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ontserrat" pitchFamily="2" charset="77"/>
      <p:regular r:id="rId28"/>
      <p:bold r:id="rId29"/>
      <p:italic r:id="rId30"/>
      <p:boldItalic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Raleway" pitchFamily="2" charset="77"/>
      <p:regular r:id="rId36"/>
      <p:bold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jDiG/WGTHVLRFFb9Y5VQqrjI90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70" d="100"/>
          <a:sy n="70" d="100"/>
        </p:scale>
        <p:origin x="84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7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3" Type="http://schemas.openxmlformats.org/officeDocument/2006/relationships/image" Target="../media/image17.jpg"/><Relationship Id="rId7" Type="http://schemas.openxmlformats.org/officeDocument/2006/relationships/image" Target="../media/image35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21.png"/><Relationship Id="rId10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0" y="4219892"/>
            <a:ext cx="18288000" cy="178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10th Grade: (DATE(s) March 24, 25, 26, 27, or 28</a:t>
            </a:r>
            <a:endParaRPr/>
          </a:p>
          <a:p>
            <a:pPr marL="0" marR="0" lvl="0" indent="0" algn="ctr" rtl="0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will learn about the realities of teen dating violence, the dangers of human trafficking, identify types of school violence, and keeping safe online.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90" name="Google Shape;90;p2"/>
          <p:cNvGrpSpPr/>
          <p:nvPr/>
        </p:nvGrpSpPr>
        <p:grpSpPr>
          <a:xfrm>
            <a:off x="10430044" y="5607872"/>
            <a:ext cx="7747088" cy="7020799"/>
            <a:chOff x="0" y="-38100"/>
            <a:chExt cx="812800" cy="736600"/>
          </a:xfrm>
        </p:grpSpPr>
        <p:sp>
          <p:nvSpPr>
            <p:cNvPr id="91" name="Google Shape;91;p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92" name="Google Shape;92;p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2"/>
          <p:cNvGrpSpPr/>
          <p:nvPr/>
        </p:nvGrpSpPr>
        <p:grpSpPr>
          <a:xfrm rot="-1800000">
            <a:off x="12057094" y="-4398623"/>
            <a:ext cx="7917115" cy="10671504"/>
            <a:chOff x="0" y="-38100"/>
            <a:chExt cx="2085166" cy="2810602"/>
          </a:xfrm>
        </p:grpSpPr>
        <p:sp>
          <p:nvSpPr>
            <p:cNvPr id="94" name="Google Shape;94;p2"/>
            <p:cNvSpPr/>
            <p:nvPr/>
          </p:nvSpPr>
          <p:spPr>
            <a:xfrm>
              <a:off x="0" y="0"/>
              <a:ext cx="2085166" cy="2772502"/>
            </a:xfrm>
            <a:custGeom>
              <a:avLst/>
              <a:gdLst/>
              <a:ahLst/>
              <a:cxnLst/>
              <a:rect l="l" t="t" r="r" b="b"/>
              <a:pathLst>
                <a:path w="2085166" h="2772502" extrusionOk="0">
                  <a:moveTo>
                    <a:pt x="0" y="0"/>
                  </a:moveTo>
                  <a:lnTo>
                    <a:pt x="2085166" y="0"/>
                  </a:lnTo>
                  <a:lnTo>
                    <a:pt x="2085166" y="2772502"/>
                  </a:lnTo>
                  <a:lnTo>
                    <a:pt x="0" y="2772502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95" name="Google Shape;95;p2"/>
            <p:cNvSpPr txBox="1"/>
            <p:nvPr/>
          </p:nvSpPr>
          <p:spPr>
            <a:xfrm>
              <a:off x="0" y="-38100"/>
              <a:ext cx="2085166" cy="2810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2"/>
          <p:cNvGrpSpPr/>
          <p:nvPr/>
        </p:nvGrpSpPr>
        <p:grpSpPr>
          <a:xfrm rot="-1800000">
            <a:off x="14660099" y="-3626550"/>
            <a:ext cx="7917115" cy="10671504"/>
            <a:chOff x="0" y="-38100"/>
            <a:chExt cx="2085166" cy="2810602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2085166" cy="2772502"/>
            </a:xfrm>
            <a:custGeom>
              <a:avLst/>
              <a:gdLst/>
              <a:ahLst/>
              <a:cxnLst/>
              <a:rect l="l" t="t" r="r" b="b"/>
              <a:pathLst>
                <a:path w="2085166" h="2772502" extrusionOk="0">
                  <a:moveTo>
                    <a:pt x="0" y="0"/>
                  </a:moveTo>
                  <a:lnTo>
                    <a:pt x="2085166" y="0"/>
                  </a:lnTo>
                  <a:lnTo>
                    <a:pt x="2085166" y="2772502"/>
                  </a:lnTo>
                  <a:lnTo>
                    <a:pt x="0" y="2772502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98" name="Google Shape;98;p2"/>
            <p:cNvSpPr txBox="1"/>
            <p:nvPr/>
          </p:nvSpPr>
          <p:spPr>
            <a:xfrm>
              <a:off x="0" y="-38100"/>
              <a:ext cx="2085166" cy="2810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2"/>
          <p:cNvGrpSpPr/>
          <p:nvPr/>
        </p:nvGrpSpPr>
        <p:grpSpPr>
          <a:xfrm>
            <a:off x="8370218" y="8262267"/>
            <a:ext cx="1765477" cy="1164819"/>
            <a:chOff x="0" y="-38100"/>
            <a:chExt cx="584901" cy="385903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584901" cy="347803"/>
            </a:xfrm>
            <a:custGeom>
              <a:avLst/>
              <a:gdLst/>
              <a:ahLst/>
              <a:cxnLst/>
              <a:rect l="l" t="t" r="r" b="b"/>
              <a:pathLst>
                <a:path w="584901" h="347803" extrusionOk="0">
                  <a:moveTo>
                    <a:pt x="203200" y="0"/>
                  </a:moveTo>
                  <a:lnTo>
                    <a:pt x="584901" y="0"/>
                  </a:lnTo>
                  <a:lnTo>
                    <a:pt x="381701" y="347803"/>
                  </a:lnTo>
                  <a:lnTo>
                    <a:pt x="0" y="34780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101" name="Google Shape;101;p2"/>
            <p:cNvSpPr txBox="1"/>
            <p:nvPr/>
          </p:nvSpPr>
          <p:spPr>
            <a:xfrm>
              <a:off x="101600" y="-38100"/>
              <a:ext cx="381701" cy="385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600" tIns="48600" rIns="48600" bIns="486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2"/>
          <p:cNvGrpSpPr/>
          <p:nvPr/>
        </p:nvGrpSpPr>
        <p:grpSpPr>
          <a:xfrm>
            <a:off x="-1424998" y="10046575"/>
            <a:ext cx="10603921" cy="1188264"/>
            <a:chOff x="0" y="-38100"/>
            <a:chExt cx="2918216" cy="327012"/>
          </a:xfrm>
        </p:grpSpPr>
        <p:sp>
          <p:nvSpPr>
            <p:cNvPr id="103" name="Google Shape;103;p2"/>
            <p:cNvSpPr/>
            <p:nvPr/>
          </p:nvSpPr>
          <p:spPr>
            <a:xfrm>
              <a:off x="0" y="0"/>
              <a:ext cx="2918215" cy="288912"/>
            </a:xfrm>
            <a:custGeom>
              <a:avLst/>
              <a:gdLst/>
              <a:ahLst/>
              <a:cxnLst/>
              <a:rect l="l" t="t" r="r" b="b"/>
              <a:pathLst>
                <a:path w="2918215" h="288912" extrusionOk="0">
                  <a:moveTo>
                    <a:pt x="0" y="0"/>
                  </a:moveTo>
                  <a:lnTo>
                    <a:pt x="2918215" y="0"/>
                  </a:lnTo>
                  <a:lnTo>
                    <a:pt x="2918215" y="288912"/>
                  </a:lnTo>
                  <a:lnTo>
                    <a:pt x="0" y="288912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04" name="Google Shape;104;p2"/>
            <p:cNvSpPr txBox="1"/>
            <p:nvPr/>
          </p:nvSpPr>
          <p:spPr>
            <a:xfrm>
              <a:off x="0" y="-38100"/>
              <a:ext cx="2918216" cy="3270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600" tIns="48600" rIns="48600" bIns="486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2"/>
          <p:cNvGrpSpPr/>
          <p:nvPr/>
        </p:nvGrpSpPr>
        <p:grpSpPr>
          <a:xfrm>
            <a:off x="7893867" y="8262267"/>
            <a:ext cx="1765477" cy="1164819"/>
            <a:chOff x="0" y="-38100"/>
            <a:chExt cx="584901" cy="385903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584901" cy="347803"/>
            </a:xfrm>
            <a:custGeom>
              <a:avLst/>
              <a:gdLst/>
              <a:ahLst/>
              <a:cxnLst/>
              <a:rect l="l" t="t" r="r" b="b"/>
              <a:pathLst>
                <a:path w="584901" h="347803" extrusionOk="0">
                  <a:moveTo>
                    <a:pt x="203200" y="0"/>
                  </a:moveTo>
                  <a:lnTo>
                    <a:pt x="584901" y="0"/>
                  </a:lnTo>
                  <a:lnTo>
                    <a:pt x="381701" y="347803"/>
                  </a:lnTo>
                  <a:lnTo>
                    <a:pt x="0" y="34780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07" name="Google Shape;107;p2"/>
            <p:cNvSpPr txBox="1"/>
            <p:nvPr/>
          </p:nvSpPr>
          <p:spPr>
            <a:xfrm>
              <a:off x="101600" y="-38100"/>
              <a:ext cx="381701" cy="3859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600" tIns="48600" rIns="48600" bIns="486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9991894" y="1451528"/>
            <a:ext cx="7747088" cy="7020799"/>
            <a:chOff x="0" y="-38100"/>
            <a:chExt cx="812800" cy="736600"/>
          </a:xfrm>
        </p:grpSpPr>
        <p:sp>
          <p:nvSpPr>
            <p:cNvPr id="109" name="Google Shape;109;p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10" name="Google Shape;110;p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2"/>
          <p:cNvGrpSpPr/>
          <p:nvPr/>
        </p:nvGrpSpPr>
        <p:grpSpPr>
          <a:xfrm>
            <a:off x="11334919" y="5312120"/>
            <a:ext cx="8280508" cy="7504211"/>
            <a:chOff x="0" y="-38100"/>
            <a:chExt cx="812800" cy="736600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13" name="Google Shape;113;p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15534444" y="5116826"/>
            <a:ext cx="8042967" cy="7288939"/>
            <a:chOff x="0" y="-38100"/>
            <a:chExt cx="812800" cy="736600"/>
          </a:xfrm>
        </p:grpSpPr>
        <p:sp>
          <p:nvSpPr>
            <p:cNvPr id="115" name="Google Shape;115;p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16" name="Google Shape;116;p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2"/>
          <p:cNvSpPr/>
          <p:nvPr/>
        </p:nvSpPr>
        <p:spPr>
          <a:xfrm>
            <a:off x="904875" y="8592976"/>
            <a:ext cx="754150" cy="618403"/>
          </a:xfrm>
          <a:custGeom>
            <a:avLst/>
            <a:gdLst/>
            <a:ahLst/>
            <a:cxnLst/>
            <a:rect l="l" t="t" r="r" b="b"/>
            <a:pathLst>
              <a:path w="754150" h="618403" extrusionOk="0">
                <a:moveTo>
                  <a:pt x="0" y="0"/>
                </a:moveTo>
                <a:lnTo>
                  <a:pt x="754150" y="0"/>
                </a:lnTo>
                <a:lnTo>
                  <a:pt x="754150" y="618403"/>
                </a:lnTo>
                <a:lnTo>
                  <a:pt x="0" y="618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8" name="Google Shape;118;p2"/>
          <p:cNvSpPr/>
          <p:nvPr/>
        </p:nvSpPr>
        <p:spPr>
          <a:xfrm>
            <a:off x="904875" y="954073"/>
            <a:ext cx="1007932" cy="866822"/>
          </a:xfrm>
          <a:custGeom>
            <a:avLst/>
            <a:gdLst/>
            <a:ahLst/>
            <a:cxnLst/>
            <a:rect l="l" t="t" r="r" b="b"/>
            <a:pathLst>
              <a:path w="1007932" h="866822" extrusionOk="0">
                <a:moveTo>
                  <a:pt x="0" y="0"/>
                </a:moveTo>
                <a:lnTo>
                  <a:pt x="1007932" y="0"/>
                </a:lnTo>
                <a:lnTo>
                  <a:pt x="1007932" y="866822"/>
                </a:lnTo>
                <a:lnTo>
                  <a:pt x="0" y="8668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19" name="Google Shape;119;p2"/>
          <p:cNvGrpSpPr/>
          <p:nvPr/>
        </p:nvGrpSpPr>
        <p:grpSpPr>
          <a:xfrm>
            <a:off x="14818145" y="-4629698"/>
            <a:ext cx="9198966" cy="8336563"/>
            <a:chOff x="0" y="-38100"/>
            <a:chExt cx="812800" cy="736600"/>
          </a:xfrm>
        </p:grpSpPr>
        <p:sp>
          <p:nvSpPr>
            <p:cNvPr id="120" name="Google Shape;120;p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21" name="Google Shape;121;p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p2"/>
          <p:cNvGrpSpPr/>
          <p:nvPr/>
        </p:nvGrpSpPr>
        <p:grpSpPr>
          <a:xfrm>
            <a:off x="10370764" y="1812639"/>
            <a:ext cx="6989348" cy="6334097"/>
            <a:chOff x="0" y="-38100"/>
            <a:chExt cx="812800" cy="736600"/>
          </a:xfrm>
        </p:grpSpPr>
        <p:sp>
          <p:nvSpPr>
            <p:cNvPr id="123" name="Google Shape;123;p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4" name="Google Shape;124;p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2"/>
          <p:cNvSpPr/>
          <p:nvPr/>
        </p:nvSpPr>
        <p:spPr>
          <a:xfrm>
            <a:off x="4925727" y="8566795"/>
            <a:ext cx="670766" cy="670766"/>
          </a:xfrm>
          <a:custGeom>
            <a:avLst/>
            <a:gdLst/>
            <a:ahLst/>
            <a:cxnLst/>
            <a:rect l="l" t="t" r="r" b="b"/>
            <a:pathLst>
              <a:path w="670766" h="670766" extrusionOk="0">
                <a:moveTo>
                  <a:pt x="0" y="0"/>
                </a:moveTo>
                <a:lnTo>
                  <a:pt x="670766" y="0"/>
                </a:lnTo>
                <a:lnTo>
                  <a:pt x="670766" y="670766"/>
                </a:lnTo>
                <a:lnTo>
                  <a:pt x="0" y="6707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6" name="Google Shape;126;p2"/>
          <p:cNvSpPr/>
          <p:nvPr/>
        </p:nvSpPr>
        <p:spPr>
          <a:xfrm>
            <a:off x="11007938" y="4031935"/>
            <a:ext cx="5715000" cy="4114800"/>
          </a:xfrm>
          <a:custGeom>
            <a:avLst/>
            <a:gdLst/>
            <a:ahLst/>
            <a:cxnLst/>
            <a:rect l="l" t="t" r="r" b="b"/>
            <a:pathLst>
              <a:path w="5715000" h="4114800" extrusionOk="0">
                <a:moveTo>
                  <a:pt x="0" y="0"/>
                </a:moveTo>
                <a:lnTo>
                  <a:pt x="5715000" y="0"/>
                </a:lnTo>
                <a:lnTo>
                  <a:pt x="5715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7" name="Google Shape;127;p2"/>
          <p:cNvSpPr txBox="1"/>
          <p:nvPr/>
        </p:nvSpPr>
        <p:spPr>
          <a:xfrm>
            <a:off x="1841310" y="8623783"/>
            <a:ext cx="2789141" cy="49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4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MILSAP HS</a:t>
            </a:r>
            <a:endParaRPr/>
          </a:p>
        </p:txBody>
      </p:sp>
      <p:sp>
        <p:nvSpPr>
          <p:cNvPr id="128" name="Google Shape;128;p2"/>
          <p:cNvSpPr txBox="1"/>
          <p:nvPr/>
        </p:nvSpPr>
        <p:spPr>
          <a:xfrm>
            <a:off x="5731964" y="8655346"/>
            <a:ext cx="3345361" cy="44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1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10th Grade</a:t>
            </a:r>
            <a:endParaRPr/>
          </a:p>
        </p:txBody>
      </p:sp>
      <p:sp>
        <p:nvSpPr>
          <p:cNvPr id="129" name="Google Shape;129;p2"/>
          <p:cNvSpPr txBox="1"/>
          <p:nvPr/>
        </p:nvSpPr>
        <p:spPr>
          <a:xfrm>
            <a:off x="904875" y="2753268"/>
            <a:ext cx="9310296" cy="3742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6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Teen Dating Violence,</a:t>
            </a:r>
            <a:endParaRPr/>
          </a:p>
          <a:p>
            <a:pPr marL="0" marR="0" lvl="0" indent="0" algn="l" rtl="0">
              <a:lnSpc>
                <a:spcPct val="105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06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Human Trafficking, School Violence,  &amp; Online Safety</a:t>
            </a:r>
            <a:endParaRPr/>
          </a:p>
        </p:txBody>
      </p:sp>
      <p:sp>
        <p:nvSpPr>
          <p:cNvPr id="130" name="Google Shape;130;p2"/>
          <p:cNvSpPr txBox="1"/>
          <p:nvPr/>
        </p:nvSpPr>
        <p:spPr>
          <a:xfrm>
            <a:off x="2108700" y="1050571"/>
            <a:ext cx="8479710" cy="59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71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FREEDOM  HOUSE  OF PARKER COUNTY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136" name="Google Shape;136;p3"/>
          <p:cNvGrpSpPr/>
          <p:nvPr/>
        </p:nvGrpSpPr>
        <p:grpSpPr>
          <a:xfrm rot="-5400000">
            <a:off x="1143735" y="3802047"/>
            <a:ext cx="454093" cy="397331"/>
            <a:chOff x="0" y="0"/>
            <a:chExt cx="812800" cy="711200"/>
          </a:xfrm>
        </p:grpSpPr>
        <p:sp>
          <p:nvSpPr>
            <p:cNvPr id="137" name="Google Shape;137;p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38" name="Google Shape;138;p3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" name="Google Shape;139;p3"/>
          <p:cNvGrpSpPr/>
          <p:nvPr/>
        </p:nvGrpSpPr>
        <p:grpSpPr>
          <a:xfrm rot="-5400000">
            <a:off x="1000319" y="3802047"/>
            <a:ext cx="454093" cy="397331"/>
            <a:chOff x="0" y="0"/>
            <a:chExt cx="812800" cy="711200"/>
          </a:xfrm>
        </p:grpSpPr>
        <p:sp>
          <p:nvSpPr>
            <p:cNvPr id="140" name="Google Shape;140;p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141" name="Google Shape;141;p3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3"/>
          <p:cNvGrpSpPr/>
          <p:nvPr/>
        </p:nvGrpSpPr>
        <p:grpSpPr>
          <a:xfrm rot="-5400000">
            <a:off x="1143735" y="5814010"/>
            <a:ext cx="454093" cy="397331"/>
            <a:chOff x="0" y="0"/>
            <a:chExt cx="812800" cy="711200"/>
          </a:xfrm>
        </p:grpSpPr>
        <p:sp>
          <p:nvSpPr>
            <p:cNvPr id="143" name="Google Shape;143;p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44" name="Google Shape;144;p3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3"/>
          <p:cNvGrpSpPr/>
          <p:nvPr/>
        </p:nvGrpSpPr>
        <p:grpSpPr>
          <a:xfrm rot="-5400000">
            <a:off x="1000319" y="5814010"/>
            <a:ext cx="454093" cy="397331"/>
            <a:chOff x="0" y="0"/>
            <a:chExt cx="812800" cy="711200"/>
          </a:xfrm>
        </p:grpSpPr>
        <p:sp>
          <p:nvSpPr>
            <p:cNvPr id="146" name="Google Shape;146;p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147" name="Google Shape;147;p3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" name="Google Shape;148;p3"/>
          <p:cNvGrpSpPr/>
          <p:nvPr/>
        </p:nvGrpSpPr>
        <p:grpSpPr>
          <a:xfrm rot="-5400000">
            <a:off x="1143735" y="7825973"/>
            <a:ext cx="454093" cy="397331"/>
            <a:chOff x="0" y="0"/>
            <a:chExt cx="812800" cy="711200"/>
          </a:xfrm>
        </p:grpSpPr>
        <p:sp>
          <p:nvSpPr>
            <p:cNvPr id="149" name="Google Shape;149;p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50" name="Google Shape;150;p3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" name="Google Shape;151;p3"/>
          <p:cNvGrpSpPr/>
          <p:nvPr/>
        </p:nvGrpSpPr>
        <p:grpSpPr>
          <a:xfrm rot="-5400000">
            <a:off x="1000319" y="7825973"/>
            <a:ext cx="454093" cy="397331"/>
            <a:chOff x="0" y="0"/>
            <a:chExt cx="812800" cy="711200"/>
          </a:xfrm>
        </p:grpSpPr>
        <p:sp>
          <p:nvSpPr>
            <p:cNvPr id="152" name="Google Shape;152;p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153" name="Google Shape;153;p3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3"/>
          <p:cNvGrpSpPr/>
          <p:nvPr/>
        </p:nvGrpSpPr>
        <p:grpSpPr>
          <a:xfrm>
            <a:off x="12153950" y="530624"/>
            <a:ext cx="5210898" cy="4722377"/>
            <a:chOff x="0" y="-38100"/>
            <a:chExt cx="812800" cy="736600"/>
          </a:xfrm>
        </p:grpSpPr>
        <p:sp>
          <p:nvSpPr>
            <p:cNvPr id="155" name="Google Shape;155;p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56" name="Google Shape;156;p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3"/>
          <p:cNvGrpSpPr/>
          <p:nvPr/>
        </p:nvGrpSpPr>
        <p:grpSpPr>
          <a:xfrm>
            <a:off x="12408788" y="773517"/>
            <a:ext cx="4701222" cy="4260483"/>
            <a:chOff x="0" y="-38100"/>
            <a:chExt cx="812800" cy="736600"/>
          </a:xfrm>
        </p:grpSpPr>
        <p:sp>
          <p:nvSpPr>
            <p:cNvPr id="158" name="Google Shape;158;p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59" name="Google Shape;159;p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60;p3"/>
          <p:cNvSpPr/>
          <p:nvPr/>
        </p:nvSpPr>
        <p:spPr>
          <a:xfrm>
            <a:off x="12555183" y="1105091"/>
            <a:ext cx="4408434" cy="3817703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87" r="-14987"/>
            </a:stretch>
          </a:blipFill>
          <a:ln>
            <a:noFill/>
          </a:ln>
        </p:spPr>
      </p:sp>
      <p:grpSp>
        <p:nvGrpSpPr>
          <p:cNvPr id="161" name="Google Shape;161;p3"/>
          <p:cNvGrpSpPr/>
          <p:nvPr/>
        </p:nvGrpSpPr>
        <p:grpSpPr>
          <a:xfrm>
            <a:off x="12153950" y="4789738"/>
            <a:ext cx="5210898" cy="4722377"/>
            <a:chOff x="0" y="-38100"/>
            <a:chExt cx="812800" cy="736600"/>
          </a:xfrm>
        </p:grpSpPr>
        <p:sp>
          <p:nvSpPr>
            <p:cNvPr id="162" name="Google Shape;162;p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63" name="Google Shape;163;p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3"/>
          <p:cNvGrpSpPr/>
          <p:nvPr/>
        </p:nvGrpSpPr>
        <p:grpSpPr>
          <a:xfrm>
            <a:off x="12408788" y="5032631"/>
            <a:ext cx="4701222" cy="4260483"/>
            <a:chOff x="0" y="-38100"/>
            <a:chExt cx="812800" cy="736600"/>
          </a:xfrm>
        </p:grpSpPr>
        <p:sp>
          <p:nvSpPr>
            <p:cNvPr id="165" name="Google Shape;165;p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66" name="Google Shape;166;p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7" name="Google Shape;167;p3"/>
          <p:cNvSpPr/>
          <p:nvPr/>
        </p:nvSpPr>
        <p:spPr>
          <a:xfrm>
            <a:off x="12555183" y="5364205"/>
            <a:ext cx="4408434" cy="3817703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4867" r="-14866"/>
            </a:stretch>
          </a:blipFill>
          <a:ln>
            <a:noFill/>
          </a:ln>
        </p:spPr>
      </p:sp>
      <p:grpSp>
        <p:nvGrpSpPr>
          <p:cNvPr id="168" name="Google Shape;168;p3"/>
          <p:cNvGrpSpPr/>
          <p:nvPr/>
        </p:nvGrpSpPr>
        <p:grpSpPr>
          <a:xfrm>
            <a:off x="16499789" y="2328495"/>
            <a:ext cx="5677123" cy="5144893"/>
            <a:chOff x="0" y="-38100"/>
            <a:chExt cx="812800" cy="736600"/>
          </a:xfrm>
        </p:grpSpPr>
        <p:sp>
          <p:nvSpPr>
            <p:cNvPr id="169" name="Google Shape;169;p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70" name="Google Shape;170;p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" name="Google Shape;171;p3"/>
          <p:cNvGrpSpPr/>
          <p:nvPr/>
        </p:nvGrpSpPr>
        <p:grpSpPr>
          <a:xfrm>
            <a:off x="15464807" y="7376379"/>
            <a:ext cx="7747088" cy="7020799"/>
            <a:chOff x="0" y="-38100"/>
            <a:chExt cx="812800" cy="736600"/>
          </a:xfrm>
        </p:grpSpPr>
        <p:sp>
          <p:nvSpPr>
            <p:cNvPr id="172" name="Google Shape;172;p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73" name="Google Shape;173;p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3"/>
          <p:cNvGrpSpPr/>
          <p:nvPr/>
        </p:nvGrpSpPr>
        <p:grpSpPr>
          <a:xfrm>
            <a:off x="15464807" y="-4692888"/>
            <a:ext cx="7747088" cy="7020799"/>
            <a:chOff x="0" y="-38100"/>
            <a:chExt cx="812800" cy="736600"/>
          </a:xfrm>
        </p:grpSpPr>
        <p:sp>
          <p:nvSpPr>
            <p:cNvPr id="175" name="Google Shape;175;p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76" name="Google Shape;176;p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" name="Google Shape;177;p3"/>
          <p:cNvGrpSpPr/>
          <p:nvPr/>
        </p:nvGrpSpPr>
        <p:grpSpPr>
          <a:xfrm>
            <a:off x="0" y="-144661"/>
            <a:ext cx="18288000" cy="357021"/>
            <a:chOff x="0" y="-38100"/>
            <a:chExt cx="4816593" cy="94030"/>
          </a:xfrm>
        </p:grpSpPr>
        <p:sp>
          <p:nvSpPr>
            <p:cNvPr id="178" name="Google Shape;178;p3"/>
            <p:cNvSpPr/>
            <p:nvPr/>
          </p:nvSpPr>
          <p:spPr>
            <a:xfrm>
              <a:off x="0" y="0"/>
              <a:ext cx="4816592" cy="55930"/>
            </a:xfrm>
            <a:custGeom>
              <a:avLst/>
              <a:gdLst/>
              <a:ahLst/>
              <a:cxnLst/>
              <a:rect l="l" t="t" r="r" b="b"/>
              <a:pathLst>
                <a:path w="4816592" h="5593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930"/>
                  </a:lnTo>
                  <a:lnTo>
                    <a:pt x="0" y="5593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79" name="Google Shape;179;p3"/>
            <p:cNvSpPr txBox="1"/>
            <p:nvPr/>
          </p:nvSpPr>
          <p:spPr>
            <a:xfrm>
              <a:off x="0" y="-38100"/>
              <a:ext cx="4816593" cy="9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0" name="Google Shape;180;p3"/>
          <p:cNvGrpSpPr/>
          <p:nvPr/>
        </p:nvGrpSpPr>
        <p:grpSpPr>
          <a:xfrm>
            <a:off x="0" y="9929979"/>
            <a:ext cx="18288000" cy="357021"/>
            <a:chOff x="0" y="-38100"/>
            <a:chExt cx="4816593" cy="94030"/>
          </a:xfrm>
        </p:grpSpPr>
        <p:sp>
          <p:nvSpPr>
            <p:cNvPr id="181" name="Google Shape;181;p3"/>
            <p:cNvSpPr/>
            <p:nvPr/>
          </p:nvSpPr>
          <p:spPr>
            <a:xfrm>
              <a:off x="0" y="0"/>
              <a:ext cx="4816592" cy="55930"/>
            </a:xfrm>
            <a:custGeom>
              <a:avLst/>
              <a:gdLst/>
              <a:ahLst/>
              <a:cxnLst/>
              <a:rect l="l" t="t" r="r" b="b"/>
              <a:pathLst>
                <a:path w="4816592" h="5593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930"/>
                  </a:lnTo>
                  <a:lnTo>
                    <a:pt x="0" y="5593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182" name="Google Shape;182;p3"/>
            <p:cNvSpPr txBox="1"/>
            <p:nvPr/>
          </p:nvSpPr>
          <p:spPr>
            <a:xfrm>
              <a:off x="0" y="-38100"/>
              <a:ext cx="4816593" cy="9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3" name="Google Shape;183;p3"/>
          <p:cNvSpPr txBox="1"/>
          <p:nvPr/>
        </p:nvSpPr>
        <p:spPr>
          <a:xfrm>
            <a:off x="1028700" y="981286"/>
            <a:ext cx="11162221" cy="97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This Presentation</a:t>
            </a:r>
            <a:endParaRPr/>
          </a:p>
        </p:txBody>
      </p:sp>
      <p:sp>
        <p:nvSpPr>
          <p:cNvPr id="184" name="Google Shape;184;p3"/>
          <p:cNvSpPr txBox="1"/>
          <p:nvPr/>
        </p:nvSpPr>
        <p:spPr>
          <a:xfrm>
            <a:off x="1711853" y="3629872"/>
            <a:ext cx="9587647" cy="70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99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What we expect you</a:t>
            </a:r>
            <a:endParaRPr/>
          </a:p>
        </p:txBody>
      </p:sp>
      <p:sp>
        <p:nvSpPr>
          <p:cNvPr id="185" name="Google Shape;185;p3"/>
          <p:cNvSpPr txBox="1"/>
          <p:nvPr/>
        </p:nvSpPr>
        <p:spPr>
          <a:xfrm>
            <a:off x="1711853" y="5641836"/>
            <a:ext cx="9587647" cy="70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99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What you can expect from us</a:t>
            </a:r>
            <a:endParaRPr/>
          </a:p>
        </p:txBody>
      </p:sp>
      <p:sp>
        <p:nvSpPr>
          <p:cNvPr id="186" name="Google Shape;186;p3"/>
          <p:cNvSpPr txBox="1"/>
          <p:nvPr/>
        </p:nvSpPr>
        <p:spPr>
          <a:xfrm>
            <a:off x="1721378" y="3987377"/>
            <a:ext cx="11605084" cy="1555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38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Have an open mind to recieve this information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Hold yourself and others to a high standard of respect for us and other students</a:t>
            </a:r>
            <a:endParaRPr/>
          </a:p>
          <a:p>
            <a:pPr marL="0" marR="0" lvl="0" indent="0" algn="l" rtl="0">
              <a:lnSpc>
                <a:spcPct val="11260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6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"/>
          <p:cNvSpPr txBox="1"/>
          <p:nvPr/>
        </p:nvSpPr>
        <p:spPr>
          <a:xfrm>
            <a:off x="1711853" y="7653799"/>
            <a:ext cx="9587647" cy="70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99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/>
          </a:p>
        </p:txBody>
      </p:sp>
      <p:sp>
        <p:nvSpPr>
          <p:cNvPr id="188" name="Google Shape;188;p3"/>
          <p:cNvSpPr txBox="1"/>
          <p:nvPr/>
        </p:nvSpPr>
        <p:spPr>
          <a:xfrm>
            <a:off x="1721378" y="8363953"/>
            <a:ext cx="9578122" cy="1417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7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will learn about the realities of teen dating violence, the dangers of human trafficking, identify types of school violence, and keeping safe online. </a:t>
            </a:r>
            <a:endParaRPr/>
          </a:p>
        </p:txBody>
      </p:sp>
      <p:sp>
        <p:nvSpPr>
          <p:cNvPr id="189" name="Google Shape;189;p3"/>
          <p:cNvSpPr txBox="1"/>
          <p:nvPr/>
        </p:nvSpPr>
        <p:spPr>
          <a:xfrm>
            <a:off x="1721378" y="6411900"/>
            <a:ext cx="10146797" cy="95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6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will uphold confidentiality </a:t>
            </a:r>
            <a:endParaRPr/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6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will hold a space for respect for you and all of your questions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195" name="Google Shape;195;p4"/>
          <p:cNvGrpSpPr/>
          <p:nvPr/>
        </p:nvGrpSpPr>
        <p:grpSpPr>
          <a:xfrm>
            <a:off x="1343050" y="4390020"/>
            <a:ext cx="4874023" cy="5043124"/>
            <a:chOff x="0" y="-38100"/>
            <a:chExt cx="1283693" cy="1328230"/>
          </a:xfrm>
        </p:grpSpPr>
        <p:sp>
          <p:nvSpPr>
            <p:cNvPr id="196" name="Google Shape;196;p4"/>
            <p:cNvSpPr/>
            <p:nvPr/>
          </p:nvSpPr>
          <p:spPr>
            <a:xfrm>
              <a:off x="0" y="0"/>
              <a:ext cx="1283693" cy="1290130"/>
            </a:xfrm>
            <a:custGeom>
              <a:avLst/>
              <a:gdLst/>
              <a:ahLst/>
              <a:cxnLst/>
              <a:rect l="l" t="t" r="r" b="b"/>
              <a:pathLst>
                <a:path w="1283693" h="1290130" extrusionOk="0">
                  <a:moveTo>
                    <a:pt x="0" y="0"/>
                  </a:moveTo>
                  <a:lnTo>
                    <a:pt x="1283693" y="0"/>
                  </a:lnTo>
                  <a:lnTo>
                    <a:pt x="1283693" y="1290130"/>
                  </a:lnTo>
                  <a:lnTo>
                    <a:pt x="0" y="12901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197" name="Google Shape;197;p4"/>
            <p:cNvSpPr txBox="1"/>
            <p:nvPr/>
          </p:nvSpPr>
          <p:spPr>
            <a:xfrm>
              <a:off x="0" y="-38100"/>
              <a:ext cx="1283693" cy="1328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" name="Google Shape;198;p4"/>
          <p:cNvGrpSpPr/>
          <p:nvPr/>
        </p:nvGrpSpPr>
        <p:grpSpPr>
          <a:xfrm>
            <a:off x="6615734" y="4390020"/>
            <a:ext cx="4874023" cy="5043124"/>
            <a:chOff x="0" y="-38100"/>
            <a:chExt cx="1283693" cy="1328230"/>
          </a:xfrm>
        </p:grpSpPr>
        <p:sp>
          <p:nvSpPr>
            <p:cNvPr id="199" name="Google Shape;199;p4"/>
            <p:cNvSpPr/>
            <p:nvPr/>
          </p:nvSpPr>
          <p:spPr>
            <a:xfrm>
              <a:off x="0" y="0"/>
              <a:ext cx="1283693" cy="1290130"/>
            </a:xfrm>
            <a:custGeom>
              <a:avLst/>
              <a:gdLst/>
              <a:ahLst/>
              <a:cxnLst/>
              <a:rect l="l" t="t" r="r" b="b"/>
              <a:pathLst>
                <a:path w="1283693" h="1290130" extrusionOk="0">
                  <a:moveTo>
                    <a:pt x="0" y="0"/>
                  </a:moveTo>
                  <a:lnTo>
                    <a:pt x="1283693" y="0"/>
                  </a:lnTo>
                  <a:lnTo>
                    <a:pt x="1283693" y="1290130"/>
                  </a:lnTo>
                  <a:lnTo>
                    <a:pt x="0" y="12901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00" name="Google Shape;200;p4"/>
            <p:cNvSpPr txBox="1"/>
            <p:nvPr/>
          </p:nvSpPr>
          <p:spPr>
            <a:xfrm>
              <a:off x="0" y="-38100"/>
              <a:ext cx="1283693" cy="1328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1" name="Google Shape;201;p4"/>
          <p:cNvGrpSpPr/>
          <p:nvPr/>
        </p:nvGrpSpPr>
        <p:grpSpPr>
          <a:xfrm>
            <a:off x="11888417" y="4390020"/>
            <a:ext cx="4874023" cy="5043124"/>
            <a:chOff x="0" y="-38100"/>
            <a:chExt cx="1283693" cy="1328230"/>
          </a:xfrm>
        </p:grpSpPr>
        <p:sp>
          <p:nvSpPr>
            <p:cNvPr id="202" name="Google Shape;202;p4"/>
            <p:cNvSpPr/>
            <p:nvPr/>
          </p:nvSpPr>
          <p:spPr>
            <a:xfrm>
              <a:off x="0" y="0"/>
              <a:ext cx="1283693" cy="1290130"/>
            </a:xfrm>
            <a:custGeom>
              <a:avLst/>
              <a:gdLst/>
              <a:ahLst/>
              <a:cxnLst/>
              <a:rect l="l" t="t" r="r" b="b"/>
              <a:pathLst>
                <a:path w="1283693" h="1290130" extrusionOk="0">
                  <a:moveTo>
                    <a:pt x="0" y="0"/>
                  </a:moveTo>
                  <a:lnTo>
                    <a:pt x="1283693" y="0"/>
                  </a:lnTo>
                  <a:lnTo>
                    <a:pt x="1283693" y="1290130"/>
                  </a:lnTo>
                  <a:lnTo>
                    <a:pt x="0" y="12901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03" name="Google Shape;203;p4"/>
            <p:cNvSpPr txBox="1"/>
            <p:nvPr/>
          </p:nvSpPr>
          <p:spPr>
            <a:xfrm>
              <a:off x="0" y="-38100"/>
              <a:ext cx="1283693" cy="13282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4" name="Google Shape;204;p4"/>
          <p:cNvGrpSpPr/>
          <p:nvPr/>
        </p:nvGrpSpPr>
        <p:grpSpPr>
          <a:xfrm>
            <a:off x="2005479" y="2861300"/>
            <a:ext cx="3549165" cy="3216431"/>
            <a:chOff x="0" y="-38100"/>
            <a:chExt cx="812800" cy="736600"/>
          </a:xfrm>
        </p:grpSpPr>
        <p:sp>
          <p:nvSpPr>
            <p:cNvPr id="205" name="Google Shape;205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06" name="Google Shape;206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7" name="Google Shape;207;p4"/>
          <p:cNvGrpSpPr/>
          <p:nvPr/>
        </p:nvGrpSpPr>
        <p:grpSpPr>
          <a:xfrm>
            <a:off x="1768754" y="3449277"/>
            <a:ext cx="4022613" cy="2098313"/>
            <a:chOff x="0" y="-144711"/>
            <a:chExt cx="5363485" cy="2797750"/>
          </a:xfrm>
        </p:grpSpPr>
        <p:grpSp>
          <p:nvGrpSpPr>
            <p:cNvPr id="208" name="Google Shape;208;p4"/>
            <p:cNvGrpSpPr/>
            <p:nvPr/>
          </p:nvGrpSpPr>
          <p:grpSpPr>
            <a:xfrm>
              <a:off x="0" y="-144711"/>
              <a:ext cx="3087173" cy="2797750"/>
              <a:chOff x="0" y="-38100"/>
              <a:chExt cx="812800" cy="736600"/>
            </a:xfrm>
          </p:grpSpPr>
          <p:sp>
            <p:nvSpPr>
              <p:cNvPr id="209" name="Google Shape;209;p4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210" name="Google Shape;210;p4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" name="Google Shape;211;p4"/>
            <p:cNvGrpSpPr/>
            <p:nvPr/>
          </p:nvGrpSpPr>
          <p:grpSpPr>
            <a:xfrm>
              <a:off x="2276312" y="-144711"/>
              <a:ext cx="3087173" cy="2797750"/>
              <a:chOff x="0" y="-38100"/>
              <a:chExt cx="812800" cy="736600"/>
            </a:xfrm>
          </p:grpSpPr>
          <p:sp>
            <p:nvSpPr>
              <p:cNvPr id="212" name="Google Shape;212;p4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213" name="Google Shape;213;p4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4" name="Google Shape;214;p4"/>
          <p:cNvGrpSpPr/>
          <p:nvPr/>
        </p:nvGrpSpPr>
        <p:grpSpPr>
          <a:xfrm>
            <a:off x="7041438" y="3449277"/>
            <a:ext cx="4022613" cy="2098313"/>
            <a:chOff x="0" y="-144711"/>
            <a:chExt cx="5363485" cy="2797750"/>
          </a:xfrm>
        </p:grpSpPr>
        <p:grpSp>
          <p:nvGrpSpPr>
            <p:cNvPr id="215" name="Google Shape;215;p4"/>
            <p:cNvGrpSpPr/>
            <p:nvPr/>
          </p:nvGrpSpPr>
          <p:grpSpPr>
            <a:xfrm>
              <a:off x="0" y="-144711"/>
              <a:ext cx="3087173" cy="2797750"/>
              <a:chOff x="0" y="-38100"/>
              <a:chExt cx="812800" cy="736600"/>
            </a:xfrm>
          </p:grpSpPr>
          <p:sp>
            <p:nvSpPr>
              <p:cNvPr id="216" name="Google Shape;216;p4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217" name="Google Shape;217;p4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8" name="Google Shape;218;p4"/>
            <p:cNvGrpSpPr/>
            <p:nvPr/>
          </p:nvGrpSpPr>
          <p:grpSpPr>
            <a:xfrm>
              <a:off x="2276312" y="-144711"/>
              <a:ext cx="3087173" cy="2797750"/>
              <a:chOff x="0" y="-38100"/>
              <a:chExt cx="812800" cy="736600"/>
            </a:xfrm>
          </p:grpSpPr>
          <p:sp>
            <p:nvSpPr>
              <p:cNvPr id="219" name="Google Shape;219;p4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220" name="Google Shape;220;p4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21" name="Google Shape;221;p4"/>
          <p:cNvGrpSpPr/>
          <p:nvPr/>
        </p:nvGrpSpPr>
        <p:grpSpPr>
          <a:xfrm>
            <a:off x="2179050" y="3026735"/>
            <a:ext cx="3202022" cy="2901833"/>
            <a:chOff x="0" y="-38100"/>
            <a:chExt cx="812800" cy="736600"/>
          </a:xfrm>
        </p:grpSpPr>
        <p:sp>
          <p:nvSpPr>
            <p:cNvPr id="222" name="Google Shape;222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23" name="Google Shape;223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4"/>
          <p:cNvGrpSpPr/>
          <p:nvPr/>
        </p:nvGrpSpPr>
        <p:grpSpPr>
          <a:xfrm>
            <a:off x="7278162" y="2861300"/>
            <a:ext cx="3549165" cy="3216431"/>
            <a:chOff x="0" y="-38100"/>
            <a:chExt cx="812800" cy="736600"/>
          </a:xfrm>
        </p:grpSpPr>
        <p:sp>
          <p:nvSpPr>
            <p:cNvPr id="225" name="Google Shape;225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26" name="Google Shape;226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7" name="Google Shape;227;p4"/>
          <p:cNvGrpSpPr/>
          <p:nvPr/>
        </p:nvGrpSpPr>
        <p:grpSpPr>
          <a:xfrm>
            <a:off x="7451734" y="3026735"/>
            <a:ext cx="3202022" cy="2901833"/>
            <a:chOff x="0" y="-38100"/>
            <a:chExt cx="812800" cy="736600"/>
          </a:xfrm>
        </p:grpSpPr>
        <p:sp>
          <p:nvSpPr>
            <p:cNvPr id="228" name="Google Shape;228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 w="1333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29" name="Google Shape;229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0" name="Google Shape;230;p4"/>
          <p:cNvGrpSpPr/>
          <p:nvPr/>
        </p:nvGrpSpPr>
        <p:grpSpPr>
          <a:xfrm>
            <a:off x="12314121" y="3449277"/>
            <a:ext cx="4022613" cy="2098313"/>
            <a:chOff x="0" y="-144711"/>
            <a:chExt cx="5363485" cy="2797750"/>
          </a:xfrm>
        </p:grpSpPr>
        <p:grpSp>
          <p:nvGrpSpPr>
            <p:cNvPr id="231" name="Google Shape;231;p4"/>
            <p:cNvGrpSpPr/>
            <p:nvPr/>
          </p:nvGrpSpPr>
          <p:grpSpPr>
            <a:xfrm>
              <a:off x="0" y="-144711"/>
              <a:ext cx="3087173" cy="2797750"/>
              <a:chOff x="0" y="-38100"/>
              <a:chExt cx="812800" cy="736600"/>
            </a:xfrm>
          </p:grpSpPr>
          <p:sp>
            <p:nvSpPr>
              <p:cNvPr id="232" name="Google Shape;232;p4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233" name="Google Shape;233;p4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4" name="Google Shape;234;p4"/>
            <p:cNvGrpSpPr/>
            <p:nvPr/>
          </p:nvGrpSpPr>
          <p:grpSpPr>
            <a:xfrm>
              <a:off x="2276312" y="-144711"/>
              <a:ext cx="3087173" cy="2797750"/>
              <a:chOff x="0" y="-38100"/>
              <a:chExt cx="812800" cy="736600"/>
            </a:xfrm>
          </p:grpSpPr>
          <p:sp>
            <p:nvSpPr>
              <p:cNvPr id="235" name="Google Shape;235;p4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236" name="Google Shape;236;p4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7" name="Google Shape;237;p4"/>
          <p:cNvGrpSpPr/>
          <p:nvPr/>
        </p:nvGrpSpPr>
        <p:grpSpPr>
          <a:xfrm>
            <a:off x="12550846" y="2861300"/>
            <a:ext cx="3549165" cy="3216431"/>
            <a:chOff x="0" y="-38100"/>
            <a:chExt cx="812800" cy="736600"/>
          </a:xfrm>
        </p:grpSpPr>
        <p:sp>
          <p:nvSpPr>
            <p:cNvPr id="238" name="Google Shape;238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39" name="Google Shape;239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0" name="Google Shape;240;p4"/>
          <p:cNvGrpSpPr/>
          <p:nvPr/>
        </p:nvGrpSpPr>
        <p:grpSpPr>
          <a:xfrm>
            <a:off x="12724417" y="3026735"/>
            <a:ext cx="3202022" cy="2901833"/>
            <a:chOff x="0" y="-38100"/>
            <a:chExt cx="812800" cy="736600"/>
          </a:xfrm>
        </p:grpSpPr>
        <p:sp>
          <p:nvSpPr>
            <p:cNvPr id="241" name="Google Shape;241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42" name="Google Shape;242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3" name="Google Shape;243;p4"/>
          <p:cNvGrpSpPr/>
          <p:nvPr/>
        </p:nvGrpSpPr>
        <p:grpSpPr>
          <a:xfrm>
            <a:off x="0" y="9929979"/>
            <a:ext cx="18288000" cy="357021"/>
            <a:chOff x="0" y="-38100"/>
            <a:chExt cx="4816593" cy="94030"/>
          </a:xfrm>
        </p:grpSpPr>
        <p:sp>
          <p:nvSpPr>
            <p:cNvPr id="244" name="Google Shape;244;p4"/>
            <p:cNvSpPr/>
            <p:nvPr/>
          </p:nvSpPr>
          <p:spPr>
            <a:xfrm>
              <a:off x="0" y="0"/>
              <a:ext cx="4816592" cy="55930"/>
            </a:xfrm>
            <a:custGeom>
              <a:avLst/>
              <a:gdLst/>
              <a:ahLst/>
              <a:cxnLst/>
              <a:rect l="l" t="t" r="r" b="b"/>
              <a:pathLst>
                <a:path w="4816592" h="5593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930"/>
                  </a:lnTo>
                  <a:lnTo>
                    <a:pt x="0" y="5593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45" name="Google Shape;245;p4"/>
            <p:cNvSpPr txBox="1"/>
            <p:nvPr/>
          </p:nvSpPr>
          <p:spPr>
            <a:xfrm>
              <a:off x="0" y="-38100"/>
              <a:ext cx="4816593" cy="9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6" name="Google Shape;246;p4"/>
          <p:cNvGrpSpPr/>
          <p:nvPr/>
        </p:nvGrpSpPr>
        <p:grpSpPr>
          <a:xfrm>
            <a:off x="16943878" y="-225834"/>
            <a:ext cx="5289814" cy="4793894"/>
            <a:chOff x="0" y="-38100"/>
            <a:chExt cx="812800" cy="736600"/>
          </a:xfrm>
        </p:grpSpPr>
        <p:sp>
          <p:nvSpPr>
            <p:cNvPr id="247" name="Google Shape;247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48" name="Google Shape;248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4"/>
          <p:cNvGrpSpPr/>
          <p:nvPr/>
        </p:nvGrpSpPr>
        <p:grpSpPr>
          <a:xfrm>
            <a:off x="-3945692" y="-225834"/>
            <a:ext cx="5289814" cy="4793894"/>
            <a:chOff x="0" y="-38100"/>
            <a:chExt cx="812800" cy="736600"/>
          </a:xfrm>
        </p:grpSpPr>
        <p:sp>
          <p:nvSpPr>
            <p:cNvPr id="250" name="Google Shape;250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51" name="Google Shape;251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4"/>
          <p:cNvGrpSpPr/>
          <p:nvPr/>
        </p:nvGrpSpPr>
        <p:grpSpPr>
          <a:xfrm>
            <a:off x="15926832" y="-4002656"/>
            <a:ext cx="7747088" cy="7020799"/>
            <a:chOff x="0" y="-38100"/>
            <a:chExt cx="812800" cy="736600"/>
          </a:xfrm>
        </p:grpSpPr>
        <p:sp>
          <p:nvSpPr>
            <p:cNvPr id="253" name="Google Shape;253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54" name="Google Shape;254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5" name="Google Shape;255;p4"/>
          <p:cNvGrpSpPr/>
          <p:nvPr/>
        </p:nvGrpSpPr>
        <p:grpSpPr>
          <a:xfrm>
            <a:off x="-5385920" y="-4002656"/>
            <a:ext cx="7747088" cy="7020799"/>
            <a:chOff x="0" y="-38100"/>
            <a:chExt cx="812800" cy="736600"/>
          </a:xfrm>
        </p:grpSpPr>
        <p:sp>
          <p:nvSpPr>
            <p:cNvPr id="256" name="Google Shape;256;p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57" name="Google Shape;257;p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4"/>
          <p:cNvSpPr/>
          <p:nvPr/>
        </p:nvSpPr>
        <p:spPr>
          <a:xfrm>
            <a:off x="2929433" y="3717431"/>
            <a:ext cx="1701257" cy="1701257"/>
          </a:xfrm>
          <a:custGeom>
            <a:avLst/>
            <a:gdLst/>
            <a:ahLst/>
            <a:cxnLst/>
            <a:rect l="l" t="t" r="r" b="b"/>
            <a:pathLst>
              <a:path w="1701257" h="1701257" extrusionOk="0">
                <a:moveTo>
                  <a:pt x="0" y="0"/>
                </a:moveTo>
                <a:lnTo>
                  <a:pt x="1701257" y="0"/>
                </a:lnTo>
                <a:lnTo>
                  <a:pt x="1701257" y="1701257"/>
                </a:lnTo>
                <a:lnTo>
                  <a:pt x="0" y="17012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9" name="Google Shape;259;p4"/>
          <p:cNvSpPr/>
          <p:nvPr/>
        </p:nvSpPr>
        <p:spPr>
          <a:xfrm>
            <a:off x="13199854" y="3341143"/>
            <a:ext cx="2251149" cy="2144220"/>
          </a:xfrm>
          <a:custGeom>
            <a:avLst/>
            <a:gdLst/>
            <a:ahLst/>
            <a:cxnLst/>
            <a:rect l="l" t="t" r="r" b="b"/>
            <a:pathLst>
              <a:path w="2251149" h="2144220" extrusionOk="0">
                <a:moveTo>
                  <a:pt x="0" y="0"/>
                </a:moveTo>
                <a:lnTo>
                  <a:pt x="2251149" y="0"/>
                </a:lnTo>
                <a:lnTo>
                  <a:pt x="2251149" y="2144220"/>
                </a:lnTo>
                <a:lnTo>
                  <a:pt x="0" y="2144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0" name="Google Shape;260;p4"/>
          <p:cNvSpPr txBox="1"/>
          <p:nvPr/>
        </p:nvSpPr>
        <p:spPr>
          <a:xfrm>
            <a:off x="4027650" y="1114425"/>
            <a:ext cx="10232700" cy="97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Teen Dating Violence</a:t>
            </a:r>
            <a:endParaRPr/>
          </a:p>
        </p:txBody>
      </p:sp>
      <p:sp>
        <p:nvSpPr>
          <p:cNvPr id="261" name="Google Shape;261;p4"/>
          <p:cNvSpPr txBox="1"/>
          <p:nvPr/>
        </p:nvSpPr>
        <p:spPr>
          <a:xfrm>
            <a:off x="1498802" y="6303308"/>
            <a:ext cx="4516857" cy="284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22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pattern of physical, sexual, emotional/verbally abusive or controlling behaviors within a romantic relationship among teens</a:t>
            </a:r>
            <a:endParaRPr/>
          </a:p>
          <a:p>
            <a:pPr marL="0" marR="0" lvl="0" indent="0" algn="ctr" rtl="0">
              <a:lnSpc>
                <a:spcPct val="14004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22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2" name="Google Shape;262;p4"/>
          <p:cNvSpPr txBox="1"/>
          <p:nvPr/>
        </p:nvSpPr>
        <p:spPr>
          <a:xfrm>
            <a:off x="7092699" y="6345708"/>
            <a:ext cx="3971353" cy="3212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59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of teens will become a victim of Teen Dating Violence</a:t>
            </a:r>
            <a:endParaRPr/>
          </a:p>
          <a:p>
            <a:pPr marL="0" marR="0" lvl="0" indent="0" algn="ctr" rtl="0">
              <a:lnSpc>
                <a:spcPct val="14002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59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" name="Google Shape;263;p4"/>
          <p:cNvSpPr txBox="1"/>
          <p:nvPr/>
        </p:nvSpPr>
        <p:spPr>
          <a:xfrm>
            <a:off x="4232077" y="376126"/>
            <a:ext cx="2549885" cy="65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33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Part 1: </a:t>
            </a:r>
            <a:endParaRPr/>
          </a:p>
        </p:txBody>
      </p:sp>
      <p:sp>
        <p:nvSpPr>
          <p:cNvPr id="264" name="Google Shape;264;p4"/>
          <p:cNvSpPr txBox="1"/>
          <p:nvPr/>
        </p:nvSpPr>
        <p:spPr>
          <a:xfrm>
            <a:off x="8233351" y="3708587"/>
            <a:ext cx="1638788" cy="1434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394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1/3</a:t>
            </a:r>
            <a:endParaRPr/>
          </a:p>
        </p:txBody>
      </p:sp>
      <p:sp>
        <p:nvSpPr>
          <p:cNvPr id="265" name="Google Shape;265;p4"/>
          <p:cNvSpPr txBox="1"/>
          <p:nvPr/>
        </p:nvSpPr>
        <p:spPr>
          <a:xfrm>
            <a:off x="12088382" y="6182506"/>
            <a:ext cx="4474092" cy="2966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experiencing dating violence as a teen has numerous negative affects on your well being now, and as you grow into an adult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271" name="Google Shape;271;p5"/>
          <p:cNvGrpSpPr/>
          <p:nvPr/>
        </p:nvGrpSpPr>
        <p:grpSpPr>
          <a:xfrm>
            <a:off x="10139489" y="5303127"/>
            <a:ext cx="822784" cy="822784"/>
            <a:chOff x="0" y="0"/>
            <a:chExt cx="812800" cy="812800"/>
          </a:xfrm>
        </p:grpSpPr>
        <p:sp>
          <p:nvSpPr>
            <p:cNvPr id="272" name="Google Shape;272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273" name="Google Shape;273;p5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4" name="Google Shape;274;p5"/>
          <p:cNvGrpSpPr/>
          <p:nvPr/>
        </p:nvGrpSpPr>
        <p:grpSpPr>
          <a:xfrm>
            <a:off x="10139489" y="6850989"/>
            <a:ext cx="822784" cy="822784"/>
            <a:chOff x="0" y="0"/>
            <a:chExt cx="812800" cy="812800"/>
          </a:xfrm>
        </p:grpSpPr>
        <p:sp>
          <p:nvSpPr>
            <p:cNvPr id="275" name="Google Shape;275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276" name="Google Shape;276;p5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7" name="Google Shape;277;p5"/>
          <p:cNvGrpSpPr/>
          <p:nvPr/>
        </p:nvGrpSpPr>
        <p:grpSpPr>
          <a:xfrm>
            <a:off x="10139489" y="8397457"/>
            <a:ext cx="822784" cy="822784"/>
            <a:chOff x="0" y="0"/>
            <a:chExt cx="812800" cy="812800"/>
          </a:xfrm>
        </p:grpSpPr>
        <p:sp>
          <p:nvSpPr>
            <p:cNvPr id="278" name="Google Shape;278;p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279" name="Google Shape;279;p5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0" name="Google Shape;280;p5"/>
          <p:cNvGrpSpPr/>
          <p:nvPr/>
        </p:nvGrpSpPr>
        <p:grpSpPr>
          <a:xfrm>
            <a:off x="-511600" y="4920725"/>
            <a:ext cx="11280341" cy="1462254"/>
            <a:chOff x="0" y="-38100"/>
            <a:chExt cx="3429030" cy="444500"/>
          </a:xfrm>
        </p:grpSpPr>
        <p:sp>
          <p:nvSpPr>
            <p:cNvPr id="281" name="Google Shape;281;p5"/>
            <p:cNvSpPr/>
            <p:nvPr/>
          </p:nvSpPr>
          <p:spPr>
            <a:xfrm>
              <a:off x="0" y="0"/>
              <a:ext cx="3429030" cy="406400"/>
            </a:xfrm>
            <a:custGeom>
              <a:avLst/>
              <a:gdLst/>
              <a:ahLst/>
              <a:cxnLst/>
              <a:rect l="l" t="t" r="r" b="b"/>
              <a:pathLst>
                <a:path w="3429030" h="406400" extrusionOk="0">
                  <a:moveTo>
                    <a:pt x="322583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225830" y="406400"/>
                  </a:lnTo>
                  <a:lnTo>
                    <a:pt x="3429030" y="203200"/>
                  </a:lnTo>
                  <a:lnTo>
                    <a:pt x="322583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82" name="Google Shape;282;p5"/>
            <p:cNvSpPr txBox="1"/>
            <p:nvPr/>
          </p:nvSpPr>
          <p:spPr>
            <a:xfrm>
              <a:off x="0" y="-38100"/>
              <a:ext cx="3314730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3" name="Google Shape;283;p5"/>
          <p:cNvGrpSpPr/>
          <p:nvPr/>
        </p:nvGrpSpPr>
        <p:grpSpPr>
          <a:xfrm>
            <a:off x="-148522" y="6468587"/>
            <a:ext cx="10917263" cy="1462254"/>
            <a:chOff x="0" y="-38100"/>
            <a:chExt cx="3318660" cy="444500"/>
          </a:xfrm>
        </p:grpSpPr>
        <p:sp>
          <p:nvSpPr>
            <p:cNvPr id="284" name="Google Shape;284;p5"/>
            <p:cNvSpPr/>
            <p:nvPr/>
          </p:nvSpPr>
          <p:spPr>
            <a:xfrm>
              <a:off x="0" y="0"/>
              <a:ext cx="3318660" cy="406400"/>
            </a:xfrm>
            <a:custGeom>
              <a:avLst/>
              <a:gdLst/>
              <a:ahLst/>
              <a:cxnLst/>
              <a:rect l="l" t="t" r="r" b="b"/>
              <a:pathLst>
                <a:path w="3318660" h="406400" extrusionOk="0">
                  <a:moveTo>
                    <a:pt x="311546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115460" y="406400"/>
                  </a:lnTo>
                  <a:lnTo>
                    <a:pt x="3318660" y="203200"/>
                  </a:lnTo>
                  <a:lnTo>
                    <a:pt x="311546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85" name="Google Shape;285;p5"/>
            <p:cNvSpPr txBox="1"/>
            <p:nvPr/>
          </p:nvSpPr>
          <p:spPr>
            <a:xfrm>
              <a:off x="0" y="-38100"/>
              <a:ext cx="3204360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5"/>
          <p:cNvGrpSpPr/>
          <p:nvPr/>
        </p:nvGrpSpPr>
        <p:grpSpPr>
          <a:xfrm>
            <a:off x="-1555592" y="8015054"/>
            <a:ext cx="12324333" cy="1462254"/>
            <a:chOff x="0" y="-38100"/>
            <a:chExt cx="3746385" cy="444500"/>
          </a:xfrm>
        </p:grpSpPr>
        <p:sp>
          <p:nvSpPr>
            <p:cNvPr id="287" name="Google Shape;287;p5"/>
            <p:cNvSpPr/>
            <p:nvPr/>
          </p:nvSpPr>
          <p:spPr>
            <a:xfrm>
              <a:off x="0" y="0"/>
              <a:ext cx="3746385" cy="406400"/>
            </a:xfrm>
            <a:custGeom>
              <a:avLst/>
              <a:gdLst/>
              <a:ahLst/>
              <a:cxnLst/>
              <a:rect l="l" t="t" r="r" b="b"/>
              <a:pathLst>
                <a:path w="3746385" h="406400" extrusionOk="0">
                  <a:moveTo>
                    <a:pt x="354318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543185" y="406400"/>
                  </a:lnTo>
                  <a:lnTo>
                    <a:pt x="3746385" y="203200"/>
                  </a:lnTo>
                  <a:lnTo>
                    <a:pt x="3543185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88" name="Google Shape;288;p5"/>
            <p:cNvSpPr txBox="1"/>
            <p:nvPr/>
          </p:nvSpPr>
          <p:spPr>
            <a:xfrm>
              <a:off x="0" y="-38100"/>
              <a:ext cx="363208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9" name="Google Shape;289;p5"/>
          <p:cNvGrpSpPr/>
          <p:nvPr/>
        </p:nvGrpSpPr>
        <p:grpSpPr>
          <a:xfrm>
            <a:off x="13767710" y="-1625665"/>
            <a:ext cx="8640531" cy="7830481"/>
            <a:chOff x="0" y="-38100"/>
            <a:chExt cx="812800" cy="736600"/>
          </a:xfrm>
        </p:grpSpPr>
        <p:sp>
          <p:nvSpPr>
            <p:cNvPr id="290" name="Google Shape;290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91" name="Google Shape;291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2" name="Google Shape;292;p5"/>
          <p:cNvGrpSpPr/>
          <p:nvPr/>
        </p:nvGrpSpPr>
        <p:grpSpPr>
          <a:xfrm>
            <a:off x="16191523" y="1011925"/>
            <a:ext cx="8493488" cy="7697223"/>
            <a:chOff x="0" y="-38100"/>
            <a:chExt cx="812800" cy="736600"/>
          </a:xfrm>
        </p:grpSpPr>
        <p:sp>
          <p:nvSpPr>
            <p:cNvPr id="293" name="Google Shape;293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294" name="Google Shape;294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5" name="Google Shape;295;p5"/>
          <p:cNvGrpSpPr/>
          <p:nvPr/>
        </p:nvGrpSpPr>
        <p:grpSpPr>
          <a:xfrm>
            <a:off x="14041256" y="-4047678"/>
            <a:ext cx="8493488" cy="7697223"/>
            <a:chOff x="0" y="-38100"/>
            <a:chExt cx="812800" cy="736600"/>
          </a:xfrm>
        </p:grpSpPr>
        <p:sp>
          <p:nvSpPr>
            <p:cNvPr id="296" name="Google Shape;296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297" name="Google Shape;297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8" name="Google Shape;298;p5"/>
          <p:cNvGrpSpPr/>
          <p:nvPr/>
        </p:nvGrpSpPr>
        <p:grpSpPr>
          <a:xfrm>
            <a:off x="12125681" y="6289374"/>
            <a:ext cx="8640531" cy="7830481"/>
            <a:chOff x="0" y="-38100"/>
            <a:chExt cx="812800" cy="736600"/>
          </a:xfrm>
        </p:grpSpPr>
        <p:sp>
          <p:nvSpPr>
            <p:cNvPr id="299" name="Google Shape;299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300" name="Google Shape;300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1" name="Google Shape;301;p5"/>
          <p:cNvGrpSpPr/>
          <p:nvPr/>
        </p:nvGrpSpPr>
        <p:grpSpPr>
          <a:xfrm>
            <a:off x="12236268" y="9079062"/>
            <a:ext cx="8640531" cy="7830481"/>
            <a:chOff x="0" y="-38100"/>
            <a:chExt cx="812800" cy="736600"/>
          </a:xfrm>
        </p:grpSpPr>
        <p:sp>
          <p:nvSpPr>
            <p:cNvPr id="302" name="Google Shape;302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303" name="Google Shape;303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4" name="Google Shape;304;p5"/>
          <p:cNvGrpSpPr/>
          <p:nvPr/>
        </p:nvGrpSpPr>
        <p:grpSpPr>
          <a:xfrm>
            <a:off x="11524835" y="3770937"/>
            <a:ext cx="5771361" cy="5230296"/>
            <a:chOff x="0" y="-38100"/>
            <a:chExt cx="812800" cy="736600"/>
          </a:xfrm>
        </p:grpSpPr>
        <p:sp>
          <p:nvSpPr>
            <p:cNvPr id="305" name="Google Shape;305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306" name="Google Shape;306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525" tIns="33525" rIns="33525" bIns="335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7" name="Google Shape;307;p5"/>
          <p:cNvGrpSpPr/>
          <p:nvPr/>
        </p:nvGrpSpPr>
        <p:grpSpPr>
          <a:xfrm>
            <a:off x="11807083" y="4039955"/>
            <a:ext cx="5206866" cy="4718722"/>
            <a:chOff x="0" y="-38100"/>
            <a:chExt cx="812800" cy="736600"/>
          </a:xfrm>
        </p:grpSpPr>
        <p:sp>
          <p:nvSpPr>
            <p:cNvPr id="308" name="Google Shape;308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09" name="Google Shape;309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525" tIns="33525" rIns="33525" bIns="335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5"/>
          <p:cNvSpPr/>
          <p:nvPr/>
        </p:nvSpPr>
        <p:spPr>
          <a:xfrm>
            <a:off x="11969222" y="4407192"/>
            <a:ext cx="4882586" cy="4228320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4987" r="-14987"/>
            </a:stretch>
          </a:blipFill>
          <a:ln>
            <a:noFill/>
          </a:ln>
        </p:spPr>
      </p:sp>
      <p:grpSp>
        <p:nvGrpSpPr>
          <p:cNvPr id="311" name="Google Shape;311;p5"/>
          <p:cNvGrpSpPr/>
          <p:nvPr/>
        </p:nvGrpSpPr>
        <p:grpSpPr>
          <a:xfrm>
            <a:off x="14666906" y="-279486"/>
            <a:ext cx="5771361" cy="5230296"/>
            <a:chOff x="0" y="-38100"/>
            <a:chExt cx="812800" cy="736600"/>
          </a:xfrm>
        </p:grpSpPr>
        <p:sp>
          <p:nvSpPr>
            <p:cNvPr id="312" name="Google Shape;312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313" name="Google Shape;313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525" tIns="33525" rIns="33525" bIns="335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4" name="Google Shape;314;p5"/>
          <p:cNvGrpSpPr/>
          <p:nvPr/>
        </p:nvGrpSpPr>
        <p:grpSpPr>
          <a:xfrm>
            <a:off x="14949154" y="-10468"/>
            <a:ext cx="5206866" cy="4718722"/>
            <a:chOff x="0" y="-38100"/>
            <a:chExt cx="812800" cy="736600"/>
          </a:xfrm>
        </p:grpSpPr>
        <p:sp>
          <p:nvSpPr>
            <p:cNvPr id="315" name="Google Shape;315;p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6" name="Google Shape;316;p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525" tIns="33525" rIns="33525" bIns="335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5"/>
          <p:cNvSpPr/>
          <p:nvPr/>
        </p:nvSpPr>
        <p:spPr>
          <a:xfrm>
            <a:off x="15111294" y="356769"/>
            <a:ext cx="4882586" cy="4228320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29979"/>
            </a:stretch>
          </a:blipFill>
          <a:ln>
            <a:noFill/>
          </a:ln>
        </p:spPr>
      </p:sp>
      <p:sp>
        <p:nvSpPr>
          <p:cNvPr id="318" name="Google Shape;318;p5"/>
          <p:cNvSpPr txBox="1"/>
          <p:nvPr/>
        </p:nvSpPr>
        <p:spPr>
          <a:xfrm>
            <a:off x="1270810" y="3626655"/>
            <a:ext cx="7466272" cy="10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45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Teens who experience dating violence are statistically at an increased risk of:</a:t>
            </a:r>
            <a:endParaRPr/>
          </a:p>
        </p:txBody>
      </p:sp>
      <p:sp>
        <p:nvSpPr>
          <p:cNvPr id="319" name="Google Shape;319;p5"/>
          <p:cNvSpPr txBox="1"/>
          <p:nvPr/>
        </p:nvSpPr>
        <p:spPr>
          <a:xfrm>
            <a:off x="1028700" y="5110413"/>
            <a:ext cx="2937003" cy="10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46666" marR="0" lvl="1" indent="-323333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95"/>
              <a:buFont typeface="Arial"/>
              <a:buChar char="•"/>
            </a:pPr>
            <a:r>
              <a:rPr lang="en-US" sz="2995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Anxiety</a:t>
            </a:r>
            <a:endParaRPr/>
          </a:p>
          <a:p>
            <a:pPr marL="646666" marR="0" lvl="1" indent="-323333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95"/>
              <a:buFont typeface="Arial"/>
              <a:buChar char="•"/>
            </a:pPr>
            <a:r>
              <a:rPr lang="en-US" sz="2995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Depression</a:t>
            </a:r>
            <a:endParaRPr/>
          </a:p>
        </p:txBody>
      </p:sp>
      <p:sp>
        <p:nvSpPr>
          <p:cNvPr id="320" name="Google Shape;320;p5"/>
          <p:cNvSpPr txBox="1"/>
          <p:nvPr/>
        </p:nvSpPr>
        <p:spPr>
          <a:xfrm>
            <a:off x="1028700" y="6719984"/>
            <a:ext cx="5669586" cy="101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35298" marR="0" lvl="1" indent="-31764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42"/>
              <a:buFont typeface="Arial"/>
              <a:buChar char="•"/>
            </a:pPr>
            <a:r>
              <a:rPr lang="en-US" sz="2942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Antisocial Behaviors</a:t>
            </a:r>
            <a:endParaRPr/>
          </a:p>
          <a:p>
            <a:pPr marL="635298" marR="0" lvl="1" indent="-317648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42"/>
              <a:buFont typeface="Arial"/>
              <a:buChar char="•"/>
            </a:pPr>
            <a:r>
              <a:rPr lang="en-US" sz="2942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Substance Abuse Disorders</a:t>
            </a:r>
            <a:endParaRPr/>
          </a:p>
        </p:txBody>
      </p:sp>
      <p:sp>
        <p:nvSpPr>
          <p:cNvPr id="321" name="Google Shape;321;p5"/>
          <p:cNvSpPr txBox="1"/>
          <p:nvPr/>
        </p:nvSpPr>
        <p:spPr>
          <a:xfrm>
            <a:off x="1028700" y="8300591"/>
            <a:ext cx="8813974" cy="91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6753" marR="0" lvl="1" indent="-288377" algn="just" rtl="0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71"/>
              <a:buFont typeface="Arial"/>
              <a:buChar char="•"/>
            </a:pPr>
            <a:r>
              <a:rPr lang="en-US" sz="2671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Suicidal Thoughts/ Intentions</a:t>
            </a:r>
            <a:endParaRPr/>
          </a:p>
          <a:p>
            <a:pPr marL="576753" marR="0" lvl="1" indent="-288377" algn="just" rtl="0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71"/>
              <a:buFont typeface="Arial"/>
              <a:buChar char="•"/>
            </a:pPr>
            <a:r>
              <a:rPr lang="en-US" sz="2671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 Involved in Abusive Relationships as an Adult</a:t>
            </a:r>
            <a:endParaRPr/>
          </a:p>
        </p:txBody>
      </p:sp>
      <p:sp>
        <p:nvSpPr>
          <p:cNvPr id="322" name="Google Shape;322;p5"/>
          <p:cNvSpPr txBox="1"/>
          <p:nvPr/>
        </p:nvSpPr>
        <p:spPr>
          <a:xfrm>
            <a:off x="1028700" y="1114425"/>
            <a:ext cx="11648452" cy="190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Greater Effects of Teen Dating Violence: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"/>
          <p:cNvSpPr/>
          <p:nvPr/>
        </p:nvSpPr>
        <p:spPr>
          <a:xfrm>
            <a:off x="1038225" y="1028700"/>
            <a:ext cx="7890976" cy="8436726"/>
          </a:xfrm>
          <a:custGeom>
            <a:avLst/>
            <a:gdLst/>
            <a:ahLst/>
            <a:cxnLst/>
            <a:rect l="l" t="t" r="r" b="b"/>
            <a:pathLst>
              <a:path w="4150947" h="4438031" extrusionOk="0">
                <a:moveTo>
                  <a:pt x="0" y="0"/>
                </a:moveTo>
                <a:lnTo>
                  <a:pt x="0" y="4438031"/>
                </a:lnTo>
                <a:lnTo>
                  <a:pt x="4150947" y="4438031"/>
                </a:lnTo>
                <a:lnTo>
                  <a:pt x="4150947" y="0"/>
                </a:lnTo>
                <a:lnTo>
                  <a:pt x="0" y="0"/>
                </a:lnTo>
                <a:close/>
                <a:moveTo>
                  <a:pt x="4089987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4089987" y="59690"/>
                </a:lnTo>
                <a:lnTo>
                  <a:pt x="4089987" y="4377072"/>
                </a:lnTo>
                <a:close/>
              </a:path>
            </a:pathLst>
          </a:custGeom>
          <a:solidFill>
            <a:srgbClr val="43A46F"/>
          </a:solidFill>
          <a:ln>
            <a:noFill/>
          </a:ln>
        </p:spPr>
      </p:sp>
      <p:sp>
        <p:nvSpPr>
          <p:cNvPr id="328" name="Google Shape;328;p6"/>
          <p:cNvSpPr/>
          <p:nvPr/>
        </p:nvSpPr>
        <p:spPr>
          <a:xfrm>
            <a:off x="9646006" y="1028700"/>
            <a:ext cx="7890976" cy="8436726"/>
          </a:xfrm>
          <a:custGeom>
            <a:avLst/>
            <a:gdLst/>
            <a:ahLst/>
            <a:cxnLst/>
            <a:rect l="l" t="t" r="r" b="b"/>
            <a:pathLst>
              <a:path w="4150947" h="4438031" extrusionOk="0">
                <a:moveTo>
                  <a:pt x="0" y="0"/>
                </a:moveTo>
                <a:lnTo>
                  <a:pt x="0" y="4438031"/>
                </a:lnTo>
                <a:lnTo>
                  <a:pt x="4150947" y="4438031"/>
                </a:lnTo>
                <a:lnTo>
                  <a:pt x="4150947" y="0"/>
                </a:lnTo>
                <a:lnTo>
                  <a:pt x="0" y="0"/>
                </a:lnTo>
                <a:close/>
                <a:moveTo>
                  <a:pt x="4089987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4089987" y="59690"/>
                </a:lnTo>
                <a:lnTo>
                  <a:pt x="4089987" y="4377072"/>
                </a:lnTo>
                <a:close/>
              </a:path>
            </a:pathLst>
          </a:custGeom>
          <a:solidFill>
            <a:srgbClr val="43A46F"/>
          </a:solidFill>
          <a:ln>
            <a:noFill/>
          </a:ln>
        </p:spPr>
      </p:sp>
      <p:sp>
        <p:nvSpPr>
          <p:cNvPr id="329" name="Google Shape;329;p6"/>
          <p:cNvSpPr txBox="1"/>
          <p:nvPr/>
        </p:nvSpPr>
        <p:spPr>
          <a:xfrm>
            <a:off x="1506830" y="2255584"/>
            <a:ext cx="6953765" cy="6892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communication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respect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trust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honesty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equality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enjoy time together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able to enjoy time away from your partner</a:t>
            </a:r>
            <a:endParaRPr/>
          </a:p>
          <a:p>
            <a:pPr marL="757521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mutual decisions</a:t>
            </a:r>
            <a:endParaRPr/>
          </a:p>
          <a:p>
            <a:pPr marL="757519" marR="0" lvl="1" indent="-378760" algn="l" rtl="0">
              <a:lnSpc>
                <a:spcPct val="155017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08"/>
              <a:buFont typeface="Arial"/>
              <a:buChar char="•"/>
            </a:pPr>
            <a:r>
              <a:rPr lang="en-US" sz="3508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financial partners</a:t>
            </a:r>
            <a:endParaRPr/>
          </a:p>
        </p:txBody>
      </p:sp>
      <p:sp>
        <p:nvSpPr>
          <p:cNvPr id="330" name="Google Shape;330;p6"/>
          <p:cNvSpPr txBox="1"/>
          <p:nvPr/>
        </p:nvSpPr>
        <p:spPr>
          <a:xfrm>
            <a:off x="10206765" y="2221781"/>
            <a:ext cx="7052535" cy="6772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lacking communication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disrespect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lack of trust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dishonesty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one partner tries to take control 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always spending time with your partner</a:t>
            </a:r>
            <a:endParaRPr/>
          </a:p>
          <a:p>
            <a:pPr marL="670747" marR="0" lvl="1" indent="-335373" algn="l" rtl="0">
              <a:lnSpc>
                <a:spcPct val="173019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106"/>
              <a:buFont typeface="Arial"/>
              <a:buChar char="•"/>
            </a:pPr>
            <a:r>
              <a:rPr lang="en-US" sz="3106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pressure to do things you are not comfortable with</a:t>
            </a:r>
            <a:endParaRPr/>
          </a:p>
        </p:txBody>
      </p:sp>
      <p:sp>
        <p:nvSpPr>
          <p:cNvPr id="331" name="Google Shape;331;p6"/>
          <p:cNvSpPr txBox="1"/>
          <p:nvPr/>
        </p:nvSpPr>
        <p:spPr>
          <a:xfrm>
            <a:off x="1812694" y="1189620"/>
            <a:ext cx="6342037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HEALTHY</a:t>
            </a:r>
            <a:endParaRPr/>
          </a:p>
        </p:txBody>
      </p:sp>
      <p:sp>
        <p:nvSpPr>
          <p:cNvPr id="332" name="Google Shape;332;p6"/>
          <p:cNvSpPr txBox="1"/>
          <p:nvPr/>
        </p:nvSpPr>
        <p:spPr>
          <a:xfrm>
            <a:off x="10420476" y="1189620"/>
            <a:ext cx="6342037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UNHEALTHY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7"/>
          <p:cNvSpPr/>
          <p:nvPr/>
        </p:nvSpPr>
        <p:spPr>
          <a:xfrm>
            <a:off x="1028700" y="1217013"/>
            <a:ext cx="16272976" cy="8436726"/>
          </a:xfrm>
          <a:custGeom>
            <a:avLst/>
            <a:gdLst/>
            <a:ahLst/>
            <a:cxnLst/>
            <a:rect l="l" t="t" r="r" b="b"/>
            <a:pathLst>
              <a:path w="8560191" h="4438031" extrusionOk="0">
                <a:moveTo>
                  <a:pt x="0" y="0"/>
                </a:moveTo>
                <a:lnTo>
                  <a:pt x="0" y="4438031"/>
                </a:lnTo>
                <a:lnTo>
                  <a:pt x="8560191" y="4438031"/>
                </a:lnTo>
                <a:lnTo>
                  <a:pt x="8560191" y="0"/>
                </a:lnTo>
                <a:lnTo>
                  <a:pt x="0" y="0"/>
                </a:lnTo>
                <a:close/>
                <a:moveTo>
                  <a:pt x="8499231" y="4377072"/>
                </a:moveTo>
                <a:lnTo>
                  <a:pt x="59690" y="4377072"/>
                </a:lnTo>
                <a:lnTo>
                  <a:pt x="59690" y="59690"/>
                </a:lnTo>
                <a:lnTo>
                  <a:pt x="8499231" y="59690"/>
                </a:lnTo>
                <a:lnTo>
                  <a:pt x="8499231" y="4377072"/>
                </a:lnTo>
                <a:close/>
              </a:path>
            </a:pathLst>
          </a:custGeom>
          <a:solidFill>
            <a:srgbClr val="43A46F"/>
          </a:solidFill>
          <a:ln>
            <a:noFill/>
          </a:ln>
        </p:spPr>
      </p:sp>
      <p:sp>
        <p:nvSpPr>
          <p:cNvPr id="338" name="Google Shape;338;p7"/>
          <p:cNvSpPr txBox="1"/>
          <p:nvPr/>
        </p:nvSpPr>
        <p:spPr>
          <a:xfrm>
            <a:off x="5184421" y="4326591"/>
            <a:ext cx="7919158" cy="123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48355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7"/>
          <p:cNvSpPr txBox="1"/>
          <p:nvPr/>
        </p:nvSpPr>
        <p:spPr>
          <a:xfrm>
            <a:off x="3610668" y="1437705"/>
            <a:ext cx="11066663" cy="1587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CHARACTERISTICS OF AN ABUSIVE RELATIONSHIP</a:t>
            </a:r>
            <a:endParaRPr/>
          </a:p>
        </p:txBody>
      </p:sp>
      <p:sp>
        <p:nvSpPr>
          <p:cNvPr id="340" name="Google Shape;340;p7"/>
          <p:cNvSpPr txBox="1"/>
          <p:nvPr/>
        </p:nvSpPr>
        <p:spPr>
          <a:xfrm>
            <a:off x="2054223" y="3376059"/>
            <a:ext cx="15247453" cy="5520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communicating in a hurtful or threatening way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mistreating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manipulating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repeatedly accusing the other of cheating, when it is not true 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forcing you to do things you are not comfortable with 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controlling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denying that their behaviors are abusive</a:t>
            </a:r>
            <a:endParaRPr/>
          </a:p>
          <a:p>
            <a:pPr marL="761273" marR="0" lvl="1" indent="-380636" algn="l" rtl="0">
              <a:lnSpc>
                <a:spcPct val="15503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525"/>
              <a:buFont typeface="Arial"/>
              <a:buChar char="•"/>
            </a:pPr>
            <a:r>
              <a:rPr lang="en-US" sz="3525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isolating their partner from other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346" name="Google Shape;346;p8"/>
          <p:cNvGrpSpPr/>
          <p:nvPr/>
        </p:nvGrpSpPr>
        <p:grpSpPr>
          <a:xfrm>
            <a:off x="12516639" y="2393085"/>
            <a:ext cx="5771361" cy="5230296"/>
            <a:chOff x="0" y="-360710"/>
            <a:chExt cx="7695148" cy="6973727"/>
          </a:xfrm>
        </p:grpSpPr>
        <p:grpSp>
          <p:nvGrpSpPr>
            <p:cNvPr id="347" name="Google Shape;347;p8"/>
            <p:cNvGrpSpPr/>
            <p:nvPr/>
          </p:nvGrpSpPr>
          <p:grpSpPr>
            <a:xfrm>
              <a:off x="0" y="-360710"/>
              <a:ext cx="7695148" cy="6973727"/>
              <a:chOff x="0" y="-38100"/>
              <a:chExt cx="812800" cy="736600"/>
            </a:xfrm>
          </p:grpSpPr>
          <p:sp>
            <p:nvSpPr>
              <p:cNvPr id="348" name="Google Shape;348;p8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349" name="Google Shape;349;p8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525" tIns="33525" rIns="33525" bIns="335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0" name="Google Shape;350;p8"/>
            <p:cNvGrpSpPr/>
            <p:nvPr/>
          </p:nvGrpSpPr>
          <p:grpSpPr>
            <a:xfrm>
              <a:off x="376330" y="-2020"/>
              <a:ext cx="6942488" cy="6291629"/>
              <a:chOff x="0" y="-38100"/>
              <a:chExt cx="812800" cy="736600"/>
            </a:xfrm>
          </p:grpSpPr>
          <p:sp>
            <p:nvSpPr>
              <p:cNvPr id="351" name="Google Shape;351;p8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52" name="Google Shape;352;p8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525" tIns="33525" rIns="33525" bIns="335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53" name="Google Shape;353;p8"/>
          <p:cNvGrpSpPr/>
          <p:nvPr/>
        </p:nvGrpSpPr>
        <p:grpSpPr>
          <a:xfrm>
            <a:off x="11871928" y="8998236"/>
            <a:ext cx="5289814" cy="4793894"/>
            <a:chOff x="0" y="-38100"/>
            <a:chExt cx="812800" cy="736600"/>
          </a:xfrm>
        </p:grpSpPr>
        <p:sp>
          <p:nvSpPr>
            <p:cNvPr id="354" name="Google Shape;354;p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355" name="Google Shape;355;p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6" name="Google Shape;356;p8"/>
          <p:cNvGrpSpPr/>
          <p:nvPr/>
        </p:nvGrpSpPr>
        <p:grpSpPr>
          <a:xfrm>
            <a:off x="11871928" y="-3753090"/>
            <a:ext cx="5289814" cy="4793894"/>
            <a:chOff x="0" y="-38100"/>
            <a:chExt cx="812800" cy="736600"/>
          </a:xfrm>
        </p:grpSpPr>
        <p:sp>
          <p:nvSpPr>
            <p:cNvPr id="357" name="Google Shape;357;p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358" name="Google Shape;358;p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9" name="Google Shape;359;p8"/>
          <p:cNvGrpSpPr/>
          <p:nvPr/>
        </p:nvGrpSpPr>
        <p:grpSpPr>
          <a:xfrm>
            <a:off x="13213976" y="7243476"/>
            <a:ext cx="6944536" cy="6293486"/>
            <a:chOff x="0" y="-38100"/>
            <a:chExt cx="812800" cy="736600"/>
          </a:xfrm>
        </p:grpSpPr>
        <p:sp>
          <p:nvSpPr>
            <p:cNvPr id="360" name="Google Shape;360;p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361" name="Google Shape;361;p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525" tIns="47525" rIns="47525" bIns="47525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2" name="Google Shape;362;p8"/>
          <p:cNvGrpSpPr/>
          <p:nvPr/>
        </p:nvGrpSpPr>
        <p:grpSpPr>
          <a:xfrm>
            <a:off x="13213976" y="-3575487"/>
            <a:ext cx="6944536" cy="6293486"/>
            <a:chOff x="0" y="-38100"/>
            <a:chExt cx="812800" cy="736600"/>
          </a:xfrm>
        </p:grpSpPr>
        <p:sp>
          <p:nvSpPr>
            <p:cNvPr id="363" name="Google Shape;363;p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364" name="Google Shape;364;p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525" tIns="47525" rIns="47525" bIns="47525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5" name="Google Shape;365;p8"/>
          <p:cNvGrpSpPr/>
          <p:nvPr/>
        </p:nvGrpSpPr>
        <p:grpSpPr>
          <a:xfrm>
            <a:off x="14270443" y="7899064"/>
            <a:ext cx="5289814" cy="4793894"/>
            <a:chOff x="0" y="-38100"/>
            <a:chExt cx="812800" cy="736600"/>
          </a:xfrm>
        </p:grpSpPr>
        <p:sp>
          <p:nvSpPr>
            <p:cNvPr id="366" name="Google Shape;366;p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367" name="Google Shape;367;p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8" name="Google Shape;368;p8"/>
          <p:cNvGrpSpPr/>
          <p:nvPr/>
        </p:nvGrpSpPr>
        <p:grpSpPr>
          <a:xfrm>
            <a:off x="14270443" y="-2653918"/>
            <a:ext cx="5289814" cy="4793894"/>
            <a:chOff x="0" y="-38100"/>
            <a:chExt cx="812800" cy="736600"/>
          </a:xfrm>
        </p:grpSpPr>
        <p:sp>
          <p:nvSpPr>
            <p:cNvPr id="369" name="Google Shape;369;p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370" name="Google Shape;370;p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1" name="Google Shape;371;p8"/>
          <p:cNvSpPr/>
          <p:nvPr/>
        </p:nvSpPr>
        <p:spPr>
          <a:xfrm>
            <a:off x="14197795" y="2717999"/>
            <a:ext cx="2717555" cy="4778118"/>
          </a:xfrm>
          <a:custGeom>
            <a:avLst/>
            <a:gdLst/>
            <a:ahLst/>
            <a:cxnLst/>
            <a:rect l="l" t="t" r="r" b="b"/>
            <a:pathLst>
              <a:path w="2717555" h="4778118" extrusionOk="0">
                <a:moveTo>
                  <a:pt x="0" y="0"/>
                </a:moveTo>
                <a:lnTo>
                  <a:pt x="2717555" y="0"/>
                </a:lnTo>
                <a:lnTo>
                  <a:pt x="2717555" y="4778118"/>
                </a:lnTo>
                <a:lnTo>
                  <a:pt x="0" y="47781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2" name="Google Shape;372;p8"/>
          <p:cNvSpPr txBox="1"/>
          <p:nvPr/>
        </p:nvSpPr>
        <p:spPr>
          <a:xfrm>
            <a:off x="1028700" y="654835"/>
            <a:ext cx="7245809" cy="206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32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The Dating Bill of Rights:</a:t>
            </a:r>
            <a:endParaRPr/>
          </a:p>
        </p:txBody>
      </p:sp>
      <p:sp>
        <p:nvSpPr>
          <p:cNvPr id="373" name="Google Shape;373;p8"/>
          <p:cNvSpPr txBox="1"/>
          <p:nvPr/>
        </p:nvSpPr>
        <p:spPr>
          <a:xfrm>
            <a:off x="872722" y="3698119"/>
            <a:ext cx="12884320" cy="5963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BE RESPECTED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MAKE MY OWN CHOICES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SAY “YES”, “NO”, OR “MAYBE”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WITHDRAWL MY CONSENT AT ANY TIME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HAVE MY VOICE HEARD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HAVE MY OWN TIME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HAVE MY OWN FRIENDSHIPS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PROTECT MY DIGITAL PRIVACY</a:t>
            </a:r>
            <a:endParaRPr/>
          </a:p>
          <a:p>
            <a:pPr marL="728051" marR="0" lvl="1" indent="-364026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135044"/>
              </a:buClr>
              <a:buSzPts val="3372"/>
              <a:buFont typeface="Arial"/>
              <a:buChar char="•"/>
            </a:pPr>
            <a:r>
              <a:rPr lang="en-US" sz="3372" b="0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END RELATIONSHIPS WITHOUT GUILT OR FEAR</a:t>
            </a:r>
            <a:endParaRPr/>
          </a:p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72" b="0" i="0" u="none" strike="noStrike" cap="none">
              <a:solidFill>
                <a:srgbClr val="1350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8"/>
          <p:cNvSpPr txBox="1"/>
          <p:nvPr/>
        </p:nvSpPr>
        <p:spPr>
          <a:xfrm>
            <a:off x="1028700" y="2845059"/>
            <a:ext cx="10153093" cy="7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8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I HAVE THE RIGHT TO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380" name="Google Shape;380;p9"/>
          <p:cNvGrpSpPr/>
          <p:nvPr/>
        </p:nvGrpSpPr>
        <p:grpSpPr>
          <a:xfrm>
            <a:off x="10139489" y="5303127"/>
            <a:ext cx="822784" cy="822784"/>
            <a:chOff x="0" y="0"/>
            <a:chExt cx="812800" cy="812800"/>
          </a:xfrm>
        </p:grpSpPr>
        <p:sp>
          <p:nvSpPr>
            <p:cNvPr id="381" name="Google Shape;381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382" name="Google Shape;382;p9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3" name="Google Shape;383;p9"/>
          <p:cNvGrpSpPr/>
          <p:nvPr/>
        </p:nvGrpSpPr>
        <p:grpSpPr>
          <a:xfrm>
            <a:off x="10139489" y="6850989"/>
            <a:ext cx="822784" cy="822784"/>
            <a:chOff x="0" y="0"/>
            <a:chExt cx="812800" cy="812800"/>
          </a:xfrm>
        </p:grpSpPr>
        <p:sp>
          <p:nvSpPr>
            <p:cNvPr id="384" name="Google Shape;384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385" name="Google Shape;385;p9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6" name="Google Shape;386;p9"/>
          <p:cNvGrpSpPr/>
          <p:nvPr/>
        </p:nvGrpSpPr>
        <p:grpSpPr>
          <a:xfrm>
            <a:off x="10139489" y="8397457"/>
            <a:ext cx="822784" cy="822784"/>
            <a:chOff x="0" y="0"/>
            <a:chExt cx="812800" cy="812800"/>
          </a:xfrm>
        </p:grpSpPr>
        <p:sp>
          <p:nvSpPr>
            <p:cNvPr id="387" name="Google Shape;387;p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388" name="Google Shape;388;p9"/>
            <p:cNvSpPr txBox="1"/>
            <p:nvPr/>
          </p:nvSpPr>
          <p:spPr>
            <a:xfrm>
              <a:off x="139700" y="101600"/>
              <a:ext cx="533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9" name="Google Shape;389;p9"/>
          <p:cNvGrpSpPr/>
          <p:nvPr/>
        </p:nvGrpSpPr>
        <p:grpSpPr>
          <a:xfrm>
            <a:off x="-511600" y="4920725"/>
            <a:ext cx="11280341" cy="1462254"/>
            <a:chOff x="0" y="-38100"/>
            <a:chExt cx="3429030" cy="444500"/>
          </a:xfrm>
        </p:grpSpPr>
        <p:sp>
          <p:nvSpPr>
            <p:cNvPr id="390" name="Google Shape;390;p9"/>
            <p:cNvSpPr/>
            <p:nvPr/>
          </p:nvSpPr>
          <p:spPr>
            <a:xfrm>
              <a:off x="0" y="0"/>
              <a:ext cx="3429030" cy="406400"/>
            </a:xfrm>
            <a:custGeom>
              <a:avLst/>
              <a:gdLst/>
              <a:ahLst/>
              <a:cxnLst/>
              <a:rect l="l" t="t" r="r" b="b"/>
              <a:pathLst>
                <a:path w="3429030" h="406400" extrusionOk="0">
                  <a:moveTo>
                    <a:pt x="322583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225830" y="406400"/>
                  </a:lnTo>
                  <a:lnTo>
                    <a:pt x="3429030" y="203200"/>
                  </a:lnTo>
                  <a:lnTo>
                    <a:pt x="322583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391" name="Google Shape;391;p9"/>
            <p:cNvSpPr txBox="1"/>
            <p:nvPr/>
          </p:nvSpPr>
          <p:spPr>
            <a:xfrm>
              <a:off x="0" y="-38100"/>
              <a:ext cx="3314730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2" name="Google Shape;392;p9"/>
          <p:cNvGrpSpPr/>
          <p:nvPr/>
        </p:nvGrpSpPr>
        <p:grpSpPr>
          <a:xfrm>
            <a:off x="-148522" y="6468587"/>
            <a:ext cx="10917263" cy="1462254"/>
            <a:chOff x="0" y="-38100"/>
            <a:chExt cx="3318660" cy="444500"/>
          </a:xfrm>
        </p:grpSpPr>
        <p:sp>
          <p:nvSpPr>
            <p:cNvPr id="393" name="Google Shape;393;p9"/>
            <p:cNvSpPr/>
            <p:nvPr/>
          </p:nvSpPr>
          <p:spPr>
            <a:xfrm>
              <a:off x="0" y="0"/>
              <a:ext cx="3318660" cy="406400"/>
            </a:xfrm>
            <a:custGeom>
              <a:avLst/>
              <a:gdLst/>
              <a:ahLst/>
              <a:cxnLst/>
              <a:rect l="l" t="t" r="r" b="b"/>
              <a:pathLst>
                <a:path w="3318660" h="406400" extrusionOk="0">
                  <a:moveTo>
                    <a:pt x="311546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115460" y="406400"/>
                  </a:lnTo>
                  <a:lnTo>
                    <a:pt x="3318660" y="203200"/>
                  </a:lnTo>
                  <a:lnTo>
                    <a:pt x="311546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394" name="Google Shape;394;p9"/>
            <p:cNvSpPr txBox="1"/>
            <p:nvPr/>
          </p:nvSpPr>
          <p:spPr>
            <a:xfrm>
              <a:off x="0" y="-38100"/>
              <a:ext cx="3204360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5" name="Google Shape;395;p9"/>
          <p:cNvGrpSpPr/>
          <p:nvPr/>
        </p:nvGrpSpPr>
        <p:grpSpPr>
          <a:xfrm>
            <a:off x="-1555592" y="8015054"/>
            <a:ext cx="12324333" cy="1462254"/>
            <a:chOff x="0" y="-38100"/>
            <a:chExt cx="3746385" cy="444500"/>
          </a:xfrm>
        </p:grpSpPr>
        <p:sp>
          <p:nvSpPr>
            <p:cNvPr id="396" name="Google Shape;396;p9"/>
            <p:cNvSpPr/>
            <p:nvPr/>
          </p:nvSpPr>
          <p:spPr>
            <a:xfrm>
              <a:off x="0" y="0"/>
              <a:ext cx="3746385" cy="406400"/>
            </a:xfrm>
            <a:custGeom>
              <a:avLst/>
              <a:gdLst/>
              <a:ahLst/>
              <a:cxnLst/>
              <a:rect l="l" t="t" r="r" b="b"/>
              <a:pathLst>
                <a:path w="3746385" h="406400" extrusionOk="0">
                  <a:moveTo>
                    <a:pt x="354318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3543185" y="406400"/>
                  </a:lnTo>
                  <a:lnTo>
                    <a:pt x="3746385" y="203200"/>
                  </a:lnTo>
                  <a:lnTo>
                    <a:pt x="3543185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397" name="Google Shape;397;p9"/>
            <p:cNvSpPr txBox="1"/>
            <p:nvPr/>
          </p:nvSpPr>
          <p:spPr>
            <a:xfrm>
              <a:off x="0" y="-38100"/>
              <a:ext cx="3632085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8" name="Google Shape;398;p9"/>
          <p:cNvGrpSpPr/>
          <p:nvPr/>
        </p:nvGrpSpPr>
        <p:grpSpPr>
          <a:xfrm>
            <a:off x="13767710" y="-1625665"/>
            <a:ext cx="8640531" cy="7830481"/>
            <a:chOff x="0" y="-38100"/>
            <a:chExt cx="812800" cy="736600"/>
          </a:xfrm>
        </p:grpSpPr>
        <p:sp>
          <p:nvSpPr>
            <p:cNvPr id="399" name="Google Shape;399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400" name="Google Shape;400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1" name="Google Shape;401;p9"/>
          <p:cNvGrpSpPr/>
          <p:nvPr/>
        </p:nvGrpSpPr>
        <p:grpSpPr>
          <a:xfrm>
            <a:off x="16191523" y="1011925"/>
            <a:ext cx="8493488" cy="7697223"/>
            <a:chOff x="0" y="-38100"/>
            <a:chExt cx="812800" cy="736600"/>
          </a:xfrm>
        </p:grpSpPr>
        <p:sp>
          <p:nvSpPr>
            <p:cNvPr id="402" name="Google Shape;402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403" name="Google Shape;403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4" name="Google Shape;404;p9"/>
          <p:cNvGrpSpPr/>
          <p:nvPr/>
        </p:nvGrpSpPr>
        <p:grpSpPr>
          <a:xfrm>
            <a:off x="14041256" y="-4047678"/>
            <a:ext cx="8493488" cy="7697223"/>
            <a:chOff x="0" y="-38100"/>
            <a:chExt cx="812800" cy="736600"/>
          </a:xfrm>
        </p:grpSpPr>
        <p:sp>
          <p:nvSpPr>
            <p:cNvPr id="405" name="Google Shape;405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406" name="Google Shape;406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7" name="Google Shape;407;p9"/>
          <p:cNvGrpSpPr/>
          <p:nvPr/>
        </p:nvGrpSpPr>
        <p:grpSpPr>
          <a:xfrm>
            <a:off x="12125681" y="6289374"/>
            <a:ext cx="8640531" cy="7830481"/>
            <a:chOff x="0" y="-38100"/>
            <a:chExt cx="812800" cy="736600"/>
          </a:xfrm>
        </p:grpSpPr>
        <p:sp>
          <p:nvSpPr>
            <p:cNvPr id="408" name="Google Shape;408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409" name="Google Shape;409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Google Shape;410;p9"/>
          <p:cNvGrpSpPr/>
          <p:nvPr/>
        </p:nvGrpSpPr>
        <p:grpSpPr>
          <a:xfrm>
            <a:off x="12236268" y="9079062"/>
            <a:ext cx="8640531" cy="7830481"/>
            <a:chOff x="0" y="-38100"/>
            <a:chExt cx="812800" cy="736600"/>
          </a:xfrm>
        </p:grpSpPr>
        <p:sp>
          <p:nvSpPr>
            <p:cNvPr id="411" name="Google Shape;411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412" name="Google Shape;412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3" name="Google Shape;413;p9"/>
          <p:cNvGrpSpPr/>
          <p:nvPr/>
        </p:nvGrpSpPr>
        <p:grpSpPr>
          <a:xfrm>
            <a:off x="11524835" y="3770937"/>
            <a:ext cx="5771361" cy="5230296"/>
            <a:chOff x="0" y="-38100"/>
            <a:chExt cx="812800" cy="736600"/>
          </a:xfrm>
        </p:grpSpPr>
        <p:sp>
          <p:nvSpPr>
            <p:cNvPr id="414" name="Google Shape;414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415" name="Google Shape;415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525" tIns="33525" rIns="33525" bIns="335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6" name="Google Shape;416;p9"/>
          <p:cNvGrpSpPr/>
          <p:nvPr/>
        </p:nvGrpSpPr>
        <p:grpSpPr>
          <a:xfrm>
            <a:off x="11807083" y="4039955"/>
            <a:ext cx="5206866" cy="4718722"/>
            <a:chOff x="0" y="-38100"/>
            <a:chExt cx="812800" cy="736600"/>
          </a:xfrm>
        </p:grpSpPr>
        <p:sp>
          <p:nvSpPr>
            <p:cNvPr id="417" name="Google Shape;417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18" name="Google Shape;418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525" tIns="33525" rIns="33525" bIns="335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9" name="Google Shape;419;p9"/>
          <p:cNvGrpSpPr/>
          <p:nvPr/>
        </p:nvGrpSpPr>
        <p:grpSpPr>
          <a:xfrm>
            <a:off x="14666906" y="-279486"/>
            <a:ext cx="5771361" cy="5230296"/>
            <a:chOff x="0" y="-38100"/>
            <a:chExt cx="812800" cy="736600"/>
          </a:xfrm>
        </p:grpSpPr>
        <p:sp>
          <p:nvSpPr>
            <p:cNvPr id="420" name="Google Shape;420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421" name="Google Shape;421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525" tIns="33525" rIns="33525" bIns="335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2" name="Google Shape;422;p9"/>
          <p:cNvGrpSpPr/>
          <p:nvPr/>
        </p:nvGrpSpPr>
        <p:grpSpPr>
          <a:xfrm>
            <a:off x="14949154" y="-10468"/>
            <a:ext cx="5206866" cy="4718722"/>
            <a:chOff x="0" y="-38100"/>
            <a:chExt cx="812800" cy="736600"/>
          </a:xfrm>
        </p:grpSpPr>
        <p:sp>
          <p:nvSpPr>
            <p:cNvPr id="423" name="Google Shape;423;p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24" name="Google Shape;424;p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525" tIns="33525" rIns="33525" bIns="335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5" name="Google Shape;425;p9"/>
          <p:cNvSpPr/>
          <p:nvPr/>
        </p:nvSpPr>
        <p:spPr>
          <a:xfrm>
            <a:off x="15111294" y="356769"/>
            <a:ext cx="4882586" cy="4228320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29979"/>
            </a:stretch>
          </a:blipFill>
          <a:ln>
            <a:noFill/>
          </a:ln>
        </p:spPr>
      </p:sp>
      <p:sp>
        <p:nvSpPr>
          <p:cNvPr id="426" name="Google Shape;426;p9"/>
          <p:cNvSpPr/>
          <p:nvPr/>
        </p:nvSpPr>
        <p:spPr>
          <a:xfrm>
            <a:off x="13108426" y="4588168"/>
            <a:ext cx="3116961" cy="4114800"/>
          </a:xfrm>
          <a:custGeom>
            <a:avLst/>
            <a:gdLst/>
            <a:ahLst/>
            <a:cxnLst/>
            <a:rect l="l" t="t" r="r" b="b"/>
            <a:pathLst>
              <a:path w="3116961" h="4114800" extrusionOk="0">
                <a:moveTo>
                  <a:pt x="0" y="0"/>
                </a:moveTo>
                <a:lnTo>
                  <a:pt x="3116961" y="0"/>
                </a:lnTo>
                <a:lnTo>
                  <a:pt x="31169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27" name="Google Shape;427;p9"/>
          <p:cNvSpPr txBox="1"/>
          <p:nvPr/>
        </p:nvSpPr>
        <p:spPr>
          <a:xfrm>
            <a:off x="1038225" y="2395355"/>
            <a:ext cx="7851497" cy="207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8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use of force, fraud, or coercion to compel someone to perform labor or a commercial sex act (trafficking frame work)</a:t>
            </a:r>
            <a:endParaRPr/>
          </a:p>
          <a:p>
            <a:pPr marL="0" marR="0" lvl="0" indent="0" algn="just" rtl="0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8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9"/>
          <p:cNvSpPr txBox="1"/>
          <p:nvPr/>
        </p:nvSpPr>
        <p:spPr>
          <a:xfrm>
            <a:off x="1038225" y="5190140"/>
            <a:ext cx="8253539" cy="789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96005" marR="0" lvl="1" indent="-248003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97"/>
              <a:buFont typeface="Arial"/>
              <a:buChar char="•"/>
            </a:pPr>
            <a:r>
              <a:rPr lang="en-US" sz="229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Child Exploitation for Commerical Sex</a:t>
            </a:r>
            <a:endParaRPr/>
          </a:p>
          <a:p>
            <a:pPr marL="496005" marR="0" lvl="1" indent="-248003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97"/>
              <a:buFont typeface="Arial"/>
              <a:buChar char="•"/>
            </a:pPr>
            <a:r>
              <a:rPr lang="en-US" sz="229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Debt Bondage</a:t>
            </a:r>
            <a:endParaRPr/>
          </a:p>
        </p:txBody>
      </p:sp>
      <p:sp>
        <p:nvSpPr>
          <p:cNvPr id="429" name="Google Shape;429;p9"/>
          <p:cNvSpPr txBox="1"/>
          <p:nvPr/>
        </p:nvSpPr>
        <p:spPr>
          <a:xfrm>
            <a:off x="1038225" y="6738002"/>
            <a:ext cx="8253539" cy="789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96005" marR="0" lvl="1" indent="-248003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97"/>
              <a:buFont typeface="Arial"/>
              <a:buChar char="•"/>
            </a:pPr>
            <a:r>
              <a:rPr lang="en-US" sz="229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Organ Trafficking</a:t>
            </a:r>
            <a:endParaRPr/>
          </a:p>
          <a:p>
            <a:pPr marL="496005" marR="0" lvl="1" indent="-248003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97"/>
              <a:buFont typeface="Arial"/>
              <a:buChar char="•"/>
            </a:pPr>
            <a:r>
              <a:rPr lang="en-US" sz="229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Forced labor</a:t>
            </a:r>
            <a:endParaRPr/>
          </a:p>
        </p:txBody>
      </p:sp>
      <p:sp>
        <p:nvSpPr>
          <p:cNvPr id="430" name="Google Shape;430;p9"/>
          <p:cNvSpPr txBox="1"/>
          <p:nvPr/>
        </p:nvSpPr>
        <p:spPr>
          <a:xfrm>
            <a:off x="1038225" y="8284470"/>
            <a:ext cx="8253539" cy="789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96005" marR="0" lvl="1" indent="-248003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97"/>
              <a:buFont typeface="Arial"/>
              <a:buChar char="•"/>
            </a:pPr>
            <a:r>
              <a:rPr lang="en-US" sz="229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Involuntary Domestic Servatude </a:t>
            </a:r>
            <a:endParaRPr/>
          </a:p>
          <a:p>
            <a:pPr marL="496005" marR="0" lvl="1" indent="-248003" algn="just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97"/>
              <a:buFont typeface="Arial"/>
              <a:buChar char="•"/>
            </a:pPr>
            <a:r>
              <a:rPr lang="en-US" sz="229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Involuntary Commercial Sex for Adults</a:t>
            </a:r>
            <a:endParaRPr/>
          </a:p>
        </p:txBody>
      </p:sp>
      <p:sp>
        <p:nvSpPr>
          <p:cNvPr id="431" name="Google Shape;431;p9"/>
          <p:cNvSpPr txBox="1"/>
          <p:nvPr/>
        </p:nvSpPr>
        <p:spPr>
          <a:xfrm>
            <a:off x="1028700" y="1007029"/>
            <a:ext cx="11648452" cy="970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Human Trafficking</a:t>
            </a:r>
            <a:endParaRPr/>
          </a:p>
        </p:txBody>
      </p:sp>
      <p:sp>
        <p:nvSpPr>
          <p:cNvPr id="432" name="Google Shape;432;p9"/>
          <p:cNvSpPr txBox="1"/>
          <p:nvPr/>
        </p:nvSpPr>
        <p:spPr>
          <a:xfrm>
            <a:off x="1038225" y="540304"/>
            <a:ext cx="1866392" cy="569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49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Part 2: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10"/>
          <p:cNvGrpSpPr/>
          <p:nvPr/>
        </p:nvGrpSpPr>
        <p:grpSpPr>
          <a:xfrm>
            <a:off x="6444255" y="-336469"/>
            <a:ext cx="12315377" cy="10741342"/>
            <a:chOff x="0" y="-38100"/>
            <a:chExt cx="3243556" cy="2828995"/>
          </a:xfrm>
        </p:grpSpPr>
        <p:sp>
          <p:nvSpPr>
            <p:cNvPr id="438" name="Google Shape;438;p10"/>
            <p:cNvSpPr/>
            <p:nvPr/>
          </p:nvSpPr>
          <p:spPr>
            <a:xfrm>
              <a:off x="0" y="0"/>
              <a:ext cx="3243556" cy="2790895"/>
            </a:xfrm>
            <a:custGeom>
              <a:avLst/>
              <a:gdLst/>
              <a:ahLst/>
              <a:cxnLst/>
              <a:rect l="l" t="t" r="r" b="b"/>
              <a:pathLst>
                <a:path w="3243556" h="2790895" extrusionOk="0">
                  <a:moveTo>
                    <a:pt x="0" y="0"/>
                  </a:moveTo>
                  <a:lnTo>
                    <a:pt x="3243556" y="0"/>
                  </a:lnTo>
                  <a:lnTo>
                    <a:pt x="3243556" y="2790895"/>
                  </a:lnTo>
                  <a:lnTo>
                    <a:pt x="0" y="2790895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439" name="Google Shape;439;p10"/>
            <p:cNvSpPr txBox="1"/>
            <p:nvPr/>
          </p:nvSpPr>
          <p:spPr>
            <a:xfrm>
              <a:off x="0" y="-38100"/>
              <a:ext cx="3243556" cy="282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0" name="Google Shape;440;p10"/>
          <p:cNvSpPr txBox="1"/>
          <p:nvPr/>
        </p:nvSpPr>
        <p:spPr>
          <a:xfrm>
            <a:off x="396377" y="427352"/>
            <a:ext cx="4681310" cy="1594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37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WHO ARE THE TRAFFICKERS?</a:t>
            </a:r>
            <a:endParaRPr/>
          </a:p>
        </p:txBody>
      </p:sp>
      <p:sp>
        <p:nvSpPr>
          <p:cNvPr id="441" name="Google Shape;441;p10"/>
          <p:cNvSpPr txBox="1"/>
          <p:nvPr/>
        </p:nvSpPr>
        <p:spPr>
          <a:xfrm>
            <a:off x="6830066" y="169064"/>
            <a:ext cx="11002320" cy="716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62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DO THEY MAINTAIN CONTROL?</a:t>
            </a:r>
            <a:endParaRPr/>
          </a:p>
        </p:txBody>
      </p:sp>
      <p:sp>
        <p:nvSpPr>
          <p:cNvPr id="442" name="Google Shape;442;p10"/>
          <p:cNvSpPr txBox="1"/>
          <p:nvPr/>
        </p:nvSpPr>
        <p:spPr>
          <a:xfrm>
            <a:off x="0" y="4492358"/>
            <a:ext cx="6049198" cy="438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61164" marR="0" lvl="1" indent="-330582" algn="l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3062"/>
              <a:buFont typeface="Arial"/>
              <a:buChar char="•"/>
            </a:pPr>
            <a:r>
              <a:rPr lang="en-US" sz="3062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Perpetrators span all racial, ethnic, and gender demographics. Some use their privilege, wealth, and power as a means of control while others experience the same socio-economic oppression as their victims. </a:t>
            </a:r>
            <a:endParaRPr/>
          </a:p>
        </p:txBody>
      </p:sp>
      <p:sp>
        <p:nvSpPr>
          <p:cNvPr id="443" name="Google Shape;443;p10"/>
          <p:cNvSpPr txBox="1"/>
          <p:nvPr/>
        </p:nvSpPr>
        <p:spPr>
          <a:xfrm>
            <a:off x="396377" y="2799264"/>
            <a:ext cx="31523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ANYBODY!</a:t>
            </a:r>
            <a:endParaRPr/>
          </a:p>
        </p:txBody>
      </p:sp>
      <p:grpSp>
        <p:nvGrpSpPr>
          <p:cNvPr id="444" name="Google Shape;444;p10"/>
          <p:cNvGrpSpPr/>
          <p:nvPr/>
        </p:nvGrpSpPr>
        <p:grpSpPr>
          <a:xfrm>
            <a:off x="6959556" y="1127844"/>
            <a:ext cx="10872828" cy="8674005"/>
            <a:chOff x="0" y="-152400"/>
            <a:chExt cx="14497105" cy="11565340"/>
          </a:xfrm>
        </p:grpSpPr>
        <p:sp>
          <p:nvSpPr>
            <p:cNvPr id="445" name="Google Shape;445;p10"/>
            <p:cNvSpPr txBox="1"/>
            <p:nvPr/>
          </p:nvSpPr>
          <p:spPr>
            <a:xfrm>
              <a:off x="437336" y="-152400"/>
              <a:ext cx="10396560" cy="913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5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75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THEY FILL A VOID </a:t>
              </a:r>
              <a:endParaRPr/>
            </a:p>
          </p:txBody>
        </p:sp>
        <p:sp>
          <p:nvSpPr>
            <p:cNvPr id="446" name="Google Shape;446;p10"/>
            <p:cNvSpPr txBox="1"/>
            <p:nvPr/>
          </p:nvSpPr>
          <p:spPr>
            <a:xfrm>
              <a:off x="437336" y="3460594"/>
              <a:ext cx="10396560" cy="913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5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75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COMMON TACTICS</a:t>
              </a:r>
              <a:endParaRPr/>
            </a:p>
          </p:txBody>
        </p:sp>
        <p:sp>
          <p:nvSpPr>
            <p:cNvPr id="447" name="Google Shape;447;p10"/>
            <p:cNvSpPr txBox="1"/>
            <p:nvPr/>
          </p:nvSpPr>
          <p:spPr>
            <a:xfrm>
              <a:off x="176395" y="4347984"/>
              <a:ext cx="14320710" cy="258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Emotional and or physical abuse and or threats</a:t>
              </a:r>
              <a:endParaRPr/>
            </a:p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isolation from friends, family, others</a:t>
              </a:r>
              <a:endParaRPr/>
            </a:p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economic or financial abuse </a:t>
              </a:r>
              <a:endParaRPr/>
            </a:p>
          </p:txBody>
        </p:sp>
        <p:sp>
          <p:nvSpPr>
            <p:cNvPr id="448" name="Google Shape;448;p10"/>
            <p:cNvSpPr txBox="1"/>
            <p:nvPr/>
          </p:nvSpPr>
          <p:spPr>
            <a:xfrm>
              <a:off x="176395" y="763542"/>
              <a:ext cx="13967919" cy="258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Traffickers make promises (that they often do not fullfill)  that are aimed at meeting the needs of their target in order to impose control</a:t>
              </a:r>
              <a:endParaRPr/>
            </a:p>
          </p:txBody>
        </p:sp>
        <p:sp>
          <p:nvSpPr>
            <p:cNvPr id="449" name="Google Shape;449;p10"/>
            <p:cNvSpPr txBox="1"/>
            <p:nvPr/>
          </p:nvSpPr>
          <p:spPr>
            <a:xfrm>
              <a:off x="437336" y="6957834"/>
              <a:ext cx="10396560" cy="913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5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75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VICTIMS FEEL TRAPPED</a:t>
              </a:r>
              <a:endParaRPr/>
            </a:p>
          </p:txBody>
        </p:sp>
        <p:sp>
          <p:nvSpPr>
            <p:cNvPr id="450" name="Google Shape;450;p10"/>
            <p:cNvSpPr txBox="1"/>
            <p:nvPr/>
          </p:nvSpPr>
          <p:spPr>
            <a:xfrm>
              <a:off x="0" y="7961494"/>
              <a:ext cx="14320710" cy="3451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41218" marR="0" lvl="1" indent="-370609" algn="l" rtl="0">
                <a:lnSpc>
                  <a:spcPct val="14998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33"/>
                <a:buFont typeface="Arial"/>
                <a:buChar char="•"/>
              </a:pPr>
              <a:r>
                <a:rPr lang="en-US" sz="3433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they may fear leaving for numerous different reasons including psychlogical trauma, shame, emotional attachment, and/ or threats  to themselves, their family or friends</a:t>
              </a:r>
              <a:endParaRPr/>
            </a:p>
          </p:txBody>
        </p:sp>
      </p:grpSp>
      <p:sp>
        <p:nvSpPr>
          <p:cNvPr id="451" name="Google Shape;451;p10"/>
          <p:cNvSpPr txBox="1"/>
          <p:nvPr/>
        </p:nvSpPr>
        <p:spPr>
          <a:xfrm>
            <a:off x="17960578" y="9944735"/>
            <a:ext cx="289322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(2)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044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1"/>
          <p:cNvSpPr txBox="1"/>
          <p:nvPr/>
        </p:nvSpPr>
        <p:spPr>
          <a:xfrm>
            <a:off x="297530" y="317806"/>
            <a:ext cx="4401510" cy="320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Risk </a:t>
            </a:r>
            <a:endParaRPr/>
          </a:p>
          <a:p>
            <a:pPr marL="0" marR="0" lvl="0" indent="0" algn="l" rtl="0">
              <a:lnSpc>
                <a:spcPct val="12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461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Factors</a:t>
            </a:r>
            <a:endParaRPr/>
          </a:p>
        </p:txBody>
      </p:sp>
      <p:grpSp>
        <p:nvGrpSpPr>
          <p:cNvPr id="457" name="Google Shape;457;p11"/>
          <p:cNvGrpSpPr/>
          <p:nvPr/>
        </p:nvGrpSpPr>
        <p:grpSpPr>
          <a:xfrm>
            <a:off x="6365554" y="1028700"/>
            <a:ext cx="10893746" cy="8229600"/>
            <a:chOff x="0" y="0"/>
            <a:chExt cx="25868362" cy="19542063"/>
          </a:xfrm>
        </p:grpSpPr>
        <p:sp>
          <p:nvSpPr>
            <p:cNvPr id="458" name="Google Shape;458;p11"/>
            <p:cNvSpPr/>
            <p:nvPr/>
          </p:nvSpPr>
          <p:spPr>
            <a:xfrm>
              <a:off x="72390" y="72390"/>
              <a:ext cx="25723583" cy="19397284"/>
            </a:xfrm>
            <a:custGeom>
              <a:avLst/>
              <a:gdLst/>
              <a:ahLst/>
              <a:cxnLst/>
              <a:rect l="l" t="t" r="r" b="b"/>
              <a:pathLst>
                <a:path w="25723583" h="19397284" extrusionOk="0">
                  <a:moveTo>
                    <a:pt x="0" y="0"/>
                  </a:moveTo>
                  <a:lnTo>
                    <a:pt x="25723583" y="0"/>
                  </a:lnTo>
                  <a:lnTo>
                    <a:pt x="25723583" y="19397284"/>
                  </a:lnTo>
                  <a:lnTo>
                    <a:pt x="0" y="19397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59" name="Google Shape;459;p11"/>
            <p:cNvSpPr/>
            <p:nvPr/>
          </p:nvSpPr>
          <p:spPr>
            <a:xfrm>
              <a:off x="0" y="0"/>
              <a:ext cx="25868362" cy="19542063"/>
            </a:xfrm>
            <a:custGeom>
              <a:avLst/>
              <a:gdLst/>
              <a:ahLst/>
              <a:cxnLst/>
              <a:rect l="l" t="t" r="r" b="b"/>
              <a:pathLst>
                <a:path w="25868362" h="19542063" extrusionOk="0">
                  <a:moveTo>
                    <a:pt x="25723582" y="19397283"/>
                  </a:moveTo>
                  <a:lnTo>
                    <a:pt x="25868362" y="19397283"/>
                  </a:lnTo>
                  <a:lnTo>
                    <a:pt x="25868362" y="19542063"/>
                  </a:lnTo>
                  <a:lnTo>
                    <a:pt x="25723582" y="19542063"/>
                  </a:lnTo>
                  <a:lnTo>
                    <a:pt x="25723582" y="1939728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397283"/>
                  </a:lnTo>
                  <a:lnTo>
                    <a:pt x="0" y="19397283"/>
                  </a:lnTo>
                  <a:lnTo>
                    <a:pt x="0" y="144780"/>
                  </a:lnTo>
                  <a:close/>
                  <a:moveTo>
                    <a:pt x="0" y="19397283"/>
                  </a:moveTo>
                  <a:lnTo>
                    <a:pt x="144780" y="19397283"/>
                  </a:lnTo>
                  <a:lnTo>
                    <a:pt x="144780" y="19542063"/>
                  </a:lnTo>
                  <a:lnTo>
                    <a:pt x="0" y="19542063"/>
                  </a:lnTo>
                  <a:lnTo>
                    <a:pt x="0" y="19397283"/>
                  </a:lnTo>
                  <a:close/>
                  <a:moveTo>
                    <a:pt x="25723582" y="144780"/>
                  </a:moveTo>
                  <a:lnTo>
                    <a:pt x="25868362" y="144780"/>
                  </a:lnTo>
                  <a:lnTo>
                    <a:pt x="25868362" y="19397283"/>
                  </a:lnTo>
                  <a:lnTo>
                    <a:pt x="25723582" y="19397283"/>
                  </a:lnTo>
                  <a:lnTo>
                    <a:pt x="25723582" y="144780"/>
                  </a:lnTo>
                  <a:close/>
                  <a:moveTo>
                    <a:pt x="144780" y="19397283"/>
                  </a:moveTo>
                  <a:lnTo>
                    <a:pt x="25723582" y="19397283"/>
                  </a:lnTo>
                  <a:lnTo>
                    <a:pt x="25723582" y="19542063"/>
                  </a:lnTo>
                  <a:lnTo>
                    <a:pt x="144780" y="19542063"/>
                  </a:lnTo>
                  <a:lnTo>
                    <a:pt x="144780" y="19397283"/>
                  </a:lnTo>
                  <a:close/>
                  <a:moveTo>
                    <a:pt x="25723582" y="0"/>
                  </a:moveTo>
                  <a:lnTo>
                    <a:pt x="25868362" y="0"/>
                  </a:lnTo>
                  <a:lnTo>
                    <a:pt x="25868362" y="144780"/>
                  </a:lnTo>
                  <a:lnTo>
                    <a:pt x="25723582" y="144780"/>
                  </a:lnTo>
                  <a:lnTo>
                    <a:pt x="2572358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723582" y="0"/>
                  </a:lnTo>
                  <a:lnTo>
                    <a:pt x="2572358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grpSp>
        <p:nvGrpSpPr>
          <p:cNvPr id="460" name="Google Shape;460;p11"/>
          <p:cNvGrpSpPr/>
          <p:nvPr/>
        </p:nvGrpSpPr>
        <p:grpSpPr>
          <a:xfrm>
            <a:off x="297530" y="3834554"/>
            <a:ext cx="5637656" cy="5423746"/>
            <a:chOff x="0" y="0"/>
            <a:chExt cx="11317567" cy="10888142"/>
          </a:xfrm>
        </p:grpSpPr>
        <p:sp>
          <p:nvSpPr>
            <p:cNvPr id="461" name="Google Shape;461;p11"/>
            <p:cNvSpPr/>
            <p:nvPr/>
          </p:nvSpPr>
          <p:spPr>
            <a:xfrm>
              <a:off x="72390" y="72390"/>
              <a:ext cx="11172787" cy="10743363"/>
            </a:xfrm>
            <a:custGeom>
              <a:avLst/>
              <a:gdLst/>
              <a:ahLst/>
              <a:cxnLst/>
              <a:rect l="l" t="t" r="r" b="b"/>
              <a:pathLst>
                <a:path w="11172787" h="10743363" extrusionOk="0">
                  <a:moveTo>
                    <a:pt x="0" y="0"/>
                  </a:moveTo>
                  <a:lnTo>
                    <a:pt x="11172787" y="0"/>
                  </a:lnTo>
                  <a:lnTo>
                    <a:pt x="11172787" y="10743363"/>
                  </a:lnTo>
                  <a:lnTo>
                    <a:pt x="0" y="107433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62" name="Google Shape;462;p11"/>
            <p:cNvSpPr/>
            <p:nvPr/>
          </p:nvSpPr>
          <p:spPr>
            <a:xfrm>
              <a:off x="0" y="0"/>
              <a:ext cx="11317567" cy="10888142"/>
            </a:xfrm>
            <a:custGeom>
              <a:avLst/>
              <a:gdLst/>
              <a:ahLst/>
              <a:cxnLst/>
              <a:rect l="l" t="t" r="r" b="b"/>
              <a:pathLst>
                <a:path w="11317567" h="10888142" extrusionOk="0">
                  <a:moveTo>
                    <a:pt x="11172787" y="10743363"/>
                  </a:moveTo>
                  <a:lnTo>
                    <a:pt x="11317567" y="10743363"/>
                  </a:lnTo>
                  <a:lnTo>
                    <a:pt x="11317567" y="10888142"/>
                  </a:lnTo>
                  <a:lnTo>
                    <a:pt x="11172787" y="10888142"/>
                  </a:lnTo>
                  <a:lnTo>
                    <a:pt x="11172787" y="1074336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0743363"/>
                  </a:lnTo>
                  <a:lnTo>
                    <a:pt x="0" y="10743363"/>
                  </a:lnTo>
                  <a:lnTo>
                    <a:pt x="0" y="144780"/>
                  </a:lnTo>
                  <a:close/>
                  <a:moveTo>
                    <a:pt x="0" y="10743363"/>
                  </a:moveTo>
                  <a:lnTo>
                    <a:pt x="144780" y="10743363"/>
                  </a:lnTo>
                  <a:lnTo>
                    <a:pt x="144780" y="10888142"/>
                  </a:lnTo>
                  <a:lnTo>
                    <a:pt x="0" y="10888142"/>
                  </a:lnTo>
                  <a:lnTo>
                    <a:pt x="0" y="10743363"/>
                  </a:lnTo>
                  <a:close/>
                  <a:moveTo>
                    <a:pt x="11172787" y="144780"/>
                  </a:moveTo>
                  <a:lnTo>
                    <a:pt x="11317567" y="144780"/>
                  </a:lnTo>
                  <a:lnTo>
                    <a:pt x="11317567" y="10743363"/>
                  </a:lnTo>
                  <a:lnTo>
                    <a:pt x="11172787" y="10743363"/>
                  </a:lnTo>
                  <a:lnTo>
                    <a:pt x="11172787" y="144780"/>
                  </a:lnTo>
                  <a:close/>
                  <a:moveTo>
                    <a:pt x="144780" y="10743363"/>
                  </a:moveTo>
                  <a:lnTo>
                    <a:pt x="11172787" y="10743363"/>
                  </a:lnTo>
                  <a:lnTo>
                    <a:pt x="11172787" y="10888142"/>
                  </a:lnTo>
                  <a:lnTo>
                    <a:pt x="144780" y="10888142"/>
                  </a:lnTo>
                  <a:lnTo>
                    <a:pt x="144780" y="10743363"/>
                  </a:lnTo>
                  <a:close/>
                  <a:moveTo>
                    <a:pt x="11172787" y="0"/>
                  </a:moveTo>
                  <a:lnTo>
                    <a:pt x="11317567" y="0"/>
                  </a:lnTo>
                  <a:lnTo>
                    <a:pt x="11317567" y="144780"/>
                  </a:lnTo>
                  <a:lnTo>
                    <a:pt x="11172787" y="144780"/>
                  </a:lnTo>
                  <a:lnTo>
                    <a:pt x="1117278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1172787" y="0"/>
                  </a:lnTo>
                  <a:lnTo>
                    <a:pt x="1117278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</p:grpSp>
      <p:sp>
        <p:nvSpPr>
          <p:cNvPr id="463" name="Google Shape;463;p11"/>
          <p:cNvSpPr txBox="1"/>
          <p:nvPr/>
        </p:nvSpPr>
        <p:spPr>
          <a:xfrm>
            <a:off x="577325" y="4264871"/>
            <a:ext cx="5005763" cy="438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characteristics </a:t>
            </a:r>
            <a:r>
              <a:rPr lang="en-US" sz="328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the biological, psychological, family, community, or cultural level that precede and are</a:t>
            </a:r>
            <a:r>
              <a:rPr lang="en-US" sz="328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associated with a higher likelihood of negative outcomes</a:t>
            </a:r>
            <a:r>
              <a:rPr lang="en-US" sz="328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328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464" name="Google Shape;464;p11"/>
          <p:cNvSpPr txBox="1"/>
          <p:nvPr/>
        </p:nvSpPr>
        <p:spPr>
          <a:xfrm>
            <a:off x="6762594" y="1345393"/>
            <a:ext cx="10099665" cy="7462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Disability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Economic stress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(e.g., debt, ransom/extortion, unemployment, underemployment)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Fear of authority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law enforcement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Housing instability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including history of running away or experiencing homelessness as a youth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Immigration status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Lack of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family, community, or social </a:t>
            </a: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navigating identity including but not limited to 2SLGBTQIA+2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Limited familiarity with opportunities and limitations within U.S. systems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(e.g., legal, social service, etc.)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Limited or inaccurate understanding of labor rights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Recent migration or displacement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4"/>
              <a:buFont typeface="Arial"/>
              <a:buChar char="•"/>
            </a:pP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Any other indicator of </a:t>
            </a:r>
            <a:r>
              <a:rPr lang="en-US" sz="264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vulnerability</a:t>
            </a:r>
            <a:r>
              <a:rPr lang="en-US" sz="26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or a void the trafficker can “fill”</a:t>
            </a:r>
            <a:endParaRPr/>
          </a:p>
        </p:txBody>
      </p:sp>
      <p:sp>
        <p:nvSpPr>
          <p:cNvPr id="465" name="Google Shape;465;p11"/>
          <p:cNvSpPr txBox="1"/>
          <p:nvPr/>
        </p:nvSpPr>
        <p:spPr>
          <a:xfrm>
            <a:off x="5050893" y="8291347"/>
            <a:ext cx="279453" cy="29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(4)</a:t>
            </a:r>
            <a:endParaRPr/>
          </a:p>
        </p:txBody>
      </p:sp>
      <p:sp>
        <p:nvSpPr>
          <p:cNvPr id="466" name="Google Shape;466;p11"/>
          <p:cNvSpPr txBox="1"/>
          <p:nvPr/>
        </p:nvSpPr>
        <p:spPr>
          <a:xfrm>
            <a:off x="16730650" y="8778900"/>
            <a:ext cx="263220" cy="29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12"/>
          <p:cNvGrpSpPr/>
          <p:nvPr/>
        </p:nvGrpSpPr>
        <p:grpSpPr>
          <a:xfrm>
            <a:off x="15495609" y="-336469"/>
            <a:ext cx="3264023" cy="10741342"/>
            <a:chOff x="0" y="-38100"/>
            <a:chExt cx="859660" cy="2828995"/>
          </a:xfrm>
        </p:grpSpPr>
        <p:sp>
          <p:nvSpPr>
            <p:cNvPr id="472" name="Google Shape;472;p12"/>
            <p:cNvSpPr/>
            <p:nvPr/>
          </p:nvSpPr>
          <p:spPr>
            <a:xfrm>
              <a:off x="0" y="0"/>
              <a:ext cx="859660" cy="2790895"/>
            </a:xfrm>
            <a:custGeom>
              <a:avLst/>
              <a:gdLst/>
              <a:ahLst/>
              <a:cxnLst/>
              <a:rect l="l" t="t" r="r" b="b"/>
              <a:pathLst>
                <a:path w="859660" h="2790895" extrusionOk="0">
                  <a:moveTo>
                    <a:pt x="0" y="0"/>
                  </a:moveTo>
                  <a:lnTo>
                    <a:pt x="859660" y="0"/>
                  </a:lnTo>
                  <a:lnTo>
                    <a:pt x="859660" y="2790895"/>
                  </a:lnTo>
                  <a:lnTo>
                    <a:pt x="0" y="2790895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473" name="Google Shape;473;p12"/>
            <p:cNvSpPr txBox="1"/>
            <p:nvPr/>
          </p:nvSpPr>
          <p:spPr>
            <a:xfrm>
              <a:off x="0" y="-38100"/>
              <a:ext cx="859660" cy="2828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4" name="Google Shape;474;p12"/>
          <p:cNvSpPr/>
          <p:nvPr/>
        </p:nvSpPr>
        <p:spPr>
          <a:xfrm>
            <a:off x="11926208" y="1028700"/>
            <a:ext cx="7155735" cy="8229600"/>
          </a:xfrm>
          <a:custGeom>
            <a:avLst/>
            <a:gdLst/>
            <a:ahLst/>
            <a:cxnLst/>
            <a:rect l="l" t="t" r="r" b="b"/>
            <a:pathLst>
              <a:path w="789709" h="908221" extrusionOk="0">
                <a:moveTo>
                  <a:pt x="24884" y="0"/>
                </a:moveTo>
                <a:lnTo>
                  <a:pt x="764825" y="0"/>
                </a:lnTo>
                <a:cubicBezTo>
                  <a:pt x="778568" y="0"/>
                  <a:pt x="789709" y="11141"/>
                  <a:pt x="789709" y="24884"/>
                </a:cubicBezTo>
                <a:lnTo>
                  <a:pt x="789709" y="883337"/>
                </a:lnTo>
                <a:cubicBezTo>
                  <a:pt x="789709" y="897080"/>
                  <a:pt x="778568" y="908221"/>
                  <a:pt x="764825" y="908221"/>
                </a:cubicBezTo>
                <a:lnTo>
                  <a:pt x="24884" y="908221"/>
                </a:lnTo>
                <a:cubicBezTo>
                  <a:pt x="11141" y="908221"/>
                  <a:pt x="0" y="897080"/>
                  <a:pt x="0" y="883337"/>
                </a:cubicBezTo>
                <a:lnTo>
                  <a:pt x="0" y="24884"/>
                </a:lnTo>
                <a:cubicBezTo>
                  <a:pt x="0" y="11141"/>
                  <a:pt x="11141" y="0"/>
                  <a:pt x="24884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6254" r="-36254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12"/>
          <p:cNvSpPr/>
          <p:nvPr/>
        </p:nvSpPr>
        <p:spPr>
          <a:xfrm>
            <a:off x="5631771" y="1584394"/>
            <a:ext cx="7155735" cy="2340947"/>
          </a:xfrm>
          <a:custGeom>
            <a:avLst/>
            <a:gdLst/>
            <a:ahLst/>
            <a:cxnLst/>
            <a:rect l="l" t="t" r="r" b="b"/>
            <a:pathLst>
              <a:path w="789709" h="258348" extrusionOk="0">
                <a:moveTo>
                  <a:pt x="24884" y="0"/>
                </a:moveTo>
                <a:lnTo>
                  <a:pt x="764825" y="0"/>
                </a:lnTo>
                <a:cubicBezTo>
                  <a:pt x="778568" y="0"/>
                  <a:pt x="789709" y="11141"/>
                  <a:pt x="789709" y="24884"/>
                </a:cubicBezTo>
                <a:lnTo>
                  <a:pt x="789709" y="233464"/>
                </a:lnTo>
                <a:cubicBezTo>
                  <a:pt x="789709" y="247207"/>
                  <a:pt x="778568" y="258348"/>
                  <a:pt x="764825" y="258348"/>
                </a:cubicBezTo>
                <a:lnTo>
                  <a:pt x="24884" y="258348"/>
                </a:lnTo>
                <a:cubicBezTo>
                  <a:pt x="11141" y="258348"/>
                  <a:pt x="0" y="247207"/>
                  <a:pt x="0" y="233464"/>
                </a:cubicBezTo>
                <a:lnTo>
                  <a:pt x="0" y="24884"/>
                </a:lnTo>
                <a:cubicBezTo>
                  <a:pt x="0" y="11141"/>
                  <a:pt x="11141" y="0"/>
                  <a:pt x="24884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51891" b="-51891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6" name="Google Shape;476;p12"/>
          <p:cNvGrpSpPr/>
          <p:nvPr/>
        </p:nvGrpSpPr>
        <p:grpSpPr>
          <a:xfrm>
            <a:off x="1028700" y="5155316"/>
            <a:ext cx="5687575" cy="691501"/>
            <a:chOff x="0" y="-192881"/>
            <a:chExt cx="7583433" cy="922001"/>
          </a:xfrm>
        </p:grpSpPr>
        <p:grpSp>
          <p:nvGrpSpPr>
            <p:cNvPr id="477" name="Google Shape;477;p12"/>
            <p:cNvGrpSpPr/>
            <p:nvPr/>
          </p:nvGrpSpPr>
          <p:grpSpPr>
            <a:xfrm>
              <a:off x="0" y="-192881"/>
              <a:ext cx="7583433" cy="922001"/>
              <a:chOff x="0" y="-38100"/>
              <a:chExt cx="1497962" cy="182124"/>
            </a:xfrm>
          </p:grpSpPr>
          <p:sp>
            <p:nvSpPr>
              <p:cNvPr id="478" name="Google Shape;478;p12"/>
              <p:cNvSpPr/>
              <p:nvPr/>
            </p:nvSpPr>
            <p:spPr>
              <a:xfrm>
                <a:off x="0" y="0"/>
                <a:ext cx="1497962" cy="144024"/>
              </a:xfrm>
              <a:custGeom>
                <a:avLst/>
                <a:gdLst/>
                <a:ahLst/>
                <a:cxnLst/>
                <a:rect l="l" t="t" r="r" b="b"/>
                <a:pathLst>
                  <a:path w="1497962" h="144024" extrusionOk="0">
                    <a:moveTo>
                      <a:pt x="0" y="0"/>
                    </a:moveTo>
                    <a:lnTo>
                      <a:pt x="1497962" y="0"/>
                    </a:lnTo>
                    <a:lnTo>
                      <a:pt x="1497962" y="144024"/>
                    </a:lnTo>
                    <a:lnTo>
                      <a:pt x="0" y="144024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479" name="Google Shape;479;p12"/>
              <p:cNvSpPr txBox="1"/>
              <p:nvPr/>
            </p:nvSpPr>
            <p:spPr>
              <a:xfrm>
                <a:off x="0" y="-38100"/>
                <a:ext cx="1497962" cy="182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0" name="Google Shape;480;p12"/>
            <p:cNvSpPr txBox="1"/>
            <p:nvPr/>
          </p:nvSpPr>
          <p:spPr>
            <a:xfrm>
              <a:off x="352886" y="-16990"/>
              <a:ext cx="6877661" cy="658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00207" marR="0" lvl="1" indent="-300104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80"/>
                <a:buFont typeface="Arial"/>
                <a:buChar char="•"/>
              </a:pPr>
              <a:r>
                <a:rPr lang="en-US" sz="278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physical violence</a:t>
              </a:r>
              <a:endParaRPr/>
            </a:p>
          </p:txBody>
        </p:sp>
      </p:grpSp>
      <p:grpSp>
        <p:nvGrpSpPr>
          <p:cNvPr id="481" name="Google Shape;481;p12"/>
          <p:cNvGrpSpPr/>
          <p:nvPr/>
        </p:nvGrpSpPr>
        <p:grpSpPr>
          <a:xfrm>
            <a:off x="1028700" y="5931429"/>
            <a:ext cx="5687575" cy="691501"/>
            <a:chOff x="0" y="-192881"/>
            <a:chExt cx="7583433" cy="922001"/>
          </a:xfrm>
        </p:grpSpPr>
        <p:grpSp>
          <p:nvGrpSpPr>
            <p:cNvPr id="482" name="Google Shape;482;p12"/>
            <p:cNvGrpSpPr/>
            <p:nvPr/>
          </p:nvGrpSpPr>
          <p:grpSpPr>
            <a:xfrm>
              <a:off x="0" y="-192881"/>
              <a:ext cx="7583433" cy="922001"/>
              <a:chOff x="0" y="-38100"/>
              <a:chExt cx="1497962" cy="182124"/>
            </a:xfrm>
          </p:grpSpPr>
          <p:sp>
            <p:nvSpPr>
              <p:cNvPr id="483" name="Google Shape;483;p12"/>
              <p:cNvSpPr/>
              <p:nvPr/>
            </p:nvSpPr>
            <p:spPr>
              <a:xfrm>
                <a:off x="0" y="0"/>
                <a:ext cx="1497962" cy="144024"/>
              </a:xfrm>
              <a:custGeom>
                <a:avLst/>
                <a:gdLst/>
                <a:ahLst/>
                <a:cxnLst/>
                <a:rect l="l" t="t" r="r" b="b"/>
                <a:pathLst>
                  <a:path w="1497962" h="144024" extrusionOk="0">
                    <a:moveTo>
                      <a:pt x="0" y="0"/>
                    </a:moveTo>
                    <a:lnTo>
                      <a:pt x="1497962" y="0"/>
                    </a:lnTo>
                    <a:lnTo>
                      <a:pt x="1497962" y="144024"/>
                    </a:lnTo>
                    <a:lnTo>
                      <a:pt x="0" y="144024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484" name="Google Shape;484;p12"/>
              <p:cNvSpPr txBox="1"/>
              <p:nvPr/>
            </p:nvSpPr>
            <p:spPr>
              <a:xfrm>
                <a:off x="0" y="-38100"/>
                <a:ext cx="1497962" cy="182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5" name="Google Shape;485;p12"/>
            <p:cNvSpPr txBox="1"/>
            <p:nvPr/>
          </p:nvSpPr>
          <p:spPr>
            <a:xfrm>
              <a:off x="352886" y="-16990"/>
              <a:ext cx="6877661" cy="658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00207" marR="0" lvl="1" indent="-300104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80"/>
                <a:buFont typeface="Arial"/>
                <a:buChar char="•"/>
              </a:pPr>
              <a:r>
                <a:rPr lang="en-US" sz="278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sexual violence</a:t>
              </a:r>
              <a:endParaRPr/>
            </a:p>
          </p:txBody>
        </p:sp>
      </p:grpSp>
      <p:grpSp>
        <p:nvGrpSpPr>
          <p:cNvPr id="486" name="Google Shape;486;p12"/>
          <p:cNvGrpSpPr/>
          <p:nvPr/>
        </p:nvGrpSpPr>
        <p:grpSpPr>
          <a:xfrm>
            <a:off x="7099931" y="5155316"/>
            <a:ext cx="5687575" cy="691501"/>
            <a:chOff x="0" y="-192881"/>
            <a:chExt cx="7583433" cy="922001"/>
          </a:xfrm>
        </p:grpSpPr>
        <p:grpSp>
          <p:nvGrpSpPr>
            <p:cNvPr id="487" name="Google Shape;487;p12"/>
            <p:cNvGrpSpPr/>
            <p:nvPr/>
          </p:nvGrpSpPr>
          <p:grpSpPr>
            <a:xfrm>
              <a:off x="0" y="-192881"/>
              <a:ext cx="7583433" cy="922001"/>
              <a:chOff x="0" y="-38100"/>
              <a:chExt cx="1497962" cy="182124"/>
            </a:xfrm>
          </p:grpSpPr>
          <p:sp>
            <p:nvSpPr>
              <p:cNvPr id="488" name="Google Shape;488;p12"/>
              <p:cNvSpPr/>
              <p:nvPr/>
            </p:nvSpPr>
            <p:spPr>
              <a:xfrm>
                <a:off x="0" y="0"/>
                <a:ext cx="1497962" cy="144024"/>
              </a:xfrm>
              <a:custGeom>
                <a:avLst/>
                <a:gdLst/>
                <a:ahLst/>
                <a:cxnLst/>
                <a:rect l="l" t="t" r="r" b="b"/>
                <a:pathLst>
                  <a:path w="1497962" h="144024" extrusionOk="0">
                    <a:moveTo>
                      <a:pt x="0" y="0"/>
                    </a:moveTo>
                    <a:lnTo>
                      <a:pt x="1497962" y="0"/>
                    </a:lnTo>
                    <a:lnTo>
                      <a:pt x="1497962" y="144024"/>
                    </a:lnTo>
                    <a:lnTo>
                      <a:pt x="0" y="144024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489" name="Google Shape;489;p12"/>
              <p:cNvSpPr txBox="1"/>
              <p:nvPr/>
            </p:nvSpPr>
            <p:spPr>
              <a:xfrm>
                <a:off x="0" y="-38100"/>
                <a:ext cx="1497962" cy="182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0" name="Google Shape;490;p12"/>
            <p:cNvSpPr txBox="1"/>
            <p:nvPr/>
          </p:nvSpPr>
          <p:spPr>
            <a:xfrm>
              <a:off x="352886" y="-16990"/>
              <a:ext cx="6877661" cy="658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00207" marR="0" lvl="1" indent="-300104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80"/>
                <a:buFont typeface="Arial"/>
                <a:buChar char="•"/>
              </a:pPr>
              <a:r>
                <a:rPr lang="en-US" sz="278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forced labor</a:t>
              </a:r>
              <a:endParaRPr/>
            </a:p>
          </p:txBody>
        </p:sp>
      </p:grpSp>
      <p:grpSp>
        <p:nvGrpSpPr>
          <p:cNvPr id="491" name="Google Shape;491;p12"/>
          <p:cNvGrpSpPr/>
          <p:nvPr/>
        </p:nvGrpSpPr>
        <p:grpSpPr>
          <a:xfrm>
            <a:off x="7099931" y="5931429"/>
            <a:ext cx="5687575" cy="691501"/>
            <a:chOff x="0" y="-192881"/>
            <a:chExt cx="7583433" cy="922001"/>
          </a:xfrm>
        </p:grpSpPr>
        <p:grpSp>
          <p:nvGrpSpPr>
            <p:cNvPr id="492" name="Google Shape;492;p12"/>
            <p:cNvGrpSpPr/>
            <p:nvPr/>
          </p:nvGrpSpPr>
          <p:grpSpPr>
            <a:xfrm>
              <a:off x="0" y="-192881"/>
              <a:ext cx="7583433" cy="922001"/>
              <a:chOff x="0" y="-38100"/>
              <a:chExt cx="1497962" cy="182124"/>
            </a:xfrm>
          </p:grpSpPr>
          <p:sp>
            <p:nvSpPr>
              <p:cNvPr id="493" name="Google Shape;493;p12"/>
              <p:cNvSpPr/>
              <p:nvPr/>
            </p:nvSpPr>
            <p:spPr>
              <a:xfrm>
                <a:off x="0" y="0"/>
                <a:ext cx="1497962" cy="144024"/>
              </a:xfrm>
              <a:custGeom>
                <a:avLst/>
                <a:gdLst/>
                <a:ahLst/>
                <a:cxnLst/>
                <a:rect l="l" t="t" r="r" b="b"/>
                <a:pathLst>
                  <a:path w="1497962" h="144024" extrusionOk="0">
                    <a:moveTo>
                      <a:pt x="0" y="0"/>
                    </a:moveTo>
                    <a:lnTo>
                      <a:pt x="1497962" y="0"/>
                    </a:lnTo>
                    <a:lnTo>
                      <a:pt x="1497962" y="144024"/>
                    </a:lnTo>
                    <a:lnTo>
                      <a:pt x="0" y="144024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494" name="Google Shape;494;p12"/>
              <p:cNvSpPr txBox="1"/>
              <p:nvPr/>
            </p:nvSpPr>
            <p:spPr>
              <a:xfrm>
                <a:off x="0" y="-38100"/>
                <a:ext cx="1497962" cy="182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5" name="Google Shape;495;p12"/>
            <p:cNvSpPr txBox="1"/>
            <p:nvPr/>
          </p:nvSpPr>
          <p:spPr>
            <a:xfrm>
              <a:off x="352886" y="-16990"/>
              <a:ext cx="6877661" cy="658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00207" marR="0" lvl="1" indent="-300104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780"/>
                <a:buFont typeface="Arial"/>
                <a:buChar char="•"/>
              </a:pPr>
              <a:r>
                <a:rPr lang="en-US" sz="278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deprivation of basic needs</a:t>
              </a:r>
              <a:endParaRPr/>
            </a:p>
          </p:txBody>
        </p:sp>
      </p:grpSp>
      <p:sp>
        <p:nvSpPr>
          <p:cNvPr id="496" name="Google Shape;496;p12"/>
          <p:cNvSpPr txBox="1"/>
          <p:nvPr/>
        </p:nvSpPr>
        <p:spPr>
          <a:xfrm>
            <a:off x="286303" y="1768039"/>
            <a:ext cx="5345468" cy="197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6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59" b="1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Individual Impacts of Human Trafficking</a:t>
            </a:r>
            <a:endParaRPr/>
          </a:p>
        </p:txBody>
      </p:sp>
      <p:sp>
        <p:nvSpPr>
          <p:cNvPr id="497" name="Google Shape;497;p12"/>
          <p:cNvSpPr txBox="1"/>
          <p:nvPr/>
        </p:nvSpPr>
        <p:spPr>
          <a:xfrm>
            <a:off x="816215" y="6861843"/>
            <a:ext cx="10645334" cy="293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0207" marR="0" lvl="1" indent="-30010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2780"/>
              <a:buFont typeface="Arial"/>
              <a:buChar char="•"/>
            </a:pPr>
            <a:r>
              <a:rPr lang="en-US" sz="2780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victims often experience severe physical, psychological and emotional trauma resulting from their exploitation</a:t>
            </a:r>
            <a:endParaRPr/>
          </a:p>
          <a:p>
            <a:pPr marL="600207" marR="0" lvl="1" indent="-30010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2780"/>
              <a:buFont typeface="Arial"/>
              <a:buChar char="•"/>
            </a:pPr>
            <a:r>
              <a:rPr lang="en-US" sz="2780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This trauma can have long-lasting effects on their mental health, self-esteem and ability to trust others.</a:t>
            </a:r>
            <a:endParaRPr/>
          </a:p>
          <a:p>
            <a:pPr marL="578618" marR="0" lvl="1" indent="-289308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D3D3D"/>
              </a:buClr>
              <a:buSzPts val="2680"/>
              <a:buFont typeface="Arial"/>
              <a:buChar char="•"/>
            </a:pPr>
            <a:r>
              <a:rPr lang="en-US" sz="2680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This also sometimes hinders their ability to feel confident in reporting or seeking help</a:t>
            </a:r>
            <a:endParaRPr/>
          </a:p>
        </p:txBody>
      </p:sp>
      <p:sp>
        <p:nvSpPr>
          <p:cNvPr id="498" name="Google Shape;498;p12"/>
          <p:cNvSpPr txBox="1"/>
          <p:nvPr/>
        </p:nvSpPr>
        <p:spPr>
          <a:xfrm>
            <a:off x="1028700" y="4592583"/>
            <a:ext cx="5345468" cy="100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80" b="0" i="0" u="none" strike="noStrike" cap="none">
                <a:solidFill>
                  <a:srgbClr val="3D3D3D"/>
                </a:solidFill>
                <a:latin typeface="Arial"/>
                <a:ea typeface="Arial"/>
                <a:cs typeface="Arial"/>
                <a:sym typeface="Arial"/>
              </a:rPr>
              <a:t>Trafficking victims may endure 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80" b="0" i="0" u="none" strike="noStrike" cap="none">
              <a:solidFill>
                <a:srgbClr val="3D3D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2"/>
          <p:cNvSpPr txBox="1"/>
          <p:nvPr/>
        </p:nvSpPr>
        <p:spPr>
          <a:xfrm>
            <a:off x="17988558" y="9963785"/>
            <a:ext cx="299442" cy="323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(5)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505" name="Google Shape;505;p13"/>
          <p:cNvGrpSpPr/>
          <p:nvPr/>
        </p:nvGrpSpPr>
        <p:grpSpPr>
          <a:xfrm>
            <a:off x="958983" y="4018280"/>
            <a:ext cx="8185017" cy="2485002"/>
            <a:chOff x="0" y="-38100"/>
            <a:chExt cx="1464080" cy="444500"/>
          </a:xfrm>
        </p:grpSpPr>
        <p:sp>
          <p:nvSpPr>
            <p:cNvPr id="506" name="Google Shape;506;p13"/>
            <p:cNvSpPr/>
            <p:nvPr/>
          </p:nvSpPr>
          <p:spPr>
            <a:xfrm>
              <a:off x="0" y="0"/>
              <a:ext cx="1464080" cy="406400"/>
            </a:xfrm>
            <a:custGeom>
              <a:avLst/>
              <a:gdLst/>
              <a:ahLst/>
              <a:cxnLst/>
              <a:rect l="l" t="t" r="r" b="b"/>
              <a:pathLst>
                <a:path w="1464080" h="406400" extrusionOk="0">
                  <a:moveTo>
                    <a:pt x="126088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260880" y="406400"/>
                  </a:lnTo>
                  <a:lnTo>
                    <a:pt x="1464080" y="203200"/>
                  </a:lnTo>
                  <a:lnTo>
                    <a:pt x="126088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507" name="Google Shape;507;p13"/>
            <p:cNvSpPr txBox="1"/>
            <p:nvPr/>
          </p:nvSpPr>
          <p:spPr>
            <a:xfrm>
              <a:off x="0" y="-38100"/>
              <a:ext cx="1349780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8" name="Google Shape;508;p13"/>
          <p:cNvGrpSpPr/>
          <p:nvPr/>
        </p:nvGrpSpPr>
        <p:grpSpPr>
          <a:xfrm rot="10800000">
            <a:off x="9144000" y="4231280"/>
            <a:ext cx="8185017" cy="2485002"/>
            <a:chOff x="0" y="-38100"/>
            <a:chExt cx="1464080" cy="444500"/>
          </a:xfrm>
        </p:grpSpPr>
        <p:sp>
          <p:nvSpPr>
            <p:cNvPr id="509" name="Google Shape;509;p13"/>
            <p:cNvSpPr/>
            <p:nvPr/>
          </p:nvSpPr>
          <p:spPr>
            <a:xfrm>
              <a:off x="0" y="0"/>
              <a:ext cx="1464080" cy="406400"/>
            </a:xfrm>
            <a:custGeom>
              <a:avLst/>
              <a:gdLst/>
              <a:ahLst/>
              <a:cxnLst/>
              <a:rect l="l" t="t" r="r" b="b"/>
              <a:pathLst>
                <a:path w="1464080" h="406400" extrusionOk="0">
                  <a:moveTo>
                    <a:pt x="126088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260880" y="406400"/>
                  </a:lnTo>
                  <a:lnTo>
                    <a:pt x="1464080" y="203200"/>
                  </a:lnTo>
                  <a:lnTo>
                    <a:pt x="126088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510" name="Google Shape;510;p13"/>
            <p:cNvSpPr txBox="1"/>
            <p:nvPr/>
          </p:nvSpPr>
          <p:spPr>
            <a:xfrm>
              <a:off x="0" y="-38100"/>
              <a:ext cx="1349780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1" name="Google Shape;511;p13"/>
          <p:cNvGrpSpPr/>
          <p:nvPr/>
        </p:nvGrpSpPr>
        <p:grpSpPr>
          <a:xfrm rot="10800000">
            <a:off x="9144000" y="6709681"/>
            <a:ext cx="8185017" cy="2485002"/>
            <a:chOff x="0" y="-38100"/>
            <a:chExt cx="1464080" cy="444500"/>
          </a:xfrm>
        </p:grpSpPr>
        <p:sp>
          <p:nvSpPr>
            <p:cNvPr id="512" name="Google Shape;512;p13"/>
            <p:cNvSpPr/>
            <p:nvPr/>
          </p:nvSpPr>
          <p:spPr>
            <a:xfrm>
              <a:off x="0" y="0"/>
              <a:ext cx="1464080" cy="406400"/>
            </a:xfrm>
            <a:custGeom>
              <a:avLst/>
              <a:gdLst/>
              <a:ahLst/>
              <a:cxnLst/>
              <a:rect l="l" t="t" r="r" b="b"/>
              <a:pathLst>
                <a:path w="1464080" h="406400" extrusionOk="0">
                  <a:moveTo>
                    <a:pt x="126088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260880" y="406400"/>
                  </a:lnTo>
                  <a:lnTo>
                    <a:pt x="1464080" y="203200"/>
                  </a:lnTo>
                  <a:lnTo>
                    <a:pt x="126088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513" name="Google Shape;513;p13"/>
            <p:cNvSpPr txBox="1"/>
            <p:nvPr/>
          </p:nvSpPr>
          <p:spPr>
            <a:xfrm>
              <a:off x="0" y="-38100"/>
              <a:ext cx="1349780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4" name="Google Shape;514;p13"/>
          <p:cNvGrpSpPr/>
          <p:nvPr/>
        </p:nvGrpSpPr>
        <p:grpSpPr>
          <a:xfrm>
            <a:off x="958983" y="6496681"/>
            <a:ext cx="8185017" cy="2485002"/>
            <a:chOff x="0" y="-38100"/>
            <a:chExt cx="1464080" cy="444500"/>
          </a:xfrm>
        </p:grpSpPr>
        <p:sp>
          <p:nvSpPr>
            <p:cNvPr id="515" name="Google Shape;515;p13"/>
            <p:cNvSpPr/>
            <p:nvPr/>
          </p:nvSpPr>
          <p:spPr>
            <a:xfrm>
              <a:off x="0" y="0"/>
              <a:ext cx="1464080" cy="406400"/>
            </a:xfrm>
            <a:custGeom>
              <a:avLst/>
              <a:gdLst/>
              <a:ahLst/>
              <a:cxnLst/>
              <a:rect l="l" t="t" r="r" b="b"/>
              <a:pathLst>
                <a:path w="1464080" h="406400" extrusionOk="0">
                  <a:moveTo>
                    <a:pt x="126088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260880" y="406400"/>
                  </a:lnTo>
                  <a:lnTo>
                    <a:pt x="1464080" y="203200"/>
                  </a:lnTo>
                  <a:lnTo>
                    <a:pt x="1260880" y="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516" name="Google Shape;516;p13"/>
            <p:cNvSpPr txBox="1"/>
            <p:nvPr/>
          </p:nvSpPr>
          <p:spPr>
            <a:xfrm>
              <a:off x="0" y="-38100"/>
              <a:ext cx="1349780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7" name="Google Shape;517;p13"/>
          <p:cNvGrpSpPr/>
          <p:nvPr/>
        </p:nvGrpSpPr>
        <p:grpSpPr>
          <a:xfrm>
            <a:off x="1120363" y="6715738"/>
            <a:ext cx="7741724" cy="2081476"/>
            <a:chOff x="0" y="-38100"/>
            <a:chExt cx="1653248" cy="444500"/>
          </a:xfrm>
        </p:grpSpPr>
        <p:sp>
          <p:nvSpPr>
            <p:cNvPr id="518" name="Google Shape;518;p13"/>
            <p:cNvSpPr/>
            <p:nvPr/>
          </p:nvSpPr>
          <p:spPr>
            <a:xfrm>
              <a:off x="0" y="0"/>
              <a:ext cx="1653248" cy="406400"/>
            </a:xfrm>
            <a:custGeom>
              <a:avLst/>
              <a:gdLst/>
              <a:ahLst/>
              <a:cxnLst/>
              <a:rect l="l" t="t" r="r" b="b"/>
              <a:pathLst>
                <a:path w="1653248" h="406400" extrusionOk="0">
                  <a:moveTo>
                    <a:pt x="145004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450048" y="406400"/>
                  </a:lnTo>
                  <a:lnTo>
                    <a:pt x="1653248" y="203200"/>
                  </a:lnTo>
                  <a:lnTo>
                    <a:pt x="1450048" y="0"/>
                  </a:lnTo>
                  <a:close/>
                </a:path>
              </a:pathLst>
            </a:custGeom>
            <a:solidFill>
              <a:srgbClr val="135044"/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19" name="Google Shape;519;p13"/>
            <p:cNvSpPr txBox="1"/>
            <p:nvPr/>
          </p:nvSpPr>
          <p:spPr>
            <a:xfrm>
              <a:off x="0" y="-38100"/>
              <a:ext cx="153894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0" name="Google Shape;520;p13"/>
          <p:cNvGrpSpPr/>
          <p:nvPr/>
        </p:nvGrpSpPr>
        <p:grpSpPr>
          <a:xfrm rot="10800000">
            <a:off x="9365647" y="4415749"/>
            <a:ext cx="7741724" cy="2081476"/>
            <a:chOff x="0" y="-38100"/>
            <a:chExt cx="1653248" cy="444500"/>
          </a:xfrm>
        </p:grpSpPr>
        <p:sp>
          <p:nvSpPr>
            <p:cNvPr id="521" name="Google Shape;521;p13"/>
            <p:cNvSpPr/>
            <p:nvPr/>
          </p:nvSpPr>
          <p:spPr>
            <a:xfrm>
              <a:off x="0" y="0"/>
              <a:ext cx="1653248" cy="406400"/>
            </a:xfrm>
            <a:custGeom>
              <a:avLst/>
              <a:gdLst/>
              <a:ahLst/>
              <a:cxnLst/>
              <a:rect l="l" t="t" r="r" b="b"/>
              <a:pathLst>
                <a:path w="1653248" h="406400" extrusionOk="0">
                  <a:moveTo>
                    <a:pt x="145004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450048" y="406400"/>
                  </a:lnTo>
                  <a:lnTo>
                    <a:pt x="1653248" y="203200"/>
                  </a:lnTo>
                  <a:lnTo>
                    <a:pt x="145004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22" name="Google Shape;522;p13"/>
            <p:cNvSpPr txBox="1"/>
            <p:nvPr/>
          </p:nvSpPr>
          <p:spPr>
            <a:xfrm>
              <a:off x="0" y="-38100"/>
              <a:ext cx="153894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3" name="Google Shape;523;p13"/>
          <p:cNvGrpSpPr/>
          <p:nvPr/>
        </p:nvGrpSpPr>
        <p:grpSpPr>
          <a:xfrm>
            <a:off x="1120363" y="4237337"/>
            <a:ext cx="7741724" cy="2081476"/>
            <a:chOff x="0" y="-38100"/>
            <a:chExt cx="1653248" cy="444500"/>
          </a:xfrm>
        </p:grpSpPr>
        <p:sp>
          <p:nvSpPr>
            <p:cNvPr id="524" name="Google Shape;524;p13"/>
            <p:cNvSpPr/>
            <p:nvPr/>
          </p:nvSpPr>
          <p:spPr>
            <a:xfrm>
              <a:off x="0" y="0"/>
              <a:ext cx="1653248" cy="406400"/>
            </a:xfrm>
            <a:custGeom>
              <a:avLst/>
              <a:gdLst/>
              <a:ahLst/>
              <a:cxnLst/>
              <a:rect l="l" t="t" r="r" b="b"/>
              <a:pathLst>
                <a:path w="1653248" h="406400" extrusionOk="0">
                  <a:moveTo>
                    <a:pt x="145004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450048" y="406400"/>
                  </a:lnTo>
                  <a:lnTo>
                    <a:pt x="1653248" y="203200"/>
                  </a:lnTo>
                  <a:lnTo>
                    <a:pt x="1450048" y="0"/>
                  </a:lnTo>
                  <a:close/>
                </a:path>
              </a:pathLst>
            </a:custGeom>
            <a:solidFill>
              <a:srgbClr val="135044"/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25" name="Google Shape;525;p13"/>
            <p:cNvSpPr txBox="1"/>
            <p:nvPr/>
          </p:nvSpPr>
          <p:spPr>
            <a:xfrm>
              <a:off x="0" y="-38100"/>
              <a:ext cx="153894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6" name="Google Shape;526;p13"/>
          <p:cNvGrpSpPr/>
          <p:nvPr/>
        </p:nvGrpSpPr>
        <p:grpSpPr>
          <a:xfrm rot="10800000">
            <a:off x="9365647" y="6894150"/>
            <a:ext cx="7741724" cy="2081476"/>
            <a:chOff x="0" y="-38100"/>
            <a:chExt cx="1653248" cy="444500"/>
          </a:xfrm>
        </p:grpSpPr>
        <p:sp>
          <p:nvSpPr>
            <p:cNvPr id="527" name="Google Shape;527;p13"/>
            <p:cNvSpPr/>
            <p:nvPr/>
          </p:nvSpPr>
          <p:spPr>
            <a:xfrm>
              <a:off x="0" y="0"/>
              <a:ext cx="1653248" cy="406400"/>
            </a:xfrm>
            <a:custGeom>
              <a:avLst/>
              <a:gdLst/>
              <a:ahLst/>
              <a:cxnLst/>
              <a:rect l="l" t="t" r="r" b="b"/>
              <a:pathLst>
                <a:path w="1653248" h="406400" extrusionOk="0">
                  <a:moveTo>
                    <a:pt x="1450048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450048" y="406400"/>
                  </a:lnTo>
                  <a:lnTo>
                    <a:pt x="1653248" y="203200"/>
                  </a:lnTo>
                  <a:lnTo>
                    <a:pt x="145004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28" name="Google Shape;528;p13"/>
            <p:cNvSpPr txBox="1"/>
            <p:nvPr/>
          </p:nvSpPr>
          <p:spPr>
            <a:xfrm>
              <a:off x="0" y="-38100"/>
              <a:ext cx="1538948" cy="44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850" tIns="48850" rIns="48850" bIns="48850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9" name="Google Shape;529;p13"/>
          <p:cNvGrpSpPr/>
          <p:nvPr/>
        </p:nvGrpSpPr>
        <p:grpSpPr>
          <a:xfrm>
            <a:off x="15504364" y="-2977919"/>
            <a:ext cx="6248748" cy="5662928"/>
            <a:chOff x="0" y="-38100"/>
            <a:chExt cx="812800" cy="736600"/>
          </a:xfrm>
        </p:grpSpPr>
        <p:sp>
          <p:nvSpPr>
            <p:cNvPr id="530" name="Google Shape;530;p1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531" name="Google Shape;531;p1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2" name="Google Shape;532;p13"/>
          <p:cNvGrpSpPr/>
          <p:nvPr/>
        </p:nvGrpSpPr>
        <p:grpSpPr>
          <a:xfrm>
            <a:off x="-3461431" y="-2977919"/>
            <a:ext cx="6248748" cy="5662928"/>
            <a:chOff x="0" y="-38100"/>
            <a:chExt cx="812800" cy="736600"/>
          </a:xfrm>
        </p:grpSpPr>
        <p:sp>
          <p:nvSpPr>
            <p:cNvPr id="533" name="Google Shape;533;p1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534" name="Google Shape;534;p1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5" name="Google Shape;535;p13"/>
          <p:cNvGrpSpPr/>
          <p:nvPr/>
        </p:nvGrpSpPr>
        <p:grpSpPr>
          <a:xfrm>
            <a:off x="17140026" y="-295293"/>
            <a:ext cx="4351294" cy="3943360"/>
            <a:chOff x="0" y="-38100"/>
            <a:chExt cx="812800" cy="736600"/>
          </a:xfrm>
        </p:grpSpPr>
        <p:sp>
          <p:nvSpPr>
            <p:cNvPr id="536" name="Google Shape;536;p1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37" name="Google Shape;537;p1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75" tIns="51475" rIns="51475" bIns="5147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8" name="Google Shape;538;p13"/>
          <p:cNvGrpSpPr/>
          <p:nvPr/>
        </p:nvGrpSpPr>
        <p:grpSpPr>
          <a:xfrm>
            <a:off x="-3203320" y="-295293"/>
            <a:ext cx="4351294" cy="3943360"/>
            <a:chOff x="0" y="-38100"/>
            <a:chExt cx="812800" cy="736600"/>
          </a:xfrm>
        </p:grpSpPr>
        <p:sp>
          <p:nvSpPr>
            <p:cNvPr id="539" name="Google Shape;539;p1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540" name="Google Shape;540;p13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75" tIns="51475" rIns="51475" bIns="5147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1" name="Google Shape;541;p13"/>
          <p:cNvGrpSpPr/>
          <p:nvPr/>
        </p:nvGrpSpPr>
        <p:grpSpPr>
          <a:xfrm>
            <a:off x="0" y="9929979"/>
            <a:ext cx="18288000" cy="357021"/>
            <a:chOff x="0" y="-38100"/>
            <a:chExt cx="4816593" cy="94030"/>
          </a:xfrm>
        </p:grpSpPr>
        <p:sp>
          <p:nvSpPr>
            <p:cNvPr id="542" name="Google Shape;542;p13"/>
            <p:cNvSpPr/>
            <p:nvPr/>
          </p:nvSpPr>
          <p:spPr>
            <a:xfrm>
              <a:off x="0" y="0"/>
              <a:ext cx="4816592" cy="55930"/>
            </a:xfrm>
            <a:custGeom>
              <a:avLst/>
              <a:gdLst/>
              <a:ahLst/>
              <a:cxnLst/>
              <a:rect l="l" t="t" r="r" b="b"/>
              <a:pathLst>
                <a:path w="4816592" h="5593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930"/>
                  </a:lnTo>
                  <a:lnTo>
                    <a:pt x="0" y="5593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543" name="Google Shape;543;p13"/>
            <p:cNvSpPr txBox="1"/>
            <p:nvPr/>
          </p:nvSpPr>
          <p:spPr>
            <a:xfrm>
              <a:off x="0" y="-38100"/>
              <a:ext cx="4816593" cy="9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4" name="Google Shape;544;p13"/>
          <p:cNvSpPr txBox="1"/>
          <p:nvPr/>
        </p:nvSpPr>
        <p:spPr>
          <a:xfrm>
            <a:off x="1716084" y="4993048"/>
            <a:ext cx="6114499" cy="672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45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Bullying/ Cyberbullying</a:t>
            </a:r>
            <a:endParaRPr/>
          </a:p>
        </p:txBody>
      </p:sp>
      <p:sp>
        <p:nvSpPr>
          <p:cNvPr id="545" name="Google Shape;545;p13"/>
          <p:cNvSpPr txBox="1"/>
          <p:nvPr/>
        </p:nvSpPr>
        <p:spPr>
          <a:xfrm>
            <a:off x="9767417" y="4993048"/>
            <a:ext cx="6342108" cy="672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45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Physical Violence</a:t>
            </a:r>
            <a:endParaRPr/>
          </a:p>
        </p:txBody>
      </p:sp>
      <p:sp>
        <p:nvSpPr>
          <p:cNvPr id="546" name="Google Shape;546;p13"/>
          <p:cNvSpPr txBox="1"/>
          <p:nvPr/>
        </p:nvSpPr>
        <p:spPr>
          <a:xfrm>
            <a:off x="1716084" y="7147604"/>
            <a:ext cx="6114499" cy="1368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45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Weapon Violence and Gang Violence </a:t>
            </a:r>
            <a:endParaRPr/>
          </a:p>
        </p:txBody>
      </p:sp>
      <p:sp>
        <p:nvSpPr>
          <p:cNvPr id="547" name="Google Shape;547;p13"/>
          <p:cNvSpPr txBox="1"/>
          <p:nvPr/>
        </p:nvSpPr>
        <p:spPr>
          <a:xfrm>
            <a:off x="9767417" y="7471449"/>
            <a:ext cx="6342108" cy="672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45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Sexual Violence</a:t>
            </a:r>
            <a:endParaRPr/>
          </a:p>
        </p:txBody>
      </p:sp>
      <p:grpSp>
        <p:nvGrpSpPr>
          <p:cNvPr id="548" name="Google Shape;548;p13"/>
          <p:cNvGrpSpPr/>
          <p:nvPr/>
        </p:nvGrpSpPr>
        <p:grpSpPr>
          <a:xfrm>
            <a:off x="958983" y="1112814"/>
            <a:ext cx="10903675" cy="1736538"/>
            <a:chOff x="0" y="47625"/>
            <a:chExt cx="14538233" cy="2315383"/>
          </a:xfrm>
        </p:grpSpPr>
        <p:sp>
          <p:nvSpPr>
            <p:cNvPr id="549" name="Google Shape;549;p13"/>
            <p:cNvSpPr txBox="1"/>
            <p:nvPr/>
          </p:nvSpPr>
          <p:spPr>
            <a:xfrm>
              <a:off x="0" y="1038184"/>
              <a:ext cx="14538233" cy="1324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5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0" b="1" i="0" u="none" strike="noStrike" cap="none">
                  <a:solidFill>
                    <a:srgbClr val="135044"/>
                  </a:solidFill>
                  <a:latin typeface="Ultra"/>
                  <a:ea typeface="Ultra"/>
                  <a:cs typeface="Ultra"/>
                  <a:sym typeface="Ultra"/>
                </a:rPr>
                <a:t>School Violence</a:t>
              </a:r>
              <a:endParaRPr/>
            </a:p>
          </p:txBody>
        </p:sp>
        <p:sp>
          <p:nvSpPr>
            <p:cNvPr id="550" name="Google Shape;550;p13"/>
            <p:cNvSpPr txBox="1"/>
            <p:nvPr/>
          </p:nvSpPr>
          <p:spPr>
            <a:xfrm>
              <a:off x="2590326" y="47625"/>
              <a:ext cx="2976692" cy="9048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6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726" b="1" i="0" u="none" strike="noStrike" cap="none">
                  <a:solidFill>
                    <a:srgbClr val="135044"/>
                  </a:solidFill>
                  <a:latin typeface="Ultra"/>
                  <a:ea typeface="Ultra"/>
                  <a:cs typeface="Ultra"/>
                  <a:sym typeface="Ultra"/>
                </a:rPr>
                <a:t>Part 3: </a:t>
              </a:r>
              <a:endParaRPr/>
            </a:p>
          </p:txBody>
        </p:sp>
      </p:grpSp>
      <p:sp>
        <p:nvSpPr>
          <p:cNvPr id="551" name="Google Shape;551;p13"/>
          <p:cNvSpPr txBox="1"/>
          <p:nvPr/>
        </p:nvSpPr>
        <p:spPr>
          <a:xfrm>
            <a:off x="3022176" y="2773151"/>
            <a:ext cx="11137381" cy="63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9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any type of violence that occurs in a school setting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4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886" r="-12886"/>
            </a:stretch>
          </a:blipFill>
          <a:ln>
            <a:noFill/>
          </a:ln>
        </p:spPr>
      </p:sp>
      <p:sp>
        <p:nvSpPr>
          <p:cNvPr id="557" name="Google Shape;557;p14"/>
          <p:cNvSpPr/>
          <p:nvPr/>
        </p:nvSpPr>
        <p:spPr>
          <a:xfrm rot="-5400000">
            <a:off x="-377917" y="4370418"/>
            <a:ext cx="1022473" cy="511236"/>
          </a:xfrm>
          <a:custGeom>
            <a:avLst/>
            <a:gdLst/>
            <a:ahLst/>
            <a:cxnLst/>
            <a:rect l="l" t="t" r="r" b="b"/>
            <a:pathLst>
              <a:path w="1022473" h="511236" extrusionOk="0">
                <a:moveTo>
                  <a:pt x="0" y="0"/>
                </a:moveTo>
                <a:lnTo>
                  <a:pt x="1022473" y="0"/>
                </a:lnTo>
                <a:lnTo>
                  <a:pt x="1022473" y="511237"/>
                </a:lnTo>
                <a:lnTo>
                  <a:pt x="0" y="5112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8" name="Google Shape;558;p14"/>
          <p:cNvSpPr/>
          <p:nvPr/>
        </p:nvSpPr>
        <p:spPr>
          <a:xfrm rot="10800000">
            <a:off x="-912042" y="9972675"/>
            <a:ext cx="18171342" cy="1488977"/>
          </a:xfrm>
          <a:custGeom>
            <a:avLst/>
            <a:gdLst/>
            <a:ahLst/>
            <a:cxnLst/>
            <a:rect l="l" t="t" r="r" b="b"/>
            <a:pathLst>
              <a:path w="18171342" h="1488977" extrusionOk="0">
                <a:moveTo>
                  <a:pt x="0" y="0"/>
                </a:moveTo>
                <a:lnTo>
                  <a:pt x="18171342" y="0"/>
                </a:lnTo>
                <a:lnTo>
                  <a:pt x="18171342" y="1488977"/>
                </a:lnTo>
                <a:lnTo>
                  <a:pt x="0" y="14889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542219"/>
            </a:stretch>
          </a:blipFill>
          <a:ln>
            <a:noFill/>
          </a:ln>
        </p:spPr>
      </p:sp>
      <p:sp>
        <p:nvSpPr>
          <p:cNvPr id="559" name="Google Shape;559;p14"/>
          <p:cNvSpPr txBox="1"/>
          <p:nvPr/>
        </p:nvSpPr>
        <p:spPr>
          <a:xfrm>
            <a:off x="9289414" y="1082004"/>
            <a:ext cx="4903239" cy="118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sp>
        <p:nvSpPr>
          <p:cNvPr id="560" name="Google Shape;560;p14"/>
          <p:cNvSpPr/>
          <p:nvPr/>
        </p:nvSpPr>
        <p:spPr>
          <a:xfrm>
            <a:off x="-1147664" y="-1005277"/>
            <a:ext cx="9394899" cy="4117412"/>
          </a:xfrm>
          <a:custGeom>
            <a:avLst/>
            <a:gdLst/>
            <a:ahLst/>
            <a:cxnLst/>
            <a:rect l="l" t="t" r="r" b="b"/>
            <a:pathLst>
              <a:path w="1455516" h="637895" extrusionOk="0">
                <a:moveTo>
                  <a:pt x="0" y="0"/>
                </a:moveTo>
                <a:lnTo>
                  <a:pt x="1455516" y="0"/>
                </a:lnTo>
                <a:lnTo>
                  <a:pt x="1455516" y="637895"/>
                </a:lnTo>
                <a:lnTo>
                  <a:pt x="0" y="637895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361"/>
            </a:stretch>
          </a:blipFill>
          <a:ln>
            <a:noFill/>
          </a:ln>
        </p:spPr>
      </p:sp>
      <p:grpSp>
        <p:nvGrpSpPr>
          <p:cNvPr id="561" name="Google Shape;561;p14"/>
          <p:cNvGrpSpPr/>
          <p:nvPr/>
        </p:nvGrpSpPr>
        <p:grpSpPr>
          <a:xfrm>
            <a:off x="5873230" y="-1093635"/>
            <a:ext cx="9272041" cy="4205770"/>
            <a:chOff x="0" y="-66675"/>
            <a:chExt cx="930920" cy="422262"/>
          </a:xfrm>
        </p:grpSpPr>
        <p:sp>
          <p:nvSpPr>
            <p:cNvPr id="562" name="Google Shape;562;p14"/>
            <p:cNvSpPr/>
            <p:nvPr/>
          </p:nvSpPr>
          <p:spPr>
            <a:xfrm>
              <a:off x="0" y="0"/>
              <a:ext cx="930920" cy="355587"/>
            </a:xfrm>
            <a:custGeom>
              <a:avLst/>
              <a:gdLst/>
              <a:ahLst/>
              <a:cxnLst/>
              <a:rect l="l" t="t" r="r" b="b"/>
              <a:pathLst>
                <a:path w="930920" h="355587" extrusionOk="0">
                  <a:moveTo>
                    <a:pt x="727720" y="0"/>
                  </a:moveTo>
                  <a:lnTo>
                    <a:pt x="0" y="0"/>
                  </a:lnTo>
                  <a:lnTo>
                    <a:pt x="203200" y="355587"/>
                  </a:lnTo>
                  <a:lnTo>
                    <a:pt x="930920" y="355587"/>
                  </a:lnTo>
                  <a:lnTo>
                    <a:pt x="7277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63" name="Google Shape;563;p14"/>
            <p:cNvSpPr txBox="1"/>
            <p:nvPr/>
          </p:nvSpPr>
          <p:spPr>
            <a:xfrm>
              <a:off x="101600" y="-66675"/>
              <a:ext cx="727720" cy="422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4" name="Google Shape;564;p14"/>
          <p:cNvGrpSpPr/>
          <p:nvPr/>
        </p:nvGrpSpPr>
        <p:grpSpPr>
          <a:xfrm rot="10800000">
            <a:off x="5102260" y="-589970"/>
            <a:ext cx="4380429" cy="3700331"/>
            <a:chOff x="20421" y="28584"/>
            <a:chExt cx="771959" cy="652106"/>
          </a:xfrm>
        </p:grpSpPr>
        <p:sp>
          <p:nvSpPr>
            <p:cNvPr id="565" name="Google Shape;565;p14"/>
            <p:cNvSpPr/>
            <p:nvPr/>
          </p:nvSpPr>
          <p:spPr>
            <a:xfrm>
              <a:off x="20421" y="28584"/>
              <a:ext cx="771959" cy="652106"/>
            </a:xfrm>
            <a:custGeom>
              <a:avLst/>
              <a:gdLst/>
              <a:ahLst/>
              <a:cxnLst/>
              <a:rect l="l" t="t" r="r" b="b"/>
              <a:pathLst>
                <a:path w="771959" h="652106" extrusionOk="0">
                  <a:moveTo>
                    <a:pt x="411794" y="14654"/>
                  </a:moveTo>
                  <a:lnTo>
                    <a:pt x="766564" y="608868"/>
                  </a:lnTo>
                  <a:cubicBezTo>
                    <a:pt x="771838" y="617701"/>
                    <a:pt x="771958" y="628686"/>
                    <a:pt x="766880" y="637632"/>
                  </a:cubicBezTo>
                  <a:cubicBezTo>
                    <a:pt x="761802" y="646578"/>
                    <a:pt x="752309" y="652106"/>
                    <a:pt x="742022" y="652106"/>
                  </a:cubicBezTo>
                  <a:lnTo>
                    <a:pt x="29936" y="652106"/>
                  </a:lnTo>
                  <a:cubicBezTo>
                    <a:pt x="19649" y="652106"/>
                    <a:pt x="10156" y="646578"/>
                    <a:pt x="5078" y="637632"/>
                  </a:cubicBezTo>
                  <a:cubicBezTo>
                    <a:pt x="0" y="628686"/>
                    <a:pt x="120" y="617701"/>
                    <a:pt x="5394" y="608868"/>
                  </a:cubicBezTo>
                  <a:lnTo>
                    <a:pt x="360164" y="14654"/>
                  </a:lnTo>
                  <a:cubicBezTo>
                    <a:pt x="365590" y="5566"/>
                    <a:pt x="375395" y="0"/>
                    <a:pt x="385979" y="0"/>
                  </a:cubicBezTo>
                  <a:cubicBezTo>
                    <a:pt x="396563" y="0"/>
                    <a:pt x="406368" y="5566"/>
                    <a:pt x="411794" y="14654"/>
                  </a:cubicBezTo>
                  <a:close/>
                </a:path>
              </a:pathLst>
            </a:custGeom>
            <a:solidFill>
              <a:srgbClr val="23403D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4"/>
            <p:cNvSpPr txBox="1"/>
            <p:nvPr/>
          </p:nvSpPr>
          <p:spPr>
            <a:xfrm>
              <a:off x="127000" y="249360"/>
              <a:ext cx="558800" cy="3827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7" name="Google Shape;567;p14"/>
          <p:cNvGrpSpPr/>
          <p:nvPr/>
        </p:nvGrpSpPr>
        <p:grpSpPr>
          <a:xfrm>
            <a:off x="6360934" y="-1093635"/>
            <a:ext cx="14191859" cy="4205770"/>
            <a:chOff x="6383" y="-66675"/>
            <a:chExt cx="1424873" cy="422262"/>
          </a:xfrm>
        </p:grpSpPr>
        <p:sp>
          <p:nvSpPr>
            <p:cNvPr id="568" name="Google Shape;568;p14"/>
            <p:cNvSpPr/>
            <p:nvPr/>
          </p:nvSpPr>
          <p:spPr>
            <a:xfrm>
              <a:off x="6383" y="0"/>
              <a:ext cx="1424873" cy="355587"/>
            </a:xfrm>
            <a:custGeom>
              <a:avLst/>
              <a:gdLst/>
              <a:ahLst/>
              <a:cxnLst/>
              <a:rect l="l" t="t" r="r" b="b"/>
              <a:pathLst>
                <a:path w="1424873" h="355587" extrusionOk="0">
                  <a:moveTo>
                    <a:pt x="1211835" y="0"/>
                  </a:moveTo>
                  <a:lnTo>
                    <a:pt x="9837" y="0"/>
                  </a:lnTo>
                  <a:cubicBezTo>
                    <a:pt x="6482" y="0"/>
                    <a:pt x="3380" y="1786"/>
                    <a:pt x="1696" y="4688"/>
                  </a:cubicBezTo>
                  <a:cubicBezTo>
                    <a:pt x="12" y="7590"/>
                    <a:pt x="0" y="11170"/>
                    <a:pt x="1665" y="14083"/>
                  </a:cubicBezTo>
                  <a:lnTo>
                    <a:pt x="188769" y="341504"/>
                  </a:lnTo>
                  <a:cubicBezTo>
                    <a:pt x="193746" y="350213"/>
                    <a:pt x="203007" y="355587"/>
                    <a:pt x="213037" y="355587"/>
                  </a:cubicBezTo>
                  <a:lnTo>
                    <a:pt x="1415035" y="355587"/>
                  </a:lnTo>
                  <a:cubicBezTo>
                    <a:pt x="1418391" y="355587"/>
                    <a:pt x="1421492" y="353801"/>
                    <a:pt x="1423176" y="350899"/>
                  </a:cubicBezTo>
                  <a:cubicBezTo>
                    <a:pt x="1424861" y="347997"/>
                    <a:pt x="1424872" y="344418"/>
                    <a:pt x="1423208" y="341504"/>
                  </a:cubicBezTo>
                  <a:lnTo>
                    <a:pt x="1236103" y="14083"/>
                  </a:lnTo>
                  <a:cubicBezTo>
                    <a:pt x="1231127" y="5374"/>
                    <a:pt x="1221865" y="0"/>
                    <a:pt x="1211835" y="0"/>
                  </a:cubicBezTo>
                  <a:close/>
                </a:path>
              </a:pathLst>
            </a:custGeom>
            <a:solidFill>
              <a:srgbClr val="1D7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4"/>
            <p:cNvSpPr txBox="1"/>
            <p:nvPr/>
          </p:nvSpPr>
          <p:spPr>
            <a:xfrm>
              <a:off x="101600" y="-66675"/>
              <a:ext cx="1234438" cy="422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0" name="Google Shape;570;p14"/>
          <p:cNvSpPr/>
          <p:nvPr/>
        </p:nvSpPr>
        <p:spPr>
          <a:xfrm rot="2513844" flipH="1">
            <a:off x="13393500" y="-665480"/>
            <a:ext cx="6677500" cy="2612572"/>
          </a:xfrm>
          <a:custGeom>
            <a:avLst/>
            <a:gdLst/>
            <a:ahLst/>
            <a:cxnLst/>
            <a:rect l="l" t="t" r="r" b="b"/>
            <a:pathLst>
              <a:path w="6677500" h="2612572" extrusionOk="0">
                <a:moveTo>
                  <a:pt x="6677500" y="0"/>
                </a:moveTo>
                <a:lnTo>
                  <a:pt x="0" y="0"/>
                </a:lnTo>
                <a:lnTo>
                  <a:pt x="0" y="2612572"/>
                </a:lnTo>
                <a:lnTo>
                  <a:pt x="6677500" y="2612572"/>
                </a:lnTo>
                <a:lnTo>
                  <a:pt x="6677500" y="0"/>
                </a:lnTo>
                <a:close/>
              </a:path>
            </a:pathLst>
          </a:custGeom>
          <a:blipFill rotWithShape="1">
            <a:blip r:embed="rId7">
              <a:alphaModFix amt="50000"/>
            </a:blip>
            <a:stretch>
              <a:fillRect/>
            </a:stretch>
          </a:blipFill>
          <a:ln>
            <a:noFill/>
          </a:ln>
        </p:spPr>
      </p:sp>
      <p:sp>
        <p:nvSpPr>
          <p:cNvPr id="571" name="Google Shape;571;p14"/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 extrusionOk="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2" name="Google Shape;572;p14"/>
          <p:cNvSpPr txBox="1"/>
          <p:nvPr/>
        </p:nvSpPr>
        <p:spPr>
          <a:xfrm>
            <a:off x="8552275" y="648096"/>
            <a:ext cx="9131600" cy="1618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45" b="1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Behaviors that may signal that someone needs help</a:t>
            </a:r>
            <a:endParaRPr/>
          </a:p>
        </p:txBody>
      </p:sp>
      <p:grpSp>
        <p:nvGrpSpPr>
          <p:cNvPr id="573" name="Google Shape;573;p14"/>
          <p:cNvGrpSpPr/>
          <p:nvPr/>
        </p:nvGrpSpPr>
        <p:grpSpPr>
          <a:xfrm>
            <a:off x="1379946" y="3023622"/>
            <a:ext cx="7764054" cy="6659383"/>
            <a:chOff x="0" y="-257175"/>
            <a:chExt cx="10352072" cy="8879178"/>
          </a:xfrm>
        </p:grpSpPr>
        <p:sp>
          <p:nvSpPr>
            <p:cNvPr id="574" name="Google Shape;574;p14"/>
            <p:cNvSpPr txBox="1"/>
            <p:nvPr/>
          </p:nvSpPr>
          <p:spPr>
            <a:xfrm>
              <a:off x="725492" y="-257175"/>
              <a:ext cx="9626580" cy="87971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97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Lack of interest or poor performance in school</a:t>
              </a:r>
              <a:endParaRPr/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Absence of age-appropriate anger control skills</a:t>
              </a:r>
              <a:endParaRPr/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Seeing self as always the victim</a:t>
              </a:r>
              <a:endParaRPr/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Persistent disregard for or refusal to follow rules</a:t>
              </a:r>
              <a:endParaRPr/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Cruelty to pets or other animals</a:t>
              </a:r>
              <a:endParaRPr/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Artwork or writing that is bleak or violent or that</a:t>
              </a:r>
              <a:endParaRPr/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depicts isolation or anger</a:t>
              </a:r>
              <a:endParaRPr/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Talking constantly about weapons or violence</a:t>
              </a:r>
              <a:endParaRPr/>
            </a:p>
            <a:p>
              <a:pPr marL="0" marR="0" lvl="0" indent="0" algn="l" rtl="0">
                <a:lnSpc>
                  <a:spcPct val="238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42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Obsession with violent games and/or TV shows</a:t>
              </a:r>
              <a:endParaRPr/>
            </a:p>
          </p:txBody>
        </p:sp>
        <p:grpSp>
          <p:nvGrpSpPr>
            <p:cNvPr id="575" name="Google Shape;575;p14"/>
            <p:cNvGrpSpPr/>
            <p:nvPr/>
          </p:nvGrpSpPr>
          <p:grpSpPr>
            <a:xfrm rot="5400000">
              <a:off x="18731" y="956466"/>
              <a:ext cx="410230" cy="375183"/>
              <a:chOff x="90751" y="133835"/>
              <a:chExt cx="631298" cy="577365"/>
            </a:xfrm>
          </p:grpSpPr>
          <p:sp>
            <p:nvSpPr>
              <p:cNvPr id="576" name="Google Shape;576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8" name="Google Shape;578;p14"/>
            <p:cNvGrpSpPr/>
            <p:nvPr/>
          </p:nvGrpSpPr>
          <p:grpSpPr>
            <a:xfrm rot="5400000">
              <a:off x="-17523" y="7271972"/>
              <a:ext cx="410230" cy="375183"/>
              <a:chOff x="90751" y="133835"/>
              <a:chExt cx="631298" cy="577365"/>
            </a:xfrm>
          </p:grpSpPr>
          <p:sp>
            <p:nvSpPr>
              <p:cNvPr id="579" name="Google Shape;579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1" name="Google Shape;581;p14"/>
            <p:cNvGrpSpPr/>
            <p:nvPr/>
          </p:nvGrpSpPr>
          <p:grpSpPr>
            <a:xfrm rot="5400000">
              <a:off x="18731" y="8229296"/>
              <a:ext cx="410230" cy="375183"/>
              <a:chOff x="90751" y="133835"/>
              <a:chExt cx="631298" cy="577365"/>
            </a:xfrm>
          </p:grpSpPr>
          <p:sp>
            <p:nvSpPr>
              <p:cNvPr id="582" name="Google Shape;582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4" name="Google Shape;584;p14"/>
            <p:cNvGrpSpPr/>
            <p:nvPr/>
          </p:nvGrpSpPr>
          <p:grpSpPr>
            <a:xfrm rot="5400000">
              <a:off x="18731" y="5463743"/>
              <a:ext cx="410230" cy="375183"/>
              <a:chOff x="90751" y="133835"/>
              <a:chExt cx="631298" cy="577365"/>
            </a:xfrm>
          </p:grpSpPr>
          <p:sp>
            <p:nvSpPr>
              <p:cNvPr id="585" name="Google Shape;585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7" name="Google Shape;587;p14"/>
            <p:cNvGrpSpPr/>
            <p:nvPr/>
          </p:nvGrpSpPr>
          <p:grpSpPr>
            <a:xfrm rot="5400000">
              <a:off x="18731" y="4587357"/>
              <a:ext cx="410230" cy="375183"/>
              <a:chOff x="90751" y="133835"/>
              <a:chExt cx="631298" cy="577365"/>
            </a:xfrm>
          </p:grpSpPr>
          <p:sp>
            <p:nvSpPr>
              <p:cNvPr id="588" name="Google Shape;588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0" name="Google Shape;590;p14"/>
            <p:cNvGrpSpPr/>
            <p:nvPr/>
          </p:nvGrpSpPr>
          <p:grpSpPr>
            <a:xfrm rot="5400000">
              <a:off x="18731" y="2834512"/>
              <a:ext cx="410230" cy="375183"/>
              <a:chOff x="90751" y="133835"/>
              <a:chExt cx="631298" cy="577365"/>
            </a:xfrm>
          </p:grpSpPr>
          <p:sp>
            <p:nvSpPr>
              <p:cNvPr id="591" name="Google Shape;591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3" name="Google Shape;593;p14"/>
            <p:cNvGrpSpPr/>
            <p:nvPr/>
          </p:nvGrpSpPr>
          <p:grpSpPr>
            <a:xfrm rot="5400000">
              <a:off x="18731" y="3581136"/>
              <a:ext cx="410230" cy="375183"/>
              <a:chOff x="90751" y="133835"/>
              <a:chExt cx="631298" cy="577365"/>
            </a:xfrm>
          </p:grpSpPr>
          <p:sp>
            <p:nvSpPr>
              <p:cNvPr id="594" name="Google Shape;594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6" name="Google Shape;596;p14"/>
            <p:cNvGrpSpPr/>
            <p:nvPr/>
          </p:nvGrpSpPr>
          <p:grpSpPr>
            <a:xfrm rot="5400000">
              <a:off x="18731" y="1895489"/>
              <a:ext cx="410230" cy="375183"/>
              <a:chOff x="90751" y="133835"/>
              <a:chExt cx="631298" cy="577365"/>
            </a:xfrm>
          </p:grpSpPr>
          <p:sp>
            <p:nvSpPr>
              <p:cNvPr id="597" name="Google Shape;597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14"/>
              <p:cNvSpPr txBox="1"/>
              <p:nvPr/>
            </p:nvSpPr>
            <p:spPr>
              <a:xfrm>
                <a:off x="127000" y="263525"/>
                <a:ext cx="558800" cy="396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99" name="Google Shape;599;p14"/>
          <p:cNvGrpSpPr/>
          <p:nvPr/>
        </p:nvGrpSpPr>
        <p:grpSpPr>
          <a:xfrm>
            <a:off x="9289414" y="3613347"/>
            <a:ext cx="6894146" cy="5767512"/>
            <a:chOff x="0" y="-266700"/>
            <a:chExt cx="9192194" cy="7690016"/>
          </a:xfrm>
        </p:grpSpPr>
        <p:sp>
          <p:nvSpPr>
            <p:cNvPr id="600" name="Google Shape;600;p14"/>
            <p:cNvSpPr txBox="1"/>
            <p:nvPr/>
          </p:nvSpPr>
          <p:spPr>
            <a:xfrm>
              <a:off x="769689" y="-266700"/>
              <a:ext cx="8422505" cy="7674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228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85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Lack of enthusiasm, energy or motivation</a:t>
              </a:r>
              <a:endParaRPr/>
            </a:p>
            <a:p>
              <a:pPr marL="0" marR="0" lvl="0" indent="0" algn="just" rtl="0">
                <a:lnSpc>
                  <a:spcPct val="228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85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Carrying a weapon to school</a:t>
              </a:r>
              <a:endParaRPr/>
            </a:p>
            <a:p>
              <a:pPr marL="0" marR="0" lvl="0" indent="0" algn="just" rtl="0">
                <a:lnSpc>
                  <a:spcPct val="228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85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Overreacting to criticism</a:t>
              </a:r>
              <a:endParaRPr/>
            </a:p>
            <a:p>
              <a:pPr marL="0" marR="0" lvl="0" indent="0" algn="just" rtl="0">
                <a:lnSpc>
                  <a:spcPct val="228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85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Restlessness and agitation</a:t>
              </a:r>
              <a:endParaRPr/>
            </a:p>
            <a:p>
              <a:pPr marL="0" marR="0" lvl="0" indent="0" algn="just" rtl="0">
                <a:lnSpc>
                  <a:spcPct val="228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85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Bullying</a:t>
              </a:r>
              <a:endParaRPr/>
            </a:p>
            <a:p>
              <a:pPr marL="0" marR="0" lvl="0" indent="0" algn="just" rtl="0">
                <a:lnSpc>
                  <a:spcPct val="228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85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Misplaced or unwarranted jealousy</a:t>
              </a:r>
              <a:endParaRPr/>
            </a:p>
            <a:p>
              <a:pPr marL="0" marR="0" lvl="0" indent="0" algn="just" rtl="0">
                <a:lnSpc>
                  <a:spcPct val="228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85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Involvement with or interest in gangs</a:t>
              </a:r>
              <a:endParaRPr/>
            </a:p>
            <a:p>
              <a:pPr marL="0" marR="0" lvl="0" indent="0" algn="just" rtl="0">
                <a:lnSpc>
                  <a:spcPct val="228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85" b="0" i="0" u="none" strike="noStrike" cap="non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Withdrawal from friends and activities</a:t>
              </a:r>
              <a:endParaRPr/>
            </a:p>
          </p:txBody>
        </p:sp>
        <p:grpSp>
          <p:nvGrpSpPr>
            <p:cNvPr id="601" name="Google Shape;601;p14"/>
            <p:cNvGrpSpPr/>
            <p:nvPr/>
          </p:nvGrpSpPr>
          <p:grpSpPr>
            <a:xfrm rot="5400000">
              <a:off x="-20207" y="88210"/>
              <a:ext cx="473054" cy="432641"/>
              <a:chOff x="90751" y="133835"/>
              <a:chExt cx="631298" cy="577365"/>
            </a:xfrm>
          </p:grpSpPr>
          <p:sp>
            <p:nvSpPr>
              <p:cNvPr id="602" name="Google Shape;602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14"/>
              <p:cNvSpPr txBox="1"/>
              <p:nvPr/>
            </p:nvSpPr>
            <p:spPr>
              <a:xfrm>
                <a:off x="127000" y="254000"/>
                <a:ext cx="558800" cy="40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4" name="Google Shape;604;p14"/>
            <p:cNvGrpSpPr/>
            <p:nvPr/>
          </p:nvGrpSpPr>
          <p:grpSpPr>
            <a:xfrm rot="5400000">
              <a:off x="31637" y="6102188"/>
              <a:ext cx="473054" cy="432641"/>
              <a:chOff x="90751" y="133835"/>
              <a:chExt cx="631298" cy="577365"/>
            </a:xfrm>
          </p:grpSpPr>
          <p:sp>
            <p:nvSpPr>
              <p:cNvPr id="605" name="Google Shape;605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14"/>
              <p:cNvSpPr txBox="1"/>
              <p:nvPr/>
            </p:nvSpPr>
            <p:spPr>
              <a:xfrm>
                <a:off x="127000" y="254000"/>
                <a:ext cx="558800" cy="40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7" name="Google Shape;607;p14"/>
            <p:cNvGrpSpPr/>
            <p:nvPr/>
          </p:nvGrpSpPr>
          <p:grpSpPr>
            <a:xfrm rot="5400000">
              <a:off x="14355" y="6970469"/>
              <a:ext cx="473054" cy="432641"/>
              <a:chOff x="90751" y="133835"/>
              <a:chExt cx="631298" cy="577365"/>
            </a:xfrm>
          </p:grpSpPr>
          <p:sp>
            <p:nvSpPr>
              <p:cNvPr id="608" name="Google Shape;608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14"/>
              <p:cNvSpPr txBox="1"/>
              <p:nvPr/>
            </p:nvSpPr>
            <p:spPr>
              <a:xfrm>
                <a:off x="127000" y="254000"/>
                <a:ext cx="558800" cy="40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0" name="Google Shape;610;p14"/>
            <p:cNvGrpSpPr/>
            <p:nvPr/>
          </p:nvGrpSpPr>
          <p:grpSpPr>
            <a:xfrm rot="5400000">
              <a:off x="14355" y="5061093"/>
              <a:ext cx="473054" cy="432641"/>
              <a:chOff x="90751" y="133835"/>
              <a:chExt cx="631298" cy="577365"/>
            </a:xfrm>
          </p:grpSpPr>
          <p:sp>
            <p:nvSpPr>
              <p:cNvPr id="611" name="Google Shape;611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14"/>
              <p:cNvSpPr txBox="1"/>
              <p:nvPr/>
            </p:nvSpPr>
            <p:spPr>
              <a:xfrm>
                <a:off x="127000" y="254000"/>
                <a:ext cx="558800" cy="40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3" name="Google Shape;613;p14"/>
            <p:cNvGrpSpPr/>
            <p:nvPr/>
          </p:nvGrpSpPr>
          <p:grpSpPr>
            <a:xfrm rot="5400000">
              <a:off x="14355" y="4140968"/>
              <a:ext cx="473054" cy="432641"/>
              <a:chOff x="90751" y="133835"/>
              <a:chExt cx="631298" cy="577365"/>
            </a:xfrm>
          </p:grpSpPr>
          <p:sp>
            <p:nvSpPr>
              <p:cNvPr id="614" name="Google Shape;614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14"/>
              <p:cNvSpPr txBox="1"/>
              <p:nvPr/>
            </p:nvSpPr>
            <p:spPr>
              <a:xfrm>
                <a:off x="127000" y="254000"/>
                <a:ext cx="558800" cy="40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6" name="Google Shape;616;p14"/>
            <p:cNvGrpSpPr/>
            <p:nvPr/>
          </p:nvGrpSpPr>
          <p:grpSpPr>
            <a:xfrm rot="5400000">
              <a:off x="14355" y="2132899"/>
              <a:ext cx="473054" cy="432641"/>
              <a:chOff x="90751" y="133835"/>
              <a:chExt cx="631298" cy="577365"/>
            </a:xfrm>
          </p:grpSpPr>
          <p:sp>
            <p:nvSpPr>
              <p:cNvPr id="617" name="Google Shape;617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14"/>
              <p:cNvSpPr txBox="1"/>
              <p:nvPr/>
            </p:nvSpPr>
            <p:spPr>
              <a:xfrm>
                <a:off x="127000" y="254000"/>
                <a:ext cx="558800" cy="40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9" name="Google Shape;619;p14"/>
            <p:cNvGrpSpPr/>
            <p:nvPr/>
          </p:nvGrpSpPr>
          <p:grpSpPr>
            <a:xfrm rot="5400000">
              <a:off x="14355" y="3055933"/>
              <a:ext cx="473054" cy="432641"/>
              <a:chOff x="90751" y="133835"/>
              <a:chExt cx="631298" cy="577365"/>
            </a:xfrm>
          </p:grpSpPr>
          <p:sp>
            <p:nvSpPr>
              <p:cNvPr id="620" name="Google Shape;620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14"/>
              <p:cNvSpPr txBox="1"/>
              <p:nvPr/>
            </p:nvSpPr>
            <p:spPr>
              <a:xfrm>
                <a:off x="127000" y="254000"/>
                <a:ext cx="558800" cy="40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2" name="Google Shape;622;p14"/>
            <p:cNvGrpSpPr/>
            <p:nvPr/>
          </p:nvGrpSpPr>
          <p:grpSpPr>
            <a:xfrm rot="5400000">
              <a:off x="-20207" y="1126367"/>
              <a:ext cx="473054" cy="432641"/>
              <a:chOff x="90751" y="133835"/>
              <a:chExt cx="631298" cy="577365"/>
            </a:xfrm>
          </p:grpSpPr>
          <p:sp>
            <p:nvSpPr>
              <p:cNvPr id="623" name="Google Shape;623;p14"/>
              <p:cNvSpPr/>
              <p:nvPr/>
            </p:nvSpPr>
            <p:spPr>
              <a:xfrm>
                <a:off x="90751" y="133835"/>
                <a:ext cx="631298" cy="577365"/>
              </a:xfrm>
              <a:custGeom>
                <a:avLst/>
                <a:gdLst/>
                <a:ahLst/>
                <a:cxnLst/>
                <a:rect l="l" t="t" r="r" b="b"/>
                <a:pathLst>
                  <a:path w="631298" h="577365" extrusionOk="0">
                    <a:moveTo>
                      <a:pt x="430070" y="66401"/>
                    </a:moveTo>
                    <a:lnTo>
                      <a:pt x="607628" y="377129"/>
                    </a:lnTo>
                    <a:cubicBezTo>
                      <a:pt x="631298" y="418551"/>
                      <a:pt x="631128" y="469442"/>
                      <a:pt x="607182" y="510705"/>
                    </a:cubicBezTo>
                    <a:cubicBezTo>
                      <a:pt x="583236" y="551969"/>
                      <a:pt x="539135" y="577365"/>
                      <a:pt x="491427" y="577365"/>
                    </a:cubicBezTo>
                    <a:lnTo>
                      <a:pt x="139871" y="577365"/>
                    </a:lnTo>
                    <a:cubicBezTo>
                      <a:pt x="92163" y="577365"/>
                      <a:pt x="48062" y="551969"/>
                      <a:pt x="24116" y="510705"/>
                    </a:cubicBezTo>
                    <a:cubicBezTo>
                      <a:pt x="170" y="469442"/>
                      <a:pt x="0" y="418551"/>
                      <a:pt x="23670" y="377129"/>
                    </a:cubicBezTo>
                    <a:lnTo>
                      <a:pt x="201228" y="66401"/>
                    </a:lnTo>
                    <a:cubicBezTo>
                      <a:pt x="224692" y="25341"/>
                      <a:pt x="268357" y="0"/>
                      <a:pt x="315649" y="0"/>
                    </a:cubicBezTo>
                    <a:cubicBezTo>
                      <a:pt x="362941" y="0"/>
                      <a:pt x="406606" y="25341"/>
                      <a:pt x="430070" y="66401"/>
                    </a:cubicBezTo>
                    <a:close/>
                  </a:path>
                </a:pathLst>
              </a:custGeom>
              <a:solidFill>
                <a:srgbClr val="1D7363">
                  <a:alpha val="8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14"/>
              <p:cNvSpPr txBox="1"/>
              <p:nvPr/>
            </p:nvSpPr>
            <p:spPr>
              <a:xfrm>
                <a:off x="127000" y="254000"/>
                <a:ext cx="558800" cy="40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8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5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886" r="-12886"/>
            </a:stretch>
          </a:blipFill>
          <a:ln>
            <a:noFill/>
          </a:ln>
        </p:spPr>
      </p:sp>
      <p:grpSp>
        <p:nvGrpSpPr>
          <p:cNvPr id="630" name="Google Shape;630;p15"/>
          <p:cNvGrpSpPr/>
          <p:nvPr/>
        </p:nvGrpSpPr>
        <p:grpSpPr>
          <a:xfrm>
            <a:off x="-3207750" y="2847011"/>
            <a:ext cx="16959528" cy="6411289"/>
            <a:chOff x="4787" y="-66675"/>
            <a:chExt cx="1248521" cy="471984"/>
          </a:xfrm>
        </p:grpSpPr>
        <p:sp>
          <p:nvSpPr>
            <p:cNvPr id="631" name="Google Shape;631;p15"/>
            <p:cNvSpPr/>
            <p:nvPr/>
          </p:nvSpPr>
          <p:spPr>
            <a:xfrm>
              <a:off x="4787" y="0"/>
              <a:ext cx="1248521" cy="405309"/>
            </a:xfrm>
            <a:custGeom>
              <a:avLst/>
              <a:gdLst/>
              <a:ahLst/>
              <a:cxnLst/>
              <a:rect l="l" t="t" r="r" b="b"/>
              <a:pathLst>
                <a:path w="1248521" h="405309" extrusionOk="0">
                  <a:moveTo>
                    <a:pt x="1036517" y="0"/>
                  </a:moveTo>
                  <a:lnTo>
                    <a:pt x="8804" y="0"/>
                  </a:lnTo>
                  <a:cubicBezTo>
                    <a:pt x="5894" y="0"/>
                    <a:pt x="3193" y="1507"/>
                    <a:pt x="1665" y="3983"/>
                  </a:cubicBezTo>
                  <a:cubicBezTo>
                    <a:pt x="137" y="6458"/>
                    <a:pt x="0" y="9549"/>
                    <a:pt x="1304" y="12149"/>
                  </a:cubicBezTo>
                  <a:lnTo>
                    <a:pt x="192322" y="393160"/>
                  </a:lnTo>
                  <a:cubicBezTo>
                    <a:pt x="196056" y="400607"/>
                    <a:pt x="203673" y="405309"/>
                    <a:pt x="212004" y="405309"/>
                  </a:cubicBezTo>
                  <a:lnTo>
                    <a:pt x="1239717" y="405309"/>
                  </a:lnTo>
                  <a:cubicBezTo>
                    <a:pt x="1242626" y="405309"/>
                    <a:pt x="1245328" y="403802"/>
                    <a:pt x="1246856" y="401326"/>
                  </a:cubicBezTo>
                  <a:cubicBezTo>
                    <a:pt x="1248384" y="398851"/>
                    <a:pt x="1248521" y="395761"/>
                    <a:pt x="1247217" y="393160"/>
                  </a:cubicBezTo>
                  <a:lnTo>
                    <a:pt x="1056199" y="12149"/>
                  </a:lnTo>
                  <a:cubicBezTo>
                    <a:pt x="1052465" y="4702"/>
                    <a:pt x="1044848" y="0"/>
                    <a:pt x="1036517" y="0"/>
                  </a:cubicBezTo>
                  <a:close/>
                </a:path>
              </a:pathLst>
            </a:custGeom>
            <a:solidFill>
              <a:srgbClr val="1D7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5"/>
            <p:cNvSpPr txBox="1"/>
            <p:nvPr/>
          </p:nvSpPr>
          <p:spPr>
            <a:xfrm>
              <a:off x="101600" y="-66675"/>
              <a:ext cx="1054895" cy="471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3" name="Google Shape;633;p15"/>
          <p:cNvSpPr/>
          <p:nvPr/>
        </p:nvSpPr>
        <p:spPr>
          <a:xfrm>
            <a:off x="1193800" y="4701769"/>
            <a:ext cx="1654131" cy="1654131"/>
          </a:xfrm>
          <a:custGeom>
            <a:avLst/>
            <a:gdLst/>
            <a:ahLst/>
            <a:cxnLst/>
            <a:rect l="l" t="t" r="r" b="b"/>
            <a:pathLst>
              <a:path w="1654131" h="1654131" extrusionOk="0">
                <a:moveTo>
                  <a:pt x="0" y="0"/>
                </a:moveTo>
                <a:lnTo>
                  <a:pt x="1654131" y="0"/>
                </a:lnTo>
                <a:lnTo>
                  <a:pt x="1654131" y="1654131"/>
                </a:lnTo>
                <a:lnTo>
                  <a:pt x="0" y="16541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/>
            </a:stretch>
          </a:blipFill>
          <a:ln>
            <a:noFill/>
          </a:ln>
        </p:spPr>
      </p:sp>
      <p:sp>
        <p:nvSpPr>
          <p:cNvPr id="634" name="Google Shape;634;p15"/>
          <p:cNvSpPr/>
          <p:nvPr/>
        </p:nvSpPr>
        <p:spPr>
          <a:xfrm>
            <a:off x="6211900" y="6569312"/>
            <a:ext cx="1654131" cy="1654131"/>
          </a:xfrm>
          <a:custGeom>
            <a:avLst/>
            <a:gdLst/>
            <a:ahLst/>
            <a:cxnLst/>
            <a:rect l="l" t="t" r="r" b="b"/>
            <a:pathLst>
              <a:path w="1654131" h="1654131" extrusionOk="0">
                <a:moveTo>
                  <a:pt x="0" y="0"/>
                </a:moveTo>
                <a:lnTo>
                  <a:pt x="1654131" y="0"/>
                </a:lnTo>
                <a:lnTo>
                  <a:pt x="1654131" y="1654131"/>
                </a:lnTo>
                <a:lnTo>
                  <a:pt x="0" y="16541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/>
            </a:stretch>
          </a:blipFill>
          <a:ln>
            <a:noFill/>
          </a:ln>
        </p:spPr>
      </p:sp>
      <p:sp>
        <p:nvSpPr>
          <p:cNvPr id="635" name="Google Shape;635;p15"/>
          <p:cNvSpPr/>
          <p:nvPr/>
        </p:nvSpPr>
        <p:spPr>
          <a:xfrm>
            <a:off x="6242050" y="4701769"/>
            <a:ext cx="1654131" cy="1654131"/>
          </a:xfrm>
          <a:custGeom>
            <a:avLst/>
            <a:gdLst/>
            <a:ahLst/>
            <a:cxnLst/>
            <a:rect l="l" t="t" r="r" b="b"/>
            <a:pathLst>
              <a:path w="1654131" h="1654131" extrusionOk="0">
                <a:moveTo>
                  <a:pt x="0" y="0"/>
                </a:moveTo>
                <a:lnTo>
                  <a:pt x="1654131" y="0"/>
                </a:lnTo>
                <a:lnTo>
                  <a:pt x="1654131" y="1654131"/>
                </a:lnTo>
                <a:lnTo>
                  <a:pt x="0" y="16541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/>
            </a:stretch>
          </a:blipFill>
          <a:ln>
            <a:noFill/>
          </a:ln>
        </p:spPr>
      </p:sp>
      <p:sp>
        <p:nvSpPr>
          <p:cNvPr id="636" name="Google Shape;636;p15"/>
          <p:cNvSpPr/>
          <p:nvPr/>
        </p:nvSpPr>
        <p:spPr>
          <a:xfrm>
            <a:off x="1193800" y="6569312"/>
            <a:ext cx="1654131" cy="1654131"/>
          </a:xfrm>
          <a:custGeom>
            <a:avLst/>
            <a:gdLst/>
            <a:ahLst/>
            <a:cxnLst/>
            <a:rect l="l" t="t" r="r" b="b"/>
            <a:pathLst>
              <a:path w="1654131" h="1654131" extrusionOk="0">
                <a:moveTo>
                  <a:pt x="0" y="0"/>
                </a:moveTo>
                <a:lnTo>
                  <a:pt x="1654131" y="0"/>
                </a:lnTo>
                <a:lnTo>
                  <a:pt x="1654131" y="1654131"/>
                </a:lnTo>
                <a:lnTo>
                  <a:pt x="0" y="16541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/>
            </a:stretch>
          </a:blipFill>
          <a:ln>
            <a:noFill/>
          </a:ln>
        </p:spPr>
      </p:sp>
      <p:grpSp>
        <p:nvGrpSpPr>
          <p:cNvPr id="637" name="Google Shape;637;p15"/>
          <p:cNvGrpSpPr/>
          <p:nvPr/>
        </p:nvGrpSpPr>
        <p:grpSpPr>
          <a:xfrm>
            <a:off x="11281798" y="-4282744"/>
            <a:ext cx="11841473" cy="13541044"/>
            <a:chOff x="3294" y="-66675"/>
            <a:chExt cx="753019" cy="861097"/>
          </a:xfrm>
        </p:grpSpPr>
        <p:sp>
          <p:nvSpPr>
            <p:cNvPr id="638" name="Google Shape;638;p15"/>
            <p:cNvSpPr/>
            <p:nvPr/>
          </p:nvSpPr>
          <p:spPr>
            <a:xfrm>
              <a:off x="3294" y="0"/>
              <a:ext cx="753019" cy="794422"/>
            </a:xfrm>
            <a:custGeom>
              <a:avLst/>
              <a:gdLst/>
              <a:ahLst/>
              <a:cxnLst/>
              <a:rect l="l" t="t" r="r" b="b"/>
              <a:pathLst>
                <a:path w="753019" h="794422" extrusionOk="0">
                  <a:moveTo>
                    <a:pt x="747458" y="414521"/>
                  </a:moveTo>
                  <a:lnTo>
                    <a:pt x="561969" y="777112"/>
                  </a:lnTo>
                  <a:cubicBezTo>
                    <a:pt x="556534" y="787737"/>
                    <a:pt x="545605" y="794422"/>
                    <a:pt x="533670" y="794422"/>
                  </a:cubicBezTo>
                  <a:lnTo>
                    <a:pt x="219350" y="794422"/>
                  </a:lnTo>
                  <a:cubicBezTo>
                    <a:pt x="207415" y="794422"/>
                    <a:pt x="196486" y="787737"/>
                    <a:pt x="191051" y="777112"/>
                  </a:cubicBezTo>
                  <a:lnTo>
                    <a:pt x="5561" y="414521"/>
                  </a:lnTo>
                  <a:cubicBezTo>
                    <a:pt x="0" y="403651"/>
                    <a:pt x="0" y="390771"/>
                    <a:pt x="5561" y="379901"/>
                  </a:cubicBezTo>
                  <a:lnTo>
                    <a:pt x="191051" y="17310"/>
                  </a:lnTo>
                  <a:cubicBezTo>
                    <a:pt x="196486" y="6685"/>
                    <a:pt x="207415" y="0"/>
                    <a:pt x="219350" y="0"/>
                  </a:cubicBezTo>
                  <a:lnTo>
                    <a:pt x="533670" y="0"/>
                  </a:lnTo>
                  <a:cubicBezTo>
                    <a:pt x="545605" y="0"/>
                    <a:pt x="556534" y="6685"/>
                    <a:pt x="561969" y="17310"/>
                  </a:cubicBezTo>
                  <a:lnTo>
                    <a:pt x="747458" y="379901"/>
                  </a:lnTo>
                  <a:cubicBezTo>
                    <a:pt x="753019" y="390771"/>
                    <a:pt x="753019" y="403651"/>
                    <a:pt x="747458" y="414521"/>
                  </a:cubicBezTo>
                  <a:close/>
                </a:path>
              </a:pathLst>
            </a:custGeom>
            <a:solidFill>
              <a:srgbClr val="2340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5"/>
            <p:cNvSpPr txBox="1"/>
            <p:nvPr/>
          </p:nvSpPr>
          <p:spPr>
            <a:xfrm>
              <a:off x="114300" y="-66675"/>
              <a:ext cx="531008" cy="861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825" tIns="59825" rIns="59825" bIns="59825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0" name="Google Shape;640;p15"/>
          <p:cNvGrpSpPr/>
          <p:nvPr/>
        </p:nvGrpSpPr>
        <p:grpSpPr>
          <a:xfrm>
            <a:off x="1174750" y="4701769"/>
            <a:ext cx="1358900" cy="1358900"/>
            <a:chOff x="0" y="0"/>
            <a:chExt cx="812800" cy="812800"/>
          </a:xfrm>
        </p:grpSpPr>
        <p:sp>
          <p:nvSpPr>
            <p:cNvPr id="641" name="Google Shape;641;p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340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/>
            </a:p>
          </p:txBody>
        </p:sp>
      </p:grpSp>
      <p:grpSp>
        <p:nvGrpSpPr>
          <p:cNvPr id="643" name="Google Shape;643;p15"/>
          <p:cNvGrpSpPr/>
          <p:nvPr/>
        </p:nvGrpSpPr>
        <p:grpSpPr>
          <a:xfrm>
            <a:off x="6223000" y="4701769"/>
            <a:ext cx="1358900" cy="1358900"/>
            <a:chOff x="0" y="0"/>
            <a:chExt cx="812800" cy="812800"/>
          </a:xfrm>
        </p:grpSpPr>
        <p:sp>
          <p:nvSpPr>
            <p:cNvPr id="644" name="Google Shape;644;p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340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/>
            </a:p>
          </p:txBody>
        </p:sp>
      </p:grpSp>
      <p:grpSp>
        <p:nvGrpSpPr>
          <p:cNvPr id="646" name="Google Shape;646;p15"/>
          <p:cNvGrpSpPr/>
          <p:nvPr/>
        </p:nvGrpSpPr>
        <p:grpSpPr>
          <a:xfrm>
            <a:off x="1174750" y="6569312"/>
            <a:ext cx="1358900" cy="1358900"/>
            <a:chOff x="0" y="0"/>
            <a:chExt cx="812800" cy="812800"/>
          </a:xfrm>
        </p:grpSpPr>
        <p:sp>
          <p:nvSpPr>
            <p:cNvPr id="647" name="Google Shape;647;p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340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/>
            </a:p>
          </p:txBody>
        </p:sp>
      </p:grpSp>
      <p:grpSp>
        <p:nvGrpSpPr>
          <p:cNvPr id="649" name="Google Shape;649;p15"/>
          <p:cNvGrpSpPr/>
          <p:nvPr/>
        </p:nvGrpSpPr>
        <p:grpSpPr>
          <a:xfrm>
            <a:off x="6223000" y="6569312"/>
            <a:ext cx="1358900" cy="1358900"/>
            <a:chOff x="0" y="0"/>
            <a:chExt cx="812800" cy="812800"/>
          </a:xfrm>
        </p:grpSpPr>
        <p:sp>
          <p:nvSpPr>
            <p:cNvPr id="650" name="Google Shape;650;p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340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99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/>
            </a:p>
          </p:txBody>
        </p:sp>
      </p:grpSp>
      <p:grpSp>
        <p:nvGrpSpPr>
          <p:cNvPr id="652" name="Google Shape;652;p15"/>
          <p:cNvGrpSpPr/>
          <p:nvPr/>
        </p:nvGrpSpPr>
        <p:grpSpPr>
          <a:xfrm>
            <a:off x="11947773" y="-3685085"/>
            <a:ext cx="9671046" cy="12431629"/>
            <a:chOff x="5340" y="-66675"/>
            <a:chExt cx="669881" cy="861097"/>
          </a:xfrm>
        </p:grpSpPr>
        <p:sp>
          <p:nvSpPr>
            <p:cNvPr id="653" name="Google Shape;653;p15"/>
            <p:cNvSpPr/>
            <p:nvPr/>
          </p:nvSpPr>
          <p:spPr>
            <a:xfrm>
              <a:off x="5340" y="0"/>
              <a:ext cx="669881" cy="794422"/>
            </a:xfrm>
            <a:custGeom>
              <a:avLst/>
              <a:gdLst/>
              <a:ahLst/>
              <a:cxnLst/>
              <a:rect l="l" t="t" r="r" b="b"/>
              <a:pathLst>
                <a:path w="669881" h="794422" extrusionOk="0">
                  <a:moveTo>
                    <a:pt x="660867" y="425271"/>
                  </a:moveTo>
                  <a:lnTo>
                    <a:pt x="486376" y="766362"/>
                  </a:lnTo>
                  <a:cubicBezTo>
                    <a:pt x="477566" y="783586"/>
                    <a:pt x="459850" y="794422"/>
                    <a:pt x="440503" y="794422"/>
                  </a:cubicBezTo>
                  <a:lnTo>
                    <a:pt x="229378" y="794422"/>
                  </a:lnTo>
                  <a:cubicBezTo>
                    <a:pt x="210032" y="794422"/>
                    <a:pt x="192316" y="783586"/>
                    <a:pt x="183505" y="766362"/>
                  </a:cubicBezTo>
                  <a:lnTo>
                    <a:pt x="9015" y="425271"/>
                  </a:lnTo>
                  <a:cubicBezTo>
                    <a:pt x="0" y="407650"/>
                    <a:pt x="0" y="386772"/>
                    <a:pt x="9015" y="369151"/>
                  </a:cubicBezTo>
                  <a:lnTo>
                    <a:pt x="183505" y="28060"/>
                  </a:lnTo>
                  <a:cubicBezTo>
                    <a:pt x="192316" y="10837"/>
                    <a:pt x="210032" y="0"/>
                    <a:pt x="229378" y="0"/>
                  </a:cubicBezTo>
                  <a:lnTo>
                    <a:pt x="440503" y="0"/>
                  </a:lnTo>
                  <a:cubicBezTo>
                    <a:pt x="459850" y="0"/>
                    <a:pt x="477566" y="10837"/>
                    <a:pt x="486376" y="28060"/>
                  </a:cubicBezTo>
                  <a:lnTo>
                    <a:pt x="660867" y="369151"/>
                  </a:lnTo>
                  <a:cubicBezTo>
                    <a:pt x="669882" y="386772"/>
                    <a:pt x="669882" y="407650"/>
                    <a:pt x="660867" y="425271"/>
                  </a:cubicBezTo>
                  <a:close/>
                </a:path>
              </a:pathLst>
            </a:custGeom>
            <a:solidFill>
              <a:srgbClr val="1D7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5"/>
            <p:cNvSpPr txBox="1"/>
            <p:nvPr/>
          </p:nvSpPr>
          <p:spPr>
            <a:xfrm>
              <a:off x="114300" y="-66675"/>
              <a:ext cx="451962" cy="861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825" tIns="59825" rIns="59825" bIns="59825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5" name="Google Shape;655;p15"/>
          <p:cNvSpPr/>
          <p:nvPr/>
        </p:nvSpPr>
        <p:spPr>
          <a:xfrm>
            <a:off x="12296101" y="-2324108"/>
            <a:ext cx="9343914" cy="10672259"/>
          </a:xfrm>
          <a:custGeom>
            <a:avLst/>
            <a:gdLst/>
            <a:ahLst/>
            <a:cxnLst/>
            <a:rect l="l" t="t" r="r" b="b"/>
            <a:pathLst>
              <a:path w="695543" h="794422" extrusionOk="0">
                <a:moveTo>
                  <a:pt x="688518" y="419078"/>
                </a:moveTo>
                <a:lnTo>
                  <a:pt x="507691" y="772555"/>
                </a:lnTo>
                <a:cubicBezTo>
                  <a:pt x="500825" y="785977"/>
                  <a:pt x="487019" y="794422"/>
                  <a:pt x="471942" y="794422"/>
                </a:cubicBezTo>
                <a:lnTo>
                  <a:pt x="223601" y="794422"/>
                </a:lnTo>
                <a:cubicBezTo>
                  <a:pt x="208524" y="794422"/>
                  <a:pt x="194718" y="785977"/>
                  <a:pt x="187851" y="772555"/>
                </a:cubicBezTo>
                <a:lnTo>
                  <a:pt x="7025" y="419078"/>
                </a:lnTo>
                <a:cubicBezTo>
                  <a:pt x="0" y="405347"/>
                  <a:pt x="0" y="389076"/>
                  <a:pt x="7025" y="375344"/>
                </a:cubicBezTo>
                <a:lnTo>
                  <a:pt x="187851" y="21867"/>
                </a:lnTo>
                <a:cubicBezTo>
                  <a:pt x="194718" y="8445"/>
                  <a:pt x="208524" y="0"/>
                  <a:pt x="223601" y="0"/>
                </a:cubicBezTo>
                <a:lnTo>
                  <a:pt x="471942" y="0"/>
                </a:lnTo>
                <a:cubicBezTo>
                  <a:pt x="487019" y="0"/>
                  <a:pt x="500825" y="8445"/>
                  <a:pt x="507691" y="21867"/>
                </a:cubicBezTo>
                <a:lnTo>
                  <a:pt x="688518" y="375344"/>
                </a:lnTo>
                <a:cubicBezTo>
                  <a:pt x="695543" y="389076"/>
                  <a:pt x="695543" y="405347"/>
                  <a:pt x="688518" y="419078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45370" r="-26814"/>
            </a:stretch>
          </a:blipFill>
          <a:ln w="2095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6" name="Google Shape;656;p15"/>
          <p:cNvGrpSpPr/>
          <p:nvPr/>
        </p:nvGrpSpPr>
        <p:grpSpPr>
          <a:xfrm>
            <a:off x="-3321865" y="-3260322"/>
            <a:ext cx="5059505" cy="4814703"/>
            <a:chOff x="4360" y="-66675"/>
            <a:chExt cx="804080" cy="765175"/>
          </a:xfrm>
        </p:grpSpPr>
        <p:sp>
          <p:nvSpPr>
            <p:cNvPr id="657" name="Google Shape;657;p15"/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 extrusionOk="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5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9" name="Google Shape;659;p15"/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 extrusionOk="0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60" name="Google Shape;660;p15"/>
          <p:cNvSpPr/>
          <p:nvPr/>
        </p:nvSpPr>
        <p:spPr>
          <a:xfrm rot="2203448">
            <a:off x="16087195" y="-567063"/>
            <a:ext cx="2401361" cy="2458731"/>
          </a:xfrm>
          <a:custGeom>
            <a:avLst/>
            <a:gdLst/>
            <a:ahLst/>
            <a:cxnLst/>
            <a:rect l="l" t="t" r="r" b="b"/>
            <a:pathLst>
              <a:path w="2401361" h="2458731" extrusionOk="0">
                <a:moveTo>
                  <a:pt x="0" y="0"/>
                </a:moveTo>
                <a:lnTo>
                  <a:pt x="2401360" y="0"/>
                </a:lnTo>
                <a:lnTo>
                  <a:pt x="2401360" y="2458731"/>
                </a:lnTo>
                <a:lnTo>
                  <a:pt x="0" y="24587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61" name="Google Shape;661;p15"/>
          <p:cNvSpPr/>
          <p:nvPr/>
        </p:nvSpPr>
        <p:spPr>
          <a:xfrm rot="10800000">
            <a:off x="-435741" y="9972675"/>
            <a:ext cx="17403799" cy="2759967"/>
          </a:xfrm>
          <a:custGeom>
            <a:avLst/>
            <a:gdLst/>
            <a:ahLst/>
            <a:cxnLst/>
            <a:rect l="l" t="t" r="r" b="b"/>
            <a:pathLst>
              <a:path w="17403799" h="2759967" extrusionOk="0">
                <a:moveTo>
                  <a:pt x="0" y="0"/>
                </a:moveTo>
                <a:lnTo>
                  <a:pt x="17403799" y="0"/>
                </a:lnTo>
                <a:lnTo>
                  <a:pt x="17403799" y="2759967"/>
                </a:lnTo>
                <a:lnTo>
                  <a:pt x="0" y="2759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65724"/>
            </a:stretch>
          </a:blipFill>
          <a:ln>
            <a:noFill/>
          </a:ln>
        </p:spPr>
      </p:sp>
      <p:sp>
        <p:nvSpPr>
          <p:cNvPr id="662" name="Google Shape;662;p15"/>
          <p:cNvSpPr/>
          <p:nvPr/>
        </p:nvSpPr>
        <p:spPr>
          <a:xfrm>
            <a:off x="-1431866" y="4448102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 extrusionOk="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63" name="Google Shape;663;p15"/>
          <p:cNvSpPr txBox="1"/>
          <p:nvPr/>
        </p:nvSpPr>
        <p:spPr>
          <a:xfrm>
            <a:off x="2697910" y="4911154"/>
            <a:ext cx="3060744" cy="88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Check in on your friends </a:t>
            </a:r>
            <a:endParaRPr/>
          </a:p>
        </p:txBody>
      </p:sp>
      <p:sp>
        <p:nvSpPr>
          <p:cNvPr id="664" name="Google Shape;664;p15"/>
          <p:cNvSpPr txBox="1"/>
          <p:nvPr/>
        </p:nvSpPr>
        <p:spPr>
          <a:xfrm>
            <a:off x="7896181" y="4830357"/>
            <a:ext cx="2424083" cy="10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Create a safe and welcoming enviroment in school</a:t>
            </a:r>
            <a:endParaRPr/>
          </a:p>
        </p:txBody>
      </p:sp>
      <p:sp>
        <p:nvSpPr>
          <p:cNvPr id="665" name="Google Shape;665;p15"/>
          <p:cNvSpPr txBox="1"/>
          <p:nvPr/>
        </p:nvSpPr>
        <p:spPr>
          <a:xfrm>
            <a:off x="2847931" y="6697900"/>
            <a:ext cx="2719945" cy="10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Report any threats, talk of suicide or harm to a trusted adult </a:t>
            </a:r>
            <a:endParaRPr/>
          </a:p>
        </p:txBody>
      </p:sp>
      <p:sp>
        <p:nvSpPr>
          <p:cNvPr id="666" name="Google Shape;666;p15"/>
          <p:cNvSpPr txBox="1"/>
          <p:nvPr/>
        </p:nvSpPr>
        <p:spPr>
          <a:xfrm>
            <a:off x="7896181" y="6697900"/>
            <a:ext cx="2424083" cy="140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If you are struggling with your mental health, please reach out for help</a:t>
            </a:r>
            <a:endParaRPr/>
          </a:p>
        </p:txBody>
      </p:sp>
      <p:sp>
        <p:nvSpPr>
          <p:cNvPr id="667" name="Google Shape;667;p15"/>
          <p:cNvSpPr txBox="1"/>
          <p:nvPr/>
        </p:nvSpPr>
        <p:spPr>
          <a:xfrm>
            <a:off x="1765075" y="996804"/>
            <a:ext cx="6908671" cy="189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99" b="1" i="0" u="none" strike="noStrike" cap="none">
                <a:solidFill>
                  <a:srgbClr val="23403D"/>
                </a:solidFill>
                <a:latin typeface="Arial"/>
                <a:ea typeface="Arial"/>
                <a:cs typeface="Arial"/>
                <a:sym typeface="Arial"/>
              </a:rPr>
              <a:t>WHAT CAN YOU DO ABOUT IT?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673" name="Google Shape;673;p16"/>
          <p:cNvGrpSpPr/>
          <p:nvPr/>
        </p:nvGrpSpPr>
        <p:grpSpPr>
          <a:xfrm>
            <a:off x="-669907" y="3683375"/>
            <a:ext cx="9216160" cy="1506221"/>
            <a:chOff x="0" y="-38100"/>
            <a:chExt cx="2427301" cy="396700"/>
          </a:xfrm>
        </p:grpSpPr>
        <p:sp>
          <p:nvSpPr>
            <p:cNvPr id="674" name="Google Shape;674;p16"/>
            <p:cNvSpPr/>
            <p:nvPr/>
          </p:nvSpPr>
          <p:spPr>
            <a:xfrm>
              <a:off x="0" y="0"/>
              <a:ext cx="2427301" cy="358600"/>
            </a:xfrm>
            <a:custGeom>
              <a:avLst/>
              <a:gdLst/>
              <a:ahLst/>
              <a:cxnLst/>
              <a:rect l="l" t="t" r="r" b="b"/>
              <a:pathLst>
                <a:path w="2427301" h="358600" extrusionOk="0">
                  <a:moveTo>
                    <a:pt x="0" y="0"/>
                  </a:moveTo>
                  <a:lnTo>
                    <a:pt x="2427301" y="0"/>
                  </a:lnTo>
                  <a:lnTo>
                    <a:pt x="2427301" y="358600"/>
                  </a:lnTo>
                  <a:lnTo>
                    <a:pt x="0" y="358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675" name="Google Shape;675;p16"/>
            <p:cNvSpPr txBox="1"/>
            <p:nvPr/>
          </p:nvSpPr>
          <p:spPr>
            <a:xfrm>
              <a:off x="0" y="-38100"/>
              <a:ext cx="2427301" cy="39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6" name="Google Shape;676;p16"/>
          <p:cNvGrpSpPr/>
          <p:nvPr/>
        </p:nvGrpSpPr>
        <p:grpSpPr>
          <a:xfrm>
            <a:off x="-669907" y="5670573"/>
            <a:ext cx="9216160" cy="1506221"/>
            <a:chOff x="0" y="-38100"/>
            <a:chExt cx="2427301" cy="396700"/>
          </a:xfrm>
        </p:grpSpPr>
        <p:sp>
          <p:nvSpPr>
            <p:cNvPr id="677" name="Google Shape;677;p16"/>
            <p:cNvSpPr/>
            <p:nvPr/>
          </p:nvSpPr>
          <p:spPr>
            <a:xfrm>
              <a:off x="0" y="0"/>
              <a:ext cx="2427301" cy="358600"/>
            </a:xfrm>
            <a:custGeom>
              <a:avLst/>
              <a:gdLst/>
              <a:ahLst/>
              <a:cxnLst/>
              <a:rect l="l" t="t" r="r" b="b"/>
              <a:pathLst>
                <a:path w="2427301" h="358600" extrusionOk="0">
                  <a:moveTo>
                    <a:pt x="0" y="0"/>
                  </a:moveTo>
                  <a:lnTo>
                    <a:pt x="2427301" y="0"/>
                  </a:lnTo>
                  <a:lnTo>
                    <a:pt x="2427301" y="358600"/>
                  </a:lnTo>
                  <a:lnTo>
                    <a:pt x="0" y="358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678" name="Google Shape;678;p16"/>
            <p:cNvSpPr txBox="1"/>
            <p:nvPr/>
          </p:nvSpPr>
          <p:spPr>
            <a:xfrm>
              <a:off x="0" y="-38100"/>
              <a:ext cx="2427301" cy="39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9" name="Google Shape;679;p16"/>
          <p:cNvGrpSpPr/>
          <p:nvPr/>
        </p:nvGrpSpPr>
        <p:grpSpPr>
          <a:xfrm>
            <a:off x="-669907" y="7707301"/>
            <a:ext cx="9216160" cy="1506221"/>
            <a:chOff x="0" y="-38100"/>
            <a:chExt cx="2427301" cy="396700"/>
          </a:xfrm>
        </p:grpSpPr>
        <p:sp>
          <p:nvSpPr>
            <p:cNvPr id="680" name="Google Shape;680;p16"/>
            <p:cNvSpPr/>
            <p:nvPr/>
          </p:nvSpPr>
          <p:spPr>
            <a:xfrm>
              <a:off x="0" y="0"/>
              <a:ext cx="2427301" cy="358600"/>
            </a:xfrm>
            <a:custGeom>
              <a:avLst/>
              <a:gdLst/>
              <a:ahLst/>
              <a:cxnLst/>
              <a:rect l="l" t="t" r="r" b="b"/>
              <a:pathLst>
                <a:path w="2427301" h="358600" extrusionOk="0">
                  <a:moveTo>
                    <a:pt x="0" y="0"/>
                  </a:moveTo>
                  <a:lnTo>
                    <a:pt x="2427301" y="0"/>
                  </a:lnTo>
                  <a:lnTo>
                    <a:pt x="2427301" y="358600"/>
                  </a:lnTo>
                  <a:lnTo>
                    <a:pt x="0" y="358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57150" cap="sq" cmpd="sng">
              <a:solidFill>
                <a:srgbClr val="135044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681" name="Google Shape;681;p16"/>
            <p:cNvSpPr txBox="1"/>
            <p:nvPr/>
          </p:nvSpPr>
          <p:spPr>
            <a:xfrm>
              <a:off x="0" y="-38100"/>
              <a:ext cx="2427301" cy="39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2" name="Google Shape;682;p16"/>
          <p:cNvGrpSpPr/>
          <p:nvPr/>
        </p:nvGrpSpPr>
        <p:grpSpPr>
          <a:xfrm rot="-5400000">
            <a:off x="1143735" y="4285385"/>
            <a:ext cx="454093" cy="397331"/>
            <a:chOff x="0" y="0"/>
            <a:chExt cx="812800" cy="711200"/>
          </a:xfrm>
        </p:grpSpPr>
        <p:sp>
          <p:nvSpPr>
            <p:cNvPr id="683" name="Google Shape;683;p1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684" name="Google Shape;684;p16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5" name="Google Shape;685;p16"/>
          <p:cNvGrpSpPr/>
          <p:nvPr/>
        </p:nvGrpSpPr>
        <p:grpSpPr>
          <a:xfrm rot="-5400000">
            <a:off x="1000319" y="4285385"/>
            <a:ext cx="454093" cy="397331"/>
            <a:chOff x="0" y="0"/>
            <a:chExt cx="812800" cy="711200"/>
          </a:xfrm>
        </p:grpSpPr>
        <p:sp>
          <p:nvSpPr>
            <p:cNvPr id="686" name="Google Shape;686;p1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687" name="Google Shape;687;p16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8" name="Google Shape;688;p16"/>
          <p:cNvGrpSpPr/>
          <p:nvPr/>
        </p:nvGrpSpPr>
        <p:grpSpPr>
          <a:xfrm rot="-5400000">
            <a:off x="1143735" y="6297348"/>
            <a:ext cx="454093" cy="397331"/>
            <a:chOff x="0" y="0"/>
            <a:chExt cx="812800" cy="711200"/>
          </a:xfrm>
        </p:grpSpPr>
        <p:sp>
          <p:nvSpPr>
            <p:cNvPr id="689" name="Google Shape;689;p1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690" name="Google Shape;690;p16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1" name="Google Shape;691;p16"/>
          <p:cNvGrpSpPr/>
          <p:nvPr/>
        </p:nvGrpSpPr>
        <p:grpSpPr>
          <a:xfrm rot="-5400000">
            <a:off x="1000319" y="6297348"/>
            <a:ext cx="454093" cy="397331"/>
            <a:chOff x="0" y="0"/>
            <a:chExt cx="812800" cy="711200"/>
          </a:xfrm>
        </p:grpSpPr>
        <p:sp>
          <p:nvSpPr>
            <p:cNvPr id="692" name="Google Shape;692;p1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693" name="Google Shape;693;p16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4" name="Google Shape;694;p16"/>
          <p:cNvGrpSpPr/>
          <p:nvPr/>
        </p:nvGrpSpPr>
        <p:grpSpPr>
          <a:xfrm rot="-5400000">
            <a:off x="1143735" y="8309312"/>
            <a:ext cx="454093" cy="397331"/>
            <a:chOff x="0" y="0"/>
            <a:chExt cx="812800" cy="711200"/>
          </a:xfrm>
        </p:grpSpPr>
        <p:sp>
          <p:nvSpPr>
            <p:cNvPr id="695" name="Google Shape;695;p1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696" name="Google Shape;696;p16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7" name="Google Shape;697;p16"/>
          <p:cNvGrpSpPr/>
          <p:nvPr/>
        </p:nvGrpSpPr>
        <p:grpSpPr>
          <a:xfrm rot="-5400000">
            <a:off x="1000319" y="8309312"/>
            <a:ext cx="454093" cy="397331"/>
            <a:chOff x="0" y="0"/>
            <a:chExt cx="812800" cy="711200"/>
          </a:xfrm>
        </p:grpSpPr>
        <p:sp>
          <p:nvSpPr>
            <p:cNvPr id="698" name="Google Shape;698;p1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 extrusionOk="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699" name="Google Shape;699;p16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0" name="Google Shape;700;p16"/>
          <p:cNvGrpSpPr/>
          <p:nvPr/>
        </p:nvGrpSpPr>
        <p:grpSpPr>
          <a:xfrm>
            <a:off x="13552055" y="-3884557"/>
            <a:ext cx="6248748" cy="5662928"/>
            <a:chOff x="0" y="-38100"/>
            <a:chExt cx="812800" cy="736600"/>
          </a:xfrm>
        </p:grpSpPr>
        <p:sp>
          <p:nvSpPr>
            <p:cNvPr id="701" name="Google Shape;701;p1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02" name="Google Shape;702;p16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3" name="Google Shape;703;p16"/>
          <p:cNvGrpSpPr/>
          <p:nvPr/>
        </p:nvGrpSpPr>
        <p:grpSpPr>
          <a:xfrm>
            <a:off x="17354550" y="-295293"/>
            <a:ext cx="4351294" cy="3943360"/>
            <a:chOff x="0" y="-38100"/>
            <a:chExt cx="812800" cy="736600"/>
          </a:xfrm>
        </p:grpSpPr>
        <p:sp>
          <p:nvSpPr>
            <p:cNvPr id="704" name="Google Shape;704;p1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705" name="Google Shape;705;p16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75" tIns="51475" rIns="51475" bIns="5147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16"/>
          <p:cNvGrpSpPr/>
          <p:nvPr/>
        </p:nvGrpSpPr>
        <p:grpSpPr>
          <a:xfrm>
            <a:off x="8816110" y="3370693"/>
            <a:ext cx="9471890" cy="6136733"/>
            <a:chOff x="0" y="-38100"/>
            <a:chExt cx="2494654" cy="1616259"/>
          </a:xfrm>
        </p:grpSpPr>
        <p:sp>
          <p:nvSpPr>
            <p:cNvPr id="707" name="Google Shape;707;p16"/>
            <p:cNvSpPr/>
            <p:nvPr/>
          </p:nvSpPr>
          <p:spPr>
            <a:xfrm>
              <a:off x="0" y="0"/>
              <a:ext cx="2494654" cy="1578159"/>
            </a:xfrm>
            <a:custGeom>
              <a:avLst/>
              <a:gdLst/>
              <a:ahLst/>
              <a:cxnLst/>
              <a:rect l="l" t="t" r="r" b="b"/>
              <a:pathLst>
                <a:path w="2494654" h="1578159" extrusionOk="0">
                  <a:moveTo>
                    <a:pt x="0" y="0"/>
                  </a:moveTo>
                  <a:lnTo>
                    <a:pt x="2494654" y="0"/>
                  </a:lnTo>
                  <a:lnTo>
                    <a:pt x="2494654" y="1578159"/>
                  </a:lnTo>
                  <a:lnTo>
                    <a:pt x="0" y="1578159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08" name="Google Shape;708;p16"/>
            <p:cNvSpPr txBox="1"/>
            <p:nvPr/>
          </p:nvSpPr>
          <p:spPr>
            <a:xfrm>
              <a:off x="0" y="-38100"/>
              <a:ext cx="2494654" cy="1616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09" name="Google Shape;709;p16"/>
          <p:cNvCxnSpPr/>
          <p:nvPr/>
        </p:nvCxnSpPr>
        <p:spPr>
          <a:xfrm>
            <a:off x="9170084" y="5358194"/>
            <a:ext cx="8462397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10" name="Google Shape;710;p16"/>
          <p:cNvCxnSpPr/>
          <p:nvPr/>
        </p:nvCxnSpPr>
        <p:spPr>
          <a:xfrm>
            <a:off x="9170084" y="7664586"/>
            <a:ext cx="8462397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711" name="Google Shape;711;p16"/>
          <p:cNvGrpSpPr/>
          <p:nvPr/>
        </p:nvGrpSpPr>
        <p:grpSpPr>
          <a:xfrm>
            <a:off x="0" y="-144661"/>
            <a:ext cx="18288000" cy="357021"/>
            <a:chOff x="0" y="-38100"/>
            <a:chExt cx="4816593" cy="94030"/>
          </a:xfrm>
        </p:grpSpPr>
        <p:sp>
          <p:nvSpPr>
            <p:cNvPr id="712" name="Google Shape;712;p16"/>
            <p:cNvSpPr/>
            <p:nvPr/>
          </p:nvSpPr>
          <p:spPr>
            <a:xfrm>
              <a:off x="0" y="0"/>
              <a:ext cx="4816592" cy="55930"/>
            </a:xfrm>
            <a:custGeom>
              <a:avLst/>
              <a:gdLst/>
              <a:ahLst/>
              <a:cxnLst/>
              <a:rect l="l" t="t" r="r" b="b"/>
              <a:pathLst>
                <a:path w="4816592" h="5593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930"/>
                  </a:lnTo>
                  <a:lnTo>
                    <a:pt x="0" y="5593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13" name="Google Shape;713;p16"/>
            <p:cNvSpPr txBox="1"/>
            <p:nvPr/>
          </p:nvSpPr>
          <p:spPr>
            <a:xfrm>
              <a:off x="0" y="-38100"/>
              <a:ext cx="4816593" cy="9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4" name="Google Shape;714;p16"/>
          <p:cNvGrpSpPr/>
          <p:nvPr/>
        </p:nvGrpSpPr>
        <p:grpSpPr>
          <a:xfrm>
            <a:off x="0" y="9929979"/>
            <a:ext cx="18288000" cy="357021"/>
            <a:chOff x="0" y="-38100"/>
            <a:chExt cx="4816593" cy="94030"/>
          </a:xfrm>
        </p:grpSpPr>
        <p:sp>
          <p:nvSpPr>
            <p:cNvPr id="715" name="Google Shape;715;p16"/>
            <p:cNvSpPr/>
            <p:nvPr/>
          </p:nvSpPr>
          <p:spPr>
            <a:xfrm>
              <a:off x="0" y="0"/>
              <a:ext cx="4816592" cy="55930"/>
            </a:xfrm>
            <a:custGeom>
              <a:avLst/>
              <a:gdLst/>
              <a:ahLst/>
              <a:cxnLst/>
              <a:rect l="l" t="t" r="r" b="b"/>
              <a:pathLst>
                <a:path w="4816592" h="5593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930"/>
                  </a:lnTo>
                  <a:lnTo>
                    <a:pt x="0" y="5593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16" name="Google Shape;716;p16"/>
            <p:cNvSpPr txBox="1"/>
            <p:nvPr/>
          </p:nvSpPr>
          <p:spPr>
            <a:xfrm>
              <a:off x="0" y="-38100"/>
              <a:ext cx="4816593" cy="9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7" name="Google Shape;717;p16"/>
          <p:cNvSpPr txBox="1"/>
          <p:nvPr/>
        </p:nvSpPr>
        <p:spPr>
          <a:xfrm>
            <a:off x="1028700" y="1181092"/>
            <a:ext cx="8287065" cy="97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Online Safety</a:t>
            </a:r>
            <a:endParaRPr/>
          </a:p>
        </p:txBody>
      </p:sp>
      <p:sp>
        <p:nvSpPr>
          <p:cNvPr id="718" name="Google Shape;718;p16"/>
          <p:cNvSpPr txBox="1"/>
          <p:nvPr/>
        </p:nvSpPr>
        <p:spPr>
          <a:xfrm>
            <a:off x="1759478" y="3926698"/>
            <a:ext cx="6606682" cy="1097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66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95%  of U.S. Teens have access to a smart phone (NIH)</a:t>
            </a:r>
            <a:endParaRPr/>
          </a:p>
        </p:txBody>
      </p:sp>
      <p:sp>
        <p:nvSpPr>
          <p:cNvPr id="719" name="Google Shape;719;p16"/>
          <p:cNvSpPr txBox="1"/>
          <p:nvPr/>
        </p:nvSpPr>
        <p:spPr>
          <a:xfrm>
            <a:off x="9172890" y="4053000"/>
            <a:ext cx="8459591" cy="82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More than 3 hours daily on social media teens are twice as likely to experience poor mental health</a:t>
            </a:r>
            <a:endParaRPr/>
          </a:p>
        </p:txBody>
      </p:sp>
      <p:sp>
        <p:nvSpPr>
          <p:cNvPr id="720" name="Google Shape;720;p16"/>
          <p:cNvSpPr txBox="1"/>
          <p:nvPr/>
        </p:nvSpPr>
        <p:spPr>
          <a:xfrm>
            <a:off x="9172890" y="5980508"/>
            <a:ext cx="8459591" cy="82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⅓ children can be expected to encounter unwelcome sexual experience online before age 18</a:t>
            </a:r>
            <a:endParaRPr/>
          </a:p>
        </p:txBody>
      </p:sp>
      <p:sp>
        <p:nvSpPr>
          <p:cNvPr id="721" name="Google Shape;721;p16"/>
          <p:cNvSpPr txBox="1"/>
          <p:nvPr/>
        </p:nvSpPr>
        <p:spPr>
          <a:xfrm>
            <a:off x="9172890" y="8071472"/>
            <a:ext cx="8459591" cy="1244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45% of teens said they felt online porn gives “helpful” information about sex</a:t>
            </a:r>
            <a:endParaRPr/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79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16"/>
          <p:cNvSpPr txBox="1"/>
          <p:nvPr/>
        </p:nvSpPr>
        <p:spPr>
          <a:xfrm>
            <a:off x="1687251" y="5854026"/>
            <a:ext cx="6606682" cy="127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33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Among teens age 13-19, the average time spent on social media is 4.8 hours a day (APA)</a:t>
            </a:r>
            <a:endParaRPr/>
          </a:p>
        </p:txBody>
      </p:sp>
      <p:sp>
        <p:nvSpPr>
          <p:cNvPr id="723" name="Google Shape;723;p16"/>
          <p:cNvSpPr txBox="1"/>
          <p:nvPr/>
        </p:nvSpPr>
        <p:spPr>
          <a:xfrm>
            <a:off x="1687251" y="8005469"/>
            <a:ext cx="6606682" cy="9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88" b="1" i="0" u="none" strike="noStrike" cap="none">
                <a:solidFill>
                  <a:srgbClr val="135044"/>
                </a:solidFill>
                <a:latin typeface="Arial"/>
                <a:ea typeface="Arial"/>
                <a:cs typeface="Arial"/>
                <a:sym typeface="Arial"/>
              </a:rPr>
              <a:t>Online Enticement has increased by 300% between 2021 to 2023 (NCMEC)</a:t>
            </a:r>
            <a:endParaRPr/>
          </a:p>
        </p:txBody>
      </p:sp>
      <p:sp>
        <p:nvSpPr>
          <p:cNvPr id="724" name="Google Shape;724;p16"/>
          <p:cNvSpPr txBox="1"/>
          <p:nvPr/>
        </p:nvSpPr>
        <p:spPr>
          <a:xfrm>
            <a:off x="1028700" y="487680"/>
            <a:ext cx="2128316" cy="673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33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Part 4: </a:t>
            </a:r>
            <a:endParaRPr/>
          </a:p>
        </p:txBody>
      </p:sp>
      <p:sp>
        <p:nvSpPr>
          <p:cNvPr id="725" name="Google Shape;725;p16"/>
          <p:cNvSpPr txBox="1"/>
          <p:nvPr/>
        </p:nvSpPr>
        <p:spPr>
          <a:xfrm>
            <a:off x="1076127" y="2219317"/>
            <a:ext cx="3914465" cy="532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37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Quick Statistics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731" name="Google Shape;731;p17"/>
          <p:cNvGrpSpPr/>
          <p:nvPr/>
        </p:nvGrpSpPr>
        <p:grpSpPr>
          <a:xfrm>
            <a:off x="0" y="-144661"/>
            <a:ext cx="18288000" cy="357021"/>
            <a:chOff x="0" y="-38100"/>
            <a:chExt cx="4816593" cy="94030"/>
          </a:xfrm>
        </p:grpSpPr>
        <p:sp>
          <p:nvSpPr>
            <p:cNvPr id="732" name="Google Shape;732;p17"/>
            <p:cNvSpPr/>
            <p:nvPr/>
          </p:nvSpPr>
          <p:spPr>
            <a:xfrm>
              <a:off x="0" y="0"/>
              <a:ext cx="4816592" cy="55930"/>
            </a:xfrm>
            <a:custGeom>
              <a:avLst/>
              <a:gdLst/>
              <a:ahLst/>
              <a:cxnLst/>
              <a:rect l="l" t="t" r="r" b="b"/>
              <a:pathLst>
                <a:path w="4816592" h="55930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55930"/>
                  </a:lnTo>
                  <a:lnTo>
                    <a:pt x="0" y="5593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33" name="Google Shape;733;p17"/>
            <p:cNvSpPr txBox="1"/>
            <p:nvPr/>
          </p:nvSpPr>
          <p:spPr>
            <a:xfrm>
              <a:off x="0" y="-38100"/>
              <a:ext cx="4816593" cy="940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4" name="Google Shape;734;p17"/>
          <p:cNvGrpSpPr/>
          <p:nvPr/>
        </p:nvGrpSpPr>
        <p:grpSpPr>
          <a:xfrm>
            <a:off x="12048015" y="-3215723"/>
            <a:ext cx="6121870" cy="5547945"/>
            <a:chOff x="0" y="-38100"/>
            <a:chExt cx="812800" cy="736600"/>
          </a:xfrm>
        </p:grpSpPr>
        <p:sp>
          <p:nvSpPr>
            <p:cNvPr id="735" name="Google Shape;735;p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36" name="Google Shape;736;p1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7" name="Google Shape;737;p17"/>
          <p:cNvGrpSpPr/>
          <p:nvPr/>
        </p:nvGrpSpPr>
        <p:grpSpPr>
          <a:xfrm>
            <a:off x="13416667" y="-1019379"/>
            <a:ext cx="6541076" cy="5927850"/>
            <a:chOff x="0" y="-38100"/>
            <a:chExt cx="812800" cy="736600"/>
          </a:xfrm>
        </p:grpSpPr>
        <p:sp>
          <p:nvSpPr>
            <p:cNvPr id="738" name="Google Shape;738;p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39" name="Google Shape;739;p1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125" tIns="35125" rIns="35125" bIns="351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0" name="Google Shape;740;p17"/>
          <p:cNvGrpSpPr/>
          <p:nvPr/>
        </p:nvGrpSpPr>
        <p:grpSpPr>
          <a:xfrm>
            <a:off x="11461425" y="4359150"/>
            <a:ext cx="6541076" cy="5927850"/>
            <a:chOff x="0" y="-38100"/>
            <a:chExt cx="812800" cy="736600"/>
          </a:xfrm>
        </p:grpSpPr>
        <p:sp>
          <p:nvSpPr>
            <p:cNvPr id="741" name="Google Shape;741;p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42" name="Google Shape;742;p1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125" tIns="35125" rIns="35125" bIns="351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3" name="Google Shape;743;p17"/>
          <p:cNvGrpSpPr/>
          <p:nvPr/>
        </p:nvGrpSpPr>
        <p:grpSpPr>
          <a:xfrm>
            <a:off x="13736557" y="-714483"/>
            <a:ext cx="5901295" cy="5348048"/>
            <a:chOff x="0" y="-38100"/>
            <a:chExt cx="812800" cy="736600"/>
          </a:xfrm>
        </p:grpSpPr>
        <p:sp>
          <p:nvSpPr>
            <p:cNvPr id="744" name="Google Shape;744;p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45" name="Google Shape;745;p1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125" tIns="35125" rIns="35125" bIns="351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6" name="Google Shape;746;p17"/>
          <p:cNvGrpSpPr/>
          <p:nvPr/>
        </p:nvGrpSpPr>
        <p:grpSpPr>
          <a:xfrm>
            <a:off x="11781315" y="4664046"/>
            <a:ext cx="5901295" cy="5348048"/>
            <a:chOff x="0" y="-38100"/>
            <a:chExt cx="812800" cy="736600"/>
          </a:xfrm>
        </p:grpSpPr>
        <p:sp>
          <p:nvSpPr>
            <p:cNvPr id="747" name="Google Shape;747;p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48" name="Google Shape;748;p1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125" tIns="35125" rIns="35125" bIns="3512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9" name="Google Shape;749;p17"/>
          <p:cNvSpPr/>
          <p:nvPr/>
        </p:nvSpPr>
        <p:spPr>
          <a:xfrm>
            <a:off x="13920321" y="-298269"/>
            <a:ext cx="5533767" cy="4792242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2412" r="-12411"/>
            </a:stretch>
          </a:blipFill>
          <a:ln>
            <a:noFill/>
          </a:ln>
        </p:spPr>
      </p:sp>
      <p:sp>
        <p:nvSpPr>
          <p:cNvPr id="750" name="Google Shape;750;p17"/>
          <p:cNvSpPr/>
          <p:nvPr/>
        </p:nvSpPr>
        <p:spPr>
          <a:xfrm>
            <a:off x="11965079" y="5080260"/>
            <a:ext cx="5533767" cy="4792242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4987" r="-14987"/>
            </a:stretch>
          </a:blipFill>
          <a:ln>
            <a:noFill/>
          </a:ln>
        </p:spPr>
      </p:sp>
      <p:grpSp>
        <p:nvGrpSpPr>
          <p:cNvPr id="751" name="Google Shape;751;p17"/>
          <p:cNvGrpSpPr/>
          <p:nvPr/>
        </p:nvGrpSpPr>
        <p:grpSpPr>
          <a:xfrm>
            <a:off x="16310217" y="7195254"/>
            <a:ext cx="6121870" cy="5547945"/>
            <a:chOff x="0" y="-38100"/>
            <a:chExt cx="812800" cy="736600"/>
          </a:xfrm>
        </p:grpSpPr>
        <p:sp>
          <p:nvSpPr>
            <p:cNvPr id="752" name="Google Shape;752;p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753" name="Google Shape;753;p1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4" name="Google Shape;754;p17"/>
          <p:cNvSpPr txBox="1"/>
          <p:nvPr/>
        </p:nvSpPr>
        <p:spPr>
          <a:xfrm>
            <a:off x="1028700" y="1578164"/>
            <a:ext cx="11324919" cy="97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Benefits of Online Access</a:t>
            </a:r>
            <a:endParaRPr/>
          </a:p>
        </p:txBody>
      </p:sp>
      <p:grpSp>
        <p:nvGrpSpPr>
          <p:cNvPr id="755" name="Google Shape;755;p17"/>
          <p:cNvGrpSpPr/>
          <p:nvPr/>
        </p:nvGrpSpPr>
        <p:grpSpPr>
          <a:xfrm>
            <a:off x="1028700" y="3383553"/>
            <a:ext cx="10432726" cy="684054"/>
            <a:chOff x="0" y="-85725"/>
            <a:chExt cx="13910301" cy="912072"/>
          </a:xfrm>
        </p:grpSpPr>
        <p:grpSp>
          <p:nvGrpSpPr>
            <p:cNvPr id="756" name="Google Shape;756;p17"/>
            <p:cNvGrpSpPr/>
            <p:nvPr/>
          </p:nvGrpSpPr>
          <p:grpSpPr>
            <a:xfrm rot="-5400000">
              <a:off x="153380" y="115266"/>
              <a:ext cx="605457" cy="529775"/>
              <a:chOff x="0" y="0"/>
              <a:chExt cx="812800" cy="711200"/>
            </a:xfrm>
          </p:grpSpPr>
          <p:sp>
            <p:nvSpPr>
              <p:cNvPr id="757" name="Google Shape;757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758" name="Google Shape;758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9" name="Google Shape;759;p17"/>
            <p:cNvGrpSpPr/>
            <p:nvPr/>
          </p:nvGrpSpPr>
          <p:grpSpPr>
            <a:xfrm rot="-5400000">
              <a:off x="-37841" y="115266"/>
              <a:ext cx="605457" cy="529775"/>
              <a:chOff x="0" y="0"/>
              <a:chExt cx="812800" cy="711200"/>
            </a:xfrm>
          </p:grpSpPr>
          <p:sp>
            <p:nvSpPr>
              <p:cNvPr id="760" name="Google Shape;760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43A46F"/>
              </a:solidFill>
              <a:ln>
                <a:noFill/>
              </a:ln>
            </p:spPr>
          </p:sp>
          <p:sp>
            <p:nvSpPr>
              <p:cNvPr id="761" name="Google Shape;761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62" name="Google Shape;762;p17"/>
            <p:cNvSpPr txBox="1"/>
            <p:nvPr/>
          </p:nvSpPr>
          <p:spPr>
            <a:xfrm>
              <a:off x="910871" y="-85725"/>
              <a:ext cx="12999430" cy="912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99" b="1" i="0" u="none" strike="noStrike" cap="none">
                  <a:solidFill>
                    <a:srgbClr val="135044"/>
                  </a:solidFill>
                  <a:latin typeface="Arial"/>
                  <a:ea typeface="Arial"/>
                  <a:cs typeface="Arial"/>
                  <a:sym typeface="Arial"/>
                </a:rPr>
                <a:t>Connection &amp; Community</a:t>
              </a:r>
              <a:endParaRPr/>
            </a:p>
          </p:txBody>
        </p:sp>
      </p:grpSp>
      <p:grpSp>
        <p:nvGrpSpPr>
          <p:cNvPr id="763" name="Google Shape;763;p17"/>
          <p:cNvGrpSpPr/>
          <p:nvPr/>
        </p:nvGrpSpPr>
        <p:grpSpPr>
          <a:xfrm>
            <a:off x="1028700" y="4224416"/>
            <a:ext cx="10432726" cy="684054"/>
            <a:chOff x="0" y="-85725"/>
            <a:chExt cx="13910301" cy="912072"/>
          </a:xfrm>
        </p:grpSpPr>
        <p:grpSp>
          <p:nvGrpSpPr>
            <p:cNvPr id="764" name="Google Shape;764;p17"/>
            <p:cNvGrpSpPr/>
            <p:nvPr/>
          </p:nvGrpSpPr>
          <p:grpSpPr>
            <a:xfrm rot="-5400000">
              <a:off x="153380" y="115266"/>
              <a:ext cx="605457" cy="529775"/>
              <a:chOff x="0" y="0"/>
              <a:chExt cx="812800" cy="711200"/>
            </a:xfrm>
          </p:grpSpPr>
          <p:sp>
            <p:nvSpPr>
              <p:cNvPr id="765" name="Google Shape;765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766" name="Google Shape;766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7" name="Google Shape;767;p17"/>
            <p:cNvGrpSpPr/>
            <p:nvPr/>
          </p:nvGrpSpPr>
          <p:grpSpPr>
            <a:xfrm rot="-5400000">
              <a:off x="-37841" y="115266"/>
              <a:ext cx="605457" cy="529775"/>
              <a:chOff x="0" y="0"/>
              <a:chExt cx="812800" cy="711200"/>
            </a:xfrm>
          </p:grpSpPr>
          <p:sp>
            <p:nvSpPr>
              <p:cNvPr id="768" name="Google Shape;768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43A46F"/>
              </a:solidFill>
              <a:ln>
                <a:noFill/>
              </a:ln>
            </p:spPr>
          </p:sp>
          <p:sp>
            <p:nvSpPr>
              <p:cNvPr id="769" name="Google Shape;769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70" name="Google Shape;770;p17"/>
            <p:cNvSpPr txBox="1"/>
            <p:nvPr/>
          </p:nvSpPr>
          <p:spPr>
            <a:xfrm>
              <a:off x="910871" y="-85725"/>
              <a:ext cx="12999430" cy="912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99" b="1" i="0" u="none" strike="noStrike" cap="none">
                  <a:solidFill>
                    <a:srgbClr val="135044"/>
                  </a:solidFill>
                  <a:latin typeface="Arial"/>
                  <a:ea typeface="Arial"/>
                  <a:cs typeface="Arial"/>
                  <a:sym typeface="Arial"/>
                </a:rPr>
                <a:t>Learning and Access to Information</a:t>
              </a:r>
              <a:endParaRPr/>
            </a:p>
          </p:txBody>
        </p:sp>
      </p:grpSp>
      <p:grpSp>
        <p:nvGrpSpPr>
          <p:cNvPr id="771" name="Google Shape;771;p17"/>
          <p:cNvGrpSpPr/>
          <p:nvPr/>
        </p:nvGrpSpPr>
        <p:grpSpPr>
          <a:xfrm>
            <a:off x="1028700" y="5190241"/>
            <a:ext cx="10432726" cy="684054"/>
            <a:chOff x="0" y="-85725"/>
            <a:chExt cx="13910301" cy="912072"/>
          </a:xfrm>
        </p:grpSpPr>
        <p:grpSp>
          <p:nvGrpSpPr>
            <p:cNvPr id="772" name="Google Shape;772;p17"/>
            <p:cNvGrpSpPr/>
            <p:nvPr/>
          </p:nvGrpSpPr>
          <p:grpSpPr>
            <a:xfrm rot="-5400000">
              <a:off x="153380" y="115266"/>
              <a:ext cx="605457" cy="529775"/>
              <a:chOff x="0" y="0"/>
              <a:chExt cx="812800" cy="711200"/>
            </a:xfrm>
          </p:grpSpPr>
          <p:sp>
            <p:nvSpPr>
              <p:cNvPr id="773" name="Google Shape;773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774" name="Google Shape;774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5" name="Google Shape;775;p17"/>
            <p:cNvGrpSpPr/>
            <p:nvPr/>
          </p:nvGrpSpPr>
          <p:grpSpPr>
            <a:xfrm rot="-5400000">
              <a:off x="-37841" y="115266"/>
              <a:ext cx="605457" cy="529775"/>
              <a:chOff x="0" y="0"/>
              <a:chExt cx="812800" cy="711200"/>
            </a:xfrm>
          </p:grpSpPr>
          <p:sp>
            <p:nvSpPr>
              <p:cNvPr id="776" name="Google Shape;776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43A46F"/>
              </a:solidFill>
              <a:ln>
                <a:noFill/>
              </a:ln>
            </p:spPr>
          </p:sp>
          <p:sp>
            <p:nvSpPr>
              <p:cNvPr id="777" name="Google Shape;777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78" name="Google Shape;778;p17"/>
            <p:cNvSpPr txBox="1"/>
            <p:nvPr/>
          </p:nvSpPr>
          <p:spPr>
            <a:xfrm>
              <a:off x="910871" y="-85725"/>
              <a:ext cx="12999430" cy="912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99" b="1" i="0" u="none" strike="noStrike" cap="none">
                  <a:solidFill>
                    <a:srgbClr val="135044"/>
                  </a:solidFill>
                  <a:latin typeface="Arial"/>
                  <a:ea typeface="Arial"/>
                  <a:cs typeface="Arial"/>
                  <a:sym typeface="Arial"/>
                </a:rPr>
                <a:t>Creativity and Expression</a:t>
              </a:r>
              <a:endParaRPr/>
            </a:p>
          </p:txBody>
        </p:sp>
      </p:grpSp>
      <p:grpSp>
        <p:nvGrpSpPr>
          <p:cNvPr id="779" name="Google Shape;779;p17"/>
          <p:cNvGrpSpPr/>
          <p:nvPr/>
        </p:nvGrpSpPr>
        <p:grpSpPr>
          <a:xfrm>
            <a:off x="1028700" y="6029076"/>
            <a:ext cx="10432726" cy="684054"/>
            <a:chOff x="0" y="-85725"/>
            <a:chExt cx="13910301" cy="912072"/>
          </a:xfrm>
        </p:grpSpPr>
        <p:grpSp>
          <p:nvGrpSpPr>
            <p:cNvPr id="780" name="Google Shape;780;p17"/>
            <p:cNvGrpSpPr/>
            <p:nvPr/>
          </p:nvGrpSpPr>
          <p:grpSpPr>
            <a:xfrm rot="-5400000">
              <a:off x="153380" y="115266"/>
              <a:ext cx="605457" cy="529775"/>
              <a:chOff x="0" y="0"/>
              <a:chExt cx="812800" cy="711200"/>
            </a:xfrm>
          </p:grpSpPr>
          <p:sp>
            <p:nvSpPr>
              <p:cNvPr id="781" name="Google Shape;781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782" name="Google Shape;782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83" name="Google Shape;783;p17"/>
            <p:cNvGrpSpPr/>
            <p:nvPr/>
          </p:nvGrpSpPr>
          <p:grpSpPr>
            <a:xfrm rot="-5400000">
              <a:off x="-37841" y="115266"/>
              <a:ext cx="605457" cy="529775"/>
              <a:chOff x="0" y="0"/>
              <a:chExt cx="812800" cy="711200"/>
            </a:xfrm>
          </p:grpSpPr>
          <p:sp>
            <p:nvSpPr>
              <p:cNvPr id="784" name="Google Shape;784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43A46F"/>
              </a:solidFill>
              <a:ln>
                <a:noFill/>
              </a:ln>
            </p:spPr>
          </p:sp>
          <p:sp>
            <p:nvSpPr>
              <p:cNvPr id="785" name="Google Shape;785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86" name="Google Shape;786;p17"/>
            <p:cNvSpPr txBox="1"/>
            <p:nvPr/>
          </p:nvSpPr>
          <p:spPr>
            <a:xfrm>
              <a:off x="910871" y="-85725"/>
              <a:ext cx="12999430" cy="912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99" b="1" i="0" u="none" strike="noStrike" cap="none">
                  <a:solidFill>
                    <a:srgbClr val="135044"/>
                  </a:solidFill>
                  <a:latin typeface="Arial"/>
                  <a:ea typeface="Arial"/>
                  <a:cs typeface="Arial"/>
                  <a:sym typeface="Arial"/>
                </a:rPr>
                <a:t>Advocacy and Social Awareness</a:t>
              </a:r>
              <a:endParaRPr/>
            </a:p>
          </p:txBody>
        </p:sp>
      </p:grpSp>
      <p:grpSp>
        <p:nvGrpSpPr>
          <p:cNvPr id="787" name="Google Shape;787;p17"/>
          <p:cNvGrpSpPr/>
          <p:nvPr/>
        </p:nvGrpSpPr>
        <p:grpSpPr>
          <a:xfrm>
            <a:off x="1028700" y="6867912"/>
            <a:ext cx="10432726" cy="684054"/>
            <a:chOff x="0" y="-85725"/>
            <a:chExt cx="13910301" cy="912072"/>
          </a:xfrm>
        </p:grpSpPr>
        <p:grpSp>
          <p:nvGrpSpPr>
            <p:cNvPr id="788" name="Google Shape;788;p17"/>
            <p:cNvGrpSpPr/>
            <p:nvPr/>
          </p:nvGrpSpPr>
          <p:grpSpPr>
            <a:xfrm rot="-5400000">
              <a:off x="153380" y="115266"/>
              <a:ext cx="605457" cy="529775"/>
              <a:chOff x="0" y="0"/>
              <a:chExt cx="812800" cy="711200"/>
            </a:xfrm>
          </p:grpSpPr>
          <p:sp>
            <p:nvSpPr>
              <p:cNvPr id="789" name="Google Shape;789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790" name="Google Shape;790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1" name="Google Shape;791;p17"/>
            <p:cNvGrpSpPr/>
            <p:nvPr/>
          </p:nvGrpSpPr>
          <p:grpSpPr>
            <a:xfrm rot="-5400000">
              <a:off x="-37841" y="115266"/>
              <a:ext cx="605457" cy="529775"/>
              <a:chOff x="0" y="0"/>
              <a:chExt cx="812800" cy="711200"/>
            </a:xfrm>
          </p:grpSpPr>
          <p:sp>
            <p:nvSpPr>
              <p:cNvPr id="792" name="Google Shape;792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43A46F"/>
              </a:solidFill>
              <a:ln>
                <a:noFill/>
              </a:ln>
            </p:spPr>
          </p:sp>
          <p:sp>
            <p:nvSpPr>
              <p:cNvPr id="793" name="Google Shape;793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94" name="Google Shape;794;p17"/>
            <p:cNvSpPr txBox="1"/>
            <p:nvPr/>
          </p:nvSpPr>
          <p:spPr>
            <a:xfrm>
              <a:off x="910871" y="-85725"/>
              <a:ext cx="12999430" cy="912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99" b="1" i="0" u="none" strike="noStrike" cap="none">
                  <a:solidFill>
                    <a:srgbClr val="135044"/>
                  </a:solidFill>
                  <a:latin typeface="Arial"/>
                  <a:ea typeface="Arial"/>
                  <a:cs typeface="Arial"/>
                  <a:sym typeface="Arial"/>
                </a:rPr>
                <a:t>Mental Health Support and Resources</a:t>
              </a:r>
              <a:endParaRPr/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1028700" y="7801997"/>
            <a:ext cx="10432726" cy="684054"/>
            <a:chOff x="0" y="-85725"/>
            <a:chExt cx="13910301" cy="912072"/>
          </a:xfrm>
        </p:grpSpPr>
        <p:grpSp>
          <p:nvGrpSpPr>
            <p:cNvPr id="796" name="Google Shape;796;p17"/>
            <p:cNvGrpSpPr/>
            <p:nvPr/>
          </p:nvGrpSpPr>
          <p:grpSpPr>
            <a:xfrm rot="-5400000">
              <a:off x="153380" y="115266"/>
              <a:ext cx="605457" cy="529775"/>
              <a:chOff x="0" y="0"/>
              <a:chExt cx="812800" cy="711200"/>
            </a:xfrm>
          </p:grpSpPr>
          <p:sp>
            <p:nvSpPr>
              <p:cNvPr id="797" name="Google Shape;797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798" name="Google Shape;798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99" name="Google Shape;799;p17"/>
            <p:cNvGrpSpPr/>
            <p:nvPr/>
          </p:nvGrpSpPr>
          <p:grpSpPr>
            <a:xfrm rot="-5400000">
              <a:off x="-37841" y="115266"/>
              <a:ext cx="605457" cy="529775"/>
              <a:chOff x="0" y="0"/>
              <a:chExt cx="812800" cy="711200"/>
            </a:xfrm>
          </p:grpSpPr>
          <p:sp>
            <p:nvSpPr>
              <p:cNvPr id="800" name="Google Shape;800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43A46F"/>
              </a:solidFill>
              <a:ln>
                <a:noFill/>
              </a:ln>
            </p:spPr>
          </p:sp>
          <p:sp>
            <p:nvSpPr>
              <p:cNvPr id="801" name="Google Shape;801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02" name="Google Shape;802;p17"/>
            <p:cNvSpPr txBox="1"/>
            <p:nvPr/>
          </p:nvSpPr>
          <p:spPr>
            <a:xfrm>
              <a:off x="910871" y="-85725"/>
              <a:ext cx="12999430" cy="912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99" b="1" i="0" u="none" strike="noStrike" cap="none">
                  <a:solidFill>
                    <a:srgbClr val="135044"/>
                  </a:solidFill>
                  <a:latin typeface="Arial"/>
                  <a:ea typeface="Arial"/>
                  <a:cs typeface="Arial"/>
                  <a:sym typeface="Arial"/>
                </a:rPr>
                <a:t>Stress Relief &amp; Entertainment</a:t>
              </a:r>
              <a:endParaRPr/>
            </a:p>
          </p:txBody>
        </p:sp>
      </p:grpSp>
      <p:grpSp>
        <p:nvGrpSpPr>
          <p:cNvPr id="803" name="Google Shape;803;p17"/>
          <p:cNvGrpSpPr/>
          <p:nvPr/>
        </p:nvGrpSpPr>
        <p:grpSpPr>
          <a:xfrm>
            <a:off x="1028700" y="8745607"/>
            <a:ext cx="10432726" cy="684054"/>
            <a:chOff x="0" y="-85725"/>
            <a:chExt cx="13910301" cy="912072"/>
          </a:xfrm>
        </p:grpSpPr>
        <p:grpSp>
          <p:nvGrpSpPr>
            <p:cNvPr id="804" name="Google Shape;804;p17"/>
            <p:cNvGrpSpPr/>
            <p:nvPr/>
          </p:nvGrpSpPr>
          <p:grpSpPr>
            <a:xfrm rot="-5400000">
              <a:off x="153380" y="115266"/>
              <a:ext cx="605457" cy="529775"/>
              <a:chOff x="0" y="0"/>
              <a:chExt cx="812800" cy="711200"/>
            </a:xfrm>
          </p:grpSpPr>
          <p:sp>
            <p:nvSpPr>
              <p:cNvPr id="805" name="Google Shape;805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806" name="Google Shape;806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7" name="Google Shape;807;p17"/>
            <p:cNvGrpSpPr/>
            <p:nvPr/>
          </p:nvGrpSpPr>
          <p:grpSpPr>
            <a:xfrm rot="-5400000">
              <a:off x="-37841" y="115266"/>
              <a:ext cx="605457" cy="529775"/>
              <a:chOff x="0" y="0"/>
              <a:chExt cx="812800" cy="711200"/>
            </a:xfrm>
          </p:grpSpPr>
          <p:sp>
            <p:nvSpPr>
              <p:cNvPr id="808" name="Google Shape;808;p17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 extrusionOk="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43A46F"/>
              </a:solidFill>
              <a:ln>
                <a:noFill/>
              </a:ln>
            </p:spPr>
          </p:sp>
          <p:sp>
            <p:nvSpPr>
              <p:cNvPr id="809" name="Google Shape;809;p17"/>
              <p:cNvSpPr txBox="1"/>
              <p:nvPr/>
            </p:nvSpPr>
            <p:spPr>
              <a:xfrm>
                <a:off x="127000" y="12700"/>
                <a:ext cx="558800" cy="36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10" name="Google Shape;810;p17"/>
            <p:cNvSpPr txBox="1"/>
            <p:nvPr/>
          </p:nvSpPr>
          <p:spPr>
            <a:xfrm>
              <a:off x="910871" y="-85725"/>
              <a:ext cx="12999430" cy="912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99" b="1" i="0" u="none" strike="noStrike" cap="none">
                  <a:solidFill>
                    <a:srgbClr val="135044"/>
                  </a:solidFill>
                  <a:latin typeface="Arial"/>
                  <a:ea typeface="Arial"/>
                  <a:cs typeface="Arial"/>
                  <a:sym typeface="Arial"/>
                </a:rPr>
                <a:t>Problem Solving &amp; Critical Thinking</a:t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816" name="Google Shape;816;p18"/>
          <p:cNvGrpSpPr/>
          <p:nvPr/>
        </p:nvGrpSpPr>
        <p:grpSpPr>
          <a:xfrm>
            <a:off x="1615507" y="3192280"/>
            <a:ext cx="3873812" cy="3510642"/>
            <a:chOff x="0" y="-38100"/>
            <a:chExt cx="812800" cy="736600"/>
          </a:xfrm>
        </p:grpSpPr>
        <p:sp>
          <p:nvSpPr>
            <p:cNvPr id="817" name="Google Shape;817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818" name="Google Shape;818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175" tIns="18175" rIns="18175" bIns="1817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9" name="Google Shape;819;p18"/>
          <p:cNvGrpSpPr/>
          <p:nvPr/>
        </p:nvGrpSpPr>
        <p:grpSpPr>
          <a:xfrm>
            <a:off x="7207094" y="3192280"/>
            <a:ext cx="3873812" cy="3510642"/>
            <a:chOff x="0" y="-38100"/>
            <a:chExt cx="812800" cy="736600"/>
          </a:xfrm>
        </p:grpSpPr>
        <p:sp>
          <p:nvSpPr>
            <p:cNvPr id="820" name="Google Shape;820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821" name="Google Shape;821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175" tIns="18175" rIns="18175" bIns="1817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2" name="Google Shape;822;p18"/>
          <p:cNvGrpSpPr/>
          <p:nvPr/>
        </p:nvGrpSpPr>
        <p:grpSpPr>
          <a:xfrm>
            <a:off x="12798681" y="3192280"/>
            <a:ext cx="3873812" cy="3510642"/>
            <a:chOff x="0" y="-38100"/>
            <a:chExt cx="812800" cy="736600"/>
          </a:xfrm>
        </p:grpSpPr>
        <p:sp>
          <p:nvSpPr>
            <p:cNvPr id="823" name="Google Shape;823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824" name="Google Shape;824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175" tIns="18175" rIns="18175" bIns="18175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5" name="Google Shape;825;p18"/>
          <p:cNvGrpSpPr/>
          <p:nvPr/>
        </p:nvGrpSpPr>
        <p:grpSpPr>
          <a:xfrm>
            <a:off x="0" y="4893732"/>
            <a:ext cx="18288000" cy="5393268"/>
            <a:chOff x="0" y="-38100"/>
            <a:chExt cx="4816593" cy="1420449"/>
          </a:xfrm>
        </p:grpSpPr>
        <p:sp>
          <p:nvSpPr>
            <p:cNvPr id="826" name="Google Shape;826;p18"/>
            <p:cNvSpPr/>
            <p:nvPr/>
          </p:nvSpPr>
          <p:spPr>
            <a:xfrm>
              <a:off x="0" y="0"/>
              <a:ext cx="4816592" cy="1382349"/>
            </a:xfrm>
            <a:custGeom>
              <a:avLst/>
              <a:gdLst/>
              <a:ahLst/>
              <a:cxnLst/>
              <a:rect l="l" t="t" r="r" b="b"/>
              <a:pathLst>
                <a:path w="4816592" h="1382349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1382349"/>
                  </a:lnTo>
                  <a:lnTo>
                    <a:pt x="0" y="1382349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827" name="Google Shape;827;p18"/>
            <p:cNvSpPr txBox="1"/>
            <p:nvPr/>
          </p:nvSpPr>
          <p:spPr>
            <a:xfrm>
              <a:off x="0" y="-38100"/>
              <a:ext cx="4816593" cy="14204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8" name="Google Shape;828;p18"/>
          <p:cNvGrpSpPr/>
          <p:nvPr/>
        </p:nvGrpSpPr>
        <p:grpSpPr>
          <a:xfrm>
            <a:off x="1777830" y="3346994"/>
            <a:ext cx="3549165" cy="3216431"/>
            <a:chOff x="0" y="-38100"/>
            <a:chExt cx="812800" cy="736600"/>
          </a:xfrm>
        </p:grpSpPr>
        <p:sp>
          <p:nvSpPr>
            <p:cNvPr id="829" name="Google Shape;829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830" name="Google Shape;830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1" name="Google Shape;831;p18"/>
          <p:cNvGrpSpPr/>
          <p:nvPr/>
        </p:nvGrpSpPr>
        <p:grpSpPr>
          <a:xfrm>
            <a:off x="1951402" y="3512429"/>
            <a:ext cx="3202022" cy="2901833"/>
            <a:chOff x="0" y="-38100"/>
            <a:chExt cx="812800" cy="736600"/>
          </a:xfrm>
        </p:grpSpPr>
        <p:sp>
          <p:nvSpPr>
            <p:cNvPr id="832" name="Google Shape;832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33" name="Google Shape;833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4" name="Google Shape;834;p18"/>
          <p:cNvSpPr/>
          <p:nvPr/>
        </p:nvSpPr>
        <p:spPr>
          <a:xfrm>
            <a:off x="2051111" y="3738266"/>
            <a:ext cx="3002603" cy="2600254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29139" t="-10886" r="-14987"/>
            </a:stretch>
          </a:blipFill>
          <a:ln>
            <a:noFill/>
          </a:ln>
        </p:spPr>
      </p:sp>
      <p:grpSp>
        <p:nvGrpSpPr>
          <p:cNvPr id="835" name="Google Shape;835;p18"/>
          <p:cNvGrpSpPr/>
          <p:nvPr/>
        </p:nvGrpSpPr>
        <p:grpSpPr>
          <a:xfrm>
            <a:off x="7369417" y="3346994"/>
            <a:ext cx="3549165" cy="3216431"/>
            <a:chOff x="0" y="-38100"/>
            <a:chExt cx="812800" cy="736600"/>
          </a:xfrm>
        </p:grpSpPr>
        <p:sp>
          <p:nvSpPr>
            <p:cNvPr id="836" name="Google Shape;836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837" name="Google Shape;837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8" name="Google Shape;838;p18"/>
          <p:cNvGrpSpPr/>
          <p:nvPr/>
        </p:nvGrpSpPr>
        <p:grpSpPr>
          <a:xfrm>
            <a:off x="7542989" y="3512429"/>
            <a:ext cx="3202022" cy="2901833"/>
            <a:chOff x="0" y="-38100"/>
            <a:chExt cx="812800" cy="736600"/>
          </a:xfrm>
        </p:grpSpPr>
        <p:sp>
          <p:nvSpPr>
            <p:cNvPr id="839" name="Google Shape;839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40" name="Google Shape;840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1" name="Google Shape;841;p18"/>
          <p:cNvSpPr/>
          <p:nvPr/>
        </p:nvSpPr>
        <p:spPr>
          <a:xfrm>
            <a:off x="7642698" y="3738266"/>
            <a:ext cx="3002603" cy="2600254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229" r="-28748"/>
            </a:stretch>
          </a:blipFill>
          <a:ln>
            <a:noFill/>
          </a:ln>
        </p:spPr>
      </p:sp>
      <p:grpSp>
        <p:nvGrpSpPr>
          <p:cNvPr id="842" name="Google Shape;842;p18"/>
          <p:cNvGrpSpPr/>
          <p:nvPr/>
        </p:nvGrpSpPr>
        <p:grpSpPr>
          <a:xfrm>
            <a:off x="12961005" y="3346994"/>
            <a:ext cx="3549165" cy="3216431"/>
            <a:chOff x="0" y="-38100"/>
            <a:chExt cx="812800" cy="736600"/>
          </a:xfrm>
        </p:grpSpPr>
        <p:sp>
          <p:nvSpPr>
            <p:cNvPr id="843" name="Google Shape;843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844" name="Google Shape;844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5" name="Google Shape;845;p18"/>
          <p:cNvGrpSpPr/>
          <p:nvPr/>
        </p:nvGrpSpPr>
        <p:grpSpPr>
          <a:xfrm>
            <a:off x="13134576" y="3512429"/>
            <a:ext cx="3202022" cy="2901833"/>
            <a:chOff x="0" y="-38100"/>
            <a:chExt cx="812800" cy="736600"/>
          </a:xfrm>
        </p:grpSpPr>
        <p:sp>
          <p:nvSpPr>
            <p:cNvPr id="846" name="Google Shape;846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847" name="Google Shape;847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" tIns="19050" rIns="19050" bIns="190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8" name="Google Shape;848;p18"/>
          <p:cNvSpPr/>
          <p:nvPr/>
        </p:nvSpPr>
        <p:spPr>
          <a:xfrm>
            <a:off x="13234286" y="3738266"/>
            <a:ext cx="3002603" cy="2600254"/>
          </a:xfrm>
          <a:custGeom>
            <a:avLst/>
            <a:gdLst/>
            <a:ahLst/>
            <a:cxnLst/>
            <a:rect l="l" t="t" r="r" b="b"/>
            <a:pathLst>
              <a:path w="6350000" h="5499100" extrusionOk="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4987" r="-14987"/>
            </a:stretch>
          </a:blipFill>
          <a:ln>
            <a:noFill/>
          </a:ln>
        </p:spPr>
      </p:sp>
      <p:cxnSp>
        <p:nvCxnSpPr>
          <p:cNvPr id="849" name="Google Shape;849;p18"/>
          <p:cNvCxnSpPr/>
          <p:nvPr/>
        </p:nvCxnSpPr>
        <p:spPr>
          <a:xfrm>
            <a:off x="6348206" y="6855322"/>
            <a:ext cx="0" cy="294959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50" name="Google Shape;850;p18"/>
          <p:cNvCxnSpPr/>
          <p:nvPr/>
        </p:nvCxnSpPr>
        <p:spPr>
          <a:xfrm>
            <a:off x="11939794" y="6855322"/>
            <a:ext cx="0" cy="294959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851" name="Google Shape;851;p18"/>
          <p:cNvGrpSpPr/>
          <p:nvPr/>
        </p:nvGrpSpPr>
        <p:grpSpPr>
          <a:xfrm>
            <a:off x="15675761" y="-4006183"/>
            <a:ext cx="6248748" cy="5662928"/>
            <a:chOff x="0" y="-38100"/>
            <a:chExt cx="812800" cy="736600"/>
          </a:xfrm>
        </p:grpSpPr>
        <p:sp>
          <p:nvSpPr>
            <p:cNvPr id="852" name="Google Shape;852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853" name="Google Shape;853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4" name="Google Shape;854;p18"/>
          <p:cNvGrpSpPr/>
          <p:nvPr/>
        </p:nvGrpSpPr>
        <p:grpSpPr>
          <a:xfrm>
            <a:off x="-3633529" y="-4006183"/>
            <a:ext cx="6248748" cy="5662928"/>
            <a:chOff x="0" y="-38100"/>
            <a:chExt cx="812800" cy="736600"/>
          </a:xfrm>
        </p:grpSpPr>
        <p:sp>
          <p:nvSpPr>
            <p:cNvPr id="855" name="Google Shape;855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3A46F"/>
            </a:solidFill>
            <a:ln>
              <a:noFill/>
            </a:ln>
          </p:spPr>
        </p:sp>
        <p:sp>
          <p:nvSpPr>
            <p:cNvPr id="856" name="Google Shape;856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7" name="Google Shape;857;p18"/>
          <p:cNvGrpSpPr/>
          <p:nvPr/>
        </p:nvGrpSpPr>
        <p:grpSpPr>
          <a:xfrm>
            <a:off x="16756682" y="-2977919"/>
            <a:ext cx="6248748" cy="5662928"/>
            <a:chOff x="0" y="-38100"/>
            <a:chExt cx="812800" cy="736600"/>
          </a:xfrm>
        </p:grpSpPr>
        <p:sp>
          <p:nvSpPr>
            <p:cNvPr id="858" name="Google Shape;858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859" name="Google Shape;859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0" name="Google Shape;860;p18"/>
          <p:cNvGrpSpPr/>
          <p:nvPr/>
        </p:nvGrpSpPr>
        <p:grpSpPr>
          <a:xfrm>
            <a:off x="-4717430" y="-2977919"/>
            <a:ext cx="6248748" cy="5662928"/>
            <a:chOff x="0" y="-38100"/>
            <a:chExt cx="812800" cy="736600"/>
          </a:xfrm>
        </p:grpSpPr>
        <p:sp>
          <p:nvSpPr>
            <p:cNvPr id="861" name="Google Shape;861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862" name="Google Shape;862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150" tIns="34150" rIns="34150" bIns="3415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3" name="Google Shape;863;p18"/>
          <p:cNvGrpSpPr/>
          <p:nvPr/>
        </p:nvGrpSpPr>
        <p:grpSpPr>
          <a:xfrm>
            <a:off x="17358152" y="3020136"/>
            <a:ext cx="4235032" cy="3837998"/>
            <a:chOff x="0" y="-38100"/>
            <a:chExt cx="812800" cy="736600"/>
          </a:xfrm>
        </p:grpSpPr>
        <p:sp>
          <p:nvSpPr>
            <p:cNvPr id="864" name="Google Shape;864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65" name="Google Shape;865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875" tIns="49875" rIns="49875" bIns="49875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6" name="Google Shape;866;p18"/>
          <p:cNvGrpSpPr/>
          <p:nvPr/>
        </p:nvGrpSpPr>
        <p:grpSpPr>
          <a:xfrm>
            <a:off x="-3305185" y="3020136"/>
            <a:ext cx="4235032" cy="3837998"/>
            <a:chOff x="0" y="-38100"/>
            <a:chExt cx="812800" cy="736600"/>
          </a:xfrm>
        </p:grpSpPr>
        <p:sp>
          <p:nvSpPr>
            <p:cNvPr id="867" name="Google Shape;867;p1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68" name="Google Shape;868;p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875" tIns="49875" rIns="49875" bIns="49875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9" name="Google Shape;869;p18"/>
          <p:cNvSpPr txBox="1"/>
          <p:nvPr/>
        </p:nvSpPr>
        <p:spPr>
          <a:xfrm>
            <a:off x="3177194" y="849103"/>
            <a:ext cx="11933612" cy="97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Mental Health Concerns</a:t>
            </a:r>
            <a:endParaRPr/>
          </a:p>
        </p:txBody>
      </p:sp>
      <p:sp>
        <p:nvSpPr>
          <p:cNvPr id="870" name="Google Shape;870;p18"/>
          <p:cNvSpPr txBox="1"/>
          <p:nvPr/>
        </p:nvSpPr>
        <p:spPr>
          <a:xfrm>
            <a:off x="1297980" y="7691272"/>
            <a:ext cx="4508866" cy="150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Constant Comparison and FOMO</a:t>
            </a:r>
            <a:endParaRPr/>
          </a:p>
        </p:txBody>
      </p:sp>
      <p:sp>
        <p:nvSpPr>
          <p:cNvPr id="871" name="Google Shape;871;p18"/>
          <p:cNvSpPr txBox="1"/>
          <p:nvPr/>
        </p:nvSpPr>
        <p:spPr>
          <a:xfrm>
            <a:off x="6792753" y="8186572"/>
            <a:ext cx="4508866" cy="51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Attention and Focus</a:t>
            </a:r>
            <a:endParaRPr/>
          </a:p>
        </p:txBody>
      </p:sp>
      <p:sp>
        <p:nvSpPr>
          <p:cNvPr id="872" name="Google Shape;872;p18"/>
          <p:cNvSpPr txBox="1"/>
          <p:nvPr/>
        </p:nvSpPr>
        <p:spPr>
          <a:xfrm>
            <a:off x="12910759" y="7874497"/>
            <a:ext cx="3668706" cy="1007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Emotional Regulation</a:t>
            </a:r>
            <a:endParaRPr/>
          </a:p>
        </p:txBody>
      </p:sp>
      <p:sp>
        <p:nvSpPr>
          <p:cNvPr id="873" name="Google Shape;873;p18"/>
          <p:cNvSpPr txBox="1"/>
          <p:nvPr/>
        </p:nvSpPr>
        <p:spPr>
          <a:xfrm>
            <a:off x="3465723" y="1868915"/>
            <a:ext cx="11356554" cy="588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5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90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correlated with increased online usage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19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886" r="-12886"/>
            </a:stretch>
          </a:blipFill>
          <a:ln>
            <a:noFill/>
          </a:ln>
        </p:spPr>
      </p:sp>
      <p:grpSp>
        <p:nvGrpSpPr>
          <p:cNvPr id="879" name="Google Shape;879;p19"/>
          <p:cNvGrpSpPr/>
          <p:nvPr/>
        </p:nvGrpSpPr>
        <p:grpSpPr>
          <a:xfrm>
            <a:off x="12899702" y="-1640324"/>
            <a:ext cx="7138931" cy="3327266"/>
            <a:chOff x="12460" y="-66675"/>
            <a:chExt cx="906000" cy="422262"/>
          </a:xfrm>
        </p:grpSpPr>
        <p:sp>
          <p:nvSpPr>
            <p:cNvPr id="880" name="Google Shape;880;p19"/>
            <p:cNvSpPr/>
            <p:nvPr/>
          </p:nvSpPr>
          <p:spPr>
            <a:xfrm>
              <a:off x="12460" y="0"/>
              <a:ext cx="906000" cy="355587"/>
            </a:xfrm>
            <a:custGeom>
              <a:avLst/>
              <a:gdLst/>
              <a:ahLst/>
              <a:cxnLst/>
              <a:rect l="l" t="t" r="r" b="b"/>
              <a:pathLst>
                <a:path w="906000" h="355587" extrusionOk="0">
                  <a:moveTo>
                    <a:pt x="683597" y="0"/>
                  </a:moveTo>
                  <a:lnTo>
                    <a:pt x="19203" y="0"/>
                  </a:lnTo>
                  <a:cubicBezTo>
                    <a:pt x="12653" y="0"/>
                    <a:pt x="6598" y="3487"/>
                    <a:pt x="3311" y="9152"/>
                  </a:cubicBezTo>
                  <a:cubicBezTo>
                    <a:pt x="23" y="14817"/>
                    <a:pt x="0" y="21804"/>
                    <a:pt x="3250" y="27491"/>
                  </a:cubicBezTo>
                  <a:lnTo>
                    <a:pt x="175030" y="328096"/>
                  </a:lnTo>
                  <a:cubicBezTo>
                    <a:pt x="184745" y="345096"/>
                    <a:pt x="202823" y="355587"/>
                    <a:pt x="222403" y="355587"/>
                  </a:cubicBezTo>
                  <a:lnTo>
                    <a:pt x="886797" y="355587"/>
                  </a:lnTo>
                  <a:cubicBezTo>
                    <a:pt x="893347" y="355587"/>
                    <a:pt x="899402" y="352101"/>
                    <a:pt x="902689" y="346435"/>
                  </a:cubicBezTo>
                  <a:cubicBezTo>
                    <a:pt x="905977" y="340770"/>
                    <a:pt x="906000" y="333783"/>
                    <a:pt x="902750" y="328096"/>
                  </a:cubicBezTo>
                  <a:lnTo>
                    <a:pt x="730970" y="27491"/>
                  </a:lnTo>
                  <a:cubicBezTo>
                    <a:pt x="721255" y="10491"/>
                    <a:pt x="703177" y="0"/>
                    <a:pt x="683597" y="0"/>
                  </a:cubicBezTo>
                  <a:close/>
                </a:path>
              </a:pathLst>
            </a:custGeom>
            <a:solidFill>
              <a:srgbClr val="2340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9"/>
            <p:cNvSpPr txBox="1"/>
            <p:nvPr/>
          </p:nvSpPr>
          <p:spPr>
            <a:xfrm>
              <a:off x="101600" y="-66675"/>
              <a:ext cx="727720" cy="422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2" name="Google Shape;882;p19"/>
          <p:cNvSpPr/>
          <p:nvPr/>
        </p:nvSpPr>
        <p:spPr>
          <a:xfrm rot="2203448">
            <a:off x="16087195" y="-567063"/>
            <a:ext cx="2401361" cy="2458731"/>
          </a:xfrm>
          <a:custGeom>
            <a:avLst/>
            <a:gdLst/>
            <a:ahLst/>
            <a:cxnLst/>
            <a:rect l="l" t="t" r="r" b="b"/>
            <a:pathLst>
              <a:path w="2401361" h="2458731" extrusionOk="0">
                <a:moveTo>
                  <a:pt x="0" y="0"/>
                </a:moveTo>
                <a:lnTo>
                  <a:pt x="2401360" y="0"/>
                </a:lnTo>
                <a:lnTo>
                  <a:pt x="2401360" y="2458731"/>
                </a:lnTo>
                <a:lnTo>
                  <a:pt x="0" y="24587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883" name="Google Shape;883;p19"/>
          <p:cNvGrpSpPr/>
          <p:nvPr/>
        </p:nvGrpSpPr>
        <p:grpSpPr>
          <a:xfrm>
            <a:off x="-2758270" y="-2392283"/>
            <a:ext cx="18251825" cy="4620873"/>
            <a:chOff x="5822" y="-66675"/>
            <a:chExt cx="1661771" cy="420716"/>
          </a:xfrm>
        </p:grpSpPr>
        <p:sp>
          <p:nvSpPr>
            <p:cNvPr id="884" name="Google Shape;884;p19"/>
            <p:cNvSpPr/>
            <p:nvPr/>
          </p:nvSpPr>
          <p:spPr>
            <a:xfrm>
              <a:off x="5822" y="0"/>
              <a:ext cx="1661771" cy="354041"/>
            </a:xfrm>
            <a:custGeom>
              <a:avLst/>
              <a:gdLst/>
              <a:ahLst/>
              <a:cxnLst/>
              <a:rect l="l" t="t" r="r" b="b"/>
              <a:pathLst>
                <a:path w="1661771" h="354041" extrusionOk="0">
                  <a:moveTo>
                    <a:pt x="212121" y="0"/>
                  </a:moveTo>
                  <a:lnTo>
                    <a:pt x="1652851" y="0"/>
                  </a:lnTo>
                  <a:cubicBezTo>
                    <a:pt x="1655897" y="0"/>
                    <a:pt x="1658712" y="1623"/>
                    <a:pt x="1660239" y="4259"/>
                  </a:cubicBezTo>
                  <a:cubicBezTo>
                    <a:pt x="1661765" y="6895"/>
                    <a:pt x="1661771" y="10145"/>
                    <a:pt x="1660255" y="12786"/>
                  </a:cubicBezTo>
                  <a:lnTo>
                    <a:pt x="1471732" y="341255"/>
                  </a:lnTo>
                  <a:cubicBezTo>
                    <a:pt x="1467193" y="349164"/>
                    <a:pt x="1458770" y="354041"/>
                    <a:pt x="1449651" y="354041"/>
                  </a:cubicBezTo>
                  <a:lnTo>
                    <a:pt x="8921" y="354041"/>
                  </a:lnTo>
                  <a:cubicBezTo>
                    <a:pt x="5875" y="354041"/>
                    <a:pt x="3059" y="352418"/>
                    <a:pt x="1533" y="349782"/>
                  </a:cubicBezTo>
                  <a:cubicBezTo>
                    <a:pt x="7" y="347146"/>
                    <a:pt x="0" y="343896"/>
                    <a:pt x="1517" y="341255"/>
                  </a:cubicBezTo>
                  <a:lnTo>
                    <a:pt x="190039" y="12786"/>
                  </a:lnTo>
                  <a:cubicBezTo>
                    <a:pt x="194579" y="4877"/>
                    <a:pt x="203002" y="0"/>
                    <a:pt x="212121" y="0"/>
                  </a:cubicBezTo>
                  <a:close/>
                </a:path>
              </a:pathLst>
            </a:custGeom>
            <a:solidFill>
              <a:srgbClr val="1D7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9"/>
            <p:cNvSpPr txBox="1"/>
            <p:nvPr/>
          </p:nvSpPr>
          <p:spPr>
            <a:xfrm>
              <a:off x="101600" y="-66675"/>
              <a:ext cx="1470215" cy="4207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8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6" name="Google Shape;886;p19"/>
          <p:cNvSpPr/>
          <p:nvPr/>
        </p:nvSpPr>
        <p:spPr>
          <a:xfrm rot="-4021186" flipH="1">
            <a:off x="-2164000" y="-580014"/>
            <a:ext cx="6677500" cy="2612572"/>
          </a:xfrm>
          <a:custGeom>
            <a:avLst/>
            <a:gdLst/>
            <a:ahLst/>
            <a:cxnLst/>
            <a:rect l="l" t="t" r="r" b="b"/>
            <a:pathLst>
              <a:path w="6677500" h="2612572" extrusionOk="0">
                <a:moveTo>
                  <a:pt x="6677500" y="0"/>
                </a:moveTo>
                <a:lnTo>
                  <a:pt x="0" y="0"/>
                </a:lnTo>
                <a:lnTo>
                  <a:pt x="0" y="2612572"/>
                </a:lnTo>
                <a:lnTo>
                  <a:pt x="6677500" y="2612572"/>
                </a:lnTo>
                <a:lnTo>
                  <a:pt x="667750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/>
            </a:stretch>
          </a:blipFill>
          <a:ln>
            <a:noFill/>
          </a:ln>
        </p:spPr>
      </p:sp>
      <p:sp>
        <p:nvSpPr>
          <p:cNvPr id="887" name="Google Shape;887;p19"/>
          <p:cNvSpPr/>
          <p:nvPr/>
        </p:nvSpPr>
        <p:spPr>
          <a:xfrm>
            <a:off x="6653326" y="3655805"/>
            <a:ext cx="5047044" cy="5047044"/>
          </a:xfrm>
          <a:custGeom>
            <a:avLst/>
            <a:gdLst/>
            <a:ahLst/>
            <a:cxnLst/>
            <a:rect l="l" t="t" r="r" b="b"/>
            <a:pathLst>
              <a:path w="5047044" h="5047044" extrusionOk="0">
                <a:moveTo>
                  <a:pt x="0" y="0"/>
                </a:moveTo>
                <a:lnTo>
                  <a:pt x="5047043" y="0"/>
                </a:lnTo>
                <a:lnTo>
                  <a:pt x="5047043" y="5047043"/>
                </a:lnTo>
                <a:lnTo>
                  <a:pt x="0" y="50470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88" name="Google Shape;888;p19"/>
          <p:cNvSpPr/>
          <p:nvPr/>
        </p:nvSpPr>
        <p:spPr>
          <a:xfrm>
            <a:off x="-387376" y="9972675"/>
            <a:ext cx="17646676" cy="1656163"/>
          </a:xfrm>
          <a:custGeom>
            <a:avLst/>
            <a:gdLst/>
            <a:ahLst/>
            <a:cxnLst/>
            <a:rect l="l" t="t" r="r" b="b"/>
            <a:pathLst>
              <a:path w="17646676" h="1656163" extrusionOk="0">
                <a:moveTo>
                  <a:pt x="0" y="0"/>
                </a:moveTo>
                <a:lnTo>
                  <a:pt x="17646676" y="0"/>
                </a:lnTo>
                <a:lnTo>
                  <a:pt x="17646676" y="1656163"/>
                </a:lnTo>
                <a:lnTo>
                  <a:pt x="0" y="1656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90243"/>
            </a:stretch>
          </a:blipFill>
          <a:ln>
            <a:noFill/>
          </a:ln>
        </p:spPr>
      </p:sp>
      <p:sp>
        <p:nvSpPr>
          <p:cNvPr id="889" name="Google Shape;889;p19"/>
          <p:cNvSpPr/>
          <p:nvPr/>
        </p:nvSpPr>
        <p:spPr>
          <a:xfrm>
            <a:off x="13565251" y="-3510381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 extrusionOk="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0" name="Google Shape;890;p19"/>
          <p:cNvSpPr/>
          <p:nvPr/>
        </p:nvSpPr>
        <p:spPr>
          <a:xfrm>
            <a:off x="-1383500" y="8847436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 extrusionOk="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1" name="Google Shape;891;p19"/>
          <p:cNvSpPr/>
          <p:nvPr/>
        </p:nvSpPr>
        <p:spPr>
          <a:xfrm>
            <a:off x="7361825" y="4262944"/>
            <a:ext cx="1255672" cy="999829"/>
          </a:xfrm>
          <a:custGeom>
            <a:avLst/>
            <a:gdLst/>
            <a:ahLst/>
            <a:cxnLst/>
            <a:rect l="l" t="t" r="r" b="b"/>
            <a:pathLst>
              <a:path w="1255672" h="999829" extrusionOk="0">
                <a:moveTo>
                  <a:pt x="0" y="0"/>
                </a:moveTo>
                <a:lnTo>
                  <a:pt x="1255673" y="0"/>
                </a:lnTo>
                <a:lnTo>
                  <a:pt x="1255673" y="999829"/>
                </a:lnTo>
                <a:lnTo>
                  <a:pt x="0" y="9998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2" name="Google Shape;892;p19"/>
          <p:cNvSpPr/>
          <p:nvPr/>
        </p:nvSpPr>
        <p:spPr>
          <a:xfrm>
            <a:off x="7199278" y="6849776"/>
            <a:ext cx="1035981" cy="1035981"/>
          </a:xfrm>
          <a:custGeom>
            <a:avLst/>
            <a:gdLst/>
            <a:ahLst/>
            <a:cxnLst/>
            <a:rect l="l" t="t" r="r" b="b"/>
            <a:pathLst>
              <a:path w="1035981" h="1035981" extrusionOk="0">
                <a:moveTo>
                  <a:pt x="0" y="0"/>
                </a:moveTo>
                <a:lnTo>
                  <a:pt x="1035981" y="0"/>
                </a:lnTo>
                <a:lnTo>
                  <a:pt x="1035981" y="1035981"/>
                </a:lnTo>
                <a:lnTo>
                  <a:pt x="0" y="10359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3" name="Google Shape;893;p19"/>
          <p:cNvSpPr/>
          <p:nvPr/>
        </p:nvSpPr>
        <p:spPr>
          <a:xfrm>
            <a:off x="9854509" y="6888464"/>
            <a:ext cx="974026" cy="1206224"/>
          </a:xfrm>
          <a:custGeom>
            <a:avLst/>
            <a:gdLst/>
            <a:ahLst/>
            <a:cxnLst/>
            <a:rect l="l" t="t" r="r" b="b"/>
            <a:pathLst>
              <a:path w="974026" h="1206224" extrusionOk="0">
                <a:moveTo>
                  <a:pt x="0" y="0"/>
                </a:moveTo>
                <a:lnTo>
                  <a:pt x="974027" y="0"/>
                </a:lnTo>
                <a:lnTo>
                  <a:pt x="974027" y="1206224"/>
                </a:lnTo>
                <a:lnTo>
                  <a:pt x="0" y="1206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4" name="Google Shape;894;p19"/>
          <p:cNvSpPr/>
          <p:nvPr/>
        </p:nvSpPr>
        <p:spPr>
          <a:xfrm>
            <a:off x="10341523" y="4751696"/>
            <a:ext cx="625461" cy="783607"/>
          </a:xfrm>
          <a:custGeom>
            <a:avLst/>
            <a:gdLst/>
            <a:ahLst/>
            <a:cxnLst/>
            <a:rect l="l" t="t" r="r" b="b"/>
            <a:pathLst>
              <a:path w="625461" h="783607" extrusionOk="0">
                <a:moveTo>
                  <a:pt x="0" y="0"/>
                </a:moveTo>
                <a:lnTo>
                  <a:pt x="625461" y="0"/>
                </a:lnTo>
                <a:lnTo>
                  <a:pt x="625461" y="783608"/>
                </a:lnTo>
                <a:lnTo>
                  <a:pt x="0" y="7836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5" name="Google Shape;895;p19"/>
          <p:cNvSpPr txBox="1"/>
          <p:nvPr/>
        </p:nvSpPr>
        <p:spPr>
          <a:xfrm>
            <a:off x="1244600" y="700403"/>
            <a:ext cx="10388600" cy="95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99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ONLINE DANGERS</a:t>
            </a:r>
            <a:endParaRPr/>
          </a:p>
        </p:txBody>
      </p:sp>
      <p:sp>
        <p:nvSpPr>
          <p:cNvPr id="896" name="Google Shape;896;p19"/>
          <p:cNvSpPr txBox="1"/>
          <p:nvPr/>
        </p:nvSpPr>
        <p:spPr>
          <a:xfrm>
            <a:off x="1865526" y="4055907"/>
            <a:ext cx="3771252" cy="706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45" b="1" i="0" u="none" strike="noStrike" cap="none">
                <a:solidFill>
                  <a:srgbClr val="23403D"/>
                </a:solidFill>
                <a:latin typeface="Arial"/>
                <a:ea typeface="Arial"/>
                <a:cs typeface="Arial"/>
                <a:sym typeface="Arial"/>
              </a:rPr>
              <a:t>Cyberbullying</a:t>
            </a:r>
            <a:endParaRPr/>
          </a:p>
        </p:txBody>
      </p:sp>
      <p:sp>
        <p:nvSpPr>
          <p:cNvPr id="897" name="Google Shape;897;p19"/>
          <p:cNvSpPr txBox="1"/>
          <p:nvPr/>
        </p:nvSpPr>
        <p:spPr>
          <a:xfrm>
            <a:off x="2219990" y="6831314"/>
            <a:ext cx="3680861" cy="101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48" b="1" i="0" u="none" strike="noStrike" cap="none">
                <a:solidFill>
                  <a:srgbClr val="23403D"/>
                </a:solidFill>
                <a:latin typeface="Arial"/>
                <a:ea typeface="Arial"/>
                <a:cs typeface="Arial"/>
                <a:sym typeface="Arial"/>
              </a:rPr>
              <a:t>Online Enticement </a:t>
            </a:r>
            <a:endParaRPr/>
          </a:p>
          <a:p>
            <a:pPr marL="0" marR="0" lvl="0" indent="0" algn="just" rtl="0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48" b="1" i="0" u="none" strike="noStrike" cap="none">
                <a:solidFill>
                  <a:srgbClr val="23403D"/>
                </a:solidFill>
                <a:latin typeface="Arial"/>
                <a:ea typeface="Arial"/>
                <a:cs typeface="Arial"/>
                <a:sym typeface="Arial"/>
              </a:rPr>
              <a:t>&amp; Sextortion</a:t>
            </a:r>
            <a:endParaRPr/>
          </a:p>
        </p:txBody>
      </p:sp>
      <p:sp>
        <p:nvSpPr>
          <p:cNvPr id="898" name="Google Shape;898;p19"/>
          <p:cNvSpPr txBox="1"/>
          <p:nvPr/>
        </p:nvSpPr>
        <p:spPr>
          <a:xfrm>
            <a:off x="12155630" y="3706583"/>
            <a:ext cx="4811491" cy="11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2" b="1" i="0" u="none" strike="noStrike" cap="none">
                <a:solidFill>
                  <a:srgbClr val="23403D"/>
                </a:solidFill>
                <a:latin typeface="Arial"/>
                <a:ea typeface="Arial"/>
                <a:cs typeface="Arial"/>
                <a:sym typeface="Arial"/>
              </a:rPr>
              <a:t>Exposure to Inapproriate Content</a:t>
            </a:r>
            <a:endParaRPr/>
          </a:p>
        </p:txBody>
      </p:sp>
      <p:sp>
        <p:nvSpPr>
          <p:cNvPr id="899" name="Google Shape;899;p19"/>
          <p:cNvSpPr txBox="1"/>
          <p:nvPr/>
        </p:nvSpPr>
        <p:spPr>
          <a:xfrm>
            <a:off x="12384628" y="6995895"/>
            <a:ext cx="4903247" cy="66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46" b="1" i="0" u="none" strike="noStrike" cap="none">
                <a:solidFill>
                  <a:srgbClr val="23403D"/>
                </a:solidFill>
                <a:latin typeface="Arial"/>
                <a:ea typeface="Arial"/>
                <a:cs typeface="Arial"/>
                <a:sym typeface="Arial"/>
              </a:rPr>
              <a:t>Artifical Intelligence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20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7443" b="-37443"/>
            </a:stretch>
          </a:blipFill>
          <a:ln>
            <a:noFill/>
          </a:ln>
        </p:spPr>
      </p:sp>
      <p:grpSp>
        <p:nvGrpSpPr>
          <p:cNvPr id="905" name="Google Shape;905;p20"/>
          <p:cNvGrpSpPr/>
          <p:nvPr/>
        </p:nvGrpSpPr>
        <p:grpSpPr>
          <a:xfrm>
            <a:off x="12516639" y="2393085"/>
            <a:ext cx="5771361" cy="5230296"/>
            <a:chOff x="0" y="-360710"/>
            <a:chExt cx="7695148" cy="6973727"/>
          </a:xfrm>
        </p:grpSpPr>
        <p:grpSp>
          <p:nvGrpSpPr>
            <p:cNvPr id="906" name="Google Shape;906;p20"/>
            <p:cNvGrpSpPr/>
            <p:nvPr/>
          </p:nvGrpSpPr>
          <p:grpSpPr>
            <a:xfrm>
              <a:off x="0" y="-360710"/>
              <a:ext cx="7695148" cy="6973727"/>
              <a:chOff x="0" y="-38100"/>
              <a:chExt cx="812800" cy="736600"/>
            </a:xfrm>
          </p:grpSpPr>
          <p:sp>
            <p:nvSpPr>
              <p:cNvPr id="907" name="Google Shape;907;p20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135044"/>
              </a:solidFill>
              <a:ln>
                <a:noFill/>
              </a:ln>
            </p:spPr>
          </p:sp>
          <p:sp>
            <p:nvSpPr>
              <p:cNvPr id="908" name="Google Shape;908;p20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525" tIns="33525" rIns="33525" bIns="335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9" name="Google Shape;909;p20"/>
            <p:cNvGrpSpPr/>
            <p:nvPr/>
          </p:nvGrpSpPr>
          <p:grpSpPr>
            <a:xfrm>
              <a:off x="376330" y="-2020"/>
              <a:ext cx="6942488" cy="6291629"/>
              <a:chOff x="0" y="-38100"/>
              <a:chExt cx="812800" cy="736600"/>
            </a:xfrm>
          </p:grpSpPr>
          <p:sp>
            <p:nvSpPr>
              <p:cNvPr id="910" name="Google Shape;910;p20"/>
              <p:cNvSpPr/>
              <p:nvPr/>
            </p:nvSpPr>
            <p:spPr>
              <a:xfrm>
                <a:off x="0" y="0"/>
                <a:ext cx="812800" cy="6985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98500" extrusionOk="0">
                    <a:moveTo>
                      <a:pt x="812800" y="349250"/>
                    </a:moveTo>
                    <a:lnTo>
                      <a:pt x="609600" y="698500"/>
                    </a:lnTo>
                    <a:lnTo>
                      <a:pt x="203200" y="698500"/>
                    </a:lnTo>
                    <a:lnTo>
                      <a:pt x="0" y="349250"/>
                    </a:lnTo>
                    <a:lnTo>
                      <a:pt x="203200" y="0"/>
                    </a:lnTo>
                    <a:lnTo>
                      <a:pt x="609600" y="0"/>
                    </a:lnTo>
                    <a:lnTo>
                      <a:pt x="812800" y="3492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911" name="Google Shape;911;p20"/>
              <p:cNvSpPr txBox="1"/>
              <p:nvPr/>
            </p:nvSpPr>
            <p:spPr>
              <a:xfrm>
                <a:off x="114300" y="-38100"/>
                <a:ext cx="584200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3525" tIns="33525" rIns="33525" bIns="335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12" name="Google Shape;912;p20"/>
            <p:cNvSpPr/>
            <p:nvPr/>
          </p:nvSpPr>
          <p:spPr>
            <a:xfrm>
              <a:off x="592516" y="487629"/>
              <a:ext cx="6510115" cy="5637760"/>
            </a:xfrm>
            <a:custGeom>
              <a:avLst/>
              <a:gdLst/>
              <a:ahLst/>
              <a:cxnLst/>
              <a:rect l="l" t="t" r="r" b="b"/>
              <a:pathLst>
                <a:path w="6350000" h="5499100" extrusionOk="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15625" r="-14110"/>
              </a:stretch>
            </a:blipFill>
            <a:ln>
              <a:noFill/>
            </a:ln>
          </p:spPr>
        </p:sp>
      </p:grpSp>
      <p:grpSp>
        <p:nvGrpSpPr>
          <p:cNvPr id="913" name="Google Shape;913;p20"/>
          <p:cNvGrpSpPr/>
          <p:nvPr/>
        </p:nvGrpSpPr>
        <p:grpSpPr>
          <a:xfrm>
            <a:off x="11871928" y="8998236"/>
            <a:ext cx="5289814" cy="4793894"/>
            <a:chOff x="0" y="-38100"/>
            <a:chExt cx="812800" cy="736600"/>
          </a:xfrm>
        </p:grpSpPr>
        <p:sp>
          <p:nvSpPr>
            <p:cNvPr id="914" name="Google Shape;914;p20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15" name="Google Shape;915;p2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6" name="Google Shape;916;p20"/>
          <p:cNvGrpSpPr/>
          <p:nvPr/>
        </p:nvGrpSpPr>
        <p:grpSpPr>
          <a:xfrm>
            <a:off x="11871928" y="-3753090"/>
            <a:ext cx="5289814" cy="4793894"/>
            <a:chOff x="0" y="-38100"/>
            <a:chExt cx="812800" cy="736600"/>
          </a:xfrm>
        </p:grpSpPr>
        <p:sp>
          <p:nvSpPr>
            <p:cNvPr id="917" name="Google Shape;917;p20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18" name="Google Shape;918;p2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9" name="Google Shape;919;p20"/>
          <p:cNvGrpSpPr/>
          <p:nvPr/>
        </p:nvGrpSpPr>
        <p:grpSpPr>
          <a:xfrm>
            <a:off x="13213976" y="7243476"/>
            <a:ext cx="6944536" cy="6293486"/>
            <a:chOff x="0" y="-38100"/>
            <a:chExt cx="812800" cy="736600"/>
          </a:xfrm>
        </p:grpSpPr>
        <p:sp>
          <p:nvSpPr>
            <p:cNvPr id="920" name="Google Shape;920;p20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921" name="Google Shape;921;p2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525" tIns="47525" rIns="47525" bIns="47525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2" name="Google Shape;922;p20"/>
          <p:cNvGrpSpPr/>
          <p:nvPr/>
        </p:nvGrpSpPr>
        <p:grpSpPr>
          <a:xfrm>
            <a:off x="13213976" y="-3575487"/>
            <a:ext cx="6944536" cy="6293486"/>
            <a:chOff x="0" y="-38100"/>
            <a:chExt cx="812800" cy="736600"/>
          </a:xfrm>
        </p:grpSpPr>
        <p:sp>
          <p:nvSpPr>
            <p:cNvPr id="923" name="Google Shape;923;p20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35044"/>
            </a:solidFill>
            <a:ln>
              <a:noFill/>
            </a:ln>
          </p:spPr>
        </p:sp>
        <p:sp>
          <p:nvSpPr>
            <p:cNvPr id="924" name="Google Shape;924;p2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525" tIns="47525" rIns="47525" bIns="47525" anchor="ctr" anchorCtr="0">
              <a:noAutofit/>
            </a:bodyPr>
            <a:lstStyle/>
            <a:p>
              <a:pPr marL="0" marR="0" lvl="0" indent="0" algn="ctr" rtl="0">
                <a:lnSpc>
                  <a:spcPct val="147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5" name="Google Shape;925;p20"/>
          <p:cNvGrpSpPr/>
          <p:nvPr/>
        </p:nvGrpSpPr>
        <p:grpSpPr>
          <a:xfrm>
            <a:off x="14270443" y="7899064"/>
            <a:ext cx="5289814" cy="4793894"/>
            <a:chOff x="0" y="-38100"/>
            <a:chExt cx="812800" cy="736600"/>
          </a:xfrm>
        </p:grpSpPr>
        <p:sp>
          <p:nvSpPr>
            <p:cNvPr id="926" name="Google Shape;926;p20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27" name="Google Shape;927;p2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8" name="Google Shape;928;p20"/>
          <p:cNvGrpSpPr/>
          <p:nvPr/>
        </p:nvGrpSpPr>
        <p:grpSpPr>
          <a:xfrm>
            <a:off x="14270443" y="-2653918"/>
            <a:ext cx="5289814" cy="4793894"/>
            <a:chOff x="0" y="-38100"/>
            <a:chExt cx="812800" cy="736600"/>
          </a:xfrm>
        </p:grpSpPr>
        <p:sp>
          <p:nvSpPr>
            <p:cNvPr id="929" name="Google Shape;929;p20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 extrusionOk="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43A46F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30" name="Google Shape;930;p20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1" name="Google Shape;931;p20"/>
          <p:cNvSpPr txBox="1"/>
          <p:nvPr/>
        </p:nvSpPr>
        <p:spPr>
          <a:xfrm>
            <a:off x="1028700" y="1738804"/>
            <a:ext cx="10843228" cy="1047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32" b="1" i="0" u="none" strike="noStrike" cap="none">
                <a:solidFill>
                  <a:srgbClr val="135044"/>
                </a:solidFill>
                <a:latin typeface="Ultra"/>
                <a:ea typeface="Ultra"/>
                <a:cs typeface="Ultra"/>
                <a:sym typeface="Ultra"/>
              </a:rPr>
              <a:t>Online Grooming</a:t>
            </a:r>
            <a:endParaRPr/>
          </a:p>
        </p:txBody>
      </p:sp>
      <p:sp>
        <p:nvSpPr>
          <p:cNvPr id="932" name="Google Shape;932;p20"/>
          <p:cNvSpPr txBox="1"/>
          <p:nvPr/>
        </p:nvSpPr>
        <p:spPr>
          <a:xfrm>
            <a:off x="1028700" y="6669922"/>
            <a:ext cx="9589658" cy="2887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1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biggest danger when it comes to the internet, is that not everybody is always who they say they are. Online predators hide behind a screen and can pretend to be anyone they want</a:t>
            </a:r>
            <a:endParaRPr/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1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20"/>
          <p:cNvSpPr txBox="1"/>
          <p:nvPr/>
        </p:nvSpPr>
        <p:spPr>
          <a:xfrm>
            <a:off x="1028700" y="3284124"/>
            <a:ext cx="9589658" cy="2306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1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Grooming: building a relationship, trust, and emotional connection with a chosen victim in order to manipulate, exploit, and abuse them</a:t>
            </a:r>
            <a:endParaRPr/>
          </a:p>
          <a:p>
            <a:pPr marL="0" marR="0" lvl="0" indent="0" algn="just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31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21"/>
          <p:cNvSpPr/>
          <p:nvPr/>
        </p:nvSpPr>
        <p:spPr>
          <a:xfrm>
            <a:off x="-1486444" y="-892983"/>
            <a:ext cx="21430448" cy="12214266"/>
          </a:xfrm>
          <a:prstGeom prst="rect">
            <a:avLst/>
          </a:prstGeom>
          <a:solidFill>
            <a:srgbClr val="13504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9" name="Google Shape;939;p21"/>
          <p:cNvGrpSpPr/>
          <p:nvPr/>
        </p:nvGrpSpPr>
        <p:grpSpPr>
          <a:xfrm>
            <a:off x="145922" y="1848969"/>
            <a:ext cx="18165716" cy="7409330"/>
            <a:chOff x="0" y="0"/>
            <a:chExt cx="24220955" cy="9879107"/>
          </a:xfrm>
        </p:grpSpPr>
        <p:sp>
          <p:nvSpPr>
            <p:cNvPr id="940" name="Google Shape;940;p21"/>
            <p:cNvSpPr/>
            <p:nvPr/>
          </p:nvSpPr>
          <p:spPr>
            <a:xfrm>
              <a:off x="5258018" y="0"/>
              <a:ext cx="5264481" cy="4655030"/>
            </a:xfrm>
            <a:custGeom>
              <a:avLst/>
              <a:gdLst/>
              <a:ahLst/>
              <a:cxnLst/>
              <a:rect l="l" t="t" r="r" b="b"/>
              <a:pathLst>
                <a:path w="4361815" h="3856863" extrusionOk="0">
                  <a:moveTo>
                    <a:pt x="1275207" y="0"/>
                  </a:moveTo>
                  <a:cubicBezTo>
                    <a:pt x="1151509" y="0"/>
                    <a:pt x="1037336" y="65913"/>
                    <a:pt x="975487" y="173101"/>
                  </a:cubicBezTo>
                  <a:lnTo>
                    <a:pt x="61849" y="1755394"/>
                  </a:lnTo>
                  <a:cubicBezTo>
                    <a:pt x="0" y="1862455"/>
                    <a:pt x="0" y="1994408"/>
                    <a:pt x="61849" y="2101469"/>
                  </a:cubicBezTo>
                  <a:lnTo>
                    <a:pt x="975360" y="3683762"/>
                  </a:lnTo>
                  <a:cubicBezTo>
                    <a:pt x="1036701" y="3789934"/>
                    <a:pt x="1149477" y="3855720"/>
                    <a:pt x="1271905" y="3856863"/>
                  </a:cubicBezTo>
                  <a:lnTo>
                    <a:pt x="3105404" y="3856863"/>
                  </a:lnTo>
                  <a:cubicBezTo>
                    <a:pt x="3227832" y="3855720"/>
                    <a:pt x="3340608" y="3789934"/>
                    <a:pt x="3401949" y="3683762"/>
                  </a:cubicBezTo>
                  <a:lnTo>
                    <a:pt x="4315460" y="2101469"/>
                  </a:lnTo>
                  <a:cubicBezTo>
                    <a:pt x="4345940" y="2048764"/>
                    <a:pt x="4361307" y="1990090"/>
                    <a:pt x="4361815" y="1931162"/>
                  </a:cubicBezTo>
                  <a:lnTo>
                    <a:pt x="4361815" y="1925574"/>
                  </a:lnTo>
                  <a:cubicBezTo>
                    <a:pt x="4361307" y="1866773"/>
                    <a:pt x="4345940" y="1807972"/>
                    <a:pt x="4315460" y="1755267"/>
                  </a:cubicBezTo>
                  <a:lnTo>
                    <a:pt x="3401949" y="173101"/>
                  </a:lnTo>
                  <a:cubicBezTo>
                    <a:pt x="3340100" y="65913"/>
                    <a:pt x="3225927" y="0"/>
                    <a:pt x="3102229" y="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6344" b="-6343"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1"/>
            <p:cNvSpPr/>
            <p:nvPr/>
          </p:nvSpPr>
          <p:spPr>
            <a:xfrm>
              <a:off x="12456769" y="800334"/>
              <a:ext cx="7692734" cy="3355955"/>
            </a:xfrm>
            <a:custGeom>
              <a:avLst/>
              <a:gdLst/>
              <a:ahLst/>
              <a:cxnLst/>
              <a:rect l="l" t="t" r="r" b="b"/>
              <a:pathLst>
                <a:path w="7692734" h="3355955" extrusionOk="0">
                  <a:moveTo>
                    <a:pt x="0" y="0"/>
                  </a:moveTo>
                  <a:lnTo>
                    <a:pt x="7692734" y="0"/>
                  </a:lnTo>
                  <a:lnTo>
                    <a:pt x="7692734" y="3355955"/>
                  </a:lnTo>
                  <a:lnTo>
                    <a:pt x="0" y="33559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942" name="Google Shape;942;p21"/>
            <p:cNvSpPr txBox="1"/>
            <p:nvPr/>
          </p:nvSpPr>
          <p:spPr>
            <a:xfrm>
              <a:off x="12344226" y="5063973"/>
              <a:ext cx="7917819" cy="26135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55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1149 Fort Worth Hwy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55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Weatherford, Tx 76086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55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 Hour Hotline: 817-596-8922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55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Office: 817-596-7543</a:t>
              </a:r>
              <a:endParaRPr/>
            </a:p>
          </p:txBody>
        </p:sp>
        <p:sp>
          <p:nvSpPr>
            <p:cNvPr id="943" name="Google Shape;943;p21"/>
            <p:cNvSpPr txBox="1"/>
            <p:nvPr/>
          </p:nvSpPr>
          <p:spPr>
            <a:xfrm>
              <a:off x="3861190" y="5166508"/>
              <a:ext cx="7751888" cy="24084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Amerson Meyers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Youth Advocate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amersonm@freedomhousepc.org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Cell: 817-565-4030</a:t>
              </a:r>
              <a:endParaRPr/>
            </a:p>
          </p:txBody>
        </p:sp>
        <p:sp>
          <p:nvSpPr>
            <p:cNvPr id="944" name="Google Shape;944;p21"/>
            <p:cNvSpPr txBox="1"/>
            <p:nvPr/>
          </p:nvSpPr>
          <p:spPr>
            <a:xfrm>
              <a:off x="16303136" y="8083032"/>
              <a:ext cx="7917819" cy="17960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Adriana Alvarez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Bilingual Advocate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adrianaa@freedomhousepc.org</a:t>
              </a:r>
              <a:endParaRPr/>
            </a:p>
          </p:txBody>
        </p:sp>
        <p:sp>
          <p:nvSpPr>
            <p:cNvPr id="945" name="Google Shape;945;p21"/>
            <p:cNvSpPr txBox="1"/>
            <p:nvPr/>
          </p:nvSpPr>
          <p:spPr>
            <a:xfrm>
              <a:off x="8080652" y="8083032"/>
              <a:ext cx="7525732" cy="17960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Destinee Palacios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Client/Child Advocate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DestineeP@freedomhousepc.org</a:t>
              </a:r>
              <a:endParaRPr/>
            </a:p>
          </p:txBody>
        </p:sp>
        <p:sp>
          <p:nvSpPr>
            <p:cNvPr id="946" name="Google Shape;946;p21"/>
            <p:cNvSpPr txBox="1"/>
            <p:nvPr/>
          </p:nvSpPr>
          <p:spPr>
            <a:xfrm>
              <a:off x="0" y="8083032"/>
              <a:ext cx="7289740" cy="17960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Britney Oaks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Sexual Assault Advocate</a:t>
              </a:r>
              <a:endParaRPr/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2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BritneyO@freedomhousepc.org</a:t>
              </a:r>
              <a:endParaRPr/>
            </a:p>
          </p:txBody>
        </p:sp>
      </p:grpSp>
      <p:sp>
        <p:nvSpPr>
          <p:cNvPr id="947" name="Google Shape;947;p21"/>
          <p:cNvSpPr txBox="1"/>
          <p:nvPr/>
        </p:nvSpPr>
        <p:spPr>
          <a:xfrm>
            <a:off x="642150" y="515938"/>
            <a:ext cx="10917515" cy="1044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>
                <a:solidFill>
                  <a:srgbClr val="EFEFEF"/>
                </a:solidFill>
                <a:latin typeface="Raleway"/>
                <a:ea typeface="Raleway"/>
                <a:cs typeface="Raleway"/>
                <a:sym typeface="Raleway"/>
              </a:rPr>
              <a:t>CONTACT US!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1280</Words>
  <Application>Microsoft Macintosh PowerPoint</Application>
  <PresentationFormat>Custom</PresentationFormat>
  <Paragraphs>201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Open Sans</vt:lpstr>
      <vt:lpstr>Calibri</vt:lpstr>
      <vt:lpstr>Raleway</vt:lpstr>
      <vt:lpstr>Montserrat</vt:lpstr>
      <vt:lpstr>Ultra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Jordan</dc:creator>
  <cp:lastModifiedBy>Cathy Bradshaw</cp:lastModifiedBy>
  <cp:revision>1</cp:revision>
  <dcterms:created xsi:type="dcterms:W3CDTF">2006-08-16T00:00:00Z</dcterms:created>
  <dcterms:modified xsi:type="dcterms:W3CDTF">2025-07-20T13:21:21Z</dcterms:modified>
</cp:coreProperties>
</file>