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40" r:id="rId4"/>
  </p:sldMasterIdLst>
  <p:notesMasterIdLst>
    <p:notesMasterId r:id="rId47"/>
  </p:notesMasterIdLst>
  <p:handoutMasterIdLst>
    <p:handoutMasterId r:id="rId48"/>
  </p:handoutMasterIdLst>
  <p:sldIdLst>
    <p:sldId id="256" r:id="rId5"/>
    <p:sldId id="267" r:id="rId6"/>
    <p:sldId id="280" r:id="rId7"/>
    <p:sldId id="269" r:id="rId8"/>
    <p:sldId id="270" r:id="rId9"/>
    <p:sldId id="271" r:id="rId10"/>
    <p:sldId id="272" r:id="rId11"/>
    <p:sldId id="273" r:id="rId12"/>
    <p:sldId id="274" r:id="rId13"/>
    <p:sldId id="275" r:id="rId14"/>
    <p:sldId id="276" r:id="rId15"/>
    <p:sldId id="268" r:id="rId16"/>
    <p:sldId id="277" r:id="rId17"/>
    <p:sldId id="278" r:id="rId18"/>
    <p:sldId id="279" r:id="rId19"/>
    <p:sldId id="281" r:id="rId20"/>
    <p:sldId id="282" r:id="rId21"/>
    <p:sldId id="266" r:id="rId22"/>
    <p:sldId id="283" r:id="rId23"/>
    <p:sldId id="285" r:id="rId24"/>
    <p:sldId id="286" r:id="rId25"/>
    <p:sldId id="287" r:id="rId26"/>
    <p:sldId id="288" r:id="rId27"/>
    <p:sldId id="289" r:id="rId28"/>
    <p:sldId id="290" r:id="rId29"/>
    <p:sldId id="291" r:id="rId30"/>
    <p:sldId id="292" r:id="rId31"/>
    <p:sldId id="293" r:id="rId32"/>
    <p:sldId id="294" r:id="rId33"/>
    <p:sldId id="295" r:id="rId34"/>
    <p:sldId id="296" r:id="rId35"/>
    <p:sldId id="297" r:id="rId36"/>
    <p:sldId id="298" r:id="rId37"/>
    <p:sldId id="299" r:id="rId38"/>
    <p:sldId id="300" r:id="rId39"/>
    <p:sldId id="301" r:id="rId40"/>
    <p:sldId id="302" r:id="rId41"/>
    <p:sldId id="303" r:id="rId42"/>
    <p:sldId id="304" r:id="rId43"/>
    <p:sldId id="305" r:id="rId44"/>
    <p:sldId id="306" r:id="rId45"/>
    <p:sldId id="307" r:id="rId4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DA37D80-6434-44D0-A028-1B22A696006F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6" y="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3" d="100"/>
          <a:sy n="63" d="100"/>
        </p:scale>
        <p:origin x="1986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4.xml"/><Relationship Id="rId51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71268B-8AC2-4239-8FAF-7C144C210720}" type="datetimeFigureOut">
              <a:rPr lang="en-US"/>
              <a:t>2/19/2018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2BA2C8-71FC-43D0-BD87-0547616971FA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292136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AD8362-6D63-40AC-BAA9-90C3AE6D5875}" type="datetimeFigureOut">
              <a:rPr lang="en-US"/>
              <a:t>2/19/2018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539446-6953-447E-A4E3-E7CFBF87004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239292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ater3"/>
          <p:cNvSpPr/>
          <p:nvPr/>
        </p:nvSpPr>
        <p:spPr bwMode="gray">
          <a:xfrm>
            <a:off x="2552" y="5243129"/>
            <a:ext cx="12188952" cy="1614871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23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sky"/>
          <p:cNvSpPr/>
          <p:nvPr/>
        </p:nvSpPr>
        <p:spPr bwMode="white">
          <a:xfrm>
            <a:off x="2552" y="0"/>
            <a:ext cx="12188952" cy="5334000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water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r="9901"/>
          <a:stretch/>
        </p:blipFill>
        <p:spPr bwMode="ltGray">
          <a:xfrm>
            <a:off x="-1425" y="5497897"/>
            <a:ext cx="12188952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water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8" r="6356"/>
          <a:stretch/>
        </p:blipFill>
        <p:spPr bwMode="gray">
          <a:xfrm flipH="1">
            <a:off x="-1425" y="5221111"/>
            <a:ext cx="12188952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/>
          <p:cNvSpPr/>
          <p:nvPr/>
        </p:nvSpPr>
        <p:spPr>
          <a:xfrm>
            <a:off x="-1425" y="5961106"/>
            <a:ext cx="12188952" cy="896846"/>
          </a:xfrm>
          <a:prstGeom prst="rect">
            <a:avLst/>
          </a:prstGeom>
          <a:gradFill>
            <a:gsLst>
              <a:gs pos="25000">
                <a:schemeClr val="accent6">
                  <a:lumMod val="60000"/>
                  <a:lumOff val="40000"/>
                  <a:alpha val="0"/>
                </a:schemeClr>
              </a:gs>
              <a:gs pos="100000">
                <a:schemeClr val="accent6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05872" y="1309047"/>
            <a:ext cx="9602789" cy="2667000"/>
          </a:xfrm>
        </p:spPr>
        <p:txBody>
          <a:bodyPr anchor="b">
            <a:noAutofit/>
          </a:bodyPr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05872" y="4038600"/>
            <a:ext cx="9601200" cy="990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cap="all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42361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3E9E-A95C-48F2-B4BF-A71542E0BE9A}" type="datetime1">
              <a:rPr lang="en-US"/>
              <a:t>2/19/2018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05082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ky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3" y="1309047"/>
            <a:ext cx="9601252" cy="2667000"/>
          </a:xfrm>
        </p:spPr>
        <p:txBody>
          <a:bodyPr anchor="b">
            <a:normAutofit/>
          </a:bodyPr>
          <a:lstStyle>
            <a:lvl1pPr algn="ctr">
              <a:defRPr sz="60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3" y="4038600"/>
            <a:ext cx="9601200" cy="1143000"/>
          </a:xfr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000" cap="all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F84E2-2D7A-43CF-AC90-352A289A783A}" type="datetime1">
              <a:rPr lang="en-US"/>
              <a:t>2/19/2018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43559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78880" y="1572768"/>
            <a:ext cx="4572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41120" y="1572768"/>
            <a:ext cx="4572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952B5-7A2F-4CC8-B7CE-9234E21C2837}" type="datetime1">
              <a:rPr lang="en-US"/>
              <a:t>2/19/2018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49378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1572768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1120" y="2365861"/>
            <a:ext cx="4572000" cy="33491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78880" y="1572768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78880" y="2365861"/>
            <a:ext cx="4572000" cy="33491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A07A-9201-4B4B-BAF2-015AFA30F520}" type="datetime1">
              <a:rPr lang="en-US"/>
              <a:t>2/19/2018</a:t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72378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7E00A-486F-4252-8B1D-E32645521F49}" type="datetime1">
              <a:rPr lang="en-US"/>
              <a:t>2/19/2018</a:t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81886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ky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F5F92-E675-4B36-9A60-69A962A68675}" type="datetime1">
              <a:rPr lang="en-US"/>
              <a:t>2/19/2018</a:t>
            </a:fld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92262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479" y="762000"/>
            <a:ext cx="3377133" cy="2743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0413" y="685800"/>
            <a:ext cx="6858000" cy="4572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7479" y="3554104"/>
            <a:ext cx="3377133" cy="1703696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E2C9B-5FA2-460D-9BE7-B0812FC2A6FF}" type="datetime1">
              <a:rPr lang="en-US"/>
              <a:t>2/19/2018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83897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479" y="762000"/>
            <a:ext cx="3377133" cy="2743200"/>
          </a:xfrm>
        </p:spPr>
        <p:txBody>
          <a:bodyPr anchor="b">
            <a:normAutofit/>
          </a:bodyPr>
          <a:lstStyle>
            <a:lvl1pPr>
              <a:defRPr sz="34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760413" y="685800"/>
            <a:ext cx="6858000" cy="4572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7479" y="3554104"/>
            <a:ext cx="3377133" cy="170369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74940-A916-4C8B-9648-02A2D3898F9E}" type="datetime1">
              <a:rPr lang="en-US"/>
              <a:t>2/19/2018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16615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E5243-F52A-4D37-9694-EB26C6C31910}" type="datetime1">
              <a:rPr lang="en-US"/>
              <a:t>2/19/2018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36256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274638"/>
            <a:ext cx="2628900" cy="54403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274638"/>
            <a:ext cx="7734300" cy="5440362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7B6E1-634A-48DC-9E8B-D894023267EF}" type="datetime1">
              <a:rPr lang="en-US"/>
              <a:t>2/19/2018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5865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ky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58000"/>
                </a:schemeClr>
              </a:gs>
              <a:gs pos="88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/>
          </a:p>
        </p:txBody>
      </p:sp>
      <p:sp>
        <p:nvSpPr>
          <p:cNvPr id="8" name="water3"/>
          <p:cNvSpPr/>
          <p:nvPr/>
        </p:nvSpPr>
        <p:spPr bwMode="gray">
          <a:xfrm>
            <a:off x="2552" y="6064101"/>
            <a:ext cx="12188952" cy="793899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49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water2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r="9901"/>
          <a:stretch/>
        </p:blipFill>
        <p:spPr bwMode="white">
          <a:xfrm>
            <a:off x="-1425" y="6256181"/>
            <a:ext cx="12188952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water1"/>
          <p:cNvPicPr>
            <a:picLocks noChangeAspect="1"/>
          </p:cNvPicPr>
          <p:nvPr/>
        </p:nvPicPr>
        <p:blipFill rotWithShape="1">
          <a:blip r:embed="rId1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8" r="6356"/>
          <a:stretch/>
        </p:blipFill>
        <p:spPr bwMode="gray">
          <a:xfrm flipH="1">
            <a:off x="-1425" y="5979395"/>
            <a:ext cx="12188952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41120" y="265176"/>
            <a:ext cx="9509759" cy="10881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1572768"/>
            <a:ext cx="9509760" cy="41422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41120" y="6601968"/>
            <a:ext cx="7159752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75776" y="6601968"/>
            <a:ext cx="96012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</a:defRPr>
            </a:lvl1pPr>
          </a:lstStyle>
          <a:p>
            <a:fld id="{5586B75A-687E-405C-8A0B-8D00578BA2C3}" type="datetime1">
              <a:rPr lang="en-US" smtClean="0"/>
              <a:pPr/>
              <a:t>2/19/2018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10800" y="6601968"/>
            <a:ext cx="64008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cap="all" baseline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551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800" kern="1200">
          <a:solidFill>
            <a:schemeClr val="accent2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•"/>
        <a:defRPr sz="20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90000"/>
        </a:lnSpc>
        <a:spcBef>
          <a:spcPts val="1000"/>
        </a:spcBef>
        <a:buSzPct val="100000"/>
        <a:buFont typeface="Arial" pitchFamily="34" charset="0"/>
        <a:buChar char="•"/>
        <a:defRPr sz="18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6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6pPr>
      <a:lvl7pPr marL="192024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8pPr>
      <a:lvl9pPr marL="2240280" indent="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None/>
        <a:defRPr sz="14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8000" b="1" dirty="0"/>
              <a:t>Anxiety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How to help yourself</a:t>
            </a:r>
          </a:p>
        </p:txBody>
      </p:sp>
    </p:spTree>
    <p:extLst>
      <p:ext uri="{BB962C8B-B14F-4D97-AF65-F5344CB8AC3E}">
        <p14:creationId xmlns:p14="http://schemas.microsoft.com/office/powerpoint/2010/main" val="150390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D021AB-4E60-4AFA-AEFB-DC7220744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u="sng" dirty="0"/>
              <a:t>How to help yourself…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E82837-228D-4681-B2E5-629B40FF00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Blip>
                <a:blip r:embed="rId2"/>
              </a:buBlip>
            </a:pPr>
            <a:r>
              <a:rPr lang="en-US" sz="5400" dirty="0"/>
              <a:t> Things you can do</a:t>
            </a:r>
          </a:p>
          <a:p>
            <a:pPr>
              <a:buBlip>
                <a:blip r:embed="rId2"/>
              </a:buBlip>
            </a:pPr>
            <a:r>
              <a:rPr lang="en-US" sz="5400" dirty="0"/>
              <a:t> Things you can think</a:t>
            </a:r>
          </a:p>
          <a:p>
            <a:pPr>
              <a:buBlip>
                <a:blip r:embed="rId2"/>
              </a:buBlip>
            </a:pPr>
            <a:r>
              <a:rPr lang="en-US" sz="5400" dirty="0"/>
              <a:t> What you can ask of others</a:t>
            </a:r>
          </a:p>
        </p:txBody>
      </p:sp>
    </p:spTree>
    <p:extLst>
      <p:ext uri="{BB962C8B-B14F-4D97-AF65-F5344CB8AC3E}">
        <p14:creationId xmlns:p14="http://schemas.microsoft.com/office/powerpoint/2010/main" val="146027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C2A059-E8A4-4B46-9573-2E5F15DD8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194698E2-75C0-4D72-883F-41026B1997C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7797" r="7797"/>
          <a:stretch>
            <a:fillRect/>
          </a:stretch>
        </p:blipFill>
        <p:spPr/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738DEE-7178-4F26-BEC6-721C9B2A141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Books, books, and more books!</a:t>
            </a:r>
          </a:p>
        </p:txBody>
      </p:sp>
    </p:spTree>
    <p:extLst>
      <p:ext uri="{BB962C8B-B14F-4D97-AF65-F5344CB8AC3E}">
        <p14:creationId xmlns:p14="http://schemas.microsoft.com/office/powerpoint/2010/main" val="2828815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5AE2A9-7AD1-4F8F-B08B-F0AD8CD890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Fidgets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D8E6542A-2422-49D9-B101-BE0CA8E6C2D4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6667" b="16667"/>
          <a:stretch>
            <a:fillRect/>
          </a:stretch>
        </p:blipFill>
        <p:spPr>
          <a:xfrm>
            <a:off x="760413" y="685800"/>
            <a:ext cx="3652561" cy="2435041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49F543-41BB-4510-A88B-CA5AF1C1316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Paper clips, pencils, etc.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9E40391-DCEE-49B7-8FF3-FBF8172433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7331" y="2832651"/>
            <a:ext cx="2898913" cy="2898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447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987D0E-718A-462E-B6F6-7290B738E0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Solve puzzles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C267380A-9695-4CC6-AEB2-2FAF49DE20BA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3286" b="3286"/>
          <a:stretch>
            <a:fillRect/>
          </a:stretch>
        </p:blipFill>
        <p:spPr>
          <a:xfrm>
            <a:off x="1570382" y="579783"/>
            <a:ext cx="3679065" cy="2452710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7DE0EA-F8F6-464F-B53B-9DDF067F4B9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Distracts your mind!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657F116-F505-44BB-82D4-D8EA1427FC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7250" y="2105025"/>
            <a:ext cx="2857500" cy="26479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195FFCA-7A33-44BC-BBA7-2D380FB8C3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243" y="2743200"/>
            <a:ext cx="2869096" cy="2869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506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AEF10-78BA-438E-952C-1897CEB485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Doodle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86036862-917C-4ECE-B9F0-7D92EC39799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6073" b="16073"/>
          <a:stretch>
            <a:fillRect/>
          </a:stretch>
        </p:blipFill>
        <p:spPr>
          <a:xfrm>
            <a:off x="760413" y="685800"/>
            <a:ext cx="6976818" cy="4651212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B6F0FB-73F7-4C7C-9EAD-4095770F2C5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Anything is fine!</a:t>
            </a:r>
          </a:p>
        </p:txBody>
      </p:sp>
    </p:spTree>
    <p:extLst>
      <p:ext uri="{BB962C8B-B14F-4D97-AF65-F5344CB8AC3E}">
        <p14:creationId xmlns:p14="http://schemas.microsoft.com/office/powerpoint/2010/main" val="4088174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157F21-C351-46B1-BC5D-A894FB477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Playdough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AB04FAA5-0BE2-459C-8B58-D19AD49336D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5556" b="5556"/>
          <a:stretch>
            <a:fillRect/>
          </a:stretch>
        </p:blipFill>
        <p:spPr/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00BB67-34E4-4F39-86CF-468181912DE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There is no age limit!</a:t>
            </a:r>
          </a:p>
        </p:txBody>
      </p:sp>
    </p:spTree>
    <p:extLst>
      <p:ext uri="{BB962C8B-B14F-4D97-AF65-F5344CB8AC3E}">
        <p14:creationId xmlns:p14="http://schemas.microsoft.com/office/powerpoint/2010/main" val="3973030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7521AD-84B2-4C60-AC85-D05E86E48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Slinky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E8A78D55-DF9E-4E69-92AA-C2C593265B67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0159" b="10159"/>
          <a:stretch>
            <a:fillRect/>
          </a:stretch>
        </p:blipFill>
        <p:spPr/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8EC796-2FB0-454F-983E-9C549C21E41B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Best thing ever!</a:t>
            </a:r>
          </a:p>
        </p:txBody>
      </p:sp>
    </p:spTree>
    <p:extLst>
      <p:ext uri="{BB962C8B-B14F-4D97-AF65-F5344CB8AC3E}">
        <p14:creationId xmlns:p14="http://schemas.microsoft.com/office/powerpoint/2010/main" val="1270688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269449-7837-4F5C-85A7-7951B6A8F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7479" y="762000"/>
            <a:ext cx="3675315" cy="2743200"/>
          </a:xfrm>
        </p:spPr>
        <p:txBody>
          <a:bodyPr/>
          <a:lstStyle/>
          <a:p>
            <a:r>
              <a:rPr lang="en-US" dirty="0"/>
              <a:t>Handheld games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E5877BF8-29FE-4FD9-918A-727F8881321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24667" b="24667"/>
          <a:stretch>
            <a:fillRect/>
          </a:stretch>
        </p:blipFill>
        <p:spPr>
          <a:xfrm>
            <a:off x="455613" y="742715"/>
            <a:ext cx="4172708" cy="2781769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0B83A9-6BCD-484C-A3A7-051B3549018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So many old ones around!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8094C99-9E1B-4590-A598-920E9B1DF6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5922" y="2554357"/>
            <a:ext cx="3163956" cy="3163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597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50780-BA02-4B14-A063-1CB24D48CC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Meditate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ECC713AB-B4D6-4B54-83B9-1D80FC9009FD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1104" r="11104"/>
          <a:stretch>
            <a:fillRect/>
          </a:stretch>
        </p:blipFill>
        <p:spPr/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D80AC2-FEB6-415E-9C04-AA49EE6F78D3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Find a quiet place…</a:t>
            </a:r>
          </a:p>
        </p:txBody>
      </p:sp>
    </p:spTree>
    <p:extLst>
      <p:ext uri="{BB962C8B-B14F-4D97-AF65-F5344CB8AC3E}">
        <p14:creationId xmlns:p14="http://schemas.microsoft.com/office/powerpoint/2010/main" val="3584558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9D9321-9826-4AC2-8DE3-46898FC5C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Music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E7CD389B-7340-4414-BE00-09A92072E1A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2500" r="2500"/>
          <a:stretch>
            <a:fillRect/>
          </a:stretch>
        </p:blipFill>
        <p:spPr>
          <a:xfrm>
            <a:off x="676006" y="762000"/>
            <a:ext cx="6858000" cy="4572000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8826B6-9FA7-40BB-BBE1-E9E77EC47FE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Play, listen, sing…</a:t>
            </a:r>
          </a:p>
        </p:txBody>
      </p:sp>
    </p:spTree>
    <p:extLst>
      <p:ext uri="{BB962C8B-B14F-4D97-AF65-F5344CB8AC3E}">
        <p14:creationId xmlns:p14="http://schemas.microsoft.com/office/powerpoint/2010/main" val="1568717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930AF19-135C-4E39-9F00-9700458D9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Blow bubbles</a:t>
            </a: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F9FA0685-EE0B-412D-92C2-151FEF0250EE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25" r="125"/>
          <a:stretch>
            <a:fillRect/>
          </a:stretch>
        </p:blipFill>
        <p:spPr/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6DE0DC-9A5A-422E-A063-86FF68884BC9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Good for controlling rate of breath</a:t>
            </a:r>
          </a:p>
        </p:txBody>
      </p:sp>
    </p:spTree>
    <p:extLst>
      <p:ext uri="{BB962C8B-B14F-4D97-AF65-F5344CB8AC3E}">
        <p14:creationId xmlns:p14="http://schemas.microsoft.com/office/powerpoint/2010/main" val="4208336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A2650-7F57-4AC1-BA2B-49CB2EA70E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90990390-E54D-474D-AD7F-16E66569BFA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3901" b="3901"/>
          <a:stretch>
            <a:fillRect/>
          </a:stretch>
        </p:blipFill>
        <p:spPr>
          <a:xfrm>
            <a:off x="641144" y="341244"/>
            <a:ext cx="4036874" cy="2691249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1054F4-E645-4AA4-ACAF-3C5C0905BB69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Anything that gets you moving!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B7255F8-6E44-48DE-AA19-D9017FBAA6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4133" y="3140765"/>
            <a:ext cx="3903163" cy="2602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829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C08698-52FF-463E-A528-261C8B7B63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Animals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D4040164-EB87-45F1-A779-1A8DE0F2A3D5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7813" r="7813"/>
          <a:stretch>
            <a:fillRect/>
          </a:stretch>
        </p:blipFill>
        <p:spPr/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672C5A-DF7C-43F7-BB28-BE6D5974AB23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Walk, pet, brush, play…</a:t>
            </a:r>
          </a:p>
        </p:txBody>
      </p:sp>
    </p:spTree>
    <p:extLst>
      <p:ext uri="{BB962C8B-B14F-4D97-AF65-F5344CB8AC3E}">
        <p14:creationId xmlns:p14="http://schemas.microsoft.com/office/powerpoint/2010/main" val="3921972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5E7454-B186-4796-BC03-CD4EC9148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 productive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BB8A3D50-060F-44B1-8220-185CE1F4BB2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760413" y="685800"/>
            <a:ext cx="3622814" cy="2415209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906F4E-C580-4C14-8182-E73563BCB58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Cook, clean, etc.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C8C5739-2888-4BB0-881C-B54C966FB5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9765" y="3008244"/>
            <a:ext cx="3796340" cy="2704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184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98692B-E466-4841-8996-310B28E3AB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Connect</a:t>
            </a: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6EDCB4E1-B849-4CC7-9A43-C68BD2E2226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3750" r="3750"/>
          <a:stretch>
            <a:fillRect/>
          </a:stretch>
        </p:blipFill>
        <p:spPr/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11D543-EF96-471B-B4CA-5CD2B7D8937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With positive people</a:t>
            </a:r>
          </a:p>
        </p:txBody>
      </p:sp>
    </p:spTree>
    <p:extLst>
      <p:ext uri="{BB962C8B-B14F-4D97-AF65-F5344CB8AC3E}">
        <p14:creationId xmlns:p14="http://schemas.microsoft.com/office/powerpoint/2010/main" val="2325624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309096-EBC0-4AF6-8097-B14B354B0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Laugh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6CC314AF-54D9-4040-A385-DA910E5DC6F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7839" r="7839"/>
          <a:stretch>
            <a:fillRect/>
          </a:stretch>
        </p:blipFill>
        <p:spPr/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7243D4-49BC-4C4D-9C34-092AC9424A2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Comics, movies, videos</a:t>
            </a:r>
          </a:p>
        </p:txBody>
      </p:sp>
    </p:spTree>
    <p:extLst>
      <p:ext uri="{BB962C8B-B14F-4D97-AF65-F5344CB8AC3E}">
        <p14:creationId xmlns:p14="http://schemas.microsoft.com/office/powerpoint/2010/main" val="2550020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Things you can THINK</a:t>
            </a:r>
          </a:p>
        </p:txBody>
      </p:sp>
      <p:pic>
        <p:nvPicPr>
          <p:cNvPr id="7" name="Picture Placeholder 6" descr="Closeup of flower, starfish, and shells on white sand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6956" y="2023005"/>
            <a:ext cx="4616184" cy="3081021"/>
          </a:xfrm>
        </p:spPr>
      </p:pic>
    </p:spTree>
    <p:extLst>
      <p:ext uri="{BB962C8B-B14F-4D97-AF65-F5344CB8AC3E}">
        <p14:creationId xmlns:p14="http://schemas.microsoft.com/office/powerpoint/2010/main" val="361883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5E496C7-A7B4-4098-AF87-CDB7E3E678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itle 4">
            <a:extLst>
              <a:ext uri="{FF2B5EF4-FFF2-40B4-BE49-F238E27FC236}">
                <a16:creationId xmlns:a16="http://schemas.microsoft.com/office/drawing/2014/main" id="{794781DF-DC58-4138-8A0D-C3D042F6C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91" y="1309047"/>
            <a:ext cx="11092070" cy="2667000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dirty="0"/>
              <a:t> I am a good and worthwhile person </a:t>
            </a:r>
          </a:p>
        </p:txBody>
      </p:sp>
    </p:spTree>
    <p:extLst>
      <p:ext uri="{BB962C8B-B14F-4D97-AF65-F5344CB8AC3E}">
        <p14:creationId xmlns:p14="http://schemas.microsoft.com/office/powerpoint/2010/main" val="3914766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>
            <a:extLst>
              <a:ext uri="{FF2B5EF4-FFF2-40B4-BE49-F238E27FC236}">
                <a16:creationId xmlns:a16="http://schemas.microsoft.com/office/drawing/2014/main" id="{53083942-C515-47B6-9AC7-AD9176209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 dirty="0"/>
            </a:br>
            <a:r>
              <a:rPr lang="en-US" dirty="0"/>
              <a:t> I have so much to offer 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D9CC9E77-22B5-4366-A24F-C654735E9C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133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>
            <a:extLst>
              <a:ext uri="{FF2B5EF4-FFF2-40B4-BE49-F238E27FC236}">
                <a16:creationId xmlns:a16="http://schemas.microsoft.com/office/drawing/2014/main" id="{53083942-C515-47B6-9AC7-AD9176209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 dirty="0"/>
            </a:br>
            <a:r>
              <a:rPr lang="en-US" dirty="0"/>
              <a:t> All is well, right here, right now 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D9CC9E77-22B5-4366-A24F-C654735E9C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985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>
            <a:extLst>
              <a:ext uri="{FF2B5EF4-FFF2-40B4-BE49-F238E27FC236}">
                <a16:creationId xmlns:a16="http://schemas.microsoft.com/office/drawing/2014/main" id="{53083942-C515-47B6-9AC7-AD9176209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 dirty="0"/>
            </a:br>
            <a:r>
              <a:rPr lang="en-US" dirty="0"/>
              <a:t> I can achieve anything I want to achieve 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D9CC9E77-22B5-4366-A24F-C654735E9C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834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>
            <a:extLst>
              <a:ext uri="{FF2B5EF4-FFF2-40B4-BE49-F238E27FC236}">
                <a16:creationId xmlns:a16="http://schemas.microsoft.com/office/drawing/2014/main" id="{53083942-C515-47B6-9AC7-AD9176209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 dirty="0"/>
            </a:br>
            <a:r>
              <a:rPr lang="en-US" dirty="0"/>
              <a:t> I am in control of my life 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D9CC9E77-22B5-4366-A24F-C654735E9C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855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>
            <a:extLst>
              <a:ext uri="{FF2B5EF4-FFF2-40B4-BE49-F238E27FC236}">
                <a16:creationId xmlns:a16="http://schemas.microsoft.com/office/drawing/2014/main" id="{53083942-C515-47B6-9AC7-AD9176209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 dirty="0"/>
            </a:br>
            <a:r>
              <a:rPr lang="en-US" dirty="0"/>
              <a:t> I have a lot to be proud of 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D9CC9E77-22B5-4366-A24F-C654735E9C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104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>
            <a:extLst>
              <a:ext uri="{FF2B5EF4-FFF2-40B4-BE49-F238E27FC236}">
                <a16:creationId xmlns:a16="http://schemas.microsoft.com/office/drawing/2014/main" id="{53083942-C515-47B6-9AC7-AD9176209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 dirty="0"/>
            </a:br>
            <a:r>
              <a:rPr lang="en-US" dirty="0"/>
              <a:t> I care about others, I am needed and worthwhile 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D9CC9E77-22B5-4366-A24F-C654735E9C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990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>
            <a:extLst>
              <a:ext uri="{FF2B5EF4-FFF2-40B4-BE49-F238E27FC236}">
                <a16:creationId xmlns:a16="http://schemas.microsoft.com/office/drawing/2014/main" id="{53083942-C515-47B6-9AC7-AD9176209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 dirty="0"/>
            </a:br>
            <a:r>
              <a:rPr lang="en-US" dirty="0"/>
              <a:t> I am a likeable person and I like myself 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D9CC9E77-22B5-4366-A24F-C654735E9C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995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>
            <a:extLst>
              <a:ext uri="{FF2B5EF4-FFF2-40B4-BE49-F238E27FC236}">
                <a16:creationId xmlns:a16="http://schemas.microsoft.com/office/drawing/2014/main" id="{53083942-C515-47B6-9AC7-AD9176209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 dirty="0"/>
            </a:br>
            <a:r>
              <a:rPr lang="en-US" dirty="0"/>
              <a:t> I am a unique and special person 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D9CC9E77-22B5-4366-A24F-C654735E9C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41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5A5672-94A0-4102-99C8-7DDFE1A64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 dirty="0"/>
            </a:br>
            <a:r>
              <a:rPr lang="en-US" dirty="0"/>
              <a:t> Things are getting better every day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CC8D17-4DCA-4216-B97B-65CA525606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272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7F7BEE-4761-4388-93F6-9A5EAB947E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/>
              <a:t> I can treat myself gently and with the care I would give a close friend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F11635-C227-40D6-B81F-A6CC6287F2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886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33A4B-8513-4AFF-9FB0-D42961052D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/>
              <a:t> I am learning what I need to do to take care of my body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7B54BE-77CA-4E51-AE34-8A04E5D7CF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582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9B7A39-03C9-44BA-B647-BB1B85315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 dirty="0"/>
            </a:br>
            <a:r>
              <a:rPr lang="en-US" dirty="0"/>
              <a:t> I will look for the good this day can bring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186E2F-8784-4530-8305-CFB6004A4E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242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002E5-C471-4EA0-9808-364092FE7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/>
              <a:t> I know I can master anything if I practice it continually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10EC02-0092-48F3-B480-7314722EC8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307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8E0196E-C0D6-4C43-9FE8-3CF5B11CD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9659" y="2438533"/>
            <a:ext cx="9509759" cy="1088136"/>
          </a:xfrm>
        </p:spPr>
        <p:txBody>
          <a:bodyPr>
            <a:normAutofit fontScale="90000"/>
          </a:bodyPr>
          <a:lstStyle/>
          <a:p>
            <a:r>
              <a:rPr lang="en-US" sz="5400" b="1" dirty="0"/>
              <a:t>Things you can ask others…</a:t>
            </a:r>
          </a:p>
        </p:txBody>
      </p:sp>
    </p:spTree>
    <p:extLst>
      <p:ext uri="{BB962C8B-B14F-4D97-AF65-F5344CB8AC3E}">
        <p14:creationId xmlns:p14="http://schemas.microsoft.com/office/powerpoint/2010/main" val="2834889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C325984-C5DC-4238-AA03-CF35812A9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Hel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05E89D6-4F70-4B32-99A7-D36F959996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82995" y="5549348"/>
            <a:ext cx="9601200" cy="1143000"/>
          </a:xfrm>
        </p:spPr>
        <p:txBody>
          <a:bodyPr/>
          <a:lstStyle/>
          <a:p>
            <a:r>
              <a:rPr lang="en-US" dirty="0"/>
              <a:t>Help me with my homework</a:t>
            </a: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B05F2539-3A22-44CF-B0DB-0BEBFC86F7FA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2"/>
          <a:srcRect l="7841" r="7841"/>
          <a:stretch>
            <a:fillRect/>
          </a:stretch>
        </p:blipFill>
        <p:spPr>
          <a:xfrm>
            <a:off x="2254595" y="593035"/>
            <a:ext cx="6858000" cy="4572000"/>
          </a:xfrm>
        </p:spPr>
      </p:pic>
    </p:spTree>
    <p:extLst>
      <p:ext uri="{BB962C8B-B14F-4D97-AF65-F5344CB8AC3E}">
        <p14:creationId xmlns:p14="http://schemas.microsoft.com/office/powerpoint/2010/main" val="3459771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05E89D6-4F70-4B32-99A7-D36F959996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82995" y="5549348"/>
            <a:ext cx="9601200" cy="1143000"/>
          </a:xfrm>
        </p:spPr>
        <p:txBody>
          <a:bodyPr/>
          <a:lstStyle/>
          <a:p>
            <a:r>
              <a:rPr lang="en-US" dirty="0"/>
              <a:t>Take a walk with me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013EAC-C1AE-4E1E-8C9E-DB1C2A6CD2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4675" y="1443037"/>
            <a:ext cx="5962650" cy="3971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481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05E89D6-4F70-4B32-99A7-D36F959996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82995" y="5549348"/>
            <a:ext cx="9601200" cy="1143000"/>
          </a:xfrm>
        </p:spPr>
        <p:txBody>
          <a:bodyPr/>
          <a:lstStyle/>
          <a:p>
            <a:r>
              <a:rPr lang="en-US" dirty="0"/>
              <a:t>Watch TV with me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267C30C-27BE-4127-A24D-25BA71AEE3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8793" y="1073426"/>
            <a:ext cx="8269604" cy="4121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834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05E89D6-4F70-4B32-99A7-D36F959996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82995" y="5549348"/>
            <a:ext cx="9601200" cy="1143000"/>
          </a:xfrm>
        </p:spPr>
        <p:txBody>
          <a:bodyPr/>
          <a:lstStyle/>
          <a:p>
            <a:r>
              <a:rPr lang="en-US" dirty="0"/>
              <a:t>Just listen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ABF074-6007-48AE-89E4-8AC8CA436F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5356" y="190359"/>
            <a:ext cx="5776478" cy="5209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444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05E89D6-4F70-4B32-99A7-D36F959996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82995" y="5549348"/>
            <a:ext cx="9601200" cy="1143000"/>
          </a:xfrm>
        </p:spPr>
        <p:txBody>
          <a:bodyPr/>
          <a:lstStyle/>
          <a:p>
            <a:r>
              <a:rPr lang="en-US" dirty="0"/>
              <a:t>Just hangout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E4264A1-38CF-4656-862C-8461B09C5B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0914" y="1083760"/>
            <a:ext cx="7925361" cy="3779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895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05E89D6-4F70-4B32-99A7-D36F959996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05847" y="5285094"/>
            <a:ext cx="9601200" cy="1143000"/>
          </a:xfrm>
        </p:spPr>
        <p:txBody>
          <a:bodyPr/>
          <a:lstStyle/>
          <a:p>
            <a:r>
              <a:rPr lang="en-US" dirty="0"/>
              <a:t>Make me laugh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A8621AC-F062-4A3A-B74A-DAF05C705F5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885"/>
          <a:stretch/>
        </p:blipFill>
        <p:spPr>
          <a:xfrm>
            <a:off x="2370482" y="541210"/>
            <a:ext cx="7051813" cy="4518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075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05E89D6-4F70-4B32-99A7-D36F959996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92595" y="5390322"/>
            <a:ext cx="9601200" cy="1143000"/>
          </a:xfrm>
        </p:spPr>
        <p:txBody>
          <a:bodyPr/>
          <a:lstStyle/>
          <a:p>
            <a:r>
              <a:rPr lang="en-US" dirty="0"/>
              <a:t>Give me a hug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79138E0-EBA3-422D-8CC6-A9898A1EB3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3989" y="237446"/>
            <a:ext cx="7200900" cy="4810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822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53678D-0176-4865-B760-05000BD331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01048" y="5334000"/>
            <a:ext cx="9601200" cy="1143000"/>
          </a:xfrm>
        </p:spPr>
        <p:txBody>
          <a:bodyPr/>
          <a:lstStyle/>
          <a:p>
            <a:r>
              <a:rPr lang="en-US" dirty="0"/>
              <a:t>Help me ask for help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91684B1-E6CA-41B4-A773-6B18C3932E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9949" y="543341"/>
            <a:ext cx="6052352" cy="4539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850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26B1A6D-D39A-4831-A57A-DB1D7C0F4E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381000"/>
            <a:ext cx="6096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411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cean 16x9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Georgia">
      <a:maj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cean painting presentation (widescreen).potx" id="{7D8F5DB3-F878-46D5-AF2D-2DD5B7369221}" vid="{9251DF30-C224-466C-9BFA-3064FAD55731}"/>
    </a:ext>
  </a:extLst>
</a:theme>
</file>

<file path=ppt/theme/theme2.xml><?xml version="1.0" encoding="utf-8"?>
<a:theme xmlns:a="http://schemas.openxmlformats.org/drawingml/2006/main" name="Office Theme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Georgia">
      <a:maj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Georgia">
      <a:maj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89EF9C254F4A64490E93AFFE3B2BF4B" ma:contentTypeVersion="8" ma:contentTypeDescription="Create a new document." ma:contentTypeScope="" ma:versionID="dd093b904f20208f4decff110d10e215">
  <xsd:schema xmlns:xsd="http://www.w3.org/2001/XMLSchema" xmlns:xs="http://www.w3.org/2001/XMLSchema" xmlns:p="http://schemas.microsoft.com/office/2006/metadata/properties" xmlns:ns2="cfc014c5-b609-4304-91a3-0b8c5b1d1362" xmlns:ns3="b890b1dd-960b-4823-94e2-8bc560f77a65" targetNamespace="http://schemas.microsoft.com/office/2006/metadata/properties" ma:root="true" ma:fieldsID="ca75cac11d3f5f61b14b227370e38095" ns2:_="" ns3:_="">
    <xsd:import namespace="cfc014c5-b609-4304-91a3-0b8c5b1d1362"/>
    <xsd:import namespace="b890b1dd-960b-4823-94e2-8bc560f77a6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Location" minOccurs="0"/>
                <xsd:element ref="ns2:MediaServiceAutoTags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c014c5-b609-4304-91a3-0b8c5b1d136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Location" ma:index="13" nillable="true" ma:displayName="MediaServiceLocation" ma:description="" ma:internalName="MediaServiceLocation" ma:readOnly="true">
      <xsd:simpleType>
        <xsd:restriction base="dms:Text"/>
      </xsd:simpleType>
    </xsd:element>
    <xsd:element name="MediaServiceAutoTags" ma:index="14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90b1dd-960b-4823-94e2-8bc560f77a65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934674D-400D-4B99-BE3B-1C05AD7A965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fc014c5-b609-4304-91a3-0b8c5b1d1362"/>
    <ds:schemaRef ds:uri="b890b1dd-960b-4823-94e2-8bc560f77a6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B3FCA3A-BCA2-4A29-AC4B-EBDA8864599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48D2922-9180-4B76-A84D-471588E4E6BB}">
  <ds:schemaRefs>
    <ds:schemaRef ds:uri="http://schemas.microsoft.com/office/2006/documentManagement/types"/>
    <ds:schemaRef ds:uri="http://purl.org/dc/terms/"/>
    <ds:schemaRef ds:uri="http://schemas.openxmlformats.org/package/2006/metadata/core-properties"/>
    <ds:schemaRef ds:uri="cfc014c5-b609-4304-91a3-0b8c5b1d1362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b890b1dd-960b-4823-94e2-8bc560f77a65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Ocean painting presentation (widescreen)</Template>
  <TotalTime>100</TotalTime>
  <Words>171</Words>
  <Application>Microsoft Office PowerPoint</Application>
  <PresentationFormat>Widescreen</PresentationFormat>
  <Paragraphs>61</Paragraphs>
  <Slides>42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5" baseType="lpstr">
      <vt:lpstr>Arial</vt:lpstr>
      <vt:lpstr>Georgia</vt:lpstr>
      <vt:lpstr>Ocean 16x9</vt:lpstr>
      <vt:lpstr>Anxiety</vt:lpstr>
      <vt:lpstr>How to help yourself…</vt:lpstr>
      <vt:lpstr>Read</vt:lpstr>
      <vt:lpstr>Fidgets</vt:lpstr>
      <vt:lpstr>Solve puzzles</vt:lpstr>
      <vt:lpstr>Doodle</vt:lpstr>
      <vt:lpstr>Playdough</vt:lpstr>
      <vt:lpstr>Slinky</vt:lpstr>
      <vt:lpstr>Handheld games</vt:lpstr>
      <vt:lpstr>Meditate</vt:lpstr>
      <vt:lpstr>Music</vt:lpstr>
      <vt:lpstr>Blow bubbles</vt:lpstr>
      <vt:lpstr>Exercise</vt:lpstr>
      <vt:lpstr>Animals</vt:lpstr>
      <vt:lpstr>Be productive</vt:lpstr>
      <vt:lpstr>Connect</vt:lpstr>
      <vt:lpstr>Laugh</vt:lpstr>
      <vt:lpstr>Things you can THINK</vt:lpstr>
      <vt:lpstr>     I am a good and worthwhile person </vt:lpstr>
      <vt:lpstr>  I have so much to offer </vt:lpstr>
      <vt:lpstr>  All is well, right here, right now </vt:lpstr>
      <vt:lpstr>  I can achieve anything I want to achieve </vt:lpstr>
      <vt:lpstr>  I am in control of my life </vt:lpstr>
      <vt:lpstr>  I have a lot to be proud of </vt:lpstr>
      <vt:lpstr>  I care about others, I am needed and worthwhile </vt:lpstr>
      <vt:lpstr>  I am a likeable person and I like myself </vt:lpstr>
      <vt:lpstr>  I am a unique and special person </vt:lpstr>
      <vt:lpstr>  Things are getting better every day </vt:lpstr>
      <vt:lpstr>  I can treat myself gently and with the care I would give a close friend </vt:lpstr>
      <vt:lpstr>  I am learning what I need to do to take care of my body </vt:lpstr>
      <vt:lpstr>  I will look for the good this day can bring </vt:lpstr>
      <vt:lpstr>  I know I can master anything if I practice it continually </vt:lpstr>
      <vt:lpstr>Things you can ask others…</vt:lpstr>
      <vt:lpstr>Hel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Anxiety</dc:title>
  <dc:creator>JODI SCHMON</dc:creator>
  <cp:lastModifiedBy>SHILLINGFORD, KEVIN T.</cp:lastModifiedBy>
  <cp:revision>11</cp:revision>
  <dcterms:created xsi:type="dcterms:W3CDTF">2018-02-19T15:11:10Z</dcterms:created>
  <dcterms:modified xsi:type="dcterms:W3CDTF">2018-02-19T21:12:09Z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0x010100489EF9C254F4A64490E93AFFE3B2BF4B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