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2.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5.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8.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9.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2.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23.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notesSlides/notesSlide27.xml" ContentType="application/vnd.openxmlformats-officedocument.presentationml.notesSlide+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Lst>
  <p:notesMasterIdLst>
    <p:notesMasterId r:id="rId72"/>
  </p:notesMasterIdLst>
  <p:handoutMasterIdLst>
    <p:handoutMasterId r:id="rId73"/>
  </p:handoutMasterIdLst>
  <p:sldIdLst>
    <p:sldId id="256" r:id="rId2"/>
    <p:sldId id="257" r:id="rId3"/>
    <p:sldId id="260" r:id="rId4"/>
    <p:sldId id="258" r:id="rId5"/>
    <p:sldId id="261" r:id="rId6"/>
    <p:sldId id="326" r:id="rId7"/>
    <p:sldId id="259" r:id="rId8"/>
    <p:sldId id="272" r:id="rId9"/>
    <p:sldId id="277" r:id="rId10"/>
    <p:sldId id="339" r:id="rId11"/>
    <p:sldId id="340" r:id="rId12"/>
    <p:sldId id="279" r:id="rId13"/>
    <p:sldId id="280" r:id="rId14"/>
    <p:sldId id="283" r:id="rId15"/>
    <p:sldId id="330" r:id="rId16"/>
    <p:sldId id="267" r:id="rId17"/>
    <p:sldId id="266" r:id="rId18"/>
    <p:sldId id="329" r:id="rId19"/>
    <p:sldId id="268" r:id="rId20"/>
    <p:sldId id="270" r:id="rId21"/>
    <p:sldId id="331" r:id="rId22"/>
    <p:sldId id="284" r:id="rId23"/>
    <p:sldId id="290" r:id="rId24"/>
    <p:sldId id="332" r:id="rId25"/>
    <p:sldId id="292" r:id="rId26"/>
    <p:sldId id="293" r:id="rId27"/>
    <p:sldId id="294" r:id="rId28"/>
    <p:sldId id="295" r:id="rId29"/>
    <p:sldId id="296" r:id="rId30"/>
    <p:sldId id="297" r:id="rId31"/>
    <p:sldId id="298" r:id="rId32"/>
    <p:sldId id="299" r:id="rId33"/>
    <p:sldId id="301" r:id="rId34"/>
    <p:sldId id="300" r:id="rId35"/>
    <p:sldId id="302" r:id="rId36"/>
    <p:sldId id="333" r:id="rId37"/>
    <p:sldId id="334" r:id="rId38"/>
    <p:sldId id="303" r:id="rId39"/>
    <p:sldId id="307" r:id="rId40"/>
    <p:sldId id="309" r:id="rId41"/>
    <p:sldId id="308" r:id="rId42"/>
    <p:sldId id="310" r:id="rId43"/>
    <p:sldId id="311" r:id="rId44"/>
    <p:sldId id="312" r:id="rId45"/>
    <p:sldId id="335" r:id="rId46"/>
    <p:sldId id="327" r:id="rId47"/>
    <p:sldId id="313" r:id="rId48"/>
    <p:sldId id="314" r:id="rId49"/>
    <p:sldId id="315" r:id="rId50"/>
    <p:sldId id="316" r:id="rId51"/>
    <p:sldId id="304" r:id="rId52"/>
    <p:sldId id="305" r:id="rId53"/>
    <p:sldId id="306" r:id="rId54"/>
    <p:sldId id="336" r:id="rId55"/>
    <p:sldId id="337" r:id="rId56"/>
    <p:sldId id="317" r:id="rId57"/>
    <p:sldId id="291" r:id="rId58"/>
    <p:sldId id="318" r:id="rId59"/>
    <p:sldId id="319" r:id="rId60"/>
    <p:sldId id="276" r:id="rId61"/>
    <p:sldId id="321" r:id="rId62"/>
    <p:sldId id="320" r:id="rId63"/>
    <p:sldId id="322" r:id="rId64"/>
    <p:sldId id="323" r:id="rId65"/>
    <p:sldId id="324" r:id="rId66"/>
    <p:sldId id="271" r:id="rId67"/>
    <p:sldId id="287" r:id="rId68"/>
    <p:sldId id="288" r:id="rId69"/>
    <p:sldId id="289" r:id="rId70"/>
    <p:sldId id="325" r:id="rId71"/>
  </p:sldIdLst>
  <p:sldSz cx="12192000" cy="6858000"/>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78275" autoAdjust="0"/>
  </p:normalViewPr>
  <p:slideViewPr>
    <p:cSldViewPr snapToGrid="0">
      <p:cViewPr varScale="1">
        <p:scale>
          <a:sx n="87" d="100"/>
          <a:sy n="87" d="100"/>
        </p:scale>
        <p:origin x="2464" y="52"/>
      </p:cViewPr>
      <p:guideLst/>
    </p:cSldViewPr>
  </p:slideViewPr>
  <p:outlineViewPr>
    <p:cViewPr>
      <p:scale>
        <a:sx n="33" d="100"/>
        <a:sy n="33" d="100"/>
      </p:scale>
      <p:origin x="0" y="-403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6" d="100"/>
          <a:sy n="86" d="100"/>
        </p:scale>
        <p:origin x="3864" y="84"/>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handoutMaster" Target="handoutMasters/handoutMaster1.xml"/><Relationship Id="rId78"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j Deol" userId="34a51b52-23ed-4213-ba02-48d536dc6800" providerId="ADAL" clId="{F77A015A-426B-49C6-90BB-EA7D1DF5C9C5}"/>
    <pc:docChg chg="undo redo custSel modSld">
      <pc:chgData name="Raj Deol" userId="34a51b52-23ed-4213-ba02-48d536dc6800" providerId="ADAL" clId="{F77A015A-426B-49C6-90BB-EA7D1DF5C9C5}" dt="2024-08-26T21:39:16.308" v="941" actId="1076"/>
      <pc:docMkLst>
        <pc:docMk/>
      </pc:docMkLst>
      <pc:sldChg chg="modSp mod">
        <pc:chgData name="Raj Deol" userId="34a51b52-23ed-4213-ba02-48d536dc6800" providerId="ADAL" clId="{F77A015A-426B-49C6-90BB-EA7D1DF5C9C5}" dt="2024-08-26T21:16:22.133" v="596" actId="2711"/>
        <pc:sldMkLst>
          <pc:docMk/>
          <pc:sldMk cId="2394620773" sldId="256"/>
        </pc:sldMkLst>
        <pc:spChg chg="mod">
          <ac:chgData name="Raj Deol" userId="34a51b52-23ed-4213-ba02-48d536dc6800" providerId="ADAL" clId="{F77A015A-426B-49C6-90BB-EA7D1DF5C9C5}" dt="2024-08-26T21:16:22.133" v="596" actId="2711"/>
          <ac:spMkLst>
            <pc:docMk/>
            <pc:sldMk cId="2394620773" sldId="256"/>
            <ac:spMk id="2" creationId="{29C3F58F-1CAB-0A52-578C-0271691F756A}"/>
          </ac:spMkLst>
        </pc:spChg>
        <pc:spChg chg="mod">
          <ac:chgData name="Raj Deol" userId="34a51b52-23ed-4213-ba02-48d536dc6800" providerId="ADAL" clId="{F77A015A-426B-49C6-90BB-EA7D1DF5C9C5}" dt="2024-08-26T19:40:54.738" v="256" actId="1076"/>
          <ac:spMkLst>
            <pc:docMk/>
            <pc:sldMk cId="2394620773" sldId="256"/>
            <ac:spMk id="3" creationId="{75E1BAEF-103A-9611-00BA-6AB7BF4DC088}"/>
          </ac:spMkLst>
        </pc:spChg>
      </pc:sldChg>
      <pc:sldChg chg="addSp modSp mod setBg">
        <pc:chgData name="Raj Deol" userId="34a51b52-23ed-4213-ba02-48d536dc6800" providerId="ADAL" clId="{F77A015A-426B-49C6-90BB-EA7D1DF5C9C5}" dt="2024-08-26T21:16:30.695" v="597" actId="2711"/>
        <pc:sldMkLst>
          <pc:docMk/>
          <pc:sldMk cId="4032702562" sldId="257"/>
        </pc:sldMkLst>
        <pc:spChg chg="mod">
          <ac:chgData name="Raj Deol" userId="34a51b52-23ed-4213-ba02-48d536dc6800" providerId="ADAL" clId="{F77A015A-426B-49C6-90BB-EA7D1DF5C9C5}" dt="2024-08-26T21:16:30.695" v="597" actId="2711"/>
          <ac:spMkLst>
            <pc:docMk/>
            <pc:sldMk cId="4032702562" sldId="257"/>
            <ac:spMk id="2" creationId="{6A4CA621-70C7-D9BB-77E7-C65870C33888}"/>
          </ac:spMkLst>
        </pc:spChg>
        <pc:spChg chg="mod">
          <ac:chgData name="Raj Deol" userId="34a51b52-23ed-4213-ba02-48d536dc6800" providerId="ADAL" clId="{F77A015A-426B-49C6-90BB-EA7D1DF5C9C5}" dt="2024-08-26T19:41:07.567" v="257" actId="26606"/>
          <ac:spMkLst>
            <pc:docMk/>
            <pc:sldMk cId="4032702562" sldId="257"/>
            <ac:spMk id="3" creationId="{CC105C79-C2AD-6AFD-6F4B-13F29CD1136A}"/>
          </ac:spMkLst>
        </pc:spChg>
        <pc:spChg chg="add">
          <ac:chgData name="Raj Deol" userId="34a51b52-23ed-4213-ba02-48d536dc6800" providerId="ADAL" clId="{F77A015A-426B-49C6-90BB-EA7D1DF5C9C5}" dt="2024-08-26T19:41:07.567" v="257" actId="26606"/>
          <ac:spMkLst>
            <pc:docMk/>
            <pc:sldMk cId="4032702562" sldId="257"/>
            <ac:spMk id="8" creationId="{0A46F010-D160-4609-8979-FFD8C1EA6C43}"/>
          </ac:spMkLst>
        </pc:spChg>
        <pc:spChg chg="add">
          <ac:chgData name="Raj Deol" userId="34a51b52-23ed-4213-ba02-48d536dc6800" providerId="ADAL" clId="{F77A015A-426B-49C6-90BB-EA7D1DF5C9C5}" dt="2024-08-26T19:41:07.567" v="257" actId="26606"/>
          <ac:spMkLst>
            <pc:docMk/>
            <pc:sldMk cId="4032702562" sldId="257"/>
            <ac:spMk id="10" creationId="{81B8C4F6-C3AC-4C94-8EC7-E4F7B7E9CDB6}"/>
          </ac:spMkLst>
        </pc:spChg>
        <pc:spChg chg="add">
          <ac:chgData name="Raj Deol" userId="34a51b52-23ed-4213-ba02-48d536dc6800" providerId="ADAL" clId="{F77A015A-426B-49C6-90BB-EA7D1DF5C9C5}" dt="2024-08-26T19:41:07.567" v="257" actId="26606"/>
          <ac:spMkLst>
            <pc:docMk/>
            <pc:sldMk cId="4032702562" sldId="257"/>
            <ac:spMk id="40" creationId="{91328346-8BAD-4616-B50B-5CFDA5648D6A}"/>
          </ac:spMkLst>
        </pc:spChg>
        <pc:grpChg chg="add">
          <ac:chgData name="Raj Deol" userId="34a51b52-23ed-4213-ba02-48d536dc6800" providerId="ADAL" clId="{F77A015A-426B-49C6-90BB-EA7D1DF5C9C5}" dt="2024-08-26T19:41:07.567" v="257" actId="26606"/>
          <ac:grpSpMkLst>
            <pc:docMk/>
            <pc:sldMk cId="4032702562" sldId="257"/>
            <ac:grpSpMk id="12" creationId="{0B789310-9859-4942-98C8-3D2F12AAAE73}"/>
          </ac:grpSpMkLst>
        </pc:grpChg>
        <pc:grpChg chg="add">
          <ac:chgData name="Raj Deol" userId="34a51b52-23ed-4213-ba02-48d536dc6800" providerId="ADAL" clId="{F77A015A-426B-49C6-90BB-EA7D1DF5C9C5}" dt="2024-08-26T19:41:07.567" v="257" actId="26606"/>
          <ac:grpSpMkLst>
            <pc:docMk/>
            <pc:sldMk cId="4032702562" sldId="257"/>
            <ac:grpSpMk id="26" creationId="{6F1CEC7A-E419-4950-AA57-B00546C29CAF}"/>
          </ac:grpSpMkLst>
        </pc:grpChg>
      </pc:sldChg>
      <pc:sldChg chg="addSp delSp modSp mod setBg">
        <pc:chgData name="Raj Deol" userId="34a51b52-23ed-4213-ba02-48d536dc6800" providerId="ADAL" clId="{F77A015A-426B-49C6-90BB-EA7D1DF5C9C5}" dt="2024-08-26T21:16:39.669" v="599" actId="2711"/>
        <pc:sldMkLst>
          <pc:docMk/>
          <pc:sldMk cId="303820556" sldId="258"/>
        </pc:sldMkLst>
        <pc:spChg chg="mod">
          <ac:chgData name="Raj Deol" userId="34a51b52-23ed-4213-ba02-48d536dc6800" providerId="ADAL" clId="{F77A015A-426B-49C6-90BB-EA7D1DF5C9C5}" dt="2024-08-26T21:16:39.669" v="599" actId="2711"/>
          <ac:spMkLst>
            <pc:docMk/>
            <pc:sldMk cId="303820556" sldId="258"/>
            <ac:spMk id="2" creationId="{E7238910-CA96-4F13-181C-2B406BAACA1D}"/>
          </ac:spMkLst>
        </pc:spChg>
        <pc:spChg chg="add del mod">
          <ac:chgData name="Raj Deol" userId="34a51b52-23ed-4213-ba02-48d536dc6800" providerId="ADAL" clId="{F77A015A-426B-49C6-90BB-EA7D1DF5C9C5}" dt="2024-08-26T19:42:12.480" v="272" actId="26606"/>
          <ac:spMkLst>
            <pc:docMk/>
            <pc:sldMk cId="303820556" sldId="258"/>
            <ac:spMk id="3" creationId="{2EF1E2E0-E655-2C89-6DE1-A47D89DE89ED}"/>
          </ac:spMkLst>
        </pc:spChg>
        <pc:spChg chg="add del">
          <ac:chgData name="Raj Deol" userId="34a51b52-23ed-4213-ba02-48d536dc6800" providerId="ADAL" clId="{F77A015A-426B-49C6-90BB-EA7D1DF5C9C5}" dt="2024-08-26T19:42:12.450" v="271" actId="26606"/>
          <ac:spMkLst>
            <pc:docMk/>
            <pc:sldMk cId="303820556" sldId="258"/>
            <ac:spMk id="9" creationId="{31DBE429-8660-4D88-BC47-B159B7251BBE}"/>
          </ac:spMkLst>
        </pc:spChg>
        <pc:spChg chg="add del">
          <ac:chgData name="Raj Deol" userId="34a51b52-23ed-4213-ba02-48d536dc6800" providerId="ADAL" clId="{F77A015A-426B-49C6-90BB-EA7D1DF5C9C5}" dt="2024-08-26T19:42:12.450" v="271" actId="26606"/>
          <ac:spMkLst>
            <pc:docMk/>
            <pc:sldMk cId="303820556" sldId="258"/>
            <ac:spMk id="11" creationId="{BB7DF222-98CD-4513-8AEA-F83CF2A118FB}"/>
          </ac:spMkLst>
        </pc:spChg>
        <pc:spChg chg="add del">
          <ac:chgData name="Raj Deol" userId="34a51b52-23ed-4213-ba02-48d536dc6800" providerId="ADAL" clId="{F77A015A-426B-49C6-90BB-EA7D1DF5C9C5}" dt="2024-08-26T19:42:12.450" v="271" actId="26606"/>
          <ac:spMkLst>
            <pc:docMk/>
            <pc:sldMk cId="303820556" sldId="258"/>
            <ac:spMk id="13" creationId="{92C98781-DD9B-44BA-B873-BD5060A9C4EF}"/>
          </ac:spMkLst>
        </pc:spChg>
        <pc:spChg chg="add">
          <ac:chgData name="Raj Deol" userId="34a51b52-23ed-4213-ba02-48d536dc6800" providerId="ADAL" clId="{F77A015A-426B-49C6-90BB-EA7D1DF5C9C5}" dt="2024-08-26T19:42:12.480" v="272" actId="26606"/>
          <ac:spMkLst>
            <pc:docMk/>
            <pc:sldMk cId="303820556" sldId="258"/>
            <ac:spMk id="15" creationId="{1BB01FB5-37B9-4EBD-AF40-DE68D3CA46A6}"/>
          </ac:spMkLst>
        </pc:spChg>
        <pc:spChg chg="add">
          <ac:chgData name="Raj Deol" userId="34a51b52-23ed-4213-ba02-48d536dc6800" providerId="ADAL" clId="{F77A015A-426B-49C6-90BB-EA7D1DF5C9C5}" dt="2024-08-26T19:42:12.480" v="272" actId="26606"/>
          <ac:spMkLst>
            <pc:docMk/>
            <pc:sldMk cId="303820556" sldId="258"/>
            <ac:spMk id="16" creationId="{06AF6A9A-0638-4916-AD29-9FC8FC07AE5F}"/>
          </ac:spMkLst>
        </pc:spChg>
        <pc:spChg chg="add">
          <ac:chgData name="Raj Deol" userId="34a51b52-23ed-4213-ba02-48d536dc6800" providerId="ADAL" clId="{F77A015A-426B-49C6-90BB-EA7D1DF5C9C5}" dt="2024-08-26T19:42:12.480" v="272" actId="26606"/>
          <ac:spMkLst>
            <pc:docMk/>
            <pc:sldMk cId="303820556" sldId="258"/>
            <ac:spMk id="17" creationId="{79057B2B-0D8C-47F2-836B-2E7DD462150A}"/>
          </ac:spMkLst>
        </pc:spChg>
        <pc:graphicFrameChg chg="add del">
          <ac:chgData name="Raj Deol" userId="34a51b52-23ed-4213-ba02-48d536dc6800" providerId="ADAL" clId="{F77A015A-426B-49C6-90BB-EA7D1DF5C9C5}" dt="2024-08-26T19:42:12.450" v="271" actId="26606"/>
          <ac:graphicFrameMkLst>
            <pc:docMk/>
            <pc:sldMk cId="303820556" sldId="258"/>
            <ac:graphicFrameMk id="5" creationId="{35FD654E-0AC9-E212-740D-0C4AEE58678B}"/>
          </ac:graphicFrameMkLst>
        </pc:graphicFrameChg>
        <pc:graphicFrameChg chg="add">
          <ac:chgData name="Raj Deol" userId="34a51b52-23ed-4213-ba02-48d536dc6800" providerId="ADAL" clId="{F77A015A-426B-49C6-90BB-EA7D1DF5C9C5}" dt="2024-08-26T19:42:12.480" v="272" actId="26606"/>
          <ac:graphicFrameMkLst>
            <pc:docMk/>
            <pc:sldMk cId="303820556" sldId="258"/>
            <ac:graphicFrameMk id="18" creationId="{5D353223-0EC7-6191-BC5C-14184DC4B290}"/>
          </ac:graphicFrameMkLst>
        </pc:graphicFrameChg>
      </pc:sldChg>
      <pc:sldChg chg="addSp delSp modSp mod setBg">
        <pc:chgData name="Raj Deol" userId="34a51b52-23ed-4213-ba02-48d536dc6800" providerId="ADAL" clId="{F77A015A-426B-49C6-90BB-EA7D1DF5C9C5}" dt="2024-08-26T21:17:09.142" v="601" actId="2711"/>
        <pc:sldMkLst>
          <pc:docMk/>
          <pc:sldMk cId="1051917509" sldId="259"/>
        </pc:sldMkLst>
        <pc:spChg chg="mod">
          <ac:chgData name="Raj Deol" userId="34a51b52-23ed-4213-ba02-48d536dc6800" providerId="ADAL" clId="{F77A015A-426B-49C6-90BB-EA7D1DF5C9C5}" dt="2024-08-26T21:17:09.142" v="601" actId="2711"/>
          <ac:spMkLst>
            <pc:docMk/>
            <pc:sldMk cId="1051917509" sldId="259"/>
            <ac:spMk id="2" creationId="{407004D1-30E1-79D0-736D-96FB09A418A1}"/>
          </ac:spMkLst>
        </pc:spChg>
        <pc:spChg chg="del mod">
          <ac:chgData name="Raj Deol" userId="34a51b52-23ed-4213-ba02-48d536dc6800" providerId="ADAL" clId="{F77A015A-426B-49C6-90BB-EA7D1DF5C9C5}" dt="2024-08-26T19:48:06.227" v="312" actId="26606"/>
          <ac:spMkLst>
            <pc:docMk/>
            <pc:sldMk cId="1051917509" sldId="259"/>
            <ac:spMk id="3" creationId="{D159A8D9-28B3-D014-1A9D-B2D7559181A0}"/>
          </ac:spMkLst>
        </pc:spChg>
        <pc:spChg chg="add del">
          <ac:chgData name="Raj Deol" userId="34a51b52-23ed-4213-ba02-48d536dc6800" providerId="ADAL" clId="{F77A015A-426B-49C6-90BB-EA7D1DF5C9C5}" dt="2024-08-26T19:48:15.962" v="313" actId="26606"/>
          <ac:spMkLst>
            <pc:docMk/>
            <pc:sldMk cId="1051917509" sldId="259"/>
            <ac:spMk id="9" creationId="{31DBE429-8660-4D88-BC47-B159B7251BBE}"/>
          </ac:spMkLst>
        </pc:spChg>
        <pc:spChg chg="add del">
          <ac:chgData name="Raj Deol" userId="34a51b52-23ed-4213-ba02-48d536dc6800" providerId="ADAL" clId="{F77A015A-426B-49C6-90BB-EA7D1DF5C9C5}" dt="2024-08-26T19:48:15.962" v="313" actId="26606"/>
          <ac:spMkLst>
            <pc:docMk/>
            <pc:sldMk cId="1051917509" sldId="259"/>
            <ac:spMk id="11" creationId="{BB7DF222-98CD-4513-8AEA-F83CF2A118FB}"/>
          </ac:spMkLst>
        </pc:spChg>
        <pc:spChg chg="add del">
          <ac:chgData name="Raj Deol" userId="34a51b52-23ed-4213-ba02-48d536dc6800" providerId="ADAL" clId="{F77A015A-426B-49C6-90BB-EA7D1DF5C9C5}" dt="2024-08-26T19:48:15.962" v="313" actId="26606"/>
          <ac:spMkLst>
            <pc:docMk/>
            <pc:sldMk cId="1051917509" sldId="259"/>
            <ac:spMk id="13" creationId="{92C98781-DD9B-44BA-B873-BD5060A9C4EF}"/>
          </ac:spMkLst>
        </pc:spChg>
        <pc:spChg chg="add">
          <ac:chgData name="Raj Deol" userId="34a51b52-23ed-4213-ba02-48d536dc6800" providerId="ADAL" clId="{F77A015A-426B-49C6-90BB-EA7D1DF5C9C5}" dt="2024-08-26T19:48:15.962" v="313" actId="26606"/>
          <ac:spMkLst>
            <pc:docMk/>
            <pc:sldMk cId="1051917509" sldId="259"/>
            <ac:spMk id="18" creationId="{31DBE429-8660-4D88-BC47-B159B7251BBE}"/>
          </ac:spMkLst>
        </pc:spChg>
        <pc:spChg chg="add">
          <ac:chgData name="Raj Deol" userId="34a51b52-23ed-4213-ba02-48d536dc6800" providerId="ADAL" clId="{F77A015A-426B-49C6-90BB-EA7D1DF5C9C5}" dt="2024-08-26T19:48:15.962" v="313" actId="26606"/>
          <ac:spMkLst>
            <pc:docMk/>
            <pc:sldMk cId="1051917509" sldId="259"/>
            <ac:spMk id="20" creationId="{BB7DF222-98CD-4513-8AEA-F83CF2A118FB}"/>
          </ac:spMkLst>
        </pc:spChg>
        <pc:spChg chg="add">
          <ac:chgData name="Raj Deol" userId="34a51b52-23ed-4213-ba02-48d536dc6800" providerId="ADAL" clId="{F77A015A-426B-49C6-90BB-EA7D1DF5C9C5}" dt="2024-08-26T19:48:15.962" v="313" actId="26606"/>
          <ac:spMkLst>
            <pc:docMk/>
            <pc:sldMk cId="1051917509" sldId="259"/>
            <ac:spMk id="22" creationId="{92C98781-DD9B-44BA-B873-BD5060A9C4EF}"/>
          </ac:spMkLst>
        </pc:spChg>
        <pc:graphicFrameChg chg="add mod modGraphic">
          <ac:chgData name="Raj Deol" userId="34a51b52-23ed-4213-ba02-48d536dc6800" providerId="ADAL" clId="{F77A015A-426B-49C6-90BB-EA7D1DF5C9C5}" dt="2024-08-26T19:48:36.220" v="327" actId="403"/>
          <ac:graphicFrameMkLst>
            <pc:docMk/>
            <pc:sldMk cId="1051917509" sldId="259"/>
            <ac:graphicFrameMk id="5" creationId="{673390E2-D1D9-69C9-BDFD-538A5E6FA311}"/>
          </ac:graphicFrameMkLst>
        </pc:graphicFrameChg>
      </pc:sldChg>
      <pc:sldChg chg="modSp mod">
        <pc:chgData name="Raj Deol" userId="34a51b52-23ed-4213-ba02-48d536dc6800" providerId="ADAL" clId="{F77A015A-426B-49C6-90BB-EA7D1DF5C9C5}" dt="2024-08-26T21:16:34.570" v="598" actId="2711"/>
        <pc:sldMkLst>
          <pc:docMk/>
          <pc:sldMk cId="3703718703" sldId="260"/>
        </pc:sldMkLst>
        <pc:spChg chg="mod">
          <ac:chgData name="Raj Deol" userId="34a51b52-23ed-4213-ba02-48d536dc6800" providerId="ADAL" clId="{F77A015A-426B-49C6-90BB-EA7D1DF5C9C5}" dt="2024-08-26T21:16:34.570" v="598" actId="2711"/>
          <ac:spMkLst>
            <pc:docMk/>
            <pc:sldMk cId="3703718703" sldId="260"/>
            <ac:spMk id="2" creationId="{15B3F3D7-A53B-12A5-7622-DD10AD7B4CEB}"/>
          </ac:spMkLst>
        </pc:spChg>
        <pc:spChg chg="mod">
          <ac:chgData name="Raj Deol" userId="34a51b52-23ed-4213-ba02-48d536dc6800" providerId="ADAL" clId="{F77A015A-426B-49C6-90BB-EA7D1DF5C9C5}" dt="2024-08-26T19:41:54.078" v="268" actId="1076"/>
          <ac:spMkLst>
            <pc:docMk/>
            <pc:sldMk cId="3703718703" sldId="260"/>
            <ac:spMk id="3" creationId="{FC74200F-323E-E57B-2CE8-29A969C359C0}"/>
          </ac:spMkLst>
        </pc:spChg>
        <pc:spChg chg="mod">
          <ac:chgData name="Raj Deol" userId="34a51b52-23ed-4213-ba02-48d536dc6800" providerId="ADAL" clId="{F77A015A-426B-49C6-90BB-EA7D1DF5C9C5}" dt="2024-08-26T19:41:56.748" v="269" actId="1076"/>
          <ac:spMkLst>
            <pc:docMk/>
            <pc:sldMk cId="3703718703" sldId="260"/>
            <ac:spMk id="4" creationId="{C63669DC-1756-3BAA-BE11-7CCC45929BC7}"/>
          </ac:spMkLst>
        </pc:spChg>
      </pc:sldChg>
      <pc:sldChg chg="addSp delSp modSp mod setBg">
        <pc:chgData name="Raj Deol" userId="34a51b52-23ed-4213-ba02-48d536dc6800" providerId="ADAL" clId="{F77A015A-426B-49C6-90BB-EA7D1DF5C9C5}" dt="2024-08-26T21:16:43.698" v="600" actId="2711"/>
        <pc:sldMkLst>
          <pc:docMk/>
          <pc:sldMk cId="2696644518" sldId="261"/>
        </pc:sldMkLst>
        <pc:spChg chg="mod">
          <ac:chgData name="Raj Deol" userId="34a51b52-23ed-4213-ba02-48d536dc6800" providerId="ADAL" clId="{F77A015A-426B-49C6-90BB-EA7D1DF5C9C5}" dt="2024-08-26T21:16:43.698" v="600" actId="2711"/>
          <ac:spMkLst>
            <pc:docMk/>
            <pc:sldMk cId="2696644518" sldId="261"/>
            <ac:spMk id="2" creationId="{CF3423FF-39D0-0921-3F32-70C242624CA5}"/>
          </ac:spMkLst>
        </pc:spChg>
        <pc:spChg chg="del mod">
          <ac:chgData name="Raj Deol" userId="34a51b52-23ed-4213-ba02-48d536dc6800" providerId="ADAL" clId="{F77A015A-426B-49C6-90BB-EA7D1DF5C9C5}" dt="2024-08-26T19:42:40.297" v="273" actId="26606"/>
          <ac:spMkLst>
            <pc:docMk/>
            <pc:sldMk cId="2696644518" sldId="261"/>
            <ac:spMk id="3" creationId="{0683D8A3-FB04-43FA-13E1-97C81919EBDA}"/>
          </ac:spMkLst>
        </pc:spChg>
        <pc:spChg chg="add">
          <ac:chgData name="Raj Deol" userId="34a51b52-23ed-4213-ba02-48d536dc6800" providerId="ADAL" clId="{F77A015A-426B-49C6-90BB-EA7D1DF5C9C5}" dt="2024-08-26T19:42:40.297" v="273" actId="26606"/>
          <ac:spMkLst>
            <pc:docMk/>
            <pc:sldMk cId="2696644518" sldId="261"/>
            <ac:spMk id="9" creationId="{341901B5-54FD-4B44-A07E-D651282DFC4F}"/>
          </ac:spMkLst>
        </pc:spChg>
        <pc:spChg chg="add">
          <ac:chgData name="Raj Deol" userId="34a51b52-23ed-4213-ba02-48d536dc6800" providerId="ADAL" clId="{F77A015A-426B-49C6-90BB-EA7D1DF5C9C5}" dt="2024-08-26T19:42:40.297" v="273" actId="26606"/>
          <ac:spMkLst>
            <pc:docMk/>
            <pc:sldMk cId="2696644518" sldId="261"/>
            <ac:spMk id="11" creationId="{27405D71-C37E-449D-A61C-11064F760AFF}"/>
          </ac:spMkLst>
        </pc:spChg>
        <pc:spChg chg="add">
          <ac:chgData name="Raj Deol" userId="34a51b52-23ed-4213-ba02-48d536dc6800" providerId="ADAL" clId="{F77A015A-426B-49C6-90BB-EA7D1DF5C9C5}" dt="2024-08-26T19:42:40.297" v="273" actId="26606"/>
          <ac:spMkLst>
            <pc:docMk/>
            <pc:sldMk cId="2696644518" sldId="261"/>
            <ac:spMk id="13" creationId="{6C97661C-87C2-4FD2-AE84-0FA740CF5B27}"/>
          </ac:spMkLst>
        </pc:spChg>
        <pc:graphicFrameChg chg="add mod">
          <ac:chgData name="Raj Deol" userId="34a51b52-23ed-4213-ba02-48d536dc6800" providerId="ADAL" clId="{F77A015A-426B-49C6-90BB-EA7D1DF5C9C5}" dt="2024-08-26T19:42:50.548" v="276" actId="14100"/>
          <ac:graphicFrameMkLst>
            <pc:docMk/>
            <pc:sldMk cId="2696644518" sldId="261"/>
            <ac:graphicFrameMk id="5" creationId="{EE695CA0-74E7-7121-E46D-E56BAF1807CC}"/>
          </ac:graphicFrameMkLst>
        </pc:graphicFrameChg>
      </pc:sldChg>
      <pc:sldChg chg="addSp modSp mod setBg">
        <pc:chgData name="Raj Deol" userId="34a51b52-23ed-4213-ba02-48d536dc6800" providerId="ADAL" clId="{F77A015A-426B-49C6-90BB-EA7D1DF5C9C5}" dt="2024-08-26T21:18:15.432" v="625" actId="2711"/>
        <pc:sldMkLst>
          <pc:docMk/>
          <pc:sldMk cId="2630256259" sldId="266"/>
        </pc:sldMkLst>
        <pc:spChg chg="mod">
          <ac:chgData name="Raj Deol" userId="34a51b52-23ed-4213-ba02-48d536dc6800" providerId="ADAL" clId="{F77A015A-426B-49C6-90BB-EA7D1DF5C9C5}" dt="2024-08-26T21:18:15.432" v="625" actId="2711"/>
          <ac:spMkLst>
            <pc:docMk/>
            <pc:sldMk cId="2630256259" sldId="266"/>
            <ac:spMk id="2" creationId="{4FA0B26F-3F51-08FC-F8D6-8EB1A86DBDEF}"/>
          </ac:spMkLst>
        </pc:spChg>
        <pc:spChg chg="mod">
          <ac:chgData name="Raj Deol" userId="34a51b52-23ed-4213-ba02-48d536dc6800" providerId="ADAL" clId="{F77A015A-426B-49C6-90BB-EA7D1DF5C9C5}" dt="2024-08-26T21:02:33.835" v="407" actId="403"/>
          <ac:spMkLst>
            <pc:docMk/>
            <pc:sldMk cId="2630256259" sldId="266"/>
            <ac:spMk id="3" creationId="{D05952AD-B752-4C54-3E4A-F1FF13160398}"/>
          </ac:spMkLst>
        </pc:spChg>
        <pc:spChg chg="add">
          <ac:chgData name="Raj Deol" userId="34a51b52-23ed-4213-ba02-48d536dc6800" providerId="ADAL" clId="{F77A015A-426B-49C6-90BB-EA7D1DF5C9C5}" dt="2024-08-26T21:02:26.338" v="404" actId="26606"/>
          <ac:spMkLst>
            <pc:docMk/>
            <pc:sldMk cId="2630256259" sldId="266"/>
            <ac:spMk id="8" creationId="{3A3C2D7E-3F2E-404E-9B30-CB12DC972D50}"/>
          </ac:spMkLst>
        </pc:spChg>
        <pc:spChg chg="add">
          <ac:chgData name="Raj Deol" userId="34a51b52-23ed-4213-ba02-48d536dc6800" providerId="ADAL" clId="{F77A015A-426B-49C6-90BB-EA7D1DF5C9C5}" dt="2024-08-26T21:02:26.338" v="404" actId="26606"/>
          <ac:spMkLst>
            <pc:docMk/>
            <pc:sldMk cId="2630256259" sldId="266"/>
            <ac:spMk id="10" creationId="{F1F7FD00-BF97-4325-B7C2-E451F20840A7}"/>
          </ac:spMkLst>
        </pc:spChg>
        <pc:spChg chg="add">
          <ac:chgData name="Raj Deol" userId="34a51b52-23ed-4213-ba02-48d536dc6800" providerId="ADAL" clId="{F77A015A-426B-49C6-90BB-EA7D1DF5C9C5}" dt="2024-08-26T21:02:26.338" v="404" actId="26606"/>
          <ac:spMkLst>
            <pc:docMk/>
            <pc:sldMk cId="2630256259" sldId="266"/>
            <ac:spMk id="12" creationId="{179B5294-DA4E-4926-B14A-DD6E07A12F67}"/>
          </ac:spMkLst>
        </pc:spChg>
      </pc:sldChg>
      <pc:sldChg chg="addSp delSp modSp mod setBg">
        <pc:chgData name="Raj Deol" userId="34a51b52-23ed-4213-ba02-48d536dc6800" providerId="ADAL" clId="{F77A015A-426B-49C6-90BB-EA7D1DF5C9C5}" dt="2024-08-26T21:18:10.768" v="624" actId="27636"/>
        <pc:sldMkLst>
          <pc:docMk/>
          <pc:sldMk cId="3327782809" sldId="267"/>
        </pc:sldMkLst>
        <pc:spChg chg="mod">
          <ac:chgData name="Raj Deol" userId="34a51b52-23ed-4213-ba02-48d536dc6800" providerId="ADAL" clId="{F77A015A-426B-49C6-90BB-EA7D1DF5C9C5}" dt="2024-08-26T21:18:10.768" v="624" actId="27636"/>
          <ac:spMkLst>
            <pc:docMk/>
            <pc:sldMk cId="3327782809" sldId="267"/>
            <ac:spMk id="2" creationId="{28AB19A9-2868-660E-5460-D644FFD244FA}"/>
          </ac:spMkLst>
        </pc:spChg>
        <pc:spChg chg="del mod">
          <ac:chgData name="Raj Deol" userId="34a51b52-23ed-4213-ba02-48d536dc6800" providerId="ADAL" clId="{F77A015A-426B-49C6-90BB-EA7D1DF5C9C5}" dt="2024-08-26T21:01:43.877" v="396" actId="26606"/>
          <ac:spMkLst>
            <pc:docMk/>
            <pc:sldMk cId="3327782809" sldId="267"/>
            <ac:spMk id="3" creationId="{A7FE0063-154D-572E-3730-05E4513171AA}"/>
          </ac:spMkLst>
        </pc:spChg>
        <pc:spChg chg="add">
          <ac:chgData name="Raj Deol" userId="34a51b52-23ed-4213-ba02-48d536dc6800" providerId="ADAL" clId="{F77A015A-426B-49C6-90BB-EA7D1DF5C9C5}" dt="2024-08-26T21:01:43.877" v="396" actId="26606"/>
          <ac:spMkLst>
            <pc:docMk/>
            <pc:sldMk cId="3327782809" sldId="267"/>
            <ac:spMk id="9" creationId="{1BB01FB5-37B9-4EBD-AF40-DE68D3CA46A6}"/>
          </ac:spMkLst>
        </pc:spChg>
        <pc:spChg chg="add">
          <ac:chgData name="Raj Deol" userId="34a51b52-23ed-4213-ba02-48d536dc6800" providerId="ADAL" clId="{F77A015A-426B-49C6-90BB-EA7D1DF5C9C5}" dt="2024-08-26T21:01:43.877" v="396" actId="26606"/>
          <ac:spMkLst>
            <pc:docMk/>
            <pc:sldMk cId="3327782809" sldId="267"/>
            <ac:spMk id="11" creationId="{06AF6A9A-0638-4916-AD29-9FC8FC07AE5F}"/>
          </ac:spMkLst>
        </pc:spChg>
        <pc:spChg chg="add">
          <ac:chgData name="Raj Deol" userId="34a51b52-23ed-4213-ba02-48d536dc6800" providerId="ADAL" clId="{F77A015A-426B-49C6-90BB-EA7D1DF5C9C5}" dt="2024-08-26T21:01:43.877" v="396" actId="26606"/>
          <ac:spMkLst>
            <pc:docMk/>
            <pc:sldMk cId="3327782809" sldId="267"/>
            <ac:spMk id="13" creationId="{79057B2B-0D8C-47F2-836B-2E7DD462150A}"/>
          </ac:spMkLst>
        </pc:spChg>
        <pc:graphicFrameChg chg="add mod">
          <ac:chgData name="Raj Deol" userId="34a51b52-23ed-4213-ba02-48d536dc6800" providerId="ADAL" clId="{F77A015A-426B-49C6-90BB-EA7D1DF5C9C5}" dt="2024-08-26T21:02:11.481" v="403" actId="14100"/>
          <ac:graphicFrameMkLst>
            <pc:docMk/>
            <pc:sldMk cId="3327782809" sldId="267"/>
            <ac:graphicFrameMk id="5" creationId="{D73B4744-D524-C0AB-58C4-5E59DF22BAC3}"/>
          </ac:graphicFrameMkLst>
        </pc:graphicFrameChg>
      </pc:sldChg>
      <pc:sldChg chg="addSp modSp mod setBg">
        <pc:chgData name="Raj Deol" userId="34a51b52-23ed-4213-ba02-48d536dc6800" providerId="ADAL" clId="{F77A015A-426B-49C6-90BB-EA7D1DF5C9C5}" dt="2024-08-26T21:18:26.320" v="627" actId="2711"/>
        <pc:sldMkLst>
          <pc:docMk/>
          <pc:sldMk cId="2979875996" sldId="268"/>
        </pc:sldMkLst>
        <pc:spChg chg="mod">
          <ac:chgData name="Raj Deol" userId="34a51b52-23ed-4213-ba02-48d536dc6800" providerId="ADAL" clId="{F77A015A-426B-49C6-90BB-EA7D1DF5C9C5}" dt="2024-08-26T21:18:26.320" v="627" actId="2711"/>
          <ac:spMkLst>
            <pc:docMk/>
            <pc:sldMk cId="2979875996" sldId="268"/>
            <ac:spMk id="2" creationId="{943DFEED-1020-720B-A901-24C1DED21D11}"/>
          </ac:spMkLst>
        </pc:spChg>
        <pc:spChg chg="mod">
          <ac:chgData name="Raj Deol" userId="34a51b52-23ed-4213-ba02-48d536dc6800" providerId="ADAL" clId="{F77A015A-426B-49C6-90BB-EA7D1DF5C9C5}" dt="2024-08-26T21:03:48.995" v="423" actId="403"/>
          <ac:spMkLst>
            <pc:docMk/>
            <pc:sldMk cId="2979875996" sldId="268"/>
            <ac:spMk id="3" creationId="{08016EBE-2D99-4EC2-CA58-47458AA7D4FF}"/>
          </ac:spMkLst>
        </pc:spChg>
        <pc:spChg chg="add">
          <ac:chgData name="Raj Deol" userId="34a51b52-23ed-4213-ba02-48d536dc6800" providerId="ADAL" clId="{F77A015A-426B-49C6-90BB-EA7D1DF5C9C5}" dt="2024-08-26T21:03:29.530" v="416" actId="26606"/>
          <ac:spMkLst>
            <pc:docMk/>
            <pc:sldMk cId="2979875996" sldId="268"/>
            <ac:spMk id="8" creationId="{CD306B45-25EE-434D-ABA9-A27B79320CFF}"/>
          </ac:spMkLst>
        </pc:spChg>
        <pc:spChg chg="add">
          <ac:chgData name="Raj Deol" userId="34a51b52-23ed-4213-ba02-48d536dc6800" providerId="ADAL" clId="{F77A015A-426B-49C6-90BB-EA7D1DF5C9C5}" dt="2024-08-26T21:03:29.530" v="416" actId="26606"/>
          <ac:spMkLst>
            <pc:docMk/>
            <pc:sldMk cId="2979875996" sldId="268"/>
            <ac:spMk id="10" creationId="{0A42F85E-4939-431E-8B4A-EC07C8E0AB65}"/>
          </ac:spMkLst>
        </pc:spChg>
        <pc:grpChg chg="add">
          <ac:chgData name="Raj Deol" userId="34a51b52-23ed-4213-ba02-48d536dc6800" providerId="ADAL" clId="{F77A015A-426B-49C6-90BB-EA7D1DF5C9C5}" dt="2024-08-26T21:03:29.530" v="416" actId="26606"/>
          <ac:grpSpMkLst>
            <pc:docMk/>
            <pc:sldMk cId="2979875996" sldId="268"/>
            <ac:grpSpMk id="14" creationId="{5D2B17EF-74EB-4C33-B2E2-8E727B2E7D68}"/>
          </ac:grpSpMkLst>
        </pc:grpChg>
        <pc:cxnChg chg="add">
          <ac:chgData name="Raj Deol" userId="34a51b52-23ed-4213-ba02-48d536dc6800" providerId="ADAL" clId="{F77A015A-426B-49C6-90BB-EA7D1DF5C9C5}" dt="2024-08-26T21:03:29.530" v="416" actId="26606"/>
          <ac:cxnSpMkLst>
            <pc:docMk/>
            <pc:sldMk cId="2979875996" sldId="268"/>
            <ac:cxnSpMk id="12" creationId="{27EBB3F9-D6F7-4F6A-8843-9FEBA15E4969}"/>
          </ac:cxnSpMkLst>
        </pc:cxnChg>
      </pc:sldChg>
      <pc:sldChg chg="addSp delSp modSp mod setBg">
        <pc:chgData name="Raj Deol" userId="34a51b52-23ed-4213-ba02-48d536dc6800" providerId="ADAL" clId="{F77A015A-426B-49C6-90BB-EA7D1DF5C9C5}" dt="2024-08-26T21:18:33.168" v="629" actId="1076"/>
        <pc:sldMkLst>
          <pc:docMk/>
          <pc:sldMk cId="2571970342" sldId="270"/>
        </pc:sldMkLst>
        <pc:spChg chg="mod">
          <ac:chgData name="Raj Deol" userId="34a51b52-23ed-4213-ba02-48d536dc6800" providerId="ADAL" clId="{F77A015A-426B-49C6-90BB-EA7D1DF5C9C5}" dt="2024-08-26T21:18:33.168" v="629" actId="1076"/>
          <ac:spMkLst>
            <pc:docMk/>
            <pc:sldMk cId="2571970342" sldId="270"/>
            <ac:spMk id="2" creationId="{592A5B2A-CEBC-8363-D922-EEFFE01AA9DB}"/>
          </ac:spMkLst>
        </pc:spChg>
        <pc:spChg chg="del mod">
          <ac:chgData name="Raj Deol" userId="34a51b52-23ed-4213-ba02-48d536dc6800" providerId="ADAL" clId="{F77A015A-426B-49C6-90BB-EA7D1DF5C9C5}" dt="2024-08-26T21:04:06.073" v="424" actId="26606"/>
          <ac:spMkLst>
            <pc:docMk/>
            <pc:sldMk cId="2571970342" sldId="270"/>
            <ac:spMk id="3" creationId="{8E7CB1BD-8B11-0A49-CE2D-0988A6ADD423}"/>
          </ac:spMkLst>
        </pc:spChg>
        <pc:spChg chg="add">
          <ac:chgData name="Raj Deol" userId="34a51b52-23ed-4213-ba02-48d536dc6800" providerId="ADAL" clId="{F77A015A-426B-49C6-90BB-EA7D1DF5C9C5}" dt="2024-08-26T21:04:06.073" v="424" actId="26606"/>
          <ac:spMkLst>
            <pc:docMk/>
            <pc:sldMk cId="2571970342" sldId="270"/>
            <ac:spMk id="9" creationId="{1BB01FB5-37B9-4EBD-AF40-DE68D3CA46A6}"/>
          </ac:spMkLst>
        </pc:spChg>
        <pc:spChg chg="add">
          <ac:chgData name="Raj Deol" userId="34a51b52-23ed-4213-ba02-48d536dc6800" providerId="ADAL" clId="{F77A015A-426B-49C6-90BB-EA7D1DF5C9C5}" dt="2024-08-26T21:04:06.073" v="424" actId="26606"/>
          <ac:spMkLst>
            <pc:docMk/>
            <pc:sldMk cId="2571970342" sldId="270"/>
            <ac:spMk id="11" creationId="{06AF6A9A-0638-4916-AD29-9FC8FC07AE5F}"/>
          </ac:spMkLst>
        </pc:spChg>
        <pc:spChg chg="add">
          <ac:chgData name="Raj Deol" userId="34a51b52-23ed-4213-ba02-48d536dc6800" providerId="ADAL" clId="{F77A015A-426B-49C6-90BB-EA7D1DF5C9C5}" dt="2024-08-26T21:04:06.073" v="424" actId="26606"/>
          <ac:spMkLst>
            <pc:docMk/>
            <pc:sldMk cId="2571970342" sldId="270"/>
            <ac:spMk id="13" creationId="{79057B2B-0D8C-47F2-836B-2E7DD462150A}"/>
          </ac:spMkLst>
        </pc:spChg>
        <pc:graphicFrameChg chg="add">
          <ac:chgData name="Raj Deol" userId="34a51b52-23ed-4213-ba02-48d536dc6800" providerId="ADAL" clId="{F77A015A-426B-49C6-90BB-EA7D1DF5C9C5}" dt="2024-08-26T21:04:06.073" v="424" actId="26606"/>
          <ac:graphicFrameMkLst>
            <pc:docMk/>
            <pc:sldMk cId="2571970342" sldId="270"/>
            <ac:graphicFrameMk id="5" creationId="{A0F7F75D-74F4-A008-9DD6-09F47F746AB2}"/>
          </ac:graphicFrameMkLst>
        </pc:graphicFrameChg>
      </pc:sldChg>
      <pc:sldChg chg="addSp modSp mod setBg">
        <pc:chgData name="Raj Deol" userId="34a51b52-23ed-4213-ba02-48d536dc6800" providerId="ADAL" clId="{F77A015A-426B-49C6-90BB-EA7D1DF5C9C5}" dt="2024-08-26T21:38:41.745" v="934" actId="2711"/>
        <pc:sldMkLst>
          <pc:docMk/>
          <pc:sldMk cId="1446311743" sldId="271"/>
        </pc:sldMkLst>
        <pc:spChg chg="mod">
          <ac:chgData name="Raj Deol" userId="34a51b52-23ed-4213-ba02-48d536dc6800" providerId="ADAL" clId="{F77A015A-426B-49C6-90BB-EA7D1DF5C9C5}" dt="2024-08-26T21:38:41.745" v="934" actId="2711"/>
          <ac:spMkLst>
            <pc:docMk/>
            <pc:sldMk cId="1446311743" sldId="271"/>
            <ac:spMk id="2" creationId="{B76EAFED-E0BE-6CB2-7D83-F9D45F098A8A}"/>
          </ac:spMkLst>
        </pc:spChg>
        <pc:spChg chg="mod">
          <ac:chgData name="Raj Deol" userId="34a51b52-23ed-4213-ba02-48d536dc6800" providerId="ADAL" clId="{F77A015A-426B-49C6-90BB-EA7D1DF5C9C5}" dt="2024-08-26T21:38:16.913" v="928" actId="403"/>
          <ac:spMkLst>
            <pc:docMk/>
            <pc:sldMk cId="1446311743" sldId="271"/>
            <ac:spMk id="3" creationId="{22CC0308-92BC-A42A-CD36-76841E1F2C78}"/>
          </ac:spMkLst>
        </pc:spChg>
        <pc:spChg chg="add">
          <ac:chgData name="Raj Deol" userId="34a51b52-23ed-4213-ba02-48d536dc6800" providerId="ADAL" clId="{F77A015A-426B-49C6-90BB-EA7D1DF5C9C5}" dt="2024-08-26T21:38:10.881" v="925" actId="26606"/>
          <ac:spMkLst>
            <pc:docMk/>
            <pc:sldMk cId="1446311743" sldId="271"/>
            <ac:spMk id="8" creationId="{3A3C2D7E-3F2E-404E-9B30-CB12DC972D50}"/>
          </ac:spMkLst>
        </pc:spChg>
        <pc:spChg chg="add">
          <ac:chgData name="Raj Deol" userId="34a51b52-23ed-4213-ba02-48d536dc6800" providerId="ADAL" clId="{F77A015A-426B-49C6-90BB-EA7D1DF5C9C5}" dt="2024-08-26T21:38:10.881" v="925" actId="26606"/>
          <ac:spMkLst>
            <pc:docMk/>
            <pc:sldMk cId="1446311743" sldId="271"/>
            <ac:spMk id="10" creationId="{F1F7FD00-BF97-4325-B7C2-E451F20840A7}"/>
          </ac:spMkLst>
        </pc:spChg>
        <pc:spChg chg="add">
          <ac:chgData name="Raj Deol" userId="34a51b52-23ed-4213-ba02-48d536dc6800" providerId="ADAL" clId="{F77A015A-426B-49C6-90BB-EA7D1DF5C9C5}" dt="2024-08-26T21:38:10.881" v="925" actId="26606"/>
          <ac:spMkLst>
            <pc:docMk/>
            <pc:sldMk cId="1446311743" sldId="271"/>
            <ac:spMk id="12" creationId="{179B5294-DA4E-4926-B14A-DD6E07A12F67}"/>
          </ac:spMkLst>
        </pc:spChg>
      </pc:sldChg>
      <pc:sldChg chg="addSp delSp modSp mod setBg">
        <pc:chgData name="Raj Deol" userId="34a51b52-23ed-4213-ba02-48d536dc6800" providerId="ADAL" clId="{F77A015A-426B-49C6-90BB-EA7D1DF5C9C5}" dt="2024-08-26T21:17:24.292" v="611" actId="1076"/>
        <pc:sldMkLst>
          <pc:docMk/>
          <pc:sldMk cId="4101239259" sldId="272"/>
        </pc:sldMkLst>
        <pc:spChg chg="mod">
          <ac:chgData name="Raj Deol" userId="34a51b52-23ed-4213-ba02-48d536dc6800" providerId="ADAL" clId="{F77A015A-426B-49C6-90BB-EA7D1DF5C9C5}" dt="2024-08-26T21:17:24.292" v="611" actId="1076"/>
          <ac:spMkLst>
            <pc:docMk/>
            <pc:sldMk cId="4101239259" sldId="272"/>
            <ac:spMk id="2" creationId="{04CF5113-EFAB-D424-0EF2-11903CC9D3B7}"/>
          </ac:spMkLst>
        </pc:spChg>
        <pc:spChg chg="del mod">
          <ac:chgData name="Raj Deol" userId="34a51b52-23ed-4213-ba02-48d536dc6800" providerId="ADAL" clId="{F77A015A-426B-49C6-90BB-EA7D1DF5C9C5}" dt="2024-08-26T19:48:47.813" v="328" actId="26606"/>
          <ac:spMkLst>
            <pc:docMk/>
            <pc:sldMk cId="4101239259" sldId="272"/>
            <ac:spMk id="3" creationId="{E133C01E-3C1F-076E-F778-B6A402E52EFF}"/>
          </ac:spMkLst>
        </pc:spChg>
        <pc:spChg chg="add">
          <ac:chgData name="Raj Deol" userId="34a51b52-23ed-4213-ba02-48d536dc6800" providerId="ADAL" clId="{F77A015A-426B-49C6-90BB-EA7D1DF5C9C5}" dt="2024-08-26T19:48:47.813" v="328" actId="26606"/>
          <ac:spMkLst>
            <pc:docMk/>
            <pc:sldMk cId="4101239259" sldId="272"/>
            <ac:spMk id="9" creationId="{1BB01FB5-37B9-4EBD-AF40-DE68D3CA46A6}"/>
          </ac:spMkLst>
        </pc:spChg>
        <pc:spChg chg="add">
          <ac:chgData name="Raj Deol" userId="34a51b52-23ed-4213-ba02-48d536dc6800" providerId="ADAL" clId="{F77A015A-426B-49C6-90BB-EA7D1DF5C9C5}" dt="2024-08-26T19:48:47.813" v="328" actId="26606"/>
          <ac:spMkLst>
            <pc:docMk/>
            <pc:sldMk cId="4101239259" sldId="272"/>
            <ac:spMk id="11" creationId="{06AF6A9A-0638-4916-AD29-9FC8FC07AE5F}"/>
          </ac:spMkLst>
        </pc:spChg>
        <pc:spChg chg="add">
          <ac:chgData name="Raj Deol" userId="34a51b52-23ed-4213-ba02-48d536dc6800" providerId="ADAL" clId="{F77A015A-426B-49C6-90BB-EA7D1DF5C9C5}" dt="2024-08-26T19:48:47.813" v="328" actId="26606"/>
          <ac:spMkLst>
            <pc:docMk/>
            <pc:sldMk cId="4101239259" sldId="272"/>
            <ac:spMk id="13" creationId="{79057B2B-0D8C-47F2-836B-2E7DD462150A}"/>
          </ac:spMkLst>
        </pc:spChg>
        <pc:graphicFrameChg chg="add mod modGraphic">
          <ac:chgData name="Raj Deol" userId="34a51b52-23ed-4213-ba02-48d536dc6800" providerId="ADAL" clId="{F77A015A-426B-49C6-90BB-EA7D1DF5C9C5}" dt="2024-08-26T19:50:30.353" v="356" actId="404"/>
          <ac:graphicFrameMkLst>
            <pc:docMk/>
            <pc:sldMk cId="4101239259" sldId="272"/>
            <ac:graphicFrameMk id="5" creationId="{95D6C0BB-5A50-6761-14A3-F29C6D96CC0A}"/>
          </ac:graphicFrameMkLst>
        </pc:graphicFrameChg>
      </pc:sldChg>
      <pc:sldChg chg="addSp delSp modSp mod setBg">
        <pc:chgData name="Raj Deol" userId="34a51b52-23ed-4213-ba02-48d536dc6800" providerId="ADAL" clId="{F77A015A-426B-49C6-90BB-EA7D1DF5C9C5}" dt="2024-08-26T21:36:09.810" v="884" actId="20577"/>
        <pc:sldMkLst>
          <pc:docMk/>
          <pc:sldMk cId="2227664832" sldId="276"/>
        </pc:sldMkLst>
        <pc:spChg chg="mod">
          <ac:chgData name="Raj Deol" userId="34a51b52-23ed-4213-ba02-48d536dc6800" providerId="ADAL" clId="{F77A015A-426B-49C6-90BB-EA7D1DF5C9C5}" dt="2024-08-26T21:35:23.769" v="861" actId="1076"/>
          <ac:spMkLst>
            <pc:docMk/>
            <pc:sldMk cId="2227664832" sldId="276"/>
            <ac:spMk id="2" creationId="{C098CC0C-BA0E-DE50-B995-EC6A6E7449D8}"/>
          </ac:spMkLst>
        </pc:spChg>
        <pc:spChg chg="del mod">
          <ac:chgData name="Raj Deol" userId="34a51b52-23ed-4213-ba02-48d536dc6800" providerId="ADAL" clId="{F77A015A-426B-49C6-90BB-EA7D1DF5C9C5}" dt="2024-08-26T21:35:15.447" v="859" actId="26606"/>
          <ac:spMkLst>
            <pc:docMk/>
            <pc:sldMk cId="2227664832" sldId="276"/>
            <ac:spMk id="3" creationId="{C7518064-C8DF-8A82-5684-1A6E81554D09}"/>
          </ac:spMkLst>
        </pc:spChg>
        <pc:spChg chg="add">
          <ac:chgData name="Raj Deol" userId="34a51b52-23ed-4213-ba02-48d536dc6800" providerId="ADAL" clId="{F77A015A-426B-49C6-90BB-EA7D1DF5C9C5}" dt="2024-08-26T21:35:15.447" v="859" actId="26606"/>
          <ac:spMkLst>
            <pc:docMk/>
            <pc:sldMk cId="2227664832" sldId="276"/>
            <ac:spMk id="9" creationId="{1BB01FB5-37B9-4EBD-AF40-DE68D3CA46A6}"/>
          </ac:spMkLst>
        </pc:spChg>
        <pc:spChg chg="add">
          <ac:chgData name="Raj Deol" userId="34a51b52-23ed-4213-ba02-48d536dc6800" providerId="ADAL" clId="{F77A015A-426B-49C6-90BB-EA7D1DF5C9C5}" dt="2024-08-26T21:35:15.447" v="859" actId="26606"/>
          <ac:spMkLst>
            <pc:docMk/>
            <pc:sldMk cId="2227664832" sldId="276"/>
            <ac:spMk id="11" creationId="{06AF6A9A-0638-4916-AD29-9FC8FC07AE5F}"/>
          </ac:spMkLst>
        </pc:spChg>
        <pc:spChg chg="add">
          <ac:chgData name="Raj Deol" userId="34a51b52-23ed-4213-ba02-48d536dc6800" providerId="ADAL" clId="{F77A015A-426B-49C6-90BB-EA7D1DF5C9C5}" dt="2024-08-26T21:35:15.447" v="859" actId="26606"/>
          <ac:spMkLst>
            <pc:docMk/>
            <pc:sldMk cId="2227664832" sldId="276"/>
            <ac:spMk id="13" creationId="{79057B2B-0D8C-47F2-836B-2E7DD462150A}"/>
          </ac:spMkLst>
        </pc:spChg>
        <pc:graphicFrameChg chg="add mod modGraphic">
          <ac:chgData name="Raj Deol" userId="34a51b52-23ed-4213-ba02-48d536dc6800" providerId="ADAL" clId="{F77A015A-426B-49C6-90BB-EA7D1DF5C9C5}" dt="2024-08-26T21:36:09.810" v="884" actId="20577"/>
          <ac:graphicFrameMkLst>
            <pc:docMk/>
            <pc:sldMk cId="2227664832" sldId="276"/>
            <ac:graphicFrameMk id="5" creationId="{AB5669C9-D99A-DF47-F804-2FA75268A43C}"/>
          </ac:graphicFrameMkLst>
        </pc:graphicFrameChg>
      </pc:sldChg>
      <pc:sldChg chg="addSp delSp modSp mod setBg">
        <pc:chgData name="Raj Deol" userId="34a51b52-23ed-4213-ba02-48d536dc6800" providerId="ADAL" clId="{F77A015A-426B-49C6-90BB-EA7D1DF5C9C5}" dt="2024-08-26T21:17:32.305" v="614" actId="1076"/>
        <pc:sldMkLst>
          <pc:docMk/>
          <pc:sldMk cId="1882170965" sldId="277"/>
        </pc:sldMkLst>
        <pc:spChg chg="mod">
          <ac:chgData name="Raj Deol" userId="34a51b52-23ed-4213-ba02-48d536dc6800" providerId="ADAL" clId="{F77A015A-426B-49C6-90BB-EA7D1DF5C9C5}" dt="2024-08-26T21:17:32.305" v="614" actId="1076"/>
          <ac:spMkLst>
            <pc:docMk/>
            <pc:sldMk cId="1882170965" sldId="277"/>
            <ac:spMk id="2" creationId="{9D0576B5-59D2-C9F2-00E5-43B4FAF326C0}"/>
          </ac:spMkLst>
        </pc:spChg>
        <pc:spChg chg="mod">
          <ac:chgData name="Raj Deol" userId="34a51b52-23ed-4213-ba02-48d536dc6800" providerId="ADAL" clId="{F77A015A-426B-49C6-90BB-EA7D1DF5C9C5}" dt="2024-08-26T19:51:07.574" v="365" actId="403"/>
          <ac:spMkLst>
            <pc:docMk/>
            <pc:sldMk cId="1882170965" sldId="277"/>
            <ac:spMk id="3" creationId="{0CCFB7E8-7871-4462-7483-792524B824E5}"/>
          </ac:spMkLst>
        </pc:spChg>
        <pc:spChg chg="add">
          <ac:chgData name="Raj Deol" userId="34a51b52-23ed-4213-ba02-48d536dc6800" providerId="ADAL" clId="{F77A015A-426B-49C6-90BB-EA7D1DF5C9C5}" dt="2024-08-26T19:50:52.497" v="359" actId="26606"/>
          <ac:spMkLst>
            <pc:docMk/>
            <pc:sldMk cId="1882170965" sldId="277"/>
            <ac:spMk id="5" creationId="{19FE08D8-CEA0-461E-870A-02CD15D9B9D2}"/>
          </ac:spMkLst>
        </pc:spChg>
        <pc:spChg chg="add">
          <ac:chgData name="Raj Deol" userId="34a51b52-23ed-4213-ba02-48d536dc6800" providerId="ADAL" clId="{F77A015A-426B-49C6-90BB-EA7D1DF5C9C5}" dt="2024-08-26T19:50:52.497" v="359" actId="26606"/>
          <ac:spMkLst>
            <pc:docMk/>
            <pc:sldMk cId="1882170965" sldId="277"/>
            <ac:spMk id="6" creationId="{2B982904-A46E-41DF-BA98-61E2300C7DCB}"/>
          </ac:spMkLst>
        </pc:spChg>
        <pc:spChg chg="add">
          <ac:chgData name="Raj Deol" userId="34a51b52-23ed-4213-ba02-48d536dc6800" providerId="ADAL" clId="{F77A015A-426B-49C6-90BB-EA7D1DF5C9C5}" dt="2024-08-26T19:50:52.497" v="359" actId="26606"/>
          <ac:spMkLst>
            <pc:docMk/>
            <pc:sldMk cId="1882170965" sldId="277"/>
            <ac:spMk id="7" creationId="{27018161-547E-48F7-A0D9-272C9EA5B379}"/>
          </ac:spMkLst>
        </pc:spChg>
        <pc:spChg chg="add del">
          <ac:chgData name="Raj Deol" userId="34a51b52-23ed-4213-ba02-48d536dc6800" providerId="ADAL" clId="{F77A015A-426B-49C6-90BB-EA7D1DF5C9C5}" dt="2024-08-26T19:50:50.625" v="358" actId="26606"/>
          <ac:spMkLst>
            <pc:docMk/>
            <pc:sldMk cId="1882170965" sldId="277"/>
            <ac:spMk id="8" creationId="{19FE08D8-CEA0-461E-870A-02CD15D9B9D2}"/>
          </ac:spMkLst>
        </pc:spChg>
        <pc:spChg chg="add del">
          <ac:chgData name="Raj Deol" userId="34a51b52-23ed-4213-ba02-48d536dc6800" providerId="ADAL" clId="{F77A015A-426B-49C6-90BB-EA7D1DF5C9C5}" dt="2024-08-26T19:50:50.625" v="358" actId="26606"/>
          <ac:spMkLst>
            <pc:docMk/>
            <pc:sldMk cId="1882170965" sldId="277"/>
            <ac:spMk id="10" creationId="{2B982904-A46E-41DF-BA98-61E2300C7DCB}"/>
          </ac:spMkLst>
        </pc:spChg>
        <pc:spChg chg="add del">
          <ac:chgData name="Raj Deol" userId="34a51b52-23ed-4213-ba02-48d536dc6800" providerId="ADAL" clId="{F77A015A-426B-49C6-90BB-EA7D1DF5C9C5}" dt="2024-08-26T19:50:50.625" v="358" actId="26606"/>
          <ac:spMkLst>
            <pc:docMk/>
            <pc:sldMk cId="1882170965" sldId="277"/>
            <ac:spMk id="12" creationId="{27018161-547E-48F7-A0D9-272C9EA5B379}"/>
          </ac:spMkLst>
        </pc:spChg>
      </pc:sldChg>
      <pc:sldChg chg="addSp delSp modSp mod setBg">
        <pc:chgData name="Raj Deol" userId="34a51b52-23ed-4213-ba02-48d536dc6800" providerId="ADAL" clId="{F77A015A-426B-49C6-90BB-EA7D1DF5C9C5}" dt="2024-08-26T21:17:44.804" v="615" actId="2711"/>
        <pc:sldMkLst>
          <pc:docMk/>
          <pc:sldMk cId="1603206901" sldId="279"/>
        </pc:sldMkLst>
        <pc:spChg chg="mod">
          <ac:chgData name="Raj Deol" userId="34a51b52-23ed-4213-ba02-48d536dc6800" providerId="ADAL" clId="{F77A015A-426B-49C6-90BB-EA7D1DF5C9C5}" dt="2024-08-26T21:17:44.804" v="615" actId="2711"/>
          <ac:spMkLst>
            <pc:docMk/>
            <pc:sldMk cId="1603206901" sldId="279"/>
            <ac:spMk id="2" creationId="{651D811E-5FD5-A301-215D-EF9DCBD1DD73}"/>
          </ac:spMkLst>
        </pc:spChg>
        <pc:spChg chg="del mod">
          <ac:chgData name="Raj Deol" userId="34a51b52-23ed-4213-ba02-48d536dc6800" providerId="ADAL" clId="{F77A015A-426B-49C6-90BB-EA7D1DF5C9C5}" dt="2024-08-26T19:51:16.323" v="366" actId="26606"/>
          <ac:spMkLst>
            <pc:docMk/>
            <pc:sldMk cId="1603206901" sldId="279"/>
            <ac:spMk id="3" creationId="{03ED96AD-D19D-D708-91FF-950F415892F3}"/>
          </ac:spMkLst>
        </pc:spChg>
        <pc:spChg chg="add del">
          <ac:chgData name="Raj Deol" userId="34a51b52-23ed-4213-ba02-48d536dc6800" providerId="ADAL" clId="{F77A015A-426B-49C6-90BB-EA7D1DF5C9C5}" dt="2024-08-26T19:51:51.998" v="369" actId="26606"/>
          <ac:spMkLst>
            <pc:docMk/>
            <pc:sldMk cId="1603206901" sldId="279"/>
            <ac:spMk id="9" creationId="{31DBE429-8660-4D88-BC47-B159B7251BBE}"/>
          </ac:spMkLst>
        </pc:spChg>
        <pc:spChg chg="add del">
          <ac:chgData name="Raj Deol" userId="34a51b52-23ed-4213-ba02-48d536dc6800" providerId="ADAL" clId="{F77A015A-426B-49C6-90BB-EA7D1DF5C9C5}" dt="2024-08-26T19:51:51.998" v="369" actId="26606"/>
          <ac:spMkLst>
            <pc:docMk/>
            <pc:sldMk cId="1603206901" sldId="279"/>
            <ac:spMk id="11" creationId="{BB7DF222-98CD-4513-8AEA-F83CF2A118FB}"/>
          </ac:spMkLst>
        </pc:spChg>
        <pc:spChg chg="add del">
          <ac:chgData name="Raj Deol" userId="34a51b52-23ed-4213-ba02-48d536dc6800" providerId="ADAL" clId="{F77A015A-426B-49C6-90BB-EA7D1DF5C9C5}" dt="2024-08-26T19:51:51.998" v="369" actId="26606"/>
          <ac:spMkLst>
            <pc:docMk/>
            <pc:sldMk cId="1603206901" sldId="279"/>
            <ac:spMk id="13" creationId="{92C98781-DD9B-44BA-B873-BD5060A9C4EF}"/>
          </ac:spMkLst>
        </pc:spChg>
        <pc:spChg chg="add">
          <ac:chgData name="Raj Deol" userId="34a51b52-23ed-4213-ba02-48d536dc6800" providerId="ADAL" clId="{F77A015A-426B-49C6-90BB-EA7D1DF5C9C5}" dt="2024-08-26T19:51:51.998" v="369" actId="26606"/>
          <ac:spMkLst>
            <pc:docMk/>
            <pc:sldMk cId="1603206901" sldId="279"/>
            <ac:spMk id="18" creationId="{31DBE429-8660-4D88-BC47-B159B7251BBE}"/>
          </ac:spMkLst>
        </pc:spChg>
        <pc:spChg chg="add">
          <ac:chgData name="Raj Deol" userId="34a51b52-23ed-4213-ba02-48d536dc6800" providerId="ADAL" clId="{F77A015A-426B-49C6-90BB-EA7D1DF5C9C5}" dt="2024-08-26T19:51:51.998" v="369" actId="26606"/>
          <ac:spMkLst>
            <pc:docMk/>
            <pc:sldMk cId="1603206901" sldId="279"/>
            <ac:spMk id="20" creationId="{BB7DF222-98CD-4513-8AEA-F83CF2A118FB}"/>
          </ac:spMkLst>
        </pc:spChg>
        <pc:spChg chg="add">
          <ac:chgData name="Raj Deol" userId="34a51b52-23ed-4213-ba02-48d536dc6800" providerId="ADAL" clId="{F77A015A-426B-49C6-90BB-EA7D1DF5C9C5}" dt="2024-08-26T19:51:51.998" v="369" actId="26606"/>
          <ac:spMkLst>
            <pc:docMk/>
            <pc:sldMk cId="1603206901" sldId="279"/>
            <ac:spMk id="22" creationId="{92C98781-DD9B-44BA-B873-BD5060A9C4EF}"/>
          </ac:spMkLst>
        </pc:spChg>
        <pc:graphicFrameChg chg="add mod modGraphic">
          <ac:chgData name="Raj Deol" userId="34a51b52-23ed-4213-ba02-48d536dc6800" providerId="ADAL" clId="{F77A015A-426B-49C6-90BB-EA7D1DF5C9C5}" dt="2024-08-26T19:51:51.998" v="369" actId="26606"/>
          <ac:graphicFrameMkLst>
            <pc:docMk/>
            <pc:sldMk cId="1603206901" sldId="279"/>
            <ac:graphicFrameMk id="5" creationId="{94E8A3BF-3DAB-6105-5D0C-BEF58537F5C4}"/>
          </ac:graphicFrameMkLst>
        </pc:graphicFrameChg>
      </pc:sldChg>
      <pc:sldChg chg="addSp modSp mod setBg">
        <pc:chgData name="Raj Deol" userId="34a51b52-23ed-4213-ba02-48d536dc6800" providerId="ADAL" clId="{F77A015A-426B-49C6-90BB-EA7D1DF5C9C5}" dt="2024-08-26T21:17:52.950" v="617" actId="1076"/>
        <pc:sldMkLst>
          <pc:docMk/>
          <pc:sldMk cId="3227875208" sldId="280"/>
        </pc:sldMkLst>
        <pc:spChg chg="mod">
          <ac:chgData name="Raj Deol" userId="34a51b52-23ed-4213-ba02-48d536dc6800" providerId="ADAL" clId="{F77A015A-426B-49C6-90BB-EA7D1DF5C9C5}" dt="2024-08-26T21:17:52.950" v="617" actId="1076"/>
          <ac:spMkLst>
            <pc:docMk/>
            <pc:sldMk cId="3227875208" sldId="280"/>
            <ac:spMk id="2" creationId="{1AFE37AD-75C5-17DF-7028-FD5A614C7F8D}"/>
          </ac:spMkLst>
        </pc:spChg>
        <pc:spChg chg="mod">
          <ac:chgData name="Raj Deol" userId="34a51b52-23ed-4213-ba02-48d536dc6800" providerId="ADAL" clId="{F77A015A-426B-49C6-90BB-EA7D1DF5C9C5}" dt="2024-08-26T20:59:40.071" v="381" actId="27636"/>
          <ac:spMkLst>
            <pc:docMk/>
            <pc:sldMk cId="3227875208" sldId="280"/>
            <ac:spMk id="3" creationId="{11DB1A11-ECC0-9F26-0958-EBE9A433785D}"/>
          </ac:spMkLst>
        </pc:spChg>
        <pc:spChg chg="add">
          <ac:chgData name="Raj Deol" userId="34a51b52-23ed-4213-ba02-48d536dc6800" providerId="ADAL" clId="{F77A015A-426B-49C6-90BB-EA7D1DF5C9C5}" dt="2024-08-26T20:59:21.172" v="370" actId="26606"/>
          <ac:spMkLst>
            <pc:docMk/>
            <pc:sldMk cId="3227875208" sldId="280"/>
            <ac:spMk id="8" creationId="{19FE08D8-CEA0-461E-870A-02CD15D9B9D2}"/>
          </ac:spMkLst>
        </pc:spChg>
        <pc:spChg chg="add">
          <ac:chgData name="Raj Deol" userId="34a51b52-23ed-4213-ba02-48d536dc6800" providerId="ADAL" clId="{F77A015A-426B-49C6-90BB-EA7D1DF5C9C5}" dt="2024-08-26T20:59:21.172" v="370" actId="26606"/>
          <ac:spMkLst>
            <pc:docMk/>
            <pc:sldMk cId="3227875208" sldId="280"/>
            <ac:spMk id="10" creationId="{2B982904-A46E-41DF-BA98-61E2300C7DCB}"/>
          </ac:spMkLst>
        </pc:spChg>
        <pc:spChg chg="add">
          <ac:chgData name="Raj Deol" userId="34a51b52-23ed-4213-ba02-48d536dc6800" providerId="ADAL" clId="{F77A015A-426B-49C6-90BB-EA7D1DF5C9C5}" dt="2024-08-26T20:59:21.172" v="370" actId="26606"/>
          <ac:spMkLst>
            <pc:docMk/>
            <pc:sldMk cId="3227875208" sldId="280"/>
            <ac:spMk id="12" creationId="{27018161-547E-48F7-A0D9-272C9EA5B379}"/>
          </ac:spMkLst>
        </pc:spChg>
      </pc:sldChg>
      <pc:sldChg chg="addSp modSp mod setBg">
        <pc:chgData name="Raj Deol" userId="34a51b52-23ed-4213-ba02-48d536dc6800" providerId="ADAL" clId="{F77A015A-426B-49C6-90BB-EA7D1DF5C9C5}" dt="2024-08-26T21:17:56.688" v="618" actId="2711"/>
        <pc:sldMkLst>
          <pc:docMk/>
          <pc:sldMk cId="2007687732" sldId="283"/>
        </pc:sldMkLst>
        <pc:spChg chg="mod">
          <ac:chgData name="Raj Deol" userId="34a51b52-23ed-4213-ba02-48d536dc6800" providerId="ADAL" clId="{F77A015A-426B-49C6-90BB-EA7D1DF5C9C5}" dt="2024-08-26T21:17:56.688" v="618" actId="2711"/>
          <ac:spMkLst>
            <pc:docMk/>
            <pc:sldMk cId="2007687732" sldId="283"/>
            <ac:spMk id="2" creationId="{5EF53E2A-E59A-CE13-067E-E44977633726}"/>
          </ac:spMkLst>
        </pc:spChg>
        <pc:spChg chg="mod">
          <ac:chgData name="Raj Deol" userId="34a51b52-23ed-4213-ba02-48d536dc6800" providerId="ADAL" clId="{F77A015A-426B-49C6-90BB-EA7D1DF5C9C5}" dt="2024-08-26T20:59:54.716" v="386" actId="403"/>
          <ac:spMkLst>
            <pc:docMk/>
            <pc:sldMk cId="2007687732" sldId="283"/>
            <ac:spMk id="3" creationId="{2BEF01A4-7FFE-C801-E7FA-60B9A32B5CE5}"/>
          </ac:spMkLst>
        </pc:spChg>
        <pc:spChg chg="add">
          <ac:chgData name="Raj Deol" userId="34a51b52-23ed-4213-ba02-48d536dc6800" providerId="ADAL" clId="{F77A015A-426B-49C6-90BB-EA7D1DF5C9C5}" dt="2024-08-26T20:59:47.120" v="382" actId="26606"/>
          <ac:spMkLst>
            <pc:docMk/>
            <pc:sldMk cId="2007687732" sldId="283"/>
            <ac:spMk id="10" creationId="{82FDEACC-D224-4F5B-A0BE-6581493C366D}"/>
          </ac:spMkLst>
        </pc:spChg>
        <pc:spChg chg="add">
          <ac:chgData name="Raj Deol" userId="34a51b52-23ed-4213-ba02-48d536dc6800" providerId="ADAL" clId="{F77A015A-426B-49C6-90BB-EA7D1DF5C9C5}" dt="2024-08-26T20:59:47.120" v="382" actId="26606"/>
          <ac:spMkLst>
            <pc:docMk/>
            <pc:sldMk cId="2007687732" sldId="283"/>
            <ac:spMk id="12" creationId="{567B8489-9450-4A50-94AF-90283270FF40}"/>
          </ac:spMkLst>
        </pc:spChg>
        <pc:spChg chg="add">
          <ac:chgData name="Raj Deol" userId="34a51b52-23ed-4213-ba02-48d536dc6800" providerId="ADAL" clId="{F77A015A-426B-49C6-90BB-EA7D1DF5C9C5}" dt="2024-08-26T20:59:47.120" v="382" actId="26606"/>
          <ac:spMkLst>
            <pc:docMk/>
            <pc:sldMk cId="2007687732" sldId="283"/>
            <ac:spMk id="14" creationId="{9D81556A-CBCA-4ADE-9ACA-F18F2F5E3126}"/>
          </ac:spMkLst>
        </pc:spChg>
        <pc:picChg chg="add">
          <ac:chgData name="Raj Deol" userId="34a51b52-23ed-4213-ba02-48d536dc6800" providerId="ADAL" clId="{F77A015A-426B-49C6-90BB-EA7D1DF5C9C5}" dt="2024-08-26T20:59:47.120" v="382" actId="26606"/>
          <ac:picMkLst>
            <pc:docMk/>
            <pc:sldMk cId="2007687732" sldId="283"/>
            <ac:picMk id="7" creationId="{73787549-03FB-FEE8-E60B-B871F692EC86}"/>
          </ac:picMkLst>
        </pc:picChg>
      </pc:sldChg>
      <pc:sldChg chg="addSp modSp mod setBg">
        <pc:chgData name="Raj Deol" userId="34a51b52-23ed-4213-ba02-48d536dc6800" providerId="ADAL" clId="{F77A015A-426B-49C6-90BB-EA7D1DF5C9C5}" dt="2024-08-26T21:18:39.226" v="630" actId="2711"/>
        <pc:sldMkLst>
          <pc:docMk/>
          <pc:sldMk cId="787769506" sldId="284"/>
        </pc:sldMkLst>
        <pc:spChg chg="mod">
          <ac:chgData name="Raj Deol" userId="34a51b52-23ed-4213-ba02-48d536dc6800" providerId="ADAL" clId="{F77A015A-426B-49C6-90BB-EA7D1DF5C9C5}" dt="2024-08-26T21:18:39.226" v="630" actId="2711"/>
          <ac:spMkLst>
            <pc:docMk/>
            <pc:sldMk cId="787769506" sldId="284"/>
            <ac:spMk id="2" creationId="{D5A405B9-FC7B-0EBC-720A-36801B771A38}"/>
          </ac:spMkLst>
        </pc:spChg>
        <pc:spChg chg="mod">
          <ac:chgData name="Raj Deol" userId="34a51b52-23ed-4213-ba02-48d536dc6800" providerId="ADAL" clId="{F77A015A-426B-49C6-90BB-EA7D1DF5C9C5}" dt="2024-08-26T21:04:47.857" v="429" actId="403"/>
          <ac:spMkLst>
            <pc:docMk/>
            <pc:sldMk cId="787769506" sldId="284"/>
            <ac:spMk id="3" creationId="{C33CDFAF-1E31-336D-AE30-1A0E35B5E36A}"/>
          </ac:spMkLst>
        </pc:spChg>
        <pc:spChg chg="add">
          <ac:chgData name="Raj Deol" userId="34a51b52-23ed-4213-ba02-48d536dc6800" providerId="ADAL" clId="{F77A015A-426B-49C6-90BB-EA7D1DF5C9C5}" dt="2024-08-26T21:04:42.539" v="426" actId="26606"/>
          <ac:spMkLst>
            <pc:docMk/>
            <pc:sldMk cId="787769506" sldId="284"/>
            <ac:spMk id="8" creationId="{3A3C2D7E-3F2E-404E-9B30-CB12DC972D50}"/>
          </ac:spMkLst>
        </pc:spChg>
        <pc:spChg chg="add">
          <ac:chgData name="Raj Deol" userId="34a51b52-23ed-4213-ba02-48d536dc6800" providerId="ADAL" clId="{F77A015A-426B-49C6-90BB-EA7D1DF5C9C5}" dt="2024-08-26T21:04:42.539" v="426" actId="26606"/>
          <ac:spMkLst>
            <pc:docMk/>
            <pc:sldMk cId="787769506" sldId="284"/>
            <ac:spMk id="10" creationId="{F1F7FD00-BF97-4325-B7C2-E451F20840A7}"/>
          </ac:spMkLst>
        </pc:spChg>
        <pc:spChg chg="add">
          <ac:chgData name="Raj Deol" userId="34a51b52-23ed-4213-ba02-48d536dc6800" providerId="ADAL" clId="{F77A015A-426B-49C6-90BB-EA7D1DF5C9C5}" dt="2024-08-26T21:04:42.539" v="426" actId="26606"/>
          <ac:spMkLst>
            <pc:docMk/>
            <pc:sldMk cId="787769506" sldId="284"/>
            <ac:spMk id="12" creationId="{179B5294-DA4E-4926-B14A-DD6E07A12F67}"/>
          </ac:spMkLst>
        </pc:spChg>
      </pc:sldChg>
      <pc:sldChg chg="addSp modSp mod setBg">
        <pc:chgData name="Raj Deol" userId="34a51b52-23ed-4213-ba02-48d536dc6800" providerId="ADAL" clId="{F77A015A-426B-49C6-90BB-EA7D1DF5C9C5}" dt="2024-08-26T21:38:38.234" v="933" actId="2711"/>
        <pc:sldMkLst>
          <pc:docMk/>
          <pc:sldMk cId="3162851061" sldId="287"/>
        </pc:sldMkLst>
        <pc:spChg chg="mod">
          <ac:chgData name="Raj Deol" userId="34a51b52-23ed-4213-ba02-48d536dc6800" providerId="ADAL" clId="{F77A015A-426B-49C6-90BB-EA7D1DF5C9C5}" dt="2024-08-26T21:38:38.234" v="933" actId="2711"/>
          <ac:spMkLst>
            <pc:docMk/>
            <pc:sldMk cId="3162851061" sldId="287"/>
            <ac:spMk id="2" creationId="{813238BE-2561-B44B-6669-00D3558547EA}"/>
          </ac:spMkLst>
        </pc:spChg>
        <pc:spChg chg="mod">
          <ac:chgData name="Raj Deol" userId="34a51b52-23ed-4213-ba02-48d536dc6800" providerId="ADAL" clId="{F77A015A-426B-49C6-90BB-EA7D1DF5C9C5}" dt="2024-08-26T21:38:34.463" v="932" actId="403"/>
          <ac:spMkLst>
            <pc:docMk/>
            <pc:sldMk cId="3162851061" sldId="287"/>
            <ac:spMk id="3" creationId="{94135CAC-DDC8-6094-F216-F022E98CE95B}"/>
          </ac:spMkLst>
        </pc:spChg>
        <pc:spChg chg="add">
          <ac:chgData name="Raj Deol" userId="34a51b52-23ed-4213-ba02-48d536dc6800" providerId="ADAL" clId="{F77A015A-426B-49C6-90BB-EA7D1DF5C9C5}" dt="2024-08-26T21:38:29.478" v="929" actId="26606"/>
          <ac:spMkLst>
            <pc:docMk/>
            <pc:sldMk cId="3162851061" sldId="287"/>
            <ac:spMk id="8" creationId="{83030214-227F-42DB-9282-BBA6AF8D94A8}"/>
          </ac:spMkLst>
        </pc:spChg>
        <pc:spChg chg="add">
          <ac:chgData name="Raj Deol" userId="34a51b52-23ed-4213-ba02-48d536dc6800" providerId="ADAL" clId="{F77A015A-426B-49C6-90BB-EA7D1DF5C9C5}" dt="2024-08-26T21:38:29.478" v="929" actId="26606"/>
          <ac:spMkLst>
            <pc:docMk/>
            <pc:sldMk cId="3162851061" sldId="287"/>
            <ac:spMk id="10" creationId="{0D7A9289-BAD1-4A78-979F-A655C886DBF5}"/>
          </ac:spMkLst>
        </pc:spChg>
      </pc:sldChg>
      <pc:sldChg chg="addSp delSp modSp mod setBg setClrOvrMap">
        <pc:chgData name="Raj Deol" userId="34a51b52-23ed-4213-ba02-48d536dc6800" providerId="ADAL" clId="{F77A015A-426B-49C6-90BB-EA7D1DF5C9C5}" dt="2024-08-26T21:39:06.539" v="938" actId="2711"/>
        <pc:sldMkLst>
          <pc:docMk/>
          <pc:sldMk cId="348352317" sldId="288"/>
        </pc:sldMkLst>
        <pc:spChg chg="mod">
          <ac:chgData name="Raj Deol" userId="34a51b52-23ed-4213-ba02-48d536dc6800" providerId="ADAL" clId="{F77A015A-426B-49C6-90BB-EA7D1DF5C9C5}" dt="2024-08-26T21:39:06.539" v="938" actId="2711"/>
          <ac:spMkLst>
            <pc:docMk/>
            <pc:sldMk cId="348352317" sldId="288"/>
            <ac:spMk id="2" creationId="{76B14AC5-6C7B-F34A-FE13-EC8D1ACD93F6}"/>
          </ac:spMkLst>
        </pc:spChg>
        <pc:spChg chg="add del mod">
          <ac:chgData name="Raj Deol" userId="34a51b52-23ed-4213-ba02-48d536dc6800" providerId="ADAL" clId="{F77A015A-426B-49C6-90BB-EA7D1DF5C9C5}" dt="2024-08-26T21:14:52.651" v="585" actId="27636"/>
          <ac:spMkLst>
            <pc:docMk/>
            <pc:sldMk cId="348352317" sldId="288"/>
            <ac:spMk id="3" creationId="{BDC16604-3E2C-9259-3ED2-8C111D86E3F9}"/>
          </ac:spMkLst>
        </pc:spChg>
        <pc:spChg chg="add del">
          <ac:chgData name="Raj Deol" userId="34a51b52-23ed-4213-ba02-48d536dc6800" providerId="ADAL" clId="{F77A015A-426B-49C6-90BB-EA7D1DF5C9C5}" dt="2024-08-26T21:14:47.156" v="581" actId="26606"/>
          <ac:spMkLst>
            <pc:docMk/>
            <pc:sldMk cId="348352317" sldId="288"/>
            <ac:spMk id="8" creationId="{5BE0789E-91A7-4246-978E-A17FE1BF952A}"/>
          </ac:spMkLst>
        </pc:spChg>
        <pc:spChg chg="add del">
          <ac:chgData name="Raj Deol" userId="34a51b52-23ed-4213-ba02-48d536dc6800" providerId="ADAL" clId="{F77A015A-426B-49C6-90BB-EA7D1DF5C9C5}" dt="2024-08-26T21:14:47.156" v="581" actId="26606"/>
          <ac:spMkLst>
            <pc:docMk/>
            <pc:sldMk cId="348352317" sldId="288"/>
            <ac:spMk id="24" creationId="{15EDA122-4530-45D2-A70A-B1A967AAE566}"/>
          </ac:spMkLst>
        </pc:spChg>
        <pc:spChg chg="add del">
          <ac:chgData name="Raj Deol" userId="34a51b52-23ed-4213-ba02-48d536dc6800" providerId="ADAL" clId="{F77A015A-426B-49C6-90BB-EA7D1DF5C9C5}" dt="2024-08-26T21:14:47.156" v="581" actId="26606"/>
          <ac:spMkLst>
            <pc:docMk/>
            <pc:sldMk cId="348352317" sldId="288"/>
            <ac:spMk id="26" creationId="{9782F52E-0F94-4BFC-9F89-B054DDEAB9EF}"/>
          </ac:spMkLst>
        </pc:spChg>
        <pc:spChg chg="add">
          <ac:chgData name="Raj Deol" userId="34a51b52-23ed-4213-ba02-48d536dc6800" providerId="ADAL" clId="{F77A015A-426B-49C6-90BB-EA7D1DF5C9C5}" dt="2024-08-26T21:14:47.156" v="581" actId="26606"/>
          <ac:spMkLst>
            <pc:docMk/>
            <pc:sldMk cId="348352317" sldId="288"/>
            <ac:spMk id="31" creationId="{0A46F010-D160-4609-8979-FFD8C1EA6C43}"/>
          </ac:spMkLst>
        </pc:spChg>
        <pc:spChg chg="add del">
          <ac:chgData name="Raj Deol" userId="34a51b52-23ed-4213-ba02-48d536dc6800" providerId="ADAL" clId="{F77A015A-426B-49C6-90BB-EA7D1DF5C9C5}" dt="2024-08-26T21:14:33.792" v="580" actId="26606"/>
          <ac:spMkLst>
            <pc:docMk/>
            <pc:sldMk cId="348352317" sldId="288"/>
            <ac:spMk id="32" creationId="{31DBE429-8660-4D88-BC47-B159B7251BBE}"/>
          </ac:spMkLst>
        </pc:spChg>
        <pc:spChg chg="add">
          <ac:chgData name="Raj Deol" userId="34a51b52-23ed-4213-ba02-48d536dc6800" providerId="ADAL" clId="{F77A015A-426B-49C6-90BB-EA7D1DF5C9C5}" dt="2024-08-26T21:14:47.156" v="581" actId="26606"/>
          <ac:spMkLst>
            <pc:docMk/>
            <pc:sldMk cId="348352317" sldId="288"/>
            <ac:spMk id="33" creationId="{81B8C4F6-C3AC-4C94-8EC7-E4F7B7E9CDB6}"/>
          </ac:spMkLst>
        </pc:spChg>
        <pc:spChg chg="add del">
          <ac:chgData name="Raj Deol" userId="34a51b52-23ed-4213-ba02-48d536dc6800" providerId="ADAL" clId="{F77A015A-426B-49C6-90BB-EA7D1DF5C9C5}" dt="2024-08-26T21:14:33.792" v="580" actId="26606"/>
          <ac:spMkLst>
            <pc:docMk/>
            <pc:sldMk cId="348352317" sldId="288"/>
            <ac:spMk id="34" creationId="{BB7DF222-98CD-4513-8AEA-F83CF2A118FB}"/>
          </ac:spMkLst>
        </pc:spChg>
        <pc:spChg chg="add del">
          <ac:chgData name="Raj Deol" userId="34a51b52-23ed-4213-ba02-48d536dc6800" providerId="ADAL" clId="{F77A015A-426B-49C6-90BB-EA7D1DF5C9C5}" dt="2024-08-26T21:14:33.792" v="580" actId="26606"/>
          <ac:spMkLst>
            <pc:docMk/>
            <pc:sldMk cId="348352317" sldId="288"/>
            <ac:spMk id="36" creationId="{92C98781-DD9B-44BA-B873-BD5060A9C4EF}"/>
          </ac:spMkLst>
        </pc:spChg>
        <pc:spChg chg="add">
          <ac:chgData name="Raj Deol" userId="34a51b52-23ed-4213-ba02-48d536dc6800" providerId="ADAL" clId="{F77A015A-426B-49C6-90BB-EA7D1DF5C9C5}" dt="2024-08-26T21:14:47.156" v="581" actId="26606"/>
          <ac:spMkLst>
            <pc:docMk/>
            <pc:sldMk cId="348352317" sldId="288"/>
            <ac:spMk id="63" creationId="{91328346-8BAD-4616-B50B-5CFDA5648D6A}"/>
          </ac:spMkLst>
        </pc:spChg>
        <pc:grpChg chg="add del">
          <ac:chgData name="Raj Deol" userId="34a51b52-23ed-4213-ba02-48d536dc6800" providerId="ADAL" clId="{F77A015A-426B-49C6-90BB-EA7D1DF5C9C5}" dt="2024-08-26T21:14:47.156" v="581" actId="26606"/>
          <ac:grpSpMkLst>
            <pc:docMk/>
            <pc:sldMk cId="348352317" sldId="288"/>
            <ac:grpSpMk id="10" creationId="{3C6C0BD2-8B3C-4042-B4EE-5DB7665A3736}"/>
          </ac:grpSpMkLst>
        </pc:grpChg>
        <pc:grpChg chg="add">
          <ac:chgData name="Raj Deol" userId="34a51b52-23ed-4213-ba02-48d536dc6800" providerId="ADAL" clId="{F77A015A-426B-49C6-90BB-EA7D1DF5C9C5}" dt="2024-08-26T21:14:47.156" v="581" actId="26606"/>
          <ac:grpSpMkLst>
            <pc:docMk/>
            <pc:sldMk cId="348352317" sldId="288"/>
            <ac:grpSpMk id="35" creationId="{0B789310-9859-4942-98C8-3D2F12AAAE73}"/>
          </ac:grpSpMkLst>
        </pc:grpChg>
        <pc:grpChg chg="add">
          <ac:chgData name="Raj Deol" userId="34a51b52-23ed-4213-ba02-48d536dc6800" providerId="ADAL" clId="{F77A015A-426B-49C6-90BB-EA7D1DF5C9C5}" dt="2024-08-26T21:14:47.156" v="581" actId="26606"/>
          <ac:grpSpMkLst>
            <pc:docMk/>
            <pc:sldMk cId="348352317" sldId="288"/>
            <ac:grpSpMk id="49" creationId="{6F1CEC7A-E419-4950-AA57-B00546C29CAF}"/>
          </ac:grpSpMkLst>
        </pc:grpChg>
        <pc:graphicFrameChg chg="add del">
          <ac:chgData name="Raj Deol" userId="34a51b52-23ed-4213-ba02-48d536dc6800" providerId="ADAL" clId="{F77A015A-426B-49C6-90BB-EA7D1DF5C9C5}" dt="2024-08-26T21:14:33.792" v="580" actId="26606"/>
          <ac:graphicFrameMkLst>
            <pc:docMk/>
            <pc:sldMk cId="348352317" sldId="288"/>
            <ac:graphicFrameMk id="28" creationId="{F03EF845-BAFD-10B5-D5AC-BBC32FECD816}"/>
          </ac:graphicFrameMkLst>
        </pc:graphicFrameChg>
      </pc:sldChg>
      <pc:sldChg chg="addSp modSp mod setBg">
        <pc:chgData name="Raj Deol" userId="34a51b52-23ed-4213-ba02-48d536dc6800" providerId="ADAL" clId="{F77A015A-426B-49C6-90BB-EA7D1DF5C9C5}" dt="2024-08-26T21:39:11.146" v="939" actId="2711"/>
        <pc:sldMkLst>
          <pc:docMk/>
          <pc:sldMk cId="791868009" sldId="289"/>
        </pc:sldMkLst>
        <pc:spChg chg="mod">
          <ac:chgData name="Raj Deol" userId="34a51b52-23ed-4213-ba02-48d536dc6800" providerId="ADAL" clId="{F77A015A-426B-49C6-90BB-EA7D1DF5C9C5}" dt="2024-08-26T21:39:11.146" v="939" actId="2711"/>
          <ac:spMkLst>
            <pc:docMk/>
            <pc:sldMk cId="791868009" sldId="289"/>
            <ac:spMk id="2" creationId="{3EDEBAFB-33FD-030C-26DB-C64B5CB2CFEE}"/>
          </ac:spMkLst>
        </pc:spChg>
        <pc:spChg chg="mod">
          <ac:chgData name="Raj Deol" userId="34a51b52-23ed-4213-ba02-48d536dc6800" providerId="ADAL" clId="{F77A015A-426B-49C6-90BB-EA7D1DF5C9C5}" dt="2024-08-26T21:13:59.821" v="572" actId="403"/>
          <ac:spMkLst>
            <pc:docMk/>
            <pc:sldMk cId="791868009" sldId="289"/>
            <ac:spMk id="3" creationId="{7260268C-F632-F1A0-AB8A-0EF5C9C21B94}"/>
          </ac:spMkLst>
        </pc:spChg>
        <pc:spChg chg="add">
          <ac:chgData name="Raj Deol" userId="34a51b52-23ed-4213-ba02-48d536dc6800" providerId="ADAL" clId="{F77A015A-426B-49C6-90BB-EA7D1DF5C9C5}" dt="2024-08-26T19:45:00.083" v="283" actId="26606"/>
          <ac:spMkLst>
            <pc:docMk/>
            <pc:sldMk cId="791868009" sldId="289"/>
            <ac:spMk id="10" creationId="{82FDEACC-D224-4F5B-A0BE-6581493C366D}"/>
          </ac:spMkLst>
        </pc:spChg>
        <pc:spChg chg="add">
          <ac:chgData name="Raj Deol" userId="34a51b52-23ed-4213-ba02-48d536dc6800" providerId="ADAL" clId="{F77A015A-426B-49C6-90BB-EA7D1DF5C9C5}" dt="2024-08-26T19:45:00.083" v="283" actId="26606"/>
          <ac:spMkLst>
            <pc:docMk/>
            <pc:sldMk cId="791868009" sldId="289"/>
            <ac:spMk id="12" creationId="{567B8489-9450-4A50-94AF-90283270FF40}"/>
          </ac:spMkLst>
        </pc:spChg>
        <pc:spChg chg="add">
          <ac:chgData name="Raj Deol" userId="34a51b52-23ed-4213-ba02-48d536dc6800" providerId="ADAL" clId="{F77A015A-426B-49C6-90BB-EA7D1DF5C9C5}" dt="2024-08-26T19:45:00.083" v="283" actId="26606"/>
          <ac:spMkLst>
            <pc:docMk/>
            <pc:sldMk cId="791868009" sldId="289"/>
            <ac:spMk id="14" creationId="{9D81556A-CBCA-4ADE-9ACA-F18F2F5E3126}"/>
          </ac:spMkLst>
        </pc:spChg>
        <pc:picChg chg="add">
          <ac:chgData name="Raj Deol" userId="34a51b52-23ed-4213-ba02-48d536dc6800" providerId="ADAL" clId="{F77A015A-426B-49C6-90BB-EA7D1DF5C9C5}" dt="2024-08-26T19:45:00.083" v="283" actId="26606"/>
          <ac:picMkLst>
            <pc:docMk/>
            <pc:sldMk cId="791868009" sldId="289"/>
            <ac:picMk id="7" creationId="{340BB646-4426-D291-1D9E-B407AD7E6FB1}"/>
          </ac:picMkLst>
        </pc:picChg>
      </pc:sldChg>
      <pc:sldChg chg="addSp delSp modSp mod setBg">
        <pc:chgData name="Raj Deol" userId="34a51b52-23ed-4213-ba02-48d536dc6800" providerId="ADAL" clId="{F77A015A-426B-49C6-90BB-EA7D1DF5C9C5}" dt="2024-08-26T21:18:43.520" v="631" actId="2711"/>
        <pc:sldMkLst>
          <pc:docMk/>
          <pc:sldMk cId="3512259182" sldId="290"/>
        </pc:sldMkLst>
        <pc:spChg chg="mod">
          <ac:chgData name="Raj Deol" userId="34a51b52-23ed-4213-ba02-48d536dc6800" providerId="ADAL" clId="{F77A015A-426B-49C6-90BB-EA7D1DF5C9C5}" dt="2024-08-26T21:18:43.520" v="631" actId="2711"/>
          <ac:spMkLst>
            <pc:docMk/>
            <pc:sldMk cId="3512259182" sldId="290"/>
            <ac:spMk id="2" creationId="{7705D1BE-29AC-AE1B-F363-6B540E34F24C}"/>
          </ac:spMkLst>
        </pc:spChg>
        <pc:spChg chg="mod">
          <ac:chgData name="Raj Deol" userId="34a51b52-23ed-4213-ba02-48d536dc6800" providerId="ADAL" clId="{F77A015A-426B-49C6-90BB-EA7D1DF5C9C5}" dt="2024-08-26T21:05:16.598" v="434" actId="403"/>
          <ac:spMkLst>
            <pc:docMk/>
            <pc:sldMk cId="3512259182" sldId="290"/>
            <ac:spMk id="3" creationId="{7C9E3B71-F3F0-FE5D-A24C-1E150E6F5D61}"/>
          </ac:spMkLst>
        </pc:spChg>
        <pc:spChg chg="add del">
          <ac:chgData name="Raj Deol" userId="34a51b52-23ed-4213-ba02-48d536dc6800" providerId="ADAL" clId="{F77A015A-426B-49C6-90BB-EA7D1DF5C9C5}" dt="2024-08-26T21:05:13.295" v="431" actId="26606"/>
          <ac:spMkLst>
            <pc:docMk/>
            <pc:sldMk cId="3512259182" sldId="290"/>
            <ac:spMk id="8" creationId="{0A46F010-D160-4609-8979-FFD8C1EA6C43}"/>
          </ac:spMkLst>
        </pc:spChg>
        <pc:spChg chg="add del">
          <ac:chgData name="Raj Deol" userId="34a51b52-23ed-4213-ba02-48d536dc6800" providerId="ADAL" clId="{F77A015A-426B-49C6-90BB-EA7D1DF5C9C5}" dt="2024-08-26T21:05:13.295" v="431" actId="26606"/>
          <ac:spMkLst>
            <pc:docMk/>
            <pc:sldMk cId="3512259182" sldId="290"/>
            <ac:spMk id="10" creationId="{81B8C4F6-C3AC-4C94-8EC7-E4F7B7E9CDB6}"/>
          </ac:spMkLst>
        </pc:spChg>
        <pc:spChg chg="add del">
          <ac:chgData name="Raj Deol" userId="34a51b52-23ed-4213-ba02-48d536dc6800" providerId="ADAL" clId="{F77A015A-426B-49C6-90BB-EA7D1DF5C9C5}" dt="2024-08-26T21:05:13.295" v="431" actId="26606"/>
          <ac:spMkLst>
            <pc:docMk/>
            <pc:sldMk cId="3512259182" sldId="290"/>
            <ac:spMk id="40" creationId="{91328346-8BAD-4616-B50B-5CFDA5648D6A}"/>
          </ac:spMkLst>
        </pc:spChg>
        <pc:spChg chg="add">
          <ac:chgData name="Raj Deol" userId="34a51b52-23ed-4213-ba02-48d536dc6800" providerId="ADAL" clId="{F77A015A-426B-49C6-90BB-EA7D1DF5C9C5}" dt="2024-08-26T21:05:13.311" v="432" actId="26606"/>
          <ac:spMkLst>
            <pc:docMk/>
            <pc:sldMk cId="3512259182" sldId="290"/>
            <ac:spMk id="42" creationId="{3A3C2D7E-3F2E-404E-9B30-CB12DC972D50}"/>
          </ac:spMkLst>
        </pc:spChg>
        <pc:spChg chg="add">
          <ac:chgData name="Raj Deol" userId="34a51b52-23ed-4213-ba02-48d536dc6800" providerId="ADAL" clId="{F77A015A-426B-49C6-90BB-EA7D1DF5C9C5}" dt="2024-08-26T21:05:13.311" v="432" actId="26606"/>
          <ac:spMkLst>
            <pc:docMk/>
            <pc:sldMk cId="3512259182" sldId="290"/>
            <ac:spMk id="43" creationId="{F1F7FD00-BF97-4325-B7C2-E451F20840A7}"/>
          </ac:spMkLst>
        </pc:spChg>
        <pc:spChg chg="add">
          <ac:chgData name="Raj Deol" userId="34a51b52-23ed-4213-ba02-48d536dc6800" providerId="ADAL" clId="{F77A015A-426B-49C6-90BB-EA7D1DF5C9C5}" dt="2024-08-26T21:05:13.311" v="432" actId="26606"/>
          <ac:spMkLst>
            <pc:docMk/>
            <pc:sldMk cId="3512259182" sldId="290"/>
            <ac:spMk id="44" creationId="{179B5294-DA4E-4926-B14A-DD6E07A12F67}"/>
          </ac:spMkLst>
        </pc:spChg>
        <pc:grpChg chg="add del">
          <ac:chgData name="Raj Deol" userId="34a51b52-23ed-4213-ba02-48d536dc6800" providerId="ADAL" clId="{F77A015A-426B-49C6-90BB-EA7D1DF5C9C5}" dt="2024-08-26T21:05:13.295" v="431" actId="26606"/>
          <ac:grpSpMkLst>
            <pc:docMk/>
            <pc:sldMk cId="3512259182" sldId="290"/>
            <ac:grpSpMk id="12" creationId="{0B789310-9859-4942-98C8-3D2F12AAAE73}"/>
          </ac:grpSpMkLst>
        </pc:grpChg>
        <pc:grpChg chg="add del">
          <ac:chgData name="Raj Deol" userId="34a51b52-23ed-4213-ba02-48d536dc6800" providerId="ADAL" clId="{F77A015A-426B-49C6-90BB-EA7D1DF5C9C5}" dt="2024-08-26T21:05:13.295" v="431" actId="26606"/>
          <ac:grpSpMkLst>
            <pc:docMk/>
            <pc:sldMk cId="3512259182" sldId="290"/>
            <ac:grpSpMk id="26" creationId="{6F1CEC7A-E419-4950-AA57-B00546C29CAF}"/>
          </ac:grpSpMkLst>
        </pc:grpChg>
      </pc:sldChg>
      <pc:sldChg chg="addSp modSp mod setBg">
        <pc:chgData name="Raj Deol" userId="34a51b52-23ed-4213-ba02-48d536dc6800" providerId="ADAL" clId="{F77A015A-426B-49C6-90BB-EA7D1DF5C9C5}" dt="2024-08-26T21:32:35.252" v="847" actId="27636"/>
        <pc:sldMkLst>
          <pc:docMk/>
          <pc:sldMk cId="1620357734" sldId="291"/>
        </pc:sldMkLst>
        <pc:spChg chg="mod">
          <ac:chgData name="Raj Deol" userId="34a51b52-23ed-4213-ba02-48d536dc6800" providerId="ADAL" clId="{F77A015A-426B-49C6-90BB-EA7D1DF5C9C5}" dt="2024-08-26T21:32:28.807" v="843" actId="2711"/>
          <ac:spMkLst>
            <pc:docMk/>
            <pc:sldMk cId="1620357734" sldId="291"/>
            <ac:spMk id="2" creationId="{F3CA9E2D-C9E9-06A5-6AE1-7F83173BE15E}"/>
          </ac:spMkLst>
        </pc:spChg>
        <pc:spChg chg="mod">
          <ac:chgData name="Raj Deol" userId="34a51b52-23ed-4213-ba02-48d536dc6800" providerId="ADAL" clId="{F77A015A-426B-49C6-90BB-EA7D1DF5C9C5}" dt="2024-08-26T21:32:35.252" v="847" actId="27636"/>
          <ac:spMkLst>
            <pc:docMk/>
            <pc:sldMk cId="1620357734" sldId="291"/>
            <ac:spMk id="3" creationId="{C1ACF521-E66C-5684-257F-60FD09A8156C}"/>
          </ac:spMkLst>
        </pc:spChg>
        <pc:spChg chg="add">
          <ac:chgData name="Raj Deol" userId="34a51b52-23ed-4213-ba02-48d536dc6800" providerId="ADAL" clId="{F77A015A-426B-49C6-90BB-EA7D1DF5C9C5}" dt="2024-08-26T21:32:25.181" v="842" actId="26606"/>
          <ac:spMkLst>
            <pc:docMk/>
            <pc:sldMk cId="1620357734" sldId="291"/>
            <ac:spMk id="8" creationId="{3A3C2D7E-3F2E-404E-9B30-CB12DC972D50}"/>
          </ac:spMkLst>
        </pc:spChg>
        <pc:spChg chg="add">
          <ac:chgData name="Raj Deol" userId="34a51b52-23ed-4213-ba02-48d536dc6800" providerId="ADAL" clId="{F77A015A-426B-49C6-90BB-EA7D1DF5C9C5}" dt="2024-08-26T21:32:25.181" v="842" actId="26606"/>
          <ac:spMkLst>
            <pc:docMk/>
            <pc:sldMk cId="1620357734" sldId="291"/>
            <ac:spMk id="10" creationId="{F1F7FD00-BF97-4325-B7C2-E451F20840A7}"/>
          </ac:spMkLst>
        </pc:spChg>
        <pc:spChg chg="add">
          <ac:chgData name="Raj Deol" userId="34a51b52-23ed-4213-ba02-48d536dc6800" providerId="ADAL" clId="{F77A015A-426B-49C6-90BB-EA7D1DF5C9C5}" dt="2024-08-26T21:32:25.181" v="842" actId="26606"/>
          <ac:spMkLst>
            <pc:docMk/>
            <pc:sldMk cId="1620357734" sldId="291"/>
            <ac:spMk id="12" creationId="{179B5294-DA4E-4926-B14A-DD6E07A12F67}"/>
          </ac:spMkLst>
        </pc:spChg>
      </pc:sldChg>
      <pc:sldChg chg="addSp delSp modSp mod setBg">
        <pc:chgData name="Raj Deol" userId="34a51b52-23ed-4213-ba02-48d536dc6800" providerId="ADAL" clId="{F77A015A-426B-49C6-90BB-EA7D1DF5C9C5}" dt="2024-08-26T21:18:48.607" v="632" actId="2711"/>
        <pc:sldMkLst>
          <pc:docMk/>
          <pc:sldMk cId="462372968" sldId="292"/>
        </pc:sldMkLst>
        <pc:spChg chg="del mod">
          <ac:chgData name="Raj Deol" userId="34a51b52-23ed-4213-ba02-48d536dc6800" providerId="ADAL" clId="{F77A015A-426B-49C6-90BB-EA7D1DF5C9C5}" dt="2024-08-26T21:06:13.123" v="449" actId="21"/>
          <ac:spMkLst>
            <pc:docMk/>
            <pc:sldMk cId="462372968" sldId="292"/>
            <ac:spMk id="2" creationId="{CB1F98B9-CB97-2C75-8918-1C7E4363ED6C}"/>
          </ac:spMkLst>
        </pc:spChg>
        <pc:spChg chg="mod">
          <ac:chgData name="Raj Deol" userId="34a51b52-23ed-4213-ba02-48d536dc6800" providerId="ADAL" clId="{F77A015A-426B-49C6-90BB-EA7D1DF5C9C5}" dt="2024-08-26T21:18:48.607" v="632" actId="2711"/>
          <ac:spMkLst>
            <pc:docMk/>
            <pc:sldMk cId="462372968" sldId="292"/>
            <ac:spMk id="3" creationId="{98097D0B-3FC6-C095-CE21-27B8A078BB01}"/>
          </ac:spMkLst>
        </pc:spChg>
        <pc:picChg chg="add">
          <ac:chgData name="Raj Deol" userId="34a51b52-23ed-4213-ba02-48d536dc6800" providerId="ADAL" clId="{F77A015A-426B-49C6-90BB-EA7D1DF5C9C5}" dt="2024-08-26T21:06:18.466" v="451" actId="26606"/>
          <ac:picMkLst>
            <pc:docMk/>
            <pc:sldMk cId="462372968" sldId="292"/>
            <ac:picMk id="7" creationId="{3217C687-B3B6-7022-E4DD-720BD38BEA1F}"/>
          </ac:picMkLst>
        </pc:picChg>
      </pc:sldChg>
      <pc:sldChg chg="addSp delSp modSp mod setBg">
        <pc:chgData name="Raj Deol" userId="34a51b52-23ed-4213-ba02-48d536dc6800" providerId="ADAL" clId="{F77A015A-426B-49C6-90BB-EA7D1DF5C9C5}" dt="2024-08-26T21:18:52.170" v="633" actId="2711"/>
        <pc:sldMkLst>
          <pc:docMk/>
          <pc:sldMk cId="1199337265" sldId="293"/>
        </pc:sldMkLst>
        <pc:spChg chg="mod">
          <ac:chgData name="Raj Deol" userId="34a51b52-23ed-4213-ba02-48d536dc6800" providerId="ADAL" clId="{F77A015A-426B-49C6-90BB-EA7D1DF5C9C5}" dt="2024-08-26T21:18:52.170" v="633" actId="2711"/>
          <ac:spMkLst>
            <pc:docMk/>
            <pc:sldMk cId="1199337265" sldId="293"/>
            <ac:spMk id="2" creationId="{099F676C-3772-30B1-7CE5-7A8E660203FB}"/>
          </ac:spMkLst>
        </pc:spChg>
        <pc:spChg chg="del mod">
          <ac:chgData name="Raj Deol" userId="34a51b52-23ed-4213-ba02-48d536dc6800" providerId="ADAL" clId="{F77A015A-426B-49C6-90BB-EA7D1DF5C9C5}" dt="2024-08-26T21:06:44.115" v="460" actId="26606"/>
          <ac:spMkLst>
            <pc:docMk/>
            <pc:sldMk cId="1199337265" sldId="293"/>
            <ac:spMk id="3" creationId="{5FF9CFEC-B384-BB00-6352-BC78E3A1DCF4}"/>
          </ac:spMkLst>
        </pc:spChg>
        <pc:spChg chg="add">
          <ac:chgData name="Raj Deol" userId="34a51b52-23ed-4213-ba02-48d536dc6800" providerId="ADAL" clId="{F77A015A-426B-49C6-90BB-EA7D1DF5C9C5}" dt="2024-08-26T21:06:44.115" v="460" actId="26606"/>
          <ac:spMkLst>
            <pc:docMk/>
            <pc:sldMk cId="1199337265" sldId="293"/>
            <ac:spMk id="9" creationId="{31DBE429-8660-4D88-BC47-B159B7251BBE}"/>
          </ac:spMkLst>
        </pc:spChg>
        <pc:spChg chg="add">
          <ac:chgData name="Raj Deol" userId="34a51b52-23ed-4213-ba02-48d536dc6800" providerId="ADAL" clId="{F77A015A-426B-49C6-90BB-EA7D1DF5C9C5}" dt="2024-08-26T21:06:44.115" v="460" actId="26606"/>
          <ac:spMkLst>
            <pc:docMk/>
            <pc:sldMk cId="1199337265" sldId="293"/>
            <ac:spMk id="11" creationId="{BB7DF222-98CD-4513-8AEA-F83CF2A118FB}"/>
          </ac:spMkLst>
        </pc:spChg>
        <pc:spChg chg="add">
          <ac:chgData name="Raj Deol" userId="34a51b52-23ed-4213-ba02-48d536dc6800" providerId="ADAL" clId="{F77A015A-426B-49C6-90BB-EA7D1DF5C9C5}" dt="2024-08-26T21:06:44.115" v="460" actId="26606"/>
          <ac:spMkLst>
            <pc:docMk/>
            <pc:sldMk cId="1199337265" sldId="293"/>
            <ac:spMk id="13" creationId="{92C98781-DD9B-44BA-B873-BD5060A9C4EF}"/>
          </ac:spMkLst>
        </pc:spChg>
        <pc:graphicFrameChg chg="add mod modGraphic">
          <ac:chgData name="Raj Deol" userId="34a51b52-23ed-4213-ba02-48d536dc6800" providerId="ADAL" clId="{F77A015A-426B-49C6-90BB-EA7D1DF5C9C5}" dt="2024-08-26T21:07:24.380" v="478" actId="14100"/>
          <ac:graphicFrameMkLst>
            <pc:docMk/>
            <pc:sldMk cId="1199337265" sldId="293"/>
            <ac:graphicFrameMk id="5" creationId="{02CAF47A-27F0-31CA-8074-6352DBC411D8}"/>
          </ac:graphicFrameMkLst>
        </pc:graphicFrameChg>
      </pc:sldChg>
      <pc:sldChg chg="addSp modSp mod setBg">
        <pc:chgData name="Raj Deol" userId="34a51b52-23ed-4213-ba02-48d536dc6800" providerId="ADAL" clId="{F77A015A-426B-49C6-90BB-EA7D1DF5C9C5}" dt="2024-08-26T21:18:58.842" v="634" actId="2711"/>
        <pc:sldMkLst>
          <pc:docMk/>
          <pc:sldMk cId="4113401035" sldId="294"/>
        </pc:sldMkLst>
        <pc:spChg chg="mod">
          <ac:chgData name="Raj Deol" userId="34a51b52-23ed-4213-ba02-48d536dc6800" providerId="ADAL" clId="{F77A015A-426B-49C6-90BB-EA7D1DF5C9C5}" dt="2024-08-26T21:18:58.842" v="634" actId="2711"/>
          <ac:spMkLst>
            <pc:docMk/>
            <pc:sldMk cId="4113401035" sldId="294"/>
            <ac:spMk id="2" creationId="{FC61DAD2-420D-2E0C-B952-789977F5BD4B}"/>
          </ac:spMkLst>
        </pc:spChg>
        <pc:spChg chg="mod">
          <ac:chgData name="Raj Deol" userId="34a51b52-23ed-4213-ba02-48d536dc6800" providerId="ADAL" clId="{F77A015A-426B-49C6-90BB-EA7D1DF5C9C5}" dt="2024-08-26T21:08:12.673" v="487" actId="1076"/>
          <ac:spMkLst>
            <pc:docMk/>
            <pc:sldMk cId="4113401035" sldId="294"/>
            <ac:spMk id="3" creationId="{34E58EE6-6A03-2F51-21B9-884B0AEF860E}"/>
          </ac:spMkLst>
        </pc:spChg>
        <pc:spChg chg="add">
          <ac:chgData name="Raj Deol" userId="34a51b52-23ed-4213-ba02-48d536dc6800" providerId="ADAL" clId="{F77A015A-426B-49C6-90BB-EA7D1DF5C9C5}" dt="2024-08-26T21:07:54.637" v="480" actId="26606"/>
          <ac:spMkLst>
            <pc:docMk/>
            <pc:sldMk cId="4113401035" sldId="294"/>
            <ac:spMk id="8" creationId="{0A46F010-D160-4609-8979-FFD8C1EA6C43}"/>
          </ac:spMkLst>
        </pc:spChg>
        <pc:spChg chg="add">
          <ac:chgData name="Raj Deol" userId="34a51b52-23ed-4213-ba02-48d536dc6800" providerId="ADAL" clId="{F77A015A-426B-49C6-90BB-EA7D1DF5C9C5}" dt="2024-08-26T21:07:54.637" v="480" actId="26606"/>
          <ac:spMkLst>
            <pc:docMk/>
            <pc:sldMk cId="4113401035" sldId="294"/>
            <ac:spMk id="10" creationId="{81B8C4F6-C3AC-4C94-8EC7-E4F7B7E9CDB6}"/>
          </ac:spMkLst>
        </pc:spChg>
        <pc:spChg chg="add">
          <ac:chgData name="Raj Deol" userId="34a51b52-23ed-4213-ba02-48d536dc6800" providerId="ADAL" clId="{F77A015A-426B-49C6-90BB-EA7D1DF5C9C5}" dt="2024-08-26T21:07:54.637" v="480" actId="26606"/>
          <ac:spMkLst>
            <pc:docMk/>
            <pc:sldMk cId="4113401035" sldId="294"/>
            <ac:spMk id="40" creationId="{91328346-8BAD-4616-B50B-5CFDA5648D6A}"/>
          </ac:spMkLst>
        </pc:spChg>
        <pc:grpChg chg="add">
          <ac:chgData name="Raj Deol" userId="34a51b52-23ed-4213-ba02-48d536dc6800" providerId="ADAL" clId="{F77A015A-426B-49C6-90BB-EA7D1DF5C9C5}" dt="2024-08-26T21:07:54.637" v="480" actId="26606"/>
          <ac:grpSpMkLst>
            <pc:docMk/>
            <pc:sldMk cId="4113401035" sldId="294"/>
            <ac:grpSpMk id="12" creationId="{0B789310-9859-4942-98C8-3D2F12AAAE73}"/>
          </ac:grpSpMkLst>
        </pc:grpChg>
        <pc:grpChg chg="add">
          <ac:chgData name="Raj Deol" userId="34a51b52-23ed-4213-ba02-48d536dc6800" providerId="ADAL" clId="{F77A015A-426B-49C6-90BB-EA7D1DF5C9C5}" dt="2024-08-26T21:07:54.637" v="480" actId="26606"/>
          <ac:grpSpMkLst>
            <pc:docMk/>
            <pc:sldMk cId="4113401035" sldId="294"/>
            <ac:grpSpMk id="26" creationId="{6F1CEC7A-E419-4950-AA57-B00546C29CAF}"/>
          </ac:grpSpMkLst>
        </pc:grpChg>
      </pc:sldChg>
      <pc:sldChg chg="addSp delSp modSp mod setBg">
        <pc:chgData name="Raj Deol" userId="34a51b52-23ed-4213-ba02-48d536dc6800" providerId="ADAL" clId="{F77A015A-426B-49C6-90BB-EA7D1DF5C9C5}" dt="2024-08-26T21:08:43.752" v="492" actId="403"/>
        <pc:sldMkLst>
          <pc:docMk/>
          <pc:sldMk cId="2809475882" sldId="295"/>
        </pc:sldMkLst>
        <pc:spChg chg="mod">
          <ac:chgData name="Raj Deol" userId="34a51b52-23ed-4213-ba02-48d536dc6800" providerId="ADAL" clId="{F77A015A-426B-49C6-90BB-EA7D1DF5C9C5}" dt="2024-08-26T21:08:38.775" v="490" actId="26606"/>
          <ac:spMkLst>
            <pc:docMk/>
            <pc:sldMk cId="2809475882" sldId="295"/>
            <ac:spMk id="2" creationId="{FB440719-1FDA-8495-A610-B01D3CC4B011}"/>
          </ac:spMkLst>
        </pc:spChg>
        <pc:spChg chg="add del mod">
          <ac:chgData name="Raj Deol" userId="34a51b52-23ed-4213-ba02-48d536dc6800" providerId="ADAL" clId="{F77A015A-426B-49C6-90BB-EA7D1DF5C9C5}" dt="2024-08-26T21:08:38.775" v="490" actId="26606"/>
          <ac:spMkLst>
            <pc:docMk/>
            <pc:sldMk cId="2809475882" sldId="295"/>
            <ac:spMk id="3" creationId="{64884ED7-760D-BCAF-B957-2801AA3BBA9C}"/>
          </ac:spMkLst>
        </pc:spChg>
        <pc:spChg chg="add del">
          <ac:chgData name="Raj Deol" userId="34a51b52-23ed-4213-ba02-48d536dc6800" providerId="ADAL" clId="{F77A015A-426B-49C6-90BB-EA7D1DF5C9C5}" dt="2024-08-26T21:08:38.760" v="489" actId="26606"/>
          <ac:spMkLst>
            <pc:docMk/>
            <pc:sldMk cId="2809475882" sldId="295"/>
            <ac:spMk id="9" creationId="{31DBE429-8660-4D88-BC47-B159B7251BBE}"/>
          </ac:spMkLst>
        </pc:spChg>
        <pc:spChg chg="add">
          <ac:chgData name="Raj Deol" userId="34a51b52-23ed-4213-ba02-48d536dc6800" providerId="ADAL" clId="{F77A015A-426B-49C6-90BB-EA7D1DF5C9C5}" dt="2024-08-26T21:08:38.775" v="490" actId="26606"/>
          <ac:spMkLst>
            <pc:docMk/>
            <pc:sldMk cId="2809475882" sldId="295"/>
            <ac:spMk id="10" creationId="{82FDEACC-D224-4F5B-A0BE-6581493C366D}"/>
          </ac:spMkLst>
        </pc:spChg>
        <pc:spChg chg="add del">
          <ac:chgData name="Raj Deol" userId="34a51b52-23ed-4213-ba02-48d536dc6800" providerId="ADAL" clId="{F77A015A-426B-49C6-90BB-EA7D1DF5C9C5}" dt="2024-08-26T21:08:38.760" v="489" actId="26606"/>
          <ac:spMkLst>
            <pc:docMk/>
            <pc:sldMk cId="2809475882" sldId="295"/>
            <ac:spMk id="11" creationId="{BB7DF222-98CD-4513-8AEA-F83CF2A118FB}"/>
          </ac:spMkLst>
        </pc:spChg>
        <pc:spChg chg="add">
          <ac:chgData name="Raj Deol" userId="34a51b52-23ed-4213-ba02-48d536dc6800" providerId="ADAL" clId="{F77A015A-426B-49C6-90BB-EA7D1DF5C9C5}" dt="2024-08-26T21:08:38.775" v="490" actId="26606"/>
          <ac:spMkLst>
            <pc:docMk/>
            <pc:sldMk cId="2809475882" sldId="295"/>
            <ac:spMk id="12" creationId="{567B8489-9450-4A50-94AF-90283270FF40}"/>
          </ac:spMkLst>
        </pc:spChg>
        <pc:spChg chg="add del">
          <ac:chgData name="Raj Deol" userId="34a51b52-23ed-4213-ba02-48d536dc6800" providerId="ADAL" clId="{F77A015A-426B-49C6-90BB-EA7D1DF5C9C5}" dt="2024-08-26T21:08:38.760" v="489" actId="26606"/>
          <ac:spMkLst>
            <pc:docMk/>
            <pc:sldMk cId="2809475882" sldId="295"/>
            <ac:spMk id="13" creationId="{92C98781-DD9B-44BA-B873-BD5060A9C4EF}"/>
          </ac:spMkLst>
        </pc:spChg>
        <pc:spChg chg="add">
          <ac:chgData name="Raj Deol" userId="34a51b52-23ed-4213-ba02-48d536dc6800" providerId="ADAL" clId="{F77A015A-426B-49C6-90BB-EA7D1DF5C9C5}" dt="2024-08-26T21:08:38.775" v="490" actId="26606"/>
          <ac:spMkLst>
            <pc:docMk/>
            <pc:sldMk cId="2809475882" sldId="295"/>
            <ac:spMk id="14" creationId="{9D81556A-CBCA-4ADE-9ACA-F18F2F5E3126}"/>
          </ac:spMkLst>
        </pc:spChg>
        <pc:spChg chg="add mod">
          <ac:chgData name="Raj Deol" userId="34a51b52-23ed-4213-ba02-48d536dc6800" providerId="ADAL" clId="{F77A015A-426B-49C6-90BB-EA7D1DF5C9C5}" dt="2024-08-26T21:08:43.752" v="492" actId="403"/>
          <ac:spMkLst>
            <pc:docMk/>
            <pc:sldMk cId="2809475882" sldId="295"/>
            <ac:spMk id="15" creationId="{64884ED7-760D-BCAF-B957-2801AA3BBA9C}"/>
          </ac:spMkLst>
        </pc:spChg>
        <pc:graphicFrameChg chg="add del">
          <ac:chgData name="Raj Deol" userId="34a51b52-23ed-4213-ba02-48d536dc6800" providerId="ADAL" clId="{F77A015A-426B-49C6-90BB-EA7D1DF5C9C5}" dt="2024-08-26T21:08:38.760" v="489" actId="26606"/>
          <ac:graphicFrameMkLst>
            <pc:docMk/>
            <pc:sldMk cId="2809475882" sldId="295"/>
            <ac:graphicFrameMk id="5" creationId="{7365C224-A0F4-82E0-15E3-E5447E5114B3}"/>
          </ac:graphicFrameMkLst>
        </pc:graphicFrameChg>
        <pc:picChg chg="add">
          <ac:chgData name="Raj Deol" userId="34a51b52-23ed-4213-ba02-48d536dc6800" providerId="ADAL" clId="{F77A015A-426B-49C6-90BB-EA7D1DF5C9C5}" dt="2024-08-26T21:08:38.775" v="490" actId="26606"/>
          <ac:picMkLst>
            <pc:docMk/>
            <pc:sldMk cId="2809475882" sldId="295"/>
            <ac:picMk id="7" creationId="{B6808FAA-245D-C398-CAF5-CF537EA2D113}"/>
          </ac:picMkLst>
        </pc:picChg>
      </pc:sldChg>
      <pc:sldChg chg="addSp delSp modSp mod setBg">
        <pc:chgData name="Raj Deol" userId="34a51b52-23ed-4213-ba02-48d536dc6800" providerId="ADAL" clId="{F77A015A-426B-49C6-90BB-EA7D1DF5C9C5}" dt="2024-08-26T21:19:48.777" v="658" actId="1076"/>
        <pc:sldMkLst>
          <pc:docMk/>
          <pc:sldMk cId="3268607830" sldId="296"/>
        </pc:sldMkLst>
        <pc:spChg chg="mod">
          <ac:chgData name="Raj Deol" userId="34a51b52-23ed-4213-ba02-48d536dc6800" providerId="ADAL" clId="{F77A015A-426B-49C6-90BB-EA7D1DF5C9C5}" dt="2024-08-26T21:19:48.777" v="658" actId="1076"/>
          <ac:spMkLst>
            <pc:docMk/>
            <pc:sldMk cId="3268607830" sldId="296"/>
            <ac:spMk id="2" creationId="{5E50267B-ECD3-C233-0D65-95C791EEE92A}"/>
          </ac:spMkLst>
        </pc:spChg>
        <pc:spChg chg="del mod">
          <ac:chgData name="Raj Deol" userId="34a51b52-23ed-4213-ba02-48d536dc6800" providerId="ADAL" clId="{F77A015A-426B-49C6-90BB-EA7D1DF5C9C5}" dt="2024-08-26T21:08:51.470" v="493" actId="26606"/>
          <ac:spMkLst>
            <pc:docMk/>
            <pc:sldMk cId="3268607830" sldId="296"/>
            <ac:spMk id="3" creationId="{0E9E8D99-8083-22AE-3A5E-F3BA49F3749C}"/>
          </ac:spMkLst>
        </pc:spChg>
        <pc:spChg chg="add">
          <ac:chgData name="Raj Deol" userId="34a51b52-23ed-4213-ba02-48d536dc6800" providerId="ADAL" clId="{F77A015A-426B-49C6-90BB-EA7D1DF5C9C5}" dt="2024-08-26T21:08:51.470" v="493" actId="26606"/>
          <ac:spMkLst>
            <pc:docMk/>
            <pc:sldMk cId="3268607830" sldId="296"/>
            <ac:spMk id="9" creationId="{1BB01FB5-37B9-4EBD-AF40-DE68D3CA46A6}"/>
          </ac:spMkLst>
        </pc:spChg>
        <pc:spChg chg="add">
          <ac:chgData name="Raj Deol" userId="34a51b52-23ed-4213-ba02-48d536dc6800" providerId="ADAL" clId="{F77A015A-426B-49C6-90BB-EA7D1DF5C9C5}" dt="2024-08-26T21:08:51.470" v="493" actId="26606"/>
          <ac:spMkLst>
            <pc:docMk/>
            <pc:sldMk cId="3268607830" sldId="296"/>
            <ac:spMk id="11" creationId="{06AF6A9A-0638-4916-AD29-9FC8FC07AE5F}"/>
          </ac:spMkLst>
        </pc:spChg>
        <pc:spChg chg="add">
          <ac:chgData name="Raj Deol" userId="34a51b52-23ed-4213-ba02-48d536dc6800" providerId="ADAL" clId="{F77A015A-426B-49C6-90BB-EA7D1DF5C9C5}" dt="2024-08-26T21:08:51.470" v="493" actId="26606"/>
          <ac:spMkLst>
            <pc:docMk/>
            <pc:sldMk cId="3268607830" sldId="296"/>
            <ac:spMk id="13" creationId="{79057B2B-0D8C-47F2-836B-2E7DD462150A}"/>
          </ac:spMkLst>
        </pc:spChg>
        <pc:graphicFrameChg chg="add mod modGraphic">
          <ac:chgData name="Raj Deol" userId="34a51b52-23ed-4213-ba02-48d536dc6800" providerId="ADAL" clId="{F77A015A-426B-49C6-90BB-EA7D1DF5C9C5}" dt="2024-08-26T21:09:15.924" v="504" actId="122"/>
          <ac:graphicFrameMkLst>
            <pc:docMk/>
            <pc:sldMk cId="3268607830" sldId="296"/>
            <ac:graphicFrameMk id="5" creationId="{35DAAB80-D719-C5A3-C6BC-7443100FC2B0}"/>
          </ac:graphicFrameMkLst>
        </pc:graphicFrameChg>
      </pc:sldChg>
      <pc:sldChg chg="addSp modSp mod setBg">
        <pc:chgData name="Raj Deol" userId="34a51b52-23ed-4213-ba02-48d536dc6800" providerId="ADAL" clId="{F77A015A-426B-49C6-90BB-EA7D1DF5C9C5}" dt="2024-08-26T21:20:02.339" v="664" actId="1076"/>
        <pc:sldMkLst>
          <pc:docMk/>
          <pc:sldMk cId="3495744927" sldId="297"/>
        </pc:sldMkLst>
        <pc:spChg chg="mod">
          <ac:chgData name="Raj Deol" userId="34a51b52-23ed-4213-ba02-48d536dc6800" providerId="ADAL" clId="{F77A015A-426B-49C6-90BB-EA7D1DF5C9C5}" dt="2024-08-26T21:20:02.339" v="664" actId="1076"/>
          <ac:spMkLst>
            <pc:docMk/>
            <pc:sldMk cId="3495744927" sldId="297"/>
            <ac:spMk id="2" creationId="{8178CFE2-4A2E-D6C1-A476-372FA34B9E68}"/>
          </ac:spMkLst>
        </pc:spChg>
        <pc:spChg chg="mod">
          <ac:chgData name="Raj Deol" userId="34a51b52-23ed-4213-ba02-48d536dc6800" providerId="ADAL" clId="{F77A015A-426B-49C6-90BB-EA7D1DF5C9C5}" dt="2024-08-26T21:09:47.926" v="511" actId="403"/>
          <ac:spMkLst>
            <pc:docMk/>
            <pc:sldMk cId="3495744927" sldId="297"/>
            <ac:spMk id="3" creationId="{587C3CAC-2E58-68DD-9651-B36EDB8434FA}"/>
          </ac:spMkLst>
        </pc:spChg>
        <pc:spChg chg="add">
          <ac:chgData name="Raj Deol" userId="34a51b52-23ed-4213-ba02-48d536dc6800" providerId="ADAL" clId="{F77A015A-426B-49C6-90BB-EA7D1DF5C9C5}" dt="2024-08-26T21:09:34.560" v="505" actId="26606"/>
          <ac:spMkLst>
            <pc:docMk/>
            <pc:sldMk cId="3495744927" sldId="297"/>
            <ac:spMk id="8" creationId="{19FE08D8-CEA0-461E-870A-02CD15D9B9D2}"/>
          </ac:spMkLst>
        </pc:spChg>
        <pc:spChg chg="add">
          <ac:chgData name="Raj Deol" userId="34a51b52-23ed-4213-ba02-48d536dc6800" providerId="ADAL" clId="{F77A015A-426B-49C6-90BB-EA7D1DF5C9C5}" dt="2024-08-26T21:09:34.560" v="505" actId="26606"/>
          <ac:spMkLst>
            <pc:docMk/>
            <pc:sldMk cId="3495744927" sldId="297"/>
            <ac:spMk id="10" creationId="{2B982904-A46E-41DF-BA98-61E2300C7DCB}"/>
          </ac:spMkLst>
        </pc:spChg>
        <pc:spChg chg="add">
          <ac:chgData name="Raj Deol" userId="34a51b52-23ed-4213-ba02-48d536dc6800" providerId="ADAL" clId="{F77A015A-426B-49C6-90BB-EA7D1DF5C9C5}" dt="2024-08-26T21:09:34.560" v="505" actId="26606"/>
          <ac:spMkLst>
            <pc:docMk/>
            <pc:sldMk cId="3495744927" sldId="297"/>
            <ac:spMk id="12" creationId="{27018161-547E-48F7-A0D9-272C9EA5B379}"/>
          </ac:spMkLst>
        </pc:spChg>
      </pc:sldChg>
      <pc:sldChg chg="addSp delSp modSp mod setBg">
        <pc:chgData name="Raj Deol" userId="34a51b52-23ed-4213-ba02-48d536dc6800" providerId="ADAL" clId="{F77A015A-426B-49C6-90BB-EA7D1DF5C9C5}" dt="2024-08-26T21:20:05.887" v="665" actId="2711"/>
        <pc:sldMkLst>
          <pc:docMk/>
          <pc:sldMk cId="4177168180" sldId="298"/>
        </pc:sldMkLst>
        <pc:spChg chg="mod">
          <ac:chgData name="Raj Deol" userId="34a51b52-23ed-4213-ba02-48d536dc6800" providerId="ADAL" clId="{F77A015A-426B-49C6-90BB-EA7D1DF5C9C5}" dt="2024-08-26T21:20:05.887" v="665" actId="2711"/>
          <ac:spMkLst>
            <pc:docMk/>
            <pc:sldMk cId="4177168180" sldId="298"/>
            <ac:spMk id="2" creationId="{9478F266-A922-B6EA-F80D-F434B0DB9FD7}"/>
          </ac:spMkLst>
        </pc:spChg>
        <pc:spChg chg="add del mod">
          <ac:chgData name="Raj Deol" userId="34a51b52-23ed-4213-ba02-48d536dc6800" providerId="ADAL" clId="{F77A015A-426B-49C6-90BB-EA7D1DF5C9C5}" dt="2024-08-26T21:10:08.142" v="514" actId="26606"/>
          <ac:spMkLst>
            <pc:docMk/>
            <pc:sldMk cId="4177168180" sldId="298"/>
            <ac:spMk id="3" creationId="{A64205A0-1DBE-9FE2-12E5-93013B0A76D0}"/>
          </ac:spMkLst>
        </pc:spChg>
        <pc:spChg chg="add del">
          <ac:chgData name="Raj Deol" userId="34a51b52-23ed-4213-ba02-48d536dc6800" providerId="ADAL" clId="{F77A015A-426B-49C6-90BB-EA7D1DF5C9C5}" dt="2024-08-26T21:10:08.126" v="513" actId="26606"/>
          <ac:spMkLst>
            <pc:docMk/>
            <pc:sldMk cId="4177168180" sldId="298"/>
            <ac:spMk id="9" creationId="{1BB01FB5-37B9-4EBD-AF40-DE68D3CA46A6}"/>
          </ac:spMkLst>
        </pc:spChg>
        <pc:spChg chg="add del">
          <ac:chgData name="Raj Deol" userId="34a51b52-23ed-4213-ba02-48d536dc6800" providerId="ADAL" clId="{F77A015A-426B-49C6-90BB-EA7D1DF5C9C5}" dt="2024-08-26T21:10:08.126" v="513" actId="26606"/>
          <ac:spMkLst>
            <pc:docMk/>
            <pc:sldMk cId="4177168180" sldId="298"/>
            <ac:spMk id="11" creationId="{06AF6A9A-0638-4916-AD29-9FC8FC07AE5F}"/>
          </ac:spMkLst>
        </pc:spChg>
        <pc:spChg chg="add del">
          <ac:chgData name="Raj Deol" userId="34a51b52-23ed-4213-ba02-48d536dc6800" providerId="ADAL" clId="{F77A015A-426B-49C6-90BB-EA7D1DF5C9C5}" dt="2024-08-26T21:10:08.126" v="513" actId="26606"/>
          <ac:spMkLst>
            <pc:docMk/>
            <pc:sldMk cId="4177168180" sldId="298"/>
            <ac:spMk id="13" creationId="{79057B2B-0D8C-47F2-836B-2E7DD462150A}"/>
          </ac:spMkLst>
        </pc:spChg>
        <pc:spChg chg="add del">
          <ac:chgData name="Raj Deol" userId="34a51b52-23ed-4213-ba02-48d536dc6800" providerId="ADAL" clId="{F77A015A-426B-49C6-90BB-EA7D1DF5C9C5}" dt="2024-08-26T21:10:30.094" v="521" actId="26606"/>
          <ac:spMkLst>
            <pc:docMk/>
            <pc:sldMk cId="4177168180" sldId="298"/>
            <ac:spMk id="15" creationId="{31DBE429-8660-4D88-BC47-B159B7251BBE}"/>
          </ac:spMkLst>
        </pc:spChg>
        <pc:spChg chg="add del">
          <ac:chgData name="Raj Deol" userId="34a51b52-23ed-4213-ba02-48d536dc6800" providerId="ADAL" clId="{F77A015A-426B-49C6-90BB-EA7D1DF5C9C5}" dt="2024-08-26T21:10:30.094" v="521" actId="26606"/>
          <ac:spMkLst>
            <pc:docMk/>
            <pc:sldMk cId="4177168180" sldId="298"/>
            <ac:spMk id="16" creationId="{BB7DF222-98CD-4513-8AEA-F83CF2A118FB}"/>
          </ac:spMkLst>
        </pc:spChg>
        <pc:spChg chg="add del">
          <ac:chgData name="Raj Deol" userId="34a51b52-23ed-4213-ba02-48d536dc6800" providerId="ADAL" clId="{F77A015A-426B-49C6-90BB-EA7D1DF5C9C5}" dt="2024-08-26T21:10:30.094" v="521" actId="26606"/>
          <ac:spMkLst>
            <pc:docMk/>
            <pc:sldMk cId="4177168180" sldId="298"/>
            <ac:spMk id="17" creationId="{92C98781-DD9B-44BA-B873-BD5060A9C4EF}"/>
          </ac:spMkLst>
        </pc:spChg>
        <pc:spChg chg="add">
          <ac:chgData name="Raj Deol" userId="34a51b52-23ed-4213-ba02-48d536dc6800" providerId="ADAL" clId="{F77A015A-426B-49C6-90BB-EA7D1DF5C9C5}" dt="2024-08-26T21:10:30.094" v="521" actId="26606"/>
          <ac:spMkLst>
            <pc:docMk/>
            <pc:sldMk cId="4177168180" sldId="298"/>
            <ac:spMk id="23" creationId="{51BE15AD-74D9-4540-AECA-6A338D3028BB}"/>
          </ac:spMkLst>
        </pc:spChg>
        <pc:spChg chg="add">
          <ac:chgData name="Raj Deol" userId="34a51b52-23ed-4213-ba02-48d536dc6800" providerId="ADAL" clId="{F77A015A-426B-49C6-90BB-EA7D1DF5C9C5}" dt="2024-08-26T21:10:30.094" v="521" actId="26606"/>
          <ac:spMkLst>
            <pc:docMk/>
            <pc:sldMk cId="4177168180" sldId="298"/>
            <ac:spMk id="25" creationId="{5E2E47D1-2C32-4FB7-A5F0-F31C8F390B83}"/>
          </ac:spMkLst>
        </pc:spChg>
        <pc:spChg chg="add">
          <ac:chgData name="Raj Deol" userId="34a51b52-23ed-4213-ba02-48d536dc6800" providerId="ADAL" clId="{F77A015A-426B-49C6-90BB-EA7D1DF5C9C5}" dt="2024-08-26T21:10:30.094" v="521" actId="26606"/>
          <ac:spMkLst>
            <pc:docMk/>
            <pc:sldMk cId="4177168180" sldId="298"/>
            <ac:spMk id="27" creationId="{884C5A90-A356-4F6E-92BE-AA6527470833}"/>
          </ac:spMkLst>
        </pc:spChg>
        <pc:graphicFrameChg chg="add del">
          <ac:chgData name="Raj Deol" userId="34a51b52-23ed-4213-ba02-48d536dc6800" providerId="ADAL" clId="{F77A015A-426B-49C6-90BB-EA7D1DF5C9C5}" dt="2024-08-26T21:10:08.126" v="513" actId="26606"/>
          <ac:graphicFrameMkLst>
            <pc:docMk/>
            <pc:sldMk cId="4177168180" sldId="298"/>
            <ac:graphicFrameMk id="5" creationId="{EB092643-2BD9-57E2-35F4-661B5B8E4BE4}"/>
          </ac:graphicFrameMkLst>
        </pc:graphicFrameChg>
        <pc:graphicFrameChg chg="add mod modGraphic">
          <ac:chgData name="Raj Deol" userId="34a51b52-23ed-4213-ba02-48d536dc6800" providerId="ADAL" clId="{F77A015A-426B-49C6-90BB-EA7D1DF5C9C5}" dt="2024-08-26T21:11:46.577" v="549"/>
          <ac:graphicFrameMkLst>
            <pc:docMk/>
            <pc:sldMk cId="4177168180" sldId="298"/>
            <ac:graphicFrameMk id="18" creationId="{9D81EAA4-2551-D2F0-1F64-8CBB75E1C0AE}"/>
          </ac:graphicFrameMkLst>
        </pc:graphicFrameChg>
      </pc:sldChg>
      <pc:sldChg chg="addSp modSp mod setBg">
        <pc:chgData name="Raj Deol" userId="34a51b52-23ed-4213-ba02-48d536dc6800" providerId="ADAL" clId="{F77A015A-426B-49C6-90BB-EA7D1DF5C9C5}" dt="2024-08-26T21:20:20.215" v="672" actId="1076"/>
        <pc:sldMkLst>
          <pc:docMk/>
          <pc:sldMk cId="3384319852" sldId="299"/>
        </pc:sldMkLst>
        <pc:spChg chg="mod">
          <ac:chgData name="Raj Deol" userId="34a51b52-23ed-4213-ba02-48d536dc6800" providerId="ADAL" clId="{F77A015A-426B-49C6-90BB-EA7D1DF5C9C5}" dt="2024-08-26T21:20:20.215" v="672" actId="1076"/>
          <ac:spMkLst>
            <pc:docMk/>
            <pc:sldMk cId="3384319852" sldId="299"/>
            <ac:spMk id="2" creationId="{D599D0C4-426C-6A0C-BBAD-1B96B2C95084}"/>
          </ac:spMkLst>
        </pc:spChg>
        <pc:spChg chg="mod">
          <ac:chgData name="Raj Deol" userId="34a51b52-23ed-4213-ba02-48d536dc6800" providerId="ADAL" clId="{F77A015A-426B-49C6-90BB-EA7D1DF5C9C5}" dt="2024-08-26T21:12:05.549" v="553" actId="27636"/>
          <ac:spMkLst>
            <pc:docMk/>
            <pc:sldMk cId="3384319852" sldId="299"/>
            <ac:spMk id="3" creationId="{7AD0AA9F-D34D-AD24-16CD-A6E766E4F1FC}"/>
          </ac:spMkLst>
        </pc:spChg>
        <pc:spChg chg="add">
          <ac:chgData name="Raj Deol" userId="34a51b52-23ed-4213-ba02-48d536dc6800" providerId="ADAL" clId="{F77A015A-426B-49C6-90BB-EA7D1DF5C9C5}" dt="2024-08-26T21:11:58.469" v="550" actId="26606"/>
          <ac:spMkLst>
            <pc:docMk/>
            <pc:sldMk cId="3384319852" sldId="299"/>
            <ac:spMk id="8" creationId="{19FE08D8-CEA0-461E-870A-02CD15D9B9D2}"/>
          </ac:spMkLst>
        </pc:spChg>
        <pc:spChg chg="add">
          <ac:chgData name="Raj Deol" userId="34a51b52-23ed-4213-ba02-48d536dc6800" providerId="ADAL" clId="{F77A015A-426B-49C6-90BB-EA7D1DF5C9C5}" dt="2024-08-26T21:11:58.469" v="550" actId="26606"/>
          <ac:spMkLst>
            <pc:docMk/>
            <pc:sldMk cId="3384319852" sldId="299"/>
            <ac:spMk id="10" creationId="{2B982904-A46E-41DF-BA98-61E2300C7DCB}"/>
          </ac:spMkLst>
        </pc:spChg>
        <pc:spChg chg="add">
          <ac:chgData name="Raj Deol" userId="34a51b52-23ed-4213-ba02-48d536dc6800" providerId="ADAL" clId="{F77A015A-426B-49C6-90BB-EA7D1DF5C9C5}" dt="2024-08-26T21:11:58.469" v="550" actId="26606"/>
          <ac:spMkLst>
            <pc:docMk/>
            <pc:sldMk cId="3384319852" sldId="299"/>
            <ac:spMk id="12" creationId="{27018161-547E-48F7-A0D9-272C9EA5B379}"/>
          </ac:spMkLst>
        </pc:spChg>
      </pc:sldChg>
      <pc:sldChg chg="addSp delSp modSp mod setBg">
        <pc:chgData name="Raj Deol" userId="34a51b52-23ed-4213-ba02-48d536dc6800" providerId="ADAL" clId="{F77A015A-426B-49C6-90BB-EA7D1DF5C9C5}" dt="2024-08-26T21:20:40.811" v="679" actId="1076"/>
        <pc:sldMkLst>
          <pc:docMk/>
          <pc:sldMk cId="219020234" sldId="300"/>
        </pc:sldMkLst>
        <pc:spChg chg="mod">
          <ac:chgData name="Raj Deol" userId="34a51b52-23ed-4213-ba02-48d536dc6800" providerId="ADAL" clId="{F77A015A-426B-49C6-90BB-EA7D1DF5C9C5}" dt="2024-08-26T21:20:40.811" v="679" actId="1076"/>
          <ac:spMkLst>
            <pc:docMk/>
            <pc:sldMk cId="219020234" sldId="300"/>
            <ac:spMk id="2" creationId="{E7D74B20-60DD-F5B3-BE71-B2A17B85545D}"/>
          </ac:spMkLst>
        </pc:spChg>
        <pc:spChg chg="del mod">
          <ac:chgData name="Raj Deol" userId="34a51b52-23ed-4213-ba02-48d536dc6800" providerId="ADAL" clId="{F77A015A-426B-49C6-90BB-EA7D1DF5C9C5}" dt="2024-08-26T21:12:29.542" v="559" actId="26606"/>
          <ac:spMkLst>
            <pc:docMk/>
            <pc:sldMk cId="219020234" sldId="300"/>
            <ac:spMk id="3" creationId="{E455F500-B41E-5777-D88D-8CB80C32ADCE}"/>
          </ac:spMkLst>
        </pc:spChg>
        <pc:spChg chg="add">
          <ac:chgData name="Raj Deol" userId="34a51b52-23ed-4213-ba02-48d536dc6800" providerId="ADAL" clId="{F77A015A-426B-49C6-90BB-EA7D1DF5C9C5}" dt="2024-08-26T21:12:29.542" v="559" actId="26606"/>
          <ac:spMkLst>
            <pc:docMk/>
            <pc:sldMk cId="219020234" sldId="300"/>
            <ac:spMk id="9" creationId="{1BB01FB5-37B9-4EBD-AF40-DE68D3CA46A6}"/>
          </ac:spMkLst>
        </pc:spChg>
        <pc:spChg chg="add">
          <ac:chgData name="Raj Deol" userId="34a51b52-23ed-4213-ba02-48d536dc6800" providerId="ADAL" clId="{F77A015A-426B-49C6-90BB-EA7D1DF5C9C5}" dt="2024-08-26T21:12:29.542" v="559" actId="26606"/>
          <ac:spMkLst>
            <pc:docMk/>
            <pc:sldMk cId="219020234" sldId="300"/>
            <ac:spMk id="11" creationId="{06AF6A9A-0638-4916-AD29-9FC8FC07AE5F}"/>
          </ac:spMkLst>
        </pc:spChg>
        <pc:spChg chg="add">
          <ac:chgData name="Raj Deol" userId="34a51b52-23ed-4213-ba02-48d536dc6800" providerId="ADAL" clId="{F77A015A-426B-49C6-90BB-EA7D1DF5C9C5}" dt="2024-08-26T21:12:29.542" v="559" actId="26606"/>
          <ac:spMkLst>
            <pc:docMk/>
            <pc:sldMk cId="219020234" sldId="300"/>
            <ac:spMk id="13" creationId="{79057B2B-0D8C-47F2-836B-2E7DD462150A}"/>
          </ac:spMkLst>
        </pc:spChg>
        <pc:graphicFrameChg chg="add mod modGraphic">
          <ac:chgData name="Raj Deol" userId="34a51b52-23ed-4213-ba02-48d536dc6800" providerId="ADAL" clId="{F77A015A-426B-49C6-90BB-EA7D1DF5C9C5}" dt="2024-08-26T21:12:52.107" v="570" actId="403"/>
          <ac:graphicFrameMkLst>
            <pc:docMk/>
            <pc:sldMk cId="219020234" sldId="300"/>
            <ac:graphicFrameMk id="5" creationId="{6A0C7FBC-440C-3353-46C5-77635ADF50FB}"/>
          </ac:graphicFrameMkLst>
        </pc:graphicFrameChg>
      </pc:sldChg>
      <pc:sldChg chg="addSp modSp mod setBg">
        <pc:chgData name="Raj Deol" userId="34a51b52-23ed-4213-ba02-48d536dc6800" providerId="ADAL" clId="{F77A015A-426B-49C6-90BB-EA7D1DF5C9C5}" dt="2024-08-26T21:20:24.499" v="673" actId="2711"/>
        <pc:sldMkLst>
          <pc:docMk/>
          <pc:sldMk cId="501990800" sldId="301"/>
        </pc:sldMkLst>
        <pc:spChg chg="mod">
          <ac:chgData name="Raj Deol" userId="34a51b52-23ed-4213-ba02-48d536dc6800" providerId="ADAL" clId="{F77A015A-426B-49C6-90BB-EA7D1DF5C9C5}" dt="2024-08-26T21:20:24.499" v="673" actId="2711"/>
          <ac:spMkLst>
            <pc:docMk/>
            <pc:sldMk cId="501990800" sldId="301"/>
            <ac:spMk id="2" creationId="{A3CFC807-543F-6BCF-BE6F-C5244DC2CF97}"/>
          </ac:spMkLst>
        </pc:spChg>
        <pc:spChg chg="mod">
          <ac:chgData name="Raj Deol" userId="34a51b52-23ed-4213-ba02-48d536dc6800" providerId="ADAL" clId="{F77A015A-426B-49C6-90BB-EA7D1DF5C9C5}" dt="2024-08-26T21:12:23.059" v="558" actId="403"/>
          <ac:spMkLst>
            <pc:docMk/>
            <pc:sldMk cId="501990800" sldId="301"/>
            <ac:spMk id="3" creationId="{73F6A1CF-85BE-14B0-F03E-AE00F6F6FD52}"/>
          </ac:spMkLst>
        </pc:spChg>
        <pc:spChg chg="add">
          <ac:chgData name="Raj Deol" userId="34a51b52-23ed-4213-ba02-48d536dc6800" providerId="ADAL" clId="{F77A015A-426B-49C6-90BB-EA7D1DF5C9C5}" dt="2024-08-26T21:12:15.311" v="554" actId="26606"/>
          <ac:spMkLst>
            <pc:docMk/>
            <pc:sldMk cId="501990800" sldId="301"/>
            <ac:spMk id="8" creationId="{3A3C2D7E-3F2E-404E-9B30-CB12DC972D50}"/>
          </ac:spMkLst>
        </pc:spChg>
        <pc:spChg chg="add">
          <ac:chgData name="Raj Deol" userId="34a51b52-23ed-4213-ba02-48d536dc6800" providerId="ADAL" clId="{F77A015A-426B-49C6-90BB-EA7D1DF5C9C5}" dt="2024-08-26T21:12:15.311" v="554" actId="26606"/>
          <ac:spMkLst>
            <pc:docMk/>
            <pc:sldMk cId="501990800" sldId="301"/>
            <ac:spMk id="10" creationId="{F1F7FD00-BF97-4325-B7C2-E451F20840A7}"/>
          </ac:spMkLst>
        </pc:spChg>
        <pc:spChg chg="add">
          <ac:chgData name="Raj Deol" userId="34a51b52-23ed-4213-ba02-48d536dc6800" providerId="ADAL" clId="{F77A015A-426B-49C6-90BB-EA7D1DF5C9C5}" dt="2024-08-26T21:12:15.311" v="554" actId="26606"/>
          <ac:spMkLst>
            <pc:docMk/>
            <pc:sldMk cId="501990800" sldId="301"/>
            <ac:spMk id="12" creationId="{179B5294-DA4E-4926-B14A-DD6E07A12F67}"/>
          </ac:spMkLst>
        </pc:spChg>
      </pc:sldChg>
      <pc:sldChg chg="addSp delSp modSp mod setBg">
        <pc:chgData name="Raj Deol" userId="34a51b52-23ed-4213-ba02-48d536dc6800" providerId="ADAL" clId="{F77A015A-426B-49C6-90BB-EA7D1DF5C9C5}" dt="2024-08-26T21:20:56.050" v="684" actId="1076"/>
        <pc:sldMkLst>
          <pc:docMk/>
          <pc:sldMk cId="1933911020" sldId="302"/>
        </pc:sldMkLst>
        <pc:spChg chg="mod">
          <ac:chgData name="Raj Deol" userId="34a51b52-23ed-4213-ba02-48d536dc6800" providerId="ADAL" clId="{F77A015A-426B-49C6-90BB-EA7D1DF5C9C5}" dt="2024-08-26T21:20:56.050" v="684" actId="1076"/>
          <ac:spMkLst>
            <pc:docMk/>
            <pc:sldMk cId="1933911020" sldId="302"/>
            <ac:spMk id="2" creationId="{25DC4393-B7C2-B07C-9043-5A456B803CF7}"/>
          </ac:spMkLst>
        </pc:spChg>
        <pc:spChg chg="del mod">
          <ac:chgData name="Raj Deol" userId="34a51b52-23ed-4213-ba02-48d536dc6800" providerId="ADAL" clId="{F77A015A-426B-49C6-90BB-EA7D1DF5C9C5}" dt="2024-08-26T21:15:04.923" v="586" actId="26606"/>
          <ac:spMkLst>
            <pc:docMk/>
            <pc:sldMk cId="1933911020" sldId="302"/>
            <ac:spMk id="3" creationId="{5D09F543-30B1-5ED6-3821-9ECAA8ECDB00}"/>
          </ac:spMkLst>
        </pc:spChg>
        <pc:spChg chg="add">
          <ac:chgData name="Raj Deol" userId="34a51b52-23ed-4213-ba02-48d536dc6800" providerId="ADAL" clId="{F77A015A-426B-49C6-90BB-EA7D1DF5C9C5}" dt="2024-08-26T21:15:04.923" v="586" actId="26606"/>
          <ac:spMkLst>
            <pc:docMk/>
            <pc:sldMk cId="1933911020" sldId="302"/>
            <ac:spMk id="9" creationId="{1BB01FB5-37B9-4EBD-AF40-DE68D3CA46A6}"/>
          </ac:spMkLst>
        </pc:spChg>
        <pc:spChg chg="add">
          <ac:chgData name="Raj Deol" userId="34a51b52-23ed-4213-ba02-48d536dc6800" providerId="ADAL" clId="{F77A015A-426B-49C6-90BB-EA7D1DF5C9C5}" dt="2024-08-26T21:15:04.923" v="586" actId="26606"/>
          <ac:spMkLst>
            <pc:docMk/>
            <pc:sldMk cId="1933911020" sldId="302"/>
            <ac:spMk id="11" creationId="{06AF6A9A-0638-4916-AD29-9FC8FC07AE5F}"/>
          </ac:spMkLst>
        </pc:spChg>
        <pc:spChg chg="add">
          <ac:chgData name="Raj Deol" userId="34a51b52-23ed-4213-ba02-48d536dc6800" providerId="ADAL" clId="{F77A015A-426B-49C6-90BB-EA7D1DF5C9C5}" dt="2024-08-26T21:15:04.923" v="586" actId="26606"/>
          <ac:spMkLst>
            <pc:docMk/>
            <pc:sldMk cId="1933911020" sldId="302"/>
            <ac:spMk id="13" creationId="{79057B2B-0D8C-47F2-836B-2E7DD462150A}"/>
          </ac:spMkLst>
        </pc:spChg>
        <pc:graphicFrameChg chg="add mod">
          <ac:chgData name="Raj Deol" userId="34a51b52-23ed-4213-ba02-48d536dc6800" providerId="ADAL" clId="{F77A015A-426B-49C6-90BB-EA7D1DF5C9C5}" dt="2024-08-26T21:15:11.111" v="588" actId="14100"/>
          <ac:graphicFrameMkLst>
            <pc:docMk/>
            <pc:sldMk cId="1933911020" sldId="302"/>
            <ac:graphicFrameMk id="5" creationId="{13A24D1B-F7AD-6D57-EF03-3912C043B313}"/>
          </ac:graphicFrameMkLst>
        </pc:graphicFrameChg>
      </pc:sldChg>
      <pc:sldChg chg="addSp delSp modSp mod setBg">
        <pc:chgData name="Raj Deol" userId="34a51b52-23ed-4213-ba02-48d536dc6800" providerId="ADAL" clId="{F77A015A-426B-49C6-90BB-EA7D1DF5C9C5}" dt="2024-08-26T21:21:16.404" v="687" actId="26606"/>
        <pc:sldMkLst>
          <pc:docMk/>
          <pc:sldMk cId="150423945" sldId="303"/>
        </pc:sldMkLst>
        <pc:spChg chg="mod">
          <ac:chgData name="Raj Deol" userId="34a51b52-23ed-4213-ba02-48d536dc6800" providerId="ADAL" clId="{F77A015A-426B-49C6-90BB-EA7D1DF5C9C5}" dt="2024-08-26T21:21:16.404" v="687" actId="26606"/>
          <ac:spMkLst>
            <pc:docMk/>
            <pc:sldMk cId="150423945" sldId="303"/>
            <ac:spMk id="2" creationId="{23A8268C-8EA1-E24A-76F4-D9C6A5C67F64}"/>
          </ac:spMkLst>
        </pc:spChg>
        <pc:spChg chg="del mod">
          <ac:chgData name="Raj Deol" userId="34a51b52-23ed-4213-ba02-48d536dc6800" providerId="ADAL" clId="{F77A015A-426B-49C6-90BB-EA7D1DF5C9C5}" dt="2024-08-26T21:21:16.404" v="687" actId="26606"/>
          <ac:spMkLst>
            <pc:docMk/>
            <pc:sldMk cId="150423945" sldId="303"/>
            <ac:spMk id="3" creationId="{B8EC2E63-BFA5-994A-2802-7E5C336E4EB5}"/>
          </ac:spMkLst>
        </pc:spChg>
        <pc:spChg chg="add">
          <ac:chgData name="Raj Deol" userId="34a51b52-23ed-4213-ba02-48d536dc6800" providerId="ADAL" clId="{F77A015A-426B-49C6-90BB-EA7D1DF5C9C5}" dt="2024-08-26T21:21:16.404" v="687" actId="26606"/>
          <ac:spMkLst>
            <pc:docMk/>
            <pc:sldMk cId="150423945" sldId="303"/>
            <ac:spMk id="9" creationId="{1BB01FB5-37B9-4EBD-AF40-DE68D3CA46A6}"/>
          </ac:spMkLst>
        </pc:spChg>
        <pc:spChg chg="add">
          <ac:chgData name="Raj Deol" userId="34a51b52-23ed-4213-ba02-48d536dc6800" providerId="ADAL" clId="{F77A015A-426B-49C6-90BB-EA7D1DF5C9C5}" dt="2024-08-26T21:21:16.404" v="687" actId="26606"/>
          <ac:spMkLst>
            <pc:docMk/>
            <pc:sldMk cId="150423945" sldId="303"/>
            <ac:spMk id="11" creationId="{06AF6A9A-0638-4916-AD29-9FC8FC07AE5F}"/>
          </ac:spMkLst>
        </pc:spChg>
        <pc:spChg chg="add">
          <ac:chgData name="Raj Deol" userId="34a51b52-23ed-4213-ba02-48d536dc6800" providerId="ADAL" clId="{F77A015A-426B-49C6-90BB-EA7D1DF5C9C5}" dt="2024-08-26T21:21:16.404" v="687" actId="26606"/>
          <ac:spMkLst>
            <pc:docMk/>
            <pc:sldMk cId="150423945" sldId="303"/>
            <ac:spMk id="13" creationId="{79057B2B-0D8C-47F2-836B-2E7DD462150A}"/>
          </ac:spMkLst>
        </pc:spChg>
        <pc:graphicFrameChg chg="add">
          <ac:chgData name="Raj Deol" userId="34a51b52-23ed-4213-ba02-48d536dc6800" providerId="ADAL" clId="{F77A015A-426B-49C6-90BB-EA7D1DF5C9C5}" dt="2024-08-26T21:21:16.404" v="687" actId="26606"/>
          <ac:graphicFrameMkLst>
            <pc:docMk/>
            <pc:sldMk cId="150423945" sldId="303"/>
            <ac:graphicFrameMk id="5" creationId="{118D2CBC-375B-0B6E-A59B-E0041669A024}"/>
          </ac:graphicFrameMkLst>
        </pc:graphicFrameChg>
      </pc:sldChg>
      <pc:sldChg chg="addSp delSp modSp mod setBg">
        <pc:chgData name="Raj Deol" userId="34a51b52-23ed-4213-ba02-48d536dc6800" providerId="ADAL" clId="{F77A015A-426B-49C6-90BB-EA7D1DF5C9C5}" dt="2024-08-26T21:29:46.003" v="804" actId="2711"/>
        <pc:sldMkLst>
          <pc:docMk/>
          <pc:sldMk cId="640000653" sldId="304"/>
        </pc:sldMkLst>
        <pc:spChg chg="mod">
          <ac:chgData name="Raj Deol" userId="34a51b52-23ed-4213-ba02-48d536dc6800" providerId="ADAL" clId="{F77A015A-426B-49C6-90BB-EA7D1DF5C9C5}" dt="2024-08-26T21:29:46.003" v="804" actId="2711"/>
          <ac:spMkLst>
            <pc:docMk/>
            <pc:sldMk cId="640000653" sldId="304"/>
            <ac:spMk id="2" creationId="{9798597E-F40B-57FD-373D-1D3CDFCC5ABD}"/>
          </ac:spMkLst>
        </pc:spChg>
        <pc:spChg chg="add del mod">
          <ac:chgData name="Raj Deol" userId="34a51b52-23ed-4213-ba02-48d536dc6800" providerId="ADAL" clId="{F77A015A-426B-49C6-90BB-EA7D1DF5C9C5}" dt="2024-08-26T21:28:52.490" v="787" actId="26606"/>
          <ac:spMkLst>
            <pc:docMk/>
            <pc:sldMk cId="640000653" sldId="304"/>
            <ac:spMk id="3" creationId="{79ED4154-F002-9258-66CB-30B657BC4584}"/>
          </ac:spMkLst>
        </pc:spChg>
        <pc:spChg chg="add del">
          <ac:chgData name="Raj Deol" userId="34a51b52-23ed-4213-ba02-48d536dc6800" providerId="ADAL" clId="{F77A015A-426B-49C6-90BB-EA7D1DF5C9C5}" dt="2024-08-26T21:28:46.447" v="780" actId="26606"/>
          <ac:spMkLst>
            <pc:docMk/>
            <pc:sldMk cId="640000653" sldId="304"/>
            <ac:spMk id="9" creationId="{531E8EFF-9847-4CB4-9471-E26FF132BAED}"/>
          </ac:spMkLst>
        </pc:spChg>
        <pc:spChg chg="add del">
          <ac:chgData name="Raj Deol" userId="34a51b52-23ed-4213-ba02-48d536dc6800" providerId="ADAL" clId="{F77A015A-426B-49C6-90BB-EA7D1DF5C9C5}" dt="2024-08-26T21:28:46.447" v="780" actId="26606"/>
          <ac:spMkLst>
            <pc:docMk/>
            <pc:sldMk cId="640000653" sldId="304"/>
            <ac:spMk id="11" creationId="{8ABCA228-CE68-4A47-BBE7-831947D51A1D}"/>
          </ac:spMkLst>
        </pc:spChg>
        <pc:spChg chg="add del">
          <ac:chgData name="Raj Deol" userId="34a51b52-23ed-4213-ba02-48d536dc6800" providerId="ADAL" clId="{F77A015A-426B-49C6-90BB-EA7D1DF5C9C5}" dt="2024-08-26T21:28:46.447" v="780" actId="26606"/>
          <ac:spMkLst>
            <pc:docMk/>
            <pc:sldMk cId="640000653" sldId="304"/>
            <ac:spMk id="13" creationId="{261BAD88-17FB-40F9-8E71-FAF08820AA1F}"/>
          </ac:spMkLst>
        </pc:spChg>
        <pc:spChg chg="add del">
          <ac:chgData name="Raj Deol" userId="34a51b52-23ed-4213-ba02-48d536dc6800" providerId="ADAL" clId="{F77A015A-426B-49C6-90BB-EA7D1DF5C9C5}" dt="2024-08-26T21:28:46.447" v="780" actId="26606"/>
          <ac:spMkLst>
            <pc:docMk/>
            <pc:sldMk cId="640000653" sldId="304"/>
            <ac:spMk id="15" creationId="{660B7CD1-5C7F-4FF4-9B0A-36FD1B61CD40}"/>
          </ac:spMkLst>
        </pc:spChg>
        <pc:spChg chg="add del">
          <ac:chgData name="Raj Deol" userId="34a51b52-23ed-4213-ba02-48d536dc6800" providerId="ADAL" clId="{F77A015A-426B-49C6-90BB-EA7D1DF5C9C5}" dt="2024-08-26T21:28:47.091" v="782" actId="26606"/>
          <ac:spMkLst>
            <pc:docMk/>
            <pc:sldMk cId="640000653" sldId="304"/>
            <ac:spMk id="17" creationId="{1BB01FB5-37B9-4EBD-AF40-DE68D3CA46A6}"/>
          </ac:spMkLst>
        </pc:spChg>
        <pc:spChg chg="add del">
          <ac:chgData name="Raj Deol" userId="34a51b52-23ed-4213-ba02-48d536dc6800" providerId="ADAL" clId="{F77A015A-426B-49C6-90BB-EA7D1DF5C9C5}" dt="2024-08-26T21:28:47.091" v="782" actId="26606"/>
          <ac:spMkLst>
            <pc:docMk/>
            <pc:sldMk cId="640000653" sldId="304"/>
            <ac:spMk id="18" creationId="{06AF6A9A-0638-4916-AD29-9FC8FC07AE5F}"/>
          </ac:spMkLst>
        </pc:spChg>
        <pc:spChg chg="add del">
          <ac:chgData name="Raj Deol" userId="34a51b52-23ed-4213-ba02-48d536dc6800" providerId="ADAL" clId="{F77A015A-426B-49C6-90BB-EA7D1DF5C9C5}" dt="2024-08-26T21:28:47.091" v="782" actId="26606"/>
          <ac:spMkLst>
            <pc:docMk/>
            <pc:sldMk cId="640000653" sldId="304"/>
            <ac:spMk id="19" creationId="{79057B2B-0D8C-47F2-836B-2E7DD462150A}"/>
          </ac:spMkLst>
        </pc:spChg>
        <pc:spChg chg="add del">
          <ac:chgData name="Raj Deol" userId="34a51b52-23ed-4213-ba02-48d536dc6800" providerId="ADAL" clId="{F77A015A-426B-49C6-90BB-EA7D1DF5C9C5}" dt="2024-08-26T21:28:50.828" v="784" actId="26606"/>
          <ac:spMkLst>
            <pc:docMk/>
            <pc:sldMk cId="640000653" sldId="304"/>
            <ac:spMk id="22" creationId="{1BB01FB5-37B9-4EBD-AF40-DE68D3CA46A6}"/>
          </ac:spMkLst>
        </pc:spChg>
        <pc:spChg chg="add del">
          <ac:chgData name="Raj Deol" userId="34a51b52-23ed-4213-ba02-48d536dc6800" providerId="ADAL" clId="{F77A015A-426B-49C6-90BB-EA7D1DF5C9C5}" dt="2024-08-26T21:28:50.828" v="784" actId="26606"/>
          <ac:spMkLst>
            <pc:docMk/>
            <pc:sldMk cId="640000653" sldId="304"/>
            <ac:spMk id="23" creationId="{06AF6A9A-0638-4916-AD29-9FC8FC07AE5F}"/>
          </ac:spMkLst>
        </pc:spChg>
        <pc:spChg chg="add del">
          <ac:chgData name="Raj Deol" userId="34a51b52-23ed-4213-ba02-48d536dc6800" providerId="ADAL" clId="{F77A015A-426B-49C6-90BB-EA7D1DF5C9C5}" dt="2024-08-26T21:28:50.828" v="784" actId="26606"/>
          <ac:spMkLst>
            <pc:docMk/>
            <pc:sldMk cId="640000653" sldId="304"/>
            <ac:spMk id="24" creationId="{79057B2B-0D8C-47F2-836B-2E7DD462150A}"/>
          </ac:spMkLst>
        </pc:spChg>
        <pc:spChg chg="add del">
          <ac:chgData name="Raj Deol" userId="34a51b52-23ed-4213-ba02-48d536dc6800" providerId="ADAL" clId="{F77A015A-426B-49C6-90BB-EA7D1DF5C9C5}" dt="2024-08-26T21:28:52.475" v="786" actId="26606"/>
          <ac:spMkLst>
            <pc:docMk/>
            <pc:sldMk cId="640000653" sldId="304"/>
            <ac:spMk id="27" creationId="{341901B5-54FD-4B44-A07E-D651282DFC4F}"/>
          </ac:spMkLst>
        </pc:spChg>
        <pc:spChg chg="add del">
          <ac:chgData name="Raj Deol" userId="34a51b52-23ed-4213-ba02-48d536dc6800" providerId="ADAL" clId="{F77A015A-426B-49C6-90BB-EA7D1DF5C9C5}" dt="2024-08-26T21:28:52.475" v="786" actId="26606"/>
          <ac:spMkLst>
            <pc:docMk/>
            <pc:sldMk cId="640000653" sldId="304"/>
            <ac:spMk id="28" creationId="{27405D71-C37E-449D-A61C-11064F760AFF}"/>
          </ac:spMkLst>
        </pc:spChg>
        <pc:spChg chg="add del">
          <ac:chgData name="Raj Deol" userId="34a51b52-23ed-4213-ba02-48d536dc6800" providerId="ADAL" clId="{F77A015A-426B-49C6-90BB-EA7D1DF5C9C5}" dt="2024-08-26T21:28:52.475" v="786" actId="26606"/>
          <ac:spMkLst>
            <pc:docMk/>
            <pc:sldMk cId="640000653" sldId="304"/>
            <ac:spMk id="29" creationId="{6C97661C-87C2-4FD2-AE84-0FA740CF5B27}"/>
          </ac:spMkLst>
        </pc:spChg>
        <pc:spChg chg="add">
          <ac:chgData name="Raj Deol" userId="34a51b52-23ed-4213-ba02-48d536dc6800" providerId="ADAL" clId="{F77A015A-426B-49C6-90BB-EA7D1DF5C9C5}" dt="2024-08-26T21:28:52.490" v="787" actId="26606"/>
          <ac:spMkLst>
            <pc:docMk/>
            <pc:sldMk cId="640000653" sldId="304"/>
            <ac:spMk id="32" creationId="{51BE15AD-74D9-4540-AECA-6A338D3028BB}"/>
          </ac:spMkLst>
        </pc:spChg>
        <pc:spChg chg="add">
          <ac:chgData name="Raj Deol" userId="34a51b52-23ed-4213-ba02-48d536dc6800" providerId="ADAL" clId="{F77A015A-426B-49C6-90BB-EA7D1DF5C9C5}" dt="2024-08-26T21:28:52.490" v="787" actId="26606"/>
          <ac:spMkLst>
            <pc:docMk/>
            <pc:sldMk cId="640000653" sldId="304"/>
            <ac:spMk id="33" creationId="{5E2E47D1-2C32-4FB7-A5F0-F31C8F390B83}"/>
          </ac:spMkLst>
        </pc:spChg>
        <pc:spChg chg="add">
          <ac:chgData name="Raj Deol" userId="34a51b52-23ed-4213-ba02-48d536dc6800" providerId="ADAL" clId="{F77A015A-426B-49C6-90BB-EA7D1DF5C9C5}" dt="2024-08-26T21:28:52.490" v="787" actId="26606"/>
          <ac:spMkLst>
            <pc:docMk/>
            <pc:sldMk cId="640000653" sldId="304"/>
            <ac:spMk id="34" creationId="{884C5A90-A356-4F6E-92BE-AA6527470833}"/>
          </ac:spMkLst>
        </pc:spChg>
        <pc:graphicFrameChg chg="add del">
          <ac:chgData name="Raj Deol" userId="34a51b52-23ed-4213-ba02-48d536dc6800" providerId="ADAL" clId="{F77A015A-426B-49C6-90BB-EA7D1DF5C9C5}" dt="2024-08-26T21:28:46.447" v="780" actId="26606"/>
          <ac:graphicFrameMkLst>
            <pc:docMk/>
            <pc:sldMk cId="640000653" sldId="304"/>
            <ac:graphicFrameMk id="5" creationId="{DC1F9E64-052C-0EF3-4660-29609FEE767E}"/>
          </ac:graphicFrameMkLst>
        </pc:graphicFrameChg>
        <pc:graphicFrameChg chg="add del">
          <ac:chgData name="Raj Deol" userId="34a51b52-23ed-4213-ba02-48d536dc6800" providerId="ADAL" clId="{F77A015A-426B-49C6-90BB-EA7D1DF5C9C5}" dt="2024-08-26T21:28:47.091" v="782" actId="26606"/>
          <ac:graphicFrameMkLst>
            <pc:docMk/>
            <pc:sldMk cId="640000653" sldId="304"/>
            <ac:graphicFrameMk id="20" creationId="{FDD13C0F-A02E-E478-3646-4EDA49EF16D0}"/>
          </ac:graphicFrameMkLst>
        </pc:graphicFrameChg>
        <pc:graphicFrameChg chg="add del">
          <ac:chgData name="Raj Deol" userId="34a51b52-23ed-4213-ba02-48d536dc6800" providerId="ADAL" clId="{F77A015A-426B-49C6-90BB-EA7D1DF5C9C5}" dt="2024-08-26T21:28:50.828" v="784" actId="26606"/>
          <ac:graphicFrameMkLst>
            <pc:docMk/>
            <pc:sldMk cId="640000653" sldId="304"/>
            <ac:graphicFrameMk id="25" creationId="{D4392D04-901A-6C6F-4977-473E0A00220F}"/>
          </ac:graphicFrameMkLst>
        </pc:graphicFrameChg>
        <pc:graphicFrameChg chg="add del">
          <ac:chgData name="Raj Deol" userId="34a51b52-23ed-4213-ba02-48d536dc6800" providerId="ADAL" clId="{F77A015A-426B-49C6-90BB-EA7D1DF5C9C5}" dt="2024-08-26T21:28:52.475" v="786" actId="26606"/>
          <ac:graphicFrameMkLst>
            <pc:docMk/>
            <pc:sldMk cId="640000653" sldId="304"/>
            <ac:graphicFrameMk id="30" creationId="{99DBE801-B84B-682B-F857-6FBCCEF3872B}"/>
          </ac:graphicFrameMkLst>
        </pc:graphicFrameChg>
        <pc:graphicFrameChg chg="add mod modGraphic">
          <ac:chgData name="Raj Deol" userId="34a51b52-23ed-4213-ba02-48d536dc6800" providerId="ADAL" clId="{F77A015A-426B-49C6-90BB-EA7D1DF5C9C5}" dt="2024-08-26T21:29:39.886" v="803" actId="113"/>
          <ac:graphicFrameMkLst>
            <pc:docMk/>
            <pc:sldMk cId="640000653" sldId="304"/>
            <ac:graphicFrameMk id="35" creationId="{32897C31-9EE5-C830-3FDB-CE576113EF13}"/>
          </ac:graphicFrameMkLst>
        </pc:graphicFrameChg>
      </pc:sldChg>
      <pc:sldChg chg="addSp delSp modSp mod setBg setClrOvrMap">
        <pc:chgData name="Raj Deol" userId="34a51b52-23ed-4213-ba02-48d536dc6800" providerId="ADAL" clId="{F77A015A-426B-49C6-90BB-EA7D1DF5C9C5}" dt="2024-08-26T21:30:12.430" v="814" actId="20577"/>
        <pc:sldMkLst>
          <pc:docMk/>
          <pc:sldMk cId="1255831728" sldId="305"/>
        </pc:sldMkLst>
        <pc:spChg chg="del mod">
          <ac:chgData name="Raj Deol" userId="34a51b52-23ed-4213-ba02-48d536dc6800" providerId="ADAL" clId="{F77A015A-426B-49C6-90BB-EA7D1DF5C9C5}" dt="2024-08-26T21:29:50.716" v="805" actId="21"/>
          <ac:spMkLst>
            <pc:docMk/>
            <pc:sldMk cId="1255831728" sldId="305"/>
            <ac:spMk id="2" creationId="{B4A0C73F-48E9-6496-5E40-375D8721D21C}"/>
          </ac:spMkLst>
        </pc:spChg>
        <pc:spChg chg="mod">
          <ac:chgData name="Raj Deol" userId="34a51b52-23ed-4213-ba02-48d536dc6800" providerId="ADAL" clId="{F77A015A-426B-49C6-90BB-EA7D1DF5C9C5}" dt="2024-08-26T21:30:12.430" v="814" actId="20577"/>
          <ac:spMkLst>
            <pc:docMk/>
            <pc:sldMk cId="1255831728" sldId="305"/>
            <ac:spMk id="3" creationId="{D0121304-68BB-9D03-DE35-72CAD402C176}"/>
          </ac:spMkLst>
        </pc:spChg>
        <pc:spChg chg="add">
          <ac:chgData name="Raj Deol" userId="34a51b52-23ed-4213-ba02-48d536dc6800" providerId="ADAL" clId="{F77A015A-426B-49C6-90BB-EA7D1DF5C9C5}" dt="2024-08-26T21:30:04.850" v="806" actId="26606"/>
          <ac:spMkLst>
            <pc:docMk/>
            <pc:sldMk cId="1255831728" sldId="305"/>
            <ac:spMk id="8" creationId="{66AFD431-09B7-42CA-BF39-9FE5DBE53797}"/>
          </ac:spMkLst>
        </pc:spChg>
        <pc:spChg chg="add">
          <ac:chgData name="Raj Deol" userId="34a51b52-23ed-4213-ba02-48d536dc6800" providerId="ADAL" clId="{F77A015A-426B-49C6-90BB-EA7D1DF5C9C5}" dt="2024-08-26T21:30:04.850" v="806" actId="26606"/>
          <ac:spMkLst>
            <pc:docMk/>
            <pc:sldMk cId="1255831728" sldId="305"/>
            <ac:spMk id="24" creationId="{E7D63BAB-D0DB-4F66-92F9-4D2E0A2E5A47}"/>
          </ac:spMkLst>
        </pc:spChg>
        <pc:grpChg chg="add">
          <ac:chgData name="Raj Deol" userId="34a51b52-23ed-4213-ba02-48d536dc6800" providerId="ADAL" clId="{F77A015A-426B-49C6-90BB-EA7D1DF5C9C5}" dt="2024-08-26T21:30:04.850" v="806" actId="26606"/>
          <ac:grpSpMkLst>
            <pc:docMk/>
            <pc:sldMk cId="1255831728" sldId="305"/>
            <ac:grpSpMk id="10" creationId="{9711C96E-3D2D-48C8-AAB9-C1CB02D1D51C}"/>
          </ac:grpSpMkLst>
        </pc:grpChg>
      </pc:sldChg>
      <pc:sldChg chg="addSp delSp modSp mod setBg">
        <pc:chgData name="Raj Deol" userId="34a51b52-23ed-4213-ba02-48d536dc6800" providerId="ADAL" clId="{F77A015A-426B-49C6-90BB-EA7D1DF5C9C5}" dt="2024-08-26T21:31:01.781" v="830" actId="14100"/>
        <pc:sldMkLst>
          <pc:docMk/>
          <pc:sldMk cId="3772339097" sldId="306"/>
        </pc:sldMkLst>
        <pc:spChg chg="mod">
          <ac:chgData name="Raj Deol" userId="34a51b52-23ed-4213-ba02-48d536dc6800" providerId="ADAL" clId="{F77A015A-426B-49C6-90BB-EA7D1DF5C9C5}" dt="2024-08-26T21:31:01.781" v="830" actId="14100"/>
          <ac:spMkLst>
            <pc:docMk/>
            <pc:sldMk cId="3772339097" sldId="306"/>
            <ac:spMk id="2" creationId="{07D72F76-C6B7-0711-4114-3A3334F0FA2F}"/>
          </ac:spMkLst>
        </pc:spChg>
        <pc:spChg chg="mod">
          <ac:chgData name="Raj Deol" userId="34a51b52-23ed-4213-ba02-48d536dc6800" providerId="ADAL" clId="{F77A015A-426B-49C6-90BB-EA7D1DF5C9C5}" dt="2024-08-26T21:30:57.185" v="827" actId="403"/>
          <ac:spMkLst>
            <pc:docMk/>
            <pc:sldMk cId="3772339097" sldId="306"/>
            <ac:spMk id="3" creationId="{4CDC7467-8509-0DF8-F33C-ACFFDB3E365D}"/>
          </ac:spMkLst>
        </pc:spChg>
        <pc:spChg chg="add del">
          <ac:chgData name="Raj Deol" userId="34a51b52-23ed-4213-ba02-48d536dc6800" providerId="ADAL" clId="{F77A015A-426B-49C6-90BB-EA7D1DF5C9C5}" dt="2024-08-26T21:30:54.217" v="825" actId="26606"/>
          <ac:spMkLst>
            <pc:docMk/>
            <pc:sldMk cId="3772339097" sldId="306"/>
            <ac:spMk id="8" creationId="{19FE08D8-CEA0-461E-870A-02CD15D9B9D2}"/>
          </ac:spMkLst>
        </pc:spChg>
        <pc:spChg chg="add del">
          <ac:chgData name="Raj Deol" userId="34a51b52-23ed-4213-ba02-48d536dc6800" providerId="ADAL" clId="{F77A015A-426B-49C6-90BB-EA7D1DF5C9C5}" dt="2024-08-26T21:30:54.217" v="825" actId="26606"/>
          <ac:spMkLst>
            <pc:docMk/>
            <pc:sldMk cId="3772339097" sldId="306"/>
            <ac:spMk id="10" creationId="{2B982904-A46E-41DF-BA98-61E2300C7DCB}"/>
          </ac:spMkLst>
        </pc:spChg>
        <pc:spChg chg="add del">
          <ac:chgData name="Raj Deol" userId="34a51b52-23ed-4213-ba02-48d536dc6800" providerId="ADAL" clId="{F77A015A-426B-49C6-90BB-EA7D1DF5C9C5}" dt="2024-08-26T21:30:54.217" v="825" actId="26606"/>
          <ac:spMkLst>
            <pc:docMk/>
            <pc:sldMk cId="3772339097" sldId="306"/>
            <ac:spMk id="12" creationId="{27018161-547E-48F7-A0D9-272C9EA5B379}"/>
          </ac:spMkLst>
        </pc:spChg>
        <pc:spChg chg="add">
          <ac:chgData name="Raj Deol" userId="34a51b52-23ed-4213-ba02-48d536dc6800" providerId="ADAL" clId="{F77A015A-426B-49C6-90BB-EA7D1DF5C9C5}" dt="2024-08-26T21:30:54.217" v="825" actId="26606"/>
          <ac:spMkLst>
            <pc:docMk/>
            <pc:sldMk cId="3772339097" sldId="306"/>
            <ac:spMk id="17" creationId="{CD306B45-25EE-434D-ABA9-A27B79320CFF}"/>
          </ac:spMkLst>
        </pc:spChg>
        <pc:spChg chg="add">
          <ac:chgData name="Raj Deol" userId="34a51b52-23ed-4213-ba02-48d536dc6800" providerId="ADAL" clId="{F77A015A-426B-49C6-90BB-EA7D1DF5C9C5}" dt="2024-08-26T21:30:54.217" v="825" actId="26606"/>
          <ac:spMkLst>
            <pc:docMk/>
            <pc:sldMk cId="3772339097" sldId="306"/>
            <ac:spMk id="19" creationId="{0A42F85E-4939-431E-8B4A-EC07C8E0AB65}"/>
          </ac:spMkLst>
        </pc:spChg>
        <pc:grpChg chg="add">
          <ac:chgData name="Raj Deol" userId="34a51b52-23ed-4213-ba02-48d536dc6800" providerId="ADAL" clId="{F77A015A-426B-49C6-90BB-EA7D1DF5C9C5}" dt="2024-08-26T21:30:54.217" v="825" actId="26606"/>
          <ac:grpSpMkLst>
            <pc:docMk/>
            <pc:sldMk cId="3772339097" sldId="306"/>
            <ac:grpSpMk id="23" creationId="{5D2B17EF-74EB-4C33-B2E2-8E727B2E7D68}"/>
          </ac:grpSpMkLst>
        </pc:grpChg>
        <pc:cxnChg chg="add">
          <ac:chgData name="Raj Deol" userId="34a51b52-23ed-4213-ba02-48d536dc6800" providerId="ADAL" clId="{F77A015A-426B-49C6-90BB-EA7D1DF5C9C5}" dt="2024-08-26T21:30:54.217" v="825" actId="26606"/>
          <ac:cxnSpMkLst>
            <pc:docMk/>
            <pc:sldMk cId="3772339097" sldId="306"/>
            <ac:cxnSpMk id="21" creationId="{27EBB3F9-D6F7-4F6A-8843-9FEBA15E4969}"/>
          </ac:cxnSpMkLst>
        </pc:cxnChg>
      </pc:sldChg>
      <pc:sldChg chg="addSp delSp modSp mod setBg">
        <pc:chgData name="Raj Deol" userId="34a51b52-23ed-4213-ba02-48d536dc6800" providerId="ADAL" clId="{F77A015A-426B-49C6-90BB-EA7D1DF5C9C5}" dt="2024-08-26T21:21:40.706" v="695" actId="1076"/>
        <pc:sldMkLst>
          <pc:docMk/>
          <pc:sldMk cId="26591065" sldId="307"/>
        </pc:sldMkLst>
        <pc:spChg chg="mod">
          <ac:chgData name="Raj Deol" userId="34a51b52-23ed-4213-ba02-48d536dc6800" providerId="ADAL" clId="{F77A015A-426B-49C6-90BB-EA7D1DF5C9C5}" dt="2024-08-26T21:21:40.706" v="695" actId="1076"/>
          <ac:spMkLst>
            <pc:docMk/>
            <pc:sldMk cId="26591065" sldId="307"/>
            <ac:spMk id="2" creationId="{A949C05B-93E8-988B-A307-126F22EAB194}"/>
          </ac:spMkLst>
        </pc:spChg>
        <pc:spChg chg="del mod">
          <ac:chgData name="Raj Deol" userId="34a51b52-23ed-4213-ba02-48d536dc6800" providerId="ADAL" clId="{F77A015A-426B-49C6-90BB-EA7D1DF5C9C5}" dt="2024-08-26T21:21:29.061" v="689" actId="26606"/>
          <ac:spMkLst>
            <pc:docMk/>
            <pc:sldMk cId="26591065" sldId="307"/>
            <ac:spMk id="3" creationId="{A1792ADA-E012-7CDF-D6D1-6B4F4F0D533F}"/>
          </ac:spMkLst>
        </pc:spChg>
        <pc:spChg chg="add">
          <ac:chgData name="Raj Deol" userId="34a51b52-23ed-4213-ba02-48d536dc6800" providerId="ADAL" clId="{F77A015A-426B-49C6-90BB-EA7D1DF5C9C5}" dt="2024-08-26T21:21:29.061" v="689" actId="26606"/>
          <ac:spMkLst>
            <pc:docMk/>
            <pc:sldMk cId="26591065" sldId="307"/>
            <ac:spMk id="9" creationId="{1BB01FB5-37B9-4EBD-AF40-DE68D3CA46A6}"/>
          </ac:spMkLst>
        </pc:spChg>
        <pc:spChg chg="add">
          <ac:chgData name="Raj Deol" userId="34a51b52-23ed-4213-ba02-48d536dc6800" providerId="ADAL" clId="{F77A015A-426B-49C6-90BB-EA7D1DF5C9C5}" dt="2024-08-26T21:21:29.061" v="689" actId="26606"/>
          <ac:spMkLst>
            <pc:docMk/>
            <pc:sldMk cId="26591065" sldId="307"/>
            <ac:spMk id="11" creationId="{06AF6A9A-0638-4916-AD29-9FC8FC07AE5F}"/>
          </ac:spMkLst>
        </pc:spChg>
        <pc:spChg chg="add">
          <ac:chgData name="Raj Deol" userId="34a51b52-23ed-4213-ba02-48d536dc6800" providerId="ADAL" clId="{F77A015A-426B-49C6-90BB-EA7D1DF5C9C5}" dt="2024-08-26T21:21:29.061" v="689" actId="26606"/>
          <ac:spMkLst>
            <pc:docMk/>
            <pc:sldMk cId="26591065" sldId="307"/>
            <ac:spMk id="13" creationId="{79057B2B-0D8C-47F2-836B-2E7DD462150A}"/>
          </ac:spMkLst>
        </pc:spChg>
        <pc:graphicFrameChg chg="add">
          <ac:chgData name="Raj Deol" userId="34a51b52-23ed-4213-ba02-48d536dc6800" providerId="ADAL" clId="{F77A015A-426B-49C6-90BB-EA7D1DF5C9C5}" dt="2024-08-26T21:21:29.061" v="689" actId="26606"/>
          <ac:graphicFrameMkLst>
            <pc:docMk/>
            <pc:sldMk cId="26591065" sldId="307"/>
            <ac:graphicFrameMk id="5" creationId="{19F847F4-C20A-85E1-ECDF-4574A6682355}"/>
          </ac:graphicFrameMkLst>
        </pc:graphicFrameChg>
      </pc:sldChg>
      <pc:sldChg chg="addSp modSp mod setBg">
        <pc:chgData name="Raj Deol" userId="34a51b52-23ed-4213-ba02-48d536dc6800" providerId="ADAL" clId="{F77A015A-426B-49C6-90BB-EA7D1DF5C9C5}" dt="2024-08-26T21:24:18.466" v="714" actId="27636"/>
        <pc:sldMkLst>
          <pc:docMk/>
          <pc:sldMk cId="34220060" sldId="308"/>
        </pc:sldMkLst>
        <pc:spChg chg="mod">
          <ac:chgData name="Raj Deol" userId="34a51b52-23ed-4213-ba02-48d536dc6800" providerId="ADAL" clId="{F77A015A-426B-49C6-90BB-EA7D1DF5C9C5}" dt="2024-08-26T21:24:09.699" v="709" actId="2711"/>
          <ac:spMkLst>
            <pc:docMk/>
            <pc:sldMk cId="34220060" sldId="308"/>
            <ac:spMk id="2" creationId="{927EE6E7-03F1-7BA9-3682-DE5854E4E14E}"/>
          </ac:spMkLst>
        </pc:spChg>
        <pc:spChg chg="mod">
          <ac:chgData name="Raj Deol" userId="34a51b52-23ed-4213-ba02-48d536dc6800" providerId="ADAL" clId="{F77A015A-426B-49C6-90BB-EA7D1DF5C9C5}" dt="2024-08-26T21:24:18.466" v="714" actId="27636"/>
          <ac:spMkLst>
            <pc:docMk/>
            <pc:sldMk cId="34220060" sldId="308"/>
            <ac:spMk id="3" creationId="{A61784B4-25B9-7483-2755-D92AD5872D57}"/>
          </ac:spMkLst>
        </pc:spChg>
        <pc:spChg chg="add">
          <ac:chgData name="Raj Deol" userId="34a51b52-23ed-4213-ba02-48d536dc6800" providerId="ADAL" clId="{F77A015A-426B-49C6-90BB-EA7D1DF5C9C5}" dt="2024-08-26T21:24:00.236" v="708" actId="26606"/>
          <ac:spMkLst>
            <pc:docMk/>
            <pc:sldMk cId="34220060" sldId="308"/>
            <ac:spMk id="8" creationId="{83030214-227F-42DB-9282-BBA6AF8D94A8}"/>
          </ac:spMkLst>
        </pc:spChg>
        <pc:spChg chg="add">
          <ac:chgData name="Raj Deol" userId="34a51b52-23ed-4213-ba02-48d536dc6800" providerId="ADAL" clId="{F77A015A-426B-49C6-90BB-EA7D1DF5C9C5}" dt="2024-08-26T21:24:00.236" v="708" actId="26606"/>
          <ac:spMkLst>
            <pc:docMk/>
            <pc:sldMk cId="34220060" sldId="308"/>
            <ac:spMk id="10" creationId="{0D7A9289-BAD1-4A78-979F-A655C886DBF5}"/>
          </ac:spMkLst>
        </pc:spChg>
      </pc:sldChg>
      <pc:sldChg chg="addSp modSp mod setBg">
        <pc:chgData name="Raj Deol" userId="34a51b52-23ed-4213-ba02-48d536dc6800" providerId="ADAL" clId="{F77A015A-426B-49C6-90BB-EA7D1DF5C9C5}" dt="2024-08-26T21:22:05.993" v="702" actId="27636"/>
        <pc:sldMkLst>
          <pc:docMk/>
          <pc:sldMk cId="135056208" sldId="309"/>
        </pc:sldMkLst>
        <pc:spChg chg="mod">
          <ac:chgData name="Raj Deol" userId="34a51b52-23ed-4213-ba02-48d536dc6800" providerId="ADAL" clId="{F77A015A-426B-49C6-90BB-EA7D1DF5C9C5}" dt="2024-08-26T21:21:53.371" v="698" actId="1076"/>
          <ac:spMkLst>
            <pc:docMk/>
            <pc:sldMk cId="135056208" sldId="309"/>
            <ac:spMk id="2" creationId="{2DE4D448-B2F5-2A0D-9A41-B4513C272946}"/>
          </ac:spMkLst>
        </pc:spChg>
        <pc:spChg chg="mod">
          <ac:chgData name="Raj Deol" userId="34a51b52-23ed-4213-ba02-48d536dc6800" providerId="ADAL" clId="{F77A015A-426B-49C6-90BB-EA7D1DF5C9C5}" dt="2024-08-26T21:22:05.993" v="702" actId="27636"/>
          <ac:spMkLst>
            <pc:docMk/>
            <pc:sldMk cId="135056208" sldId="309"/>
            <ac:spMk id="3" creationId="{AFA41ED7-54F3-FF95-F075-5F75F0D0ED93}"/>
          </ac:spMkLst>
        </pc:spChg>
        <pc:spChg chg="add">
          <ac:chgData name="Raj Deol" userId="34a51b52-23ed-4213-ba02-48d536dc6800" providerId="ADAL" clId="{F77A015A-426B-49C6-90BB-EA7D1DF5C9C5}" dt="2024-08-26T21:21:47.998" v="696" actId="26606"/>
          <ac:spMkLst>
            <pc:docMk/>
            <pc:sldMk cId="135056208" sldId="309"/>
            <ac:spMk id="8" creationId="{19FE08D8-CEA0-461E-870A-02CD15D9B9D2}"/>
          </ac:spMkLst>
        </pc:spChg>
        <pc:spChg chg="add">
          <ac:chgData name="Raj Deol" userId="34a51b52-23ed-4213-ba02-48d536dc6800" providerId="ADAL" clId="{F77A015A-426B-49C6-90BB-EA7D1DF5C9C5}" dt="2024-08-26T21:21:47.998" v="696" actId="26606"/>
          <ac:spMkLst>
            <pc:docMk/>
            <pc:sldMk cId="135056208" sldId="309"/>
            <ac:spMk id="10" creationId="{2B982904-A46E-41DF-BA98-61E2300C7DCB}"/>
          </ac:spMkLst>
        </pc:spChg>
        <pc:spChg chg="add">
          <ac:chgData name="Raj Deol" userId="34a51b52-23ed-4213-ba02-48d536dc6800" providerId="ADAL" clId="{F77A015A-426B-49C6-90BB-EA7D1DF5C9C5}" dt="2024-08-26T21:21:47.998" v="696" actId="26606"/>
          <ac:spMkLst>
            <pc:docMk/>
            <pc:sldMk cId="135056208" sldId="309"/>
            <ac:spMk id="12" creationId="{27018161-547E-48F7-A0D9-272C9EA5B379}"/>
          </ac:spMkLst>
        </pc:spChg>
      </pc:sldChg>
      <pc:sldChg chg="addSp modSp mod setBg">
        <pc:chgData name="Raj Deol" userId="34a51b52-23ed-4213-ba02-48d536dc6800" providerId="ADAL" clId="{F77A015A-426B-49C6-90BB-EA7D1DF5C9C5}" dt="2024-08-26T21:22:24.760" v="707" actId="403"/>
        <pc:sldMkLst>
          <pc:docMk/>
          <pc:sldMk cId="1831347398" sldId="310"/>
        </pc:sldMkLst>
        <pc:spChg chg="mod">
          <ac:chgData name="Raj Deol" userId="34a51b52-23ed-4213-ba02-48d536dc6800" providerId="ADAL" clId="{F77A015A-426B-49C6-90BB-EA7D1DF5C9C5}" dt="2024-08-26T21:22:18.611" v="704" actId="2711"/>
          <ac:spMkLst>
            <pc:docMk/>
            <pc:sldMk cId="1831347398" sldId="310"/>
            <ac:spMk id="2" creationId="{A9727537-41DB-CEBF-D0C6-12070728BBC8}"/>
          </ac:spMkLst>
        </pc:spChg>
        <pc:spChg chg="mod">
          <ac:chgData name="Raj Deol" userId="34a51b52-23ed-4213-ba02-48d536dc6800" providerId="ADAL" clId="{F77A015A-426B-49C6-90BB-EA7D1DF5C9C5}" dt="2024-08-26T21:22:24.760" v="707" actId="403"/>
          <ac:spMkLst>
            <pc:docMk/>
            <pc:sldMk cId="1831347398" sldId="310"/>
            <ac:spMk id="3" creationId="{8DA21FA4-E1D7-35A8-713C-643A8BA8D3F4}"/>
          </ac:spMkLst>
        </pc:spChg>
        <pc:spChg chg="add">
          <ac:chgData name="Raj Deol" userId="34a51b52-23ed-4213-ba02-48d536dc6800" providerId="ADAL" clId="{F77A015A-426B-49C6-90BB-EA7D1DF5C9C5}" dt="2024-08-26T21:22:14.856" v="703" actId="26606"/>
          <ac:spMkLst>
            <pc:docMk/>
            <pc:sldMk cId="1831347398" sldId="310"/>
            <ac:spMk id="8" creationId="{3A3C2D7E-3F2E-404E-9B30-CB12DC972D50}"/>
          </ac:spMkLst>
        </pc:spChg>
        <pc:spChg chg="add">
          <ac:chgData name="Raj Deol" userId="34a51b52-23ed-4213-ba02-48d536dc6800" providerId="ADAL" clId="{F77A015A-426B-49C6-90BB-EA7D1DF5C9C5}" dt="2024-08-26T21:22:14.856" v="703" actId="26606"/>
          <ac:spMkLst>
            <pc:docMk/>
            <pc:sldMk cId="1831347398" sldId="310"/>
            <ac:spMk id="10" creationId="{F1F7FD00-BF97-4325-B7C2-E451F20840A7}"/>
          </ac:spMkLst>
        </pc:spChg>
        <pc:spChg chg="add">
          <ac:chgData name="Raj Deol" userId="34a51b52-23ed-4213-ba02-48d536dc6800" providerId="ADAL" clId="{F77A015A-426B-49C6-90BB-EA7D1DF5C9C5}" dt="2024-08-26T21:22:14.856" v="703" actId="26606"/>
          <ac:spMkLst>
            <pc:docMk/>
            <pc:sldMk cId="1831347398" sldId="310"/>
            <ac:spMk id="12" creationId="{179B5294-DA4E-4926-B14A-DD6E07A12F67}"/>
          </ac:spMkLst>
        </pc:spChg>
      </pc:sldChg>
      <pc:sldChg chg="addSp modSp mod setBg">
        <pc:chgData name="Raj Deol" userId="34a51b52-23ed-4213-ba02-48d536dc6800" providerId="ADAL" clId="{F77A015A-426B-49C6-90BB-EA7D1DF5C9C5}" dt="2024-08-26T21:24:59.279" v="724" actId="403"/>
        <pc:sldMkLst>
          <pc:docMk/>
          <pc:sldMk cId="3400080597" sldId="311"/>
        </pc:sldMkLst>
        <pc:spChg chg="mod">
          <ac:chgData name="Raj Deol" userId="34a51b52-23ed-4213-ba02-48d536dc6800" providerId="ADAL" clId="{F77A015A-426B-49C6-90BB-EA7D1DF5C9C5}" dt="2024-08-26T21:24:59.279" v="724" actId="403"/>
          <ac:spMkLst>
            <pc:docMk/>
            <pc:sldMk cId="3400080597" sldId="311"/>
            <ac:spMk id="2" creationId="{6CEB1B00-702D-24A5-C30F-BE7228F72097}"/>
          </ac:spMkLst>
        </pc:spChg>
        <pc:spChg chg="mod">
          <ac:chgData name="Raj Deol" userId="34a51b52-23ed-4213-ba02-48d536dc6800" providerId="ADAL" clId="{F77A015A-426B-49C6-90BB-EA7D1DF5C9C5}" dt="2024-08-26T21:24:53.114" v="720" actId="27636"/>
          <ac:spMkLst>
            <pc:docMk/>
            <pc:sldMk cId="3400080597" sldId="311"/>
            <ac:spMk id="3" creationId="{0746182C-0059-465F-F24E-95CE65523F29}"/>
          </ac:spMkLst>
        </pc:spChg>
        <pc:spChg chg="add">
          <ac:chgData name="Raj Deol" userId="34a51b52-23ed-4213-ba02-48d536dc6800" providerId="ADAL" clId="{F77A015A-426B-49C6-90BB-EA7D1DF5C9C5}" dt="2024-08-26T21:24:36.724" v="715" actId="26606"/>
          <ac:spMkLst>
            <pc:docMk/>
            <pc:sldMk cId="3400080597" sldId="311"/>
            <ac:spMk id="10" creationId="{82FDEACC-D224-4F5B-A0BE-6581493C366D}"/>
          </ac:spMkLst>
        </pc:spChg>
        <pc:spChg chg="add">
          <ac:chgData name="Raj Deol" userId="34a51b52-23ed-4213-ba02-48d536dc6800" providerId="ADAL" clId="{F77A015A-426B-49C6-90BB-EA7D1DF5C9C5}" dt="2024-08-26T21:24:36.724" v="715" actId="26606"/>
          <ac:spMkLst>
            <pc:docMk/>
            <pc:sldMk cId="3400080597" sldId="311"/>
            <ac:spMk id="12" creationId="{567B8489-9450-4A50-94AF-90283270FF40}"/>
          </ac:spMkLst>
        </pc:spChg>
        <pc:spChg chg="add">
          <ac:chgData name="Raj Deol" userId="34a51b52-23ed-4213-ba02-48d536dc6800" providerId="ADAL" clId="{F77A015A-426B-49C6-90BB-EA7D1DF5C9C5}" dt="2024-08-26T21:24:36.724" v="715" actId="26606"/>
          <ac:spMkLst>
            <pc:docMk/>
            <pc:sldMk cId="3400080597" sldId="311"/>
            <ac:spMk id="14" creationId="{9D81556A-CBCA-4ADE-9ACA-F18F2F5E3126}"/>
          </ac:spMkLst>
        </pc:spChg>
        <pc:picChg chg="add">
          <ac:chgData name="Raj Deol" userId="34a51b52-23ed-4213-ba02-48d536dc6800" providerId="ADAL" clId="{F77A015A-426B-49C6-90BB-EA7D1DF5C9C5}" dt="2024-08-26T21:24:36.724" v="715" actId="26606"/>
          <ac:picMkLst>
            <pc:docMk/>
            <pc:sldMk cId="3400080597" sldId="311"/>
            <ac:picMk id="7" creationId="{D539495A-61BD-A395-E0D9-06924EE188C8}"/>
          </ac:picMkLst>
        </pc:picChg>
      </pc:sldChg>
      <pc:sldChg chg="addSp modSp mod setBg">
        <pc:chgData name="Raj Deol" userId="34a51b52-23ed-4213-ba02-48d536dc6800" providerId="ADAL" clId="{F77A015A-426B-49C6-90BB-EA7D1DF5C9C5}" dt="2024-08-26T21:25:17.464" v="728" actId="403"/>
        <pc:sldMkLst>
          <pc:docMk/>
          <pc:sldMk cId="4066090844" sldId="312"/>
        </pc:sldMkLst>
        <pc:spChg chg="mod">
          <ac:chgData name="Raj Deol" userId="34a51b52-23ed-4213-ba02-48d536dc6800" providerId="ADAL" clId="{F77A015A-426B-49C6-90BB-EA7D1DF5C9C5}" dt="2024-08-26T21:25:13.539" v="726" actId="26606"/>
          <ac:spMkLst>
            <pc:docMk/>
            <pc:sldMk cId="4066090844" sldId="312"/>
            <ac:spMk id="2" creationId="{05AD5DA0-4776-0B13-F76A-9882A7B8E3B1}"/>
          </ac:spMkLst>
        </pc:spChg>
        <pc:spChg chg="mod">
          <ac:chgData name="Raj Deol" userId="34a51b52-23ed-4213-ba02-48d536dc6800" providerId="ADAL" clId="{F77A015A-426B-49C6-90BB-EA7D1DF5C9C5}" dt="2024-08-26T21:25:17.464" v="728" actId="403"/>
          <ac:spMkLst>
            <pc:docMk/>
            <pc:sldMk cId="4066090844" sldId="312"/>
            <ac:spMk id="3" creationId="{E33F5D35-FD0D-C465-E897-FFC1A6AFE67C}"/>
          </ac:spMkLst>
        </pc:spChg>
        <pc:spChg chg="add">
          <ac:chgData name="Raj Deol" userId="34a51b52-23ed-4213-ba02-48d536dc6800" providerId="ADAL" clId="{F77A015A-426B-49C6-90BB-EA7D1DF5C9C5}" dt="2024-08-26T21:25:13.539" v="726" actId="26606"/>
          <ac:spMkLst>
            <pc:docMk/>
            <pc:sldMk cId="4066090844" sldId="312"/>
            <ac:spMk id="8" creationId="{19FE08D8-CEA0-461E-870A-02CD15D9B9D2}"/>
          </ac:spMkLst>
        </pc:spChg>
        <pc:spChg chg="add">
          <ac:chgData name="Raj Deol" userId="34a51b52-23ed-4213-ba02-48d536dc6800" providerId="ADAL" clId="{F77A015A-426B-49C6-90BB-EA7D1DF5C9C5}" dt="2024-08-26T21:25:13.539" v="726" actId="26606"/>
          <ac:spMkLst>
            <pc:docMk/>
            <pc:sldMk cId="4066090844" sldId="312"/>
            <ac:spMk id="10" creationId="{2B982904-A46E-41DF-BA98-61E2300C7DCB}"/>
          </ac:spMkLst>
        </pc:spChg>
        <pc:spChg chg="add">
          <ac:chgData name="Raj Deol" userId="34a51b52-23ed-4213-ba02-48d536dc6800" providerId="ADAL" clId="{F77A015A-426B-49C6-90BB-EA7D1DF5C9C5}" dt="2024-08-26T21:25:13.539" v="726" actId="26606"/>
          <ac:spMkLst>
            <pc:docMk/>
            <pc:sldMk cId="4066090844" sldId="312"/>
            <ac:spMk id="12" creationId="{27018161-547E-48F7-A0D9-272C9EA5B379}"/>
          </ac:spMkLst>
        </pc:spChg>
      </pc:sldChg>
      <pc:sldChg chg="addSp modSp mod setBg">
        <pc:chgData name="Raj Deol" userId="34a51b52-23ed-4213-ba02-48d536dc6800" providerId="ADAL" clId="{F77A015A-426B-49C6-90BB-EA7D1DF5C9C5}" dt="2024-08-26T21:26:36.140" v="744" actId="27636"/>
        <pc:sldMkLst>
          <pc:docMk/>
          <pc:sldMk cId="1052099417" sldId="313"/>
        </pc:sldMkLst>
        <pc:spChg chg="mod">
          <ac:chgData name="Raj Deol" userId="34a51b52-23ed-4213-ba02-48d536dc6800" providerId="ADAL" clId="{F77A015A-426B-49C6-90BB-EA7D1DF5C9C5}" dt="2024-08-26T21:26:31.898" v="740" actId="2711"/>
          <ac:spMkLst>
            <pc:docMk/>
            <pc:sldMk cId="1052099417" sldId="313"/>
            <ac:spMk id="2" creationId="{2AF050C7-A7F7-516A-64C7-E2231FEE0EDF}"/>
          </ac:spMkLst>
        </pc:spChg>
        <pc:spChg chg="mod">
          <ac:chgData name="Raj Deol" userId="34a51b52-23ed-4213-ba02-48d536dc6800" providerId="ADAL" clId="{F77A015A-426B-49C6-90BB-EA7D1DF5C9C5}" dt="2024-08-26T21:26:36.140" v="744" actId="27636"/>
          <ac:spMkLst>
            <pc:docMk/>
            <pc:sldMk cId="1052099417" sldId="313"/>
            <ac:spMk id="3" creationId="{BB6E63A2-ED73-29B3-51C5-B981CC4819A3}"/>
          </ac:spMkLst>
        </pc:spChg>
        <pc:spChg chg="add">
          <ac:chgData name="Raj Deol" userId="34a51b52-23ed-4213-ba02-48d536dc6800" providerId="ADAL" clId="{F77A015A-426B-49C6-90BB-EA7D1DF5C9C5}" dt="2024-08-26T21:26:28.958" v="739" actId="26606"/>
          <ac:spMkLst>
            <pc:docMk/>
            <pc:sldMk cId="1052099417" sldId="313"/>
            <ac:spMk id="8" creationId="{3A3C2D7E-3F2E-404E-9B30-CB12DC972D50}"/>
          </ac:spMkLst>
        </pc:spChg>
        <pc:spChg chg="add">
          <ac:chgData name="Raj Deol" userId="34a51b52-23ed-4213-ba02-48d536dc6800" providerId="ADAL" clId="{F77A015A-426B-49C6-90BB-EA7D1DF5C9C5}" dt="2024-08-26T21:26:28.958" v="739" actId="26606"/>
          <ac:spMkLst>
            <pc:docMk/>
            <pc:sldMk cId="1052099417" sldId="313"/>
            <ac:spMk id="10" creationId="{F1F7FD00-BF97-4325-B7C2-E451F20840A7}"/>
          </ac:spMkLst>
        </pc:spChg>
        <pc:spChg chg="add">
          <ac:chgData name="Raj Deol" userId="34a51b52-23ed-4213-ba02-48d536dc6800" providerId="ADAL" clId="{F77A015A-426B-49C6-90BB-EA7D1DF5C9C5}" dt="2024-08-26T21:26:28.958" v="739" actId="26606"/>
          <ac:spMkLst>
            <pc:docMk/>
            <pc:sldMk cId="1052099417" sldId="313"/>
            <ac:spMk id="12" creationId="{179B5294-DA4E-4926-B14A-DD6E07A12F67}"/>
          </ac:spMkLst>
        </pc:spChg>
      </pc:sldChg>
      <pc:sldChg chg="addSp delSp modSp mod setBg">
        <pc:chgData name="Raj Deol" userId="34a51b52-23ed-4213-ba02-48d536dc6800" providerId="ADAL" clId="{F77A015A-426B-49C6-90BB-EA7D1DF5C9C5}" dt="2024-08-26T21:27:00.928" v="749" actId="14100"/>
        <pc:sldMkLst>
          <pc:docMk/>
          <pc:sldMk cId="1644360017" sldId="314"/>
        </pc:sldMkLst>
        <pc:spChg chg="mod">
          <ac:chgData name="Raj Deol" userId="34a51b52-23ed-4213-ba02-48d536dc6800" providerId="ADAL" clId="{F77A015A-426B-49C6-90BB-EA7D1DF5C9C5}" dt="2024-08-26T21:26:55.221" v="747" actId="26606"/>
          <ac:spMkLst>
            <pc:docMk/>
            <pc:sldMk cId="1644360017" sldId="314"/>
            <ac:spMk id="2" creationId="{952CAAF9-140B-2647-CF32-67408422FE1B}"/>
          </ac:spMkLst>
        </pc:spChg>
        <pc:spChg chg="del mod">
          <ac:chgData name="Raj Deol" userId="34a51b52-23ed-4213-ba02-48d536dc6800" providerId="ADAL" clId="{F77A015A-426B-49C6-90BB-EA7D1DF5C9C5}" dt="2024-08-26T21:26:44.140" v="745" actId="26606"/>
          <ac:spMkLst>
            <pc:docMk/>
            <pc:sldMk cId="1644360017" sldId="314"/>
            <ac:spMk id="3" creationId="{232C1AF3-030F-647A-3DB6-03C46664CA48}"/>
          </ac:spMkLst>
        </pc:spChg>
        <pc:spChg chg="add del">
          <ac:chgData name="Raj Deol" userId="34a51b52-23ed-4213-ba02-48d536dc6800" providerId="ADAL" clId="{F77A015A-426B-49C6-90BB-EA7D1DF5C9C5}" dt="2024-08-26T21:26:55.221" v="747" actId="26606"/>
          <ac:spMkLst>
            <pc:docMk/>
            <pc:sldMk cId="1644360017" sldId="314"/>
            <ac:spMk id="9" creationId="{1BB01FB5-37B9-4EBD-AF40-DE68D3CA46A6}"/>
          </ac:spMkLst>
        </pc:spChg>
        <pc:spChg chg="add del">
          <ac:chgData name="Raj Deol" userId="34a51b52-23ed-4213-ba02-48d536dc6800" providerId="ADAL" clId="{F77A015A-426B-49C6-90BB-EA7D1DF5C9C5}" dt="2024-08-26T21:26:55.221" v="747" actId="26606"/>
          <ac:spMkLst>
            <pc:docMk/>
            <pc:sldMk cId="1644360017" sldId="314"/>
            <ac:spMk id="11" creationId="{06AF6A9A-0638-4916-AD29-9FC8FC07AE5F}"/>
          </ac:spMkLst>
        </pc:spChg>
        <pc:spChg chg="add del">
          <ac:chgData name="Raj Deol" userId="34a51b52-23ed-4213-ba02-48d536dc6800" providerId="ADAL" clId="{F77A015A-426B-49C6-90BB-EA7D1DF5C9C5}" dt="2024-08-26T21:26:55.221" v="747" actId="26606"/>
          <ac:spMkLst>
            <pc:docMk/>
            <pc:sldMk cId="1644360017" sldId="314"/>
            <ac:spMk id="13" creationId="{79057B2B-0D8C-47F2-836B-2E7DD462150A}"/>
          </ac:spMkLst>
        </pc:spChg>
        <pc:spChg chg="add">
          <ac:chgData name="Raj Deol" userId="34a51b52-23ed-4213-ba02-48d536dc6800" providerId="ADAL" clId="{F77A015A-426B-49C6-90BB-EA7D1DF5C9C5}" dt="2024-08-26T21:26:55.221" v="747" actId="26606"/>
          <ac:spMkLst>
            <pc:docMk/>
            <pc:sldMk cId="1644360017" sldId="314"/>
            <ac:spMk id="18" creationId="{341901B5-54FD-4B44-A07E-D651282DFC4F}"/>
          </ac:spMkLst>
        </pc:spChg>
        <pc:spChg chg="add">
          <ac:chgData name="Raj Deol" userId="34a51b52-23ed-4213-ba02-48d536dc6800" providerId="ADAL" clId="{F77A015A-426B-49C6-90BB-EA7D1DF5C9C5}" dt="2024-08-26T21:26:55.221" v="747" actId="26606"/>
          <ac:spMkLst>
            <pc:docMk/>
            <pc:sldMk cId="1644360017" sldId="314"/>
            <ac:spMk id="20" creationId="{27405D71-C37E-449D-A61C-11064F760AFF}"/>
          </ac:spMkLst>
        </pc:spChg>
        <pc:spChg chg="add">
          <ac:chgData name="Raj Deol" userId="34a51b52-23ed-4213-ba02-48d536dc6800" providerId="ADAL" clId="{F77A015A-426B-49C6-90BB-EA7D1DF5C9C5}" dt="2024-08-26T21:26:55.221" v="747" actId="26606"/>
          <ac:spMkLst>
            <pc:docMk/>
            <pc:sldMk cId="1644360017" sldId="314"/>
            <ac:spMk id="22" creationId="{6C97661C-87C2-4FD2-AE84-0FA740CF5B27}"/>
          </ac:spMkLst>
        </pc:spChg>
        <pc:graphicFrameChg chg="add mod modGraphic">
          <ac:chgData name="Raj Deol" userId="34a51b52-23ed-4213-ba02-48d536dc6800" providerId="ADAL" clId="{F77A015A-426B-49C6-90BB-EA7D1DF5C9C5}" dt="2024-08-26T21:27:00.928" v="749" actId="14100"/>
          <ac:graphicFrameMkLst>
            <pc:docMk/>
            <pc:sldMk cId="1644360017" sldId="314"/>
            <ac:graphicFrameMk id="5" creationId="{86D80D53-7B00-4EF1-0BE2-D1CD04AFB96D}"/>
          </ac:graphicFrameMkLst>
        </pc:graphicFrameChg>
      </pc:sldChg>
      <pc:sldChg chg="addSp modSp mod setBg">
        <pc:chgData name="Raj Deol" userId="34a51b52-23ed-4213-ba02-48d536dc6800" providerId="ADAL" clId="{F77A015A-426B-49C6-90BB-EA7D1DF5C9C5}" dt="2024-08-26T21:27:24.550" v="757" actId="27636"/>
        <pc:sldMkLst>
          <pc:docMk/>
          <pc:sldMk cId="845516656" sldId="315"/>
        </pc:sldMkLst>
        <pc:spChg chg="mod">
          <ac:chgData name="Raj Deol" userId="34a51b52-23ed-4213-ba02-48d536dc6800" providerId="ADAL" clId="{F77A015A-426B-49C6-90BB-EA7D1DF5C9C5}" dt="2024-08-26T21:27:17.838" v="752" actId="14100"/>
          <ac:spMkLst>
            <pc:docMk/>
            <pc:sldMk cId="845516656" sldId="315"/>
            <ac:spMk id="2" creationId="{3CE271C2-20DE-2155-10D0-4FB92A8FF69D}"/>
          </ac:spMkLst>
        </pc:spChg>
        <pc:spChg chg="mod">
          <ac:chgData name="Raj Deol" userId="34a51b52-23ed-4213-ba02-48d536dc6800" providerId="ADAL" clId="{F77A015A-426B-49C6-90BB-EA7D1DF5C9C5}" dt="2024-08-26T21:27:24.550" v="757" actId="27636"/>
          <ac:spMkLst>
            <pc:docMk/>
            <pc:sldMk cId="845516656" sldId="315"/>
            <ac:spMk id="3" creationId="{6B0C901E-87D8-E5BB-8103-19062BC8853E}"/>
          </ac:spMkLst>
        </pc:spChg>
        <pc:spChg chg="add">
          <ac:chgData name="Raj Deol" userId="34a51b52-23ed-4213-ba02-48d536dc6800" providerId="ADAL" clId="{F77A015A-426B-49C6-90BB-EA7D1DF5C9C5}" dt="2024-08-26T21:27:11.148" v="750" actId="26606"/>
          <ac:spMkLst>
            <pc:docMk/>
            <pc:sldMk cId="845516656" sldId="315"/>
            <ac:spMk id="8" creationId="{CD306B45-25EE-434D-ABA9-A27B79320CFF}"/>
          </ac:spMkLst>
        </pc:spChg>
        <pc:spChg chg="add">
          <ac:chgData name="Raj Deol" userId="34a51b52-23ed-4213-ba02-48d536dc6800" providerId="ADAL" clId="{F77A015A-426B-49C6-90BB-EA7D1DF5C9C5}" dt="2024-08-26T21:27:11.148" v="750" actId="26606"/>
          <ac:spMkLst>
            <pc:docMk/>
            <pc:sldMk cId="845516656" sldId="315"/>
            <ac:spMk id="10" creationId="{0A42F85E-4939-431E-8B4A-EC07C8E0AB65}"/>
          </ac:spMkLst>
        </pc:spChg>
        <pc:grpChg chg="add">
          <ac:chgData name="Raj Deol" userId="34a51b52-23ed-4213-ba02-48d536dc6800" providerId="ADAL" clId="{F77A015A-426B-49C6-90BB-EA7D1DF5C9C5}" dt="2024-08-26T21:27:11.148" v="750" actId="26606"/>
          <ac:grpSpMkLst>
            <pc:docMk/>
            <pc:sldMk cId="845516656" sldId="315"/>
            <ac:grpSpMk id="14" creationId="{5D2B17EF-74EB-4C33-B2E2-8E727B2E7D68}"/>
          </ac:grpSpMkLst>
        </pc:grpChg>
        <pc:cxnChg chg="add">
          <ac:chgData name="Raj Deol" userId="34a51b52-23ed-4213-ba02-48d536dc6800" providerId="ADAL" clId="{F77A015A-426B-49C6-90BB-EA7D1DF5C9C5}" dt="2024-08-26T21:27:11.148" v="750" actId="26606"/>
          <ac:cxnSpMkLst>
            <pc:docMk/>
            <pc:sldMk cId="845516656" sldId="315"/>
            <ac:cxnSpMk id="12" creationId="{27EBB3F9-D6F7-4F6A-8843-9FEBA15E4969}"/>
          </ac:cxnSpMkLst>
        </pc:cxnChg>
      </pc:sldChg>
      <pc:sldChg chg="addSp delSp modSp mod setBg">
        <pc:chgData name="Raj Deol" userId="34a51b52-23ed-4213-ba02-48d536dc6800" providerId="ADAL" clId="{F77A015A-426B-49C6-90BB-EA7D1DF5C9C5}" dt="2024-08-26T21:28:27.617" v="778" actId="403"/>
        <pc:sldMkLst>
          <pc:docMk/>
          <pc:sldMk cId="272338883" sldId="316"/>
        </pc:sldMkLst>
        <pc:spChg chg="mod">
          <ac:chgData name="Raj Deol" userId="34a51b52-23ed-4213-ba02-48d536dc6800" providerId="ADAL" clId="{F77A015A-426B-49C6-90BB-EA7D1DF5C9C5}" dt="2024-08-26T21:27:45.507" v="759" actId="26606"/>
          <ac:spMkLst>
            <pc:docMk/>
            <pc:sldMk cId="272338883" sldId="316"/>
            <ac:spMk id="2" creationId="{636718F6-82F7-4809-EED3-B5F408EC8886}"/>
          </ac:spMkLst>
        </pc:spChg>
        <pc:spChg chg="del mod">
          <ac:chgData name="Raj Deol" userId="34a51b52-23ed-4213-ba02-48d536dc6800" providerId="ADAL" clId="{F77A015A-426B-49C6-90BB-EA7D1DF5C9C5}" dt="2024-08-26T21:27:45.507" v="759" actId="26606"/>
          <ac:spMkLst>
            <pc:docMk/>
            <pc:sldMk cId="272338883" sldId="316"/>
            <ac:spMk id="3" creationId="{F269C465-1C7C-6562-3028-521A2C9706C8}"/>
          </ac:spMkLst>
        </pc:spChg>
        <pc:spChg chg="add">
          <ac:chgData name="Raj Deol" userId="34a51b52-23ed-4213-ba02-48d536dc6800" providerId="ADAL" clId="{F77A015A-426B-49C6-90BB-EA7D1DF5C9C5}" dt="2024-08-26T21:27:45.507" v="759" actId="26606"/>
          <ac:spMkLst>
            <pc:docMk/>
            <pc:sldMk cId="272338883" sldId="316"/>
            <ac:spMk id="9" creationId="{31DBE429-8660-4D88-BC47-B159B7251BBE}"/>
          </ac:spMkLst>
        </pc:spChg>
        <pc:spChg chg="add">
          <ac:chgData name="Raj Deol" userId="34a51b52-23ed-4213-ba02-48d536dc6800" providerId="ADAL" clId="{F77A015A-426B-49C6-90BB-EA7D1DF5C9C5}" dt="2024-08-26T21:27:45.507" v="759" actId="26606"/>
          <ac:spMkLst>
            <pc:docMk/>
            <pc:sldMk cId="272338883" sldId="316"/>
            <ac:spMk id="11" creationId="{BB7DF222-98CD-4513-8AEA-F83CF2A118FB}"/>
          </ac:spMkLst>
        </pc:spChg>
        <pc:spChg chg="add">
          <ac:chgData name="Raj Deol" userId="34a51b52-23ed-4213-ba02-48d536dc6800" providerId="ADAL" clId="{F77A015A-426B-49C6-90BB-EA7D1DF5C9C5}" dt="2024-08-26T21:27:45.507" v="759" actId="26606"/>
          <ac:spMkLst>
            <pc:docMk/>
            <pc:sldMk cId="272338883" sldId="316"/>
            <ac:spMk id="13" creationId="{92C98781-DD9B-44BA-B873-BD5060A9C4EF}"/>
          </ac:spMkLst>
        </pc:spChg>
        <pc:graphicFrameChg chg="add mod modGraphic">
          <ac:chgData name="Raj Deol" userId="34a51b52-23ed-4213-ba02-48d536dc6800" providerId="ADAL" clId="{F77A015A-426B-49C6-90BB-EA7D1DF5C9C5}" dt="2024-08-26T21:28:27.617" v="778" actId="403"/>
          <ac:graphicFrameMkLst>
            <pc:docMk/>
            <pc:sldMk cId="272338883" sldId="316"/>
            <ac:graphicFrameMk id="5" creationId="{41A0CBF3-391E-8BA0-08FC-C3188F6A2E2E}"/>
          </ac:graphicFrameMkLst>
        </pc:graphicFrameChg>
      </pc:sldChg>
      <pc:sldChg chg="addSp delSp modSp mod setBg">
        <pc:chgData name="Raj Deol" userId="34a51b52-23ed-4213-ba02-48d536dc6800" providerId="ADAL" clId="{F77A015A-426B-49C6-90BB-EA7D1DF5C9C5}" dt="2024-08-26T21:32:08.041" v="841" actId="14100"/>
        <pc:sldMkLst>
          <pc:docMk/>
          <pc:sldMk cId="1572412539" sldId="317"/>
        </pc:sldMkLst>
        <pc:spChg chg="mod">
          <ac:chgData name="Raj Deol" userId="34a51b52-23ed-4213-ba02-48d536dc6800" providerId="ADAL" clId="{F77A015A-426B-49C6-90BB-EA7D1DF5C9C5}" dt="2024-08-26T21:32:02.930" v="839" actId="26606"/>
          <ac:spMkLst>
            <pc:docMk/>
            <pc:sldMk cId="1572412539" sldId="317"/>
            <ac:spMk id="2" creationId="{85749F0C-171E-1FA1-2E21-5015C5551E31}"/>
          </ac:spMkLst>
        </pc:spChg>
        <pc:spChg chg="del mod">
          <ac:chgData name="Raj Deol" userId="34a51b52-23ed-4213-ba02-48d536dc6800" providerId="ADAL" clId="{F77A015A-426B-49C6-90BB-EA7D1DF5C9C5}" dt="2024-08-26T21:32:02.930" v="839" actId="26606"/>
          <ac:spMkLst>
            <pc:docMk/>
            <pc:sldMk cId="1572412539" sldId="317"/>
            <ac:spMk id="3" creationId="{DB12AAF2-8ECF-60F7-DCB7-21B7DD19EA39}"/>
          </ac:spMkLst>
        </pc:spChg>
        <pc:spChg chg="add">
          <ac:chgData name="Raj Deol" userId="34a51b52-23ed-4213-ba02-48d536dc6800" providerId="ADAL" clId="{F77A015A-426B-49C6-90BB-EA7D1DF5C9C5}" dt="2024-08-26T21:32:02.930" v="839" actId="26606"/>
          <ac:spMkLst>
            <pc:docMk/>
            <pc:sldMk cId="1572412539" sldId="317"/>
            <ac:spMk id="9" creationId="{341901B5-54FD-4B44-A07E-D651282DFC4F}"/>
          </ac:spMkLst>
        </pc:spChg>
        <pc:spChg chg="add">
          <ac:chgData name="Raj Deol" userId="34a51b52-23ed-4213-ba02-48d536dc6800" providerId="ADAL" clId="{F77A015A-426B-49C6-90BB-EA7D1DF5C9C5}" dt="2024-08-26T21:32:02.930" v="839" actId="26606"/>
          <ac:spMkLst>
            <pc:docMk/>
            <pc:sldMk cId="1572412539" sldId="317"/>
            <ac:spMk id="11" creationId="{27405D71-C37E-449D-A61C-11064F760AFF}"/>
          </ac:spMkLst>
        </pc:spChg>
        <pc:spChg chg="add">
          <ac:chgData name="Raj Deol" userId="34a51b52-23ed-4213-ba02-48d536dc6800" providerId="ADAL" clId="{F77A015A-426B-49C6-90BB-EA7D1DF5C9C5}" dt="2024-08-26T21:32:02.930" v="839" actId="26606"/>
          <ac:spMkLst>
            <pc:docMk/>
            <pc:sldMk cId="1572412539" sldId="317"/>
            <ac:spMk id="13" creationId="{6C97661C-87C2-4FD2-AE84-0FA740CF5B27}"/>
          </ac:spMkLst>
        </pc:spChg>
        <pc:graphicFrameChg chg="add mod">
          <ac:chgData name="Raj Deol" userId="34a51b52-23ed-4213-ba02-48d536dc6800" providerId="ADAL" clId="{F77A015A-426B-49C6-90BB-EA7D1DF5C9C5}" dt="2024-08-26T21:32:08.041" v="841" actId="14100"/>
          <ac:graphicFrameMkLst>
            <pc:docMk/>
            <pc:sldMk cId="1572412539" sldId="317"/>
            <ac:graphicFrameMk id="5" creationId="{9824CB0A-C810-9995-4B08-027A96338EA7}"/>
          </ac:graphicFrameMkLst>
        </pc:graphicFrameChg>
      </pc:sldChg>
      <pc:sldChg chg="addSp modSp mod setBg">
        <pc:chgData name="Raj Deol" userId="34a51b52-23ed-4213-ba02-48d536dc6800" providerId="ADAL" clId="{F77A015A-426B-49C6-90BB-EA7D1DF5C9C5}" dt="2024-08-26T21:34:47.626" v="854" actId="403"/>
        <pc:sldMkLst>
          <pc:docMk/>
          <pc:sldMk cId="2022908542" sldId="318"/>
        </pc:sldMkLst>
        <pc:spChg chg="mod">
          <ac:chgData name="Raj Deol" userId="34a51b52-23ed-4213-ba02-48d536dc6800" providerId="ADAL" clId="{F77A015A-426B-49C6-90BB-EA7D1DF5C9C5}" dt="2024-08-26T21:34:42.835" v="850" actId="2711"/>
          <ac:spMkLst>
            <pc:docMk/>
            <pc:sldMk cId="2022908542" sldId="318"/>
            <ac:spMk id="2" creationId="{79411EFF-EF7E-B41F-367A-4E8569A0E9CB}"/>
          </ac:spMkLst>
        </pc:spChg>
        <pc:spChg chg="mod">
          <ac:chgData name="Raj Deol" userId="34a51b52-23ed-4213-ba02-48d536dc6800" providerId="ADAL" clId="{F77A015A-426B-49C6-90BB-EA7D1DF5C9C5}" dt="2024-08-26T21:34:47.626" v="854" actId="403"/>
          <ac:spMkLst>
            <pc:docMk/>
            <pc:sldMk cId="2022908542" sldId="318"/>
            <ac:spMk id="3" creationId="{0034F483-ACDB-B127-5D22-B385E1B25BAB}"/>
          </ac:spMkLst>
        </pc:spChg>
        <pc:spChg chg="add">
          <ac:chgData name="Raj Deol" userId="34a51b52-23ed-4213-ba02-48d536dc6800" providerId="ADAL" clId="{F77A015A-426B-49C6-90BB-EA7D1DF5C9C5}" dt="2024-08-26T21:34:37.522" v="848" actId="26606"/>
          <ac:spMkLst>
            <pc:docMk/>
            <pc:sldMk cId="2022908542" sldId="318"/>
            <ac:spMk id="8" creationId="{0A46F010-D160-4609-8979-FFD8C1EA6C43}"/>
          </ac:spMkLst>
        </pc:spChg>
        <pc:spChg chg="add">
          <ac:chgData name="Raj Deol" userId="34a51b52-23ed-4213-ba02-48d536dc6800" providerId="ADAL" clId="{F77A015A-426B-49C6-90BB-EA7D1DF5C9C5}" dt="2024-08-26T21:34:37.522" v="848" actId="26606"/>
          <ac:spMkLst>
            <pc:docMk/>
            <pc:sldMk cId="2022908542" sldId="318"/>
            <ac:spMk id="10" creationId="{81B8C4F6-C3AC-4C94-8EC7-E4F7B7E9CDB6}"/>
          </ac:spMkLst>
        </pc:spChg>
        <pc:spChg chg="add">
          <ac:chgData name="Raj Deol" userId="34a51b52-23ed-4213-ba02-48d536dc6800" providerId="ADAL" clId="{F77A015A-426B-49C6-90BB-EA7D1DF5C9C5}" dt="2024-08-26T21:34:37.522" v="848" actId="26606"/>
          <ac:spMkLst>
            <pc:docMk/>
            <pc:sldMk cId="2022908542" sldId="318"/>
            <ac:spMk id="40" creationId="{91328346-8BAD-4616-B50B-5CFDA5648D6A}"/>
          </ac:spMkLst>
        </pc:spChg>
        <pc:grpChg chg="add">
          <ac:chgData name="Raj Deol" userId="34a51b52-23ed-4213-ba02-48d536dc6800" providerId="ADAL" clId="{F77A015A-426B-49C6-90BB-EA7D1DF5C9C5}" dt="2024-08-26T21:34:37.522" v="848" actId="26606"/>
          <ac:grpSpMkLst>
            <pc:docMk/>
            <pc:sldMk cId="2022908542" sldId="318"/>
            <ac:grpSpMk id="12" creationId="{0B789310-9859-4942-98C8-3D2F12AAAE73}"/>
          </ac:grpSpMkLst>
        </pc:grpChg>
        <pc:grpChg chg="add">
          <ac:chgData name="Raj Deol" userId="34a51b52-23ed-4213-ba02-48d536dc6800" providerId="ADAL" clId="{F77A015A-426B-49C6-90BB-EA7D1DF5C9C5}" dt="2024-08-26T21:34:37.522" v="848" actId="26606"/>
          <ac:grpSpMkLst>
            <pc:docMk/>
            <pc:sldMk cId="2022908542" sldId="318"/>
            <ac:grpSpMk id="26" creationId="{6F1CEC7A-E419-4950-AA57-B00546C29CAF}"/>
          </ac:grpSpMkLst>
        </pc:grpChg>
      </pc:sldChg>
      <pc:sldChg chg="addSp modSp mod setBg">
        <pc:chgData name="Raj Deol" userId="34a51b52-23ed-4213-ba02-48d536dc6800" providerId="ADAL" clId="{F77A015A-426B-49C6-90BB-EA7D1DF5C9C5}" dt="2024-08-26T21:35:07.470" v="858" actId="403"/>
        <pc:sldMkLst>
          <pc:docMk/>
          <pc:sldMk cId="945022233" sldId="319"/>
        </pc:sldMkLst>
        <pc:spChg chg="mod">
          <ac:chgData name="Raj Deol" userId="34a51b52-23ed-4213-ba02-48d536dc6800" providerId="ADAL" clId="{F77A015A-426B-49C6-90BB-EA7D1DF5C9C5}" dt="2024-08-26T21:35:02.506" v="855" actId="26606"/>
          <ac:spMkLst>
            <pc:docMk/>
            <pc:sldMk cId="945022233" sldId="319"/>
            <ac:spMk id="2" creationId="{3234B9F9-7CE1-FAA2-AC73-2A3729139C16}"/>
          </ac:spMkLst>
        </pc:spChg>
        <pc:spChg chg="mod">
          <ac:chgData name="Raj Deol" userId="34a51b52-23ed-4213-ba02-48d536dc6800" providerId="ADAL" clId="{F77A015A-426B-49C6-90BB-EA7D1DF5C9C5}" dt="2024-08-26T21:35:07.470" v="858" actId="403"/>
          <ac:spMkLst>
            <pc:docMk/>
            <pc:sldMk cId="945022233" sldId="319"/>
            <ac:spMk id="3" creationId="{682467CE-1609-8B7C-BDD2-EFA7FDC671E2}"/>
          </ac:spMkLst>
        </pc:spChg>
        <pc:spChg chg="add">
          <ac:chgData name="Raj Deol" userId="34a51b52-23ed-4213-ba02-48d536dc6800" providerId="ADAL" clId="{F77A015A-426B-49C6-90BB-EA7D1DF5C9C5}" dt="2024-08-26T21:35:02.506" v="855" actId="26606"/>
          <ac:spMkLst>
            <pc:docMk/>
            <pc:sldMk cId="945022233" sldId="319"/>
            <ac:spMk id="8" creationId="{3A3C2D7E-3F2E-404E-9B30-CB12DC972D50}"/>
          </ac:spMkLst>
        </pc:spChg>
        <pc:spChg chg="add">
          <ac:chgData name="Raj Deol" userId="34a51b52-23ed-4213-ba02-48d536dc6800" providerId="ADAL" clId="{F77A015A-426B-49C6-90BB-EA7D1DF5C9C5}" dt="2024-08-26T21:35:02.506" v="855" actId="26606"/>
          <ac:spMkLst>
            <pc:docMk/>
            <pc:sldMk cId="945022233" sldId="319"/>
            <ac:spMk id="10" creationId="{F1F7FD00-BF97-4325-B7C2-E451F20840A7}"/>
          </ac:spMkLst>
        </pc:spChg>
        <pc:spChg chg="add">
          <ac:chgData name="Raj Deol" userId="34a51b52-23ed-4213-ba02-48d536dc6800" providerId="ADAL" clId="{F77A015A-426B-49C6-90BB-EA7D1DF5C9C5}" dt="2024-08-26T21:35:02.506" v="855" actId="26606"/>
          <ac:spMkLst>
            <pc:docMk/>
            <pc:sldMk cId="945022233" sldId="319"/>
            <ac:spMk id="12" creationId="{179B5294-DA4E-4926-B14A-DD6E07A12F67}"/>
          </ac:spMkLst>
        </pc:spChg>
      </pc:sldChg>
      <pc:sldChg chg="addSp modSp mod setBg">
        <pc:chgData name="Raj Deol" userId="34a51b52-23ed-4213-ba02-48d536dc6800" providerId="ADAL" clId="{F77A015A-426B-49C6-90BB-EA7D1DF5C9C5}" dt="2024-08-26T21:36:59.086" v="902" actId="1076"/>
        <pc:sldMkLst>
          <pc:docMk/>
          <pc:sldMk cId="3023758408" sldId="320"/>
        </pc:sldMkLst>
        <pc:spChg chg="mod">
          <ac:chgData name="Raj Deol" userId="34a51b52-23ed-4213-ba02-48d536dc6800" providerId="ADAL" clId="{F77A015A-426B-49C6-90BB-EA7D1DF5C9C5}" dt="2024-08-26T21:36:46.062" v="894" actId="2711"/>
          <ac:spMkLst>
            <pc:docMk/>
            <pc:sldMk cId="3023758408" sldId="320"/>
            <ac:spMk id="2" creationId="{BD994445-0C9C-2B4F-2A3F-50FD9364A8E9}"/>
          </ac:spMkLst>
        </pc:spChg>
        <pc:spChg chg="mod">
          <ac:chgData name="Raj Deol" userId="34a51b52-23ed-4213-ba02-48d536dc6800" providerId="ADAL" clId="{F77A015A-426B-49C6-90BB-EA7D1DF5C9C5}" dt="2024-08-26T21:36:59.086" v="902" actId="1076"/>
          <ac:spMkLst>
            <pc:docMk/>
            <pc:sldMk cId="3023758408" sldId="320"/>
            <ac:spMk id="3" creationId="{112F3663-EC4B-FE69-75EF-C90A5A9F229C}"/>
          </ac:spMkLst>
        </pc:spChg>
        <pc:spChg chg="add">
          <ac:chgData name="Raj Deol" userId="34a51b52-23ed-4213-ba02-48d536dc6800" providerId="ADAL" clId="{F77A015A-426B-49C6-90BB-EA7D1DF5C9C5}" dt="2024-08-26T21:36:42.056" v="893" actId="26606"/>
          <ac:spMkLst>
            <pc:docMk/>
            <pc:sldMk cId="3023758408" sldId="320"/>
            <ac:spMk id="8" creationId="{0A46F010-D160-4609-8979-FFD8C1EA6C43}"/>
          </ac:spMkLst>
        </pc:spChg>
        <pc:spChg chg="add">
          <ac:chgData name="Raj Deol" userId="34a51b52-23ed-4213-ba02-48d536dc6800" providerId="ADAL" clId="{F77A015A-426B-49C6-90BB-EA7D1DF5C9C5}" dt="2024-08-26T21:36:42.056" v="893" actId="26606"/>
          <ac:spMkLst>
            <pc:docMk/>
            <pc:sldMk cId="3023758408" sldId="320"/>
            <ac:spMk id="10" creationId="{81B8C4F6-C3AC-4C94-8EC7-E4F7B7E9CDB6}"/>
          </ac:spMkLst>
        </pc:spChg>
        <pc:spChg chg="add">
          <ac:chgData name="Raj Deol" userId="34a51b52-23ed-4213-ba02-48d536dc6800" providerId="ADAL" clId="{F77A015A-426B-49C6-90BB-EA7D1DF5C9C5}" dt="2024-08-26T21:36:42.056" v="893" actId="26606"/>
          <ac:spMkLst>
            <pc:docMk/>
            <pc:sldMk cId="3023758408" sldId="320"/>
            <ac:spMk id="40" creationId="{91328346-8BAD-4616-B50B-5CFDA5648D6A}"/>
          </ac:spMkLst>
        </pc:spChg>
        <pc:grpChg chg="add">
          <ac:chgData name="Raj Deol" userId="34a51b52-23ed-4213-ba02-48d536dc6800" providerId="ADAL" clId="{F77A015A-426B-49C6-90BB-EA7D1DF5C9C5}" dt="2024-08-26T21:36:42.056" v="893" actId="26606"/>
          <ac:grpSpMkLst>
            <pc:docMk/>
            <pc:sldMk cId="3023758408" sldId="320"/>
            <ac:grpSpMk id="12" creationId="{0B789310-9859-4942-98C8-3D2F12AAAE73}"/>
          </ac:grpSpMkLst>
        </pc:grpChg>
        <pc:grpChg chg="add">
          <ac:chgData name="Raj Deol" userId="34a51b52-23ed-4213-ba02-48d536dc6800" providerId="ADAL" clId="{F77A015A-426B-49C6-90BB-EA7D1DF5C9C5}" dt="2024-08-26T21:36:42.056" v="893" actId="26606"/>
          <ac:grpSpMkLst>
            <pc:docMk/>
            <pc:sldMk cId="3023758408" sldId="320"/>
            <ac:grpSpMk id="26" creationId="{6F1CEC7A-E419-4950-AA57-B00546C29CAF}"/>
          </ac:grpSpMkLst>
        </pc:grpChg>
      </pc:sldChg>
      <pc:sldChg chg="addSp modSp mod setBg">
        <pc:chgData name="Raj Deol" userId="34a51b52-23ed-4213-ba02-48d536dc6800" providerId="ADAL" clId="{F77A015A-426B-49C6-90BB-EA7D1DF5C9C5}" dt="2024-08-26T21:36:34.887" v="892" actId="27636"/>
        <pc:sldMkLst>
          <pc:docMk/>
          <pc:sldMk cId="2521967205" sldId="321"/>
        </pc:sldMkLst>
        <pc:spChg chg="mod">
          <ac:chgData name="Raj Deol" userId="34a51b52-23ed-4213-ba02-48d536dc6800" providerId="ADAL" clId="{F77A015A-426B-49C6-90BB-EA7D1DF5C9C5}" dt="2024-08-26T21:36:23.969" v="886" actId="2711"/>
          <ac:spMkLst>
            <pc:docMk/>
            <pc:sldMk cId="2521967205" sldId="321"/>
            <ac:spMk id="2" creationId="{AE5D1757-CE35-6514-F083-983675002F8C}"/>
          </ac:spMkLst>
        </pc:spChg>
        <pc:spChg chg="mod">
          <ac:chgData name="Raj Deol" userId="34a51b52-23ed-4213-ba02-48d536dc6800" providerId="ADAL" clId="{F77A015A-426B-49C6-90BB-EA7D1DF5C9C5}" dt="2024-08-26T21:36:34.887" v="892" actId="27636"/>
          <ac:spMkLst>
            <pc:docMk/>
            <pc:sldMk cId="2521967205" sldId="321"/>
            <ac:spMk id="3" creationId="{D783FB12-CB02-C3AA-146E-366F552F40EE}"/>
          </ac:spMkLst>
        </pc:spChg>
        <pc:spChg chg="add">
          <ac:chgData name="Raj Deol" userId="34a51b52-23ed-4213-ba02-48d536dc6800" providerId="ADAL" clId="{F77A015A-426B-49C6-90BB-EA7D1DF5C9C5}" dt="2024-08-26T21:36:19.911" v="885" actId="26606"/>
          <ac:spMkLst>
            <pc:docMk/>
            <pc:sldMk cId="2521967205" sldId="321"/>
            <ac:spMk id="8" creationId="{19FE08D8-CEA0-461E-870A-02CD15D9B9D2}"/>
          </ac:spMkLst>
        </pc:spChg>
        <pc:spChg chg="add">
          <ac:chgData name="Raj Deol" userId="34a51b52-23ed-4213-ba02-48d536dc6800" providerId="ADAL" clId="{F77A015A-426B-49C6-90BB-EA7D1DF5C9C5}" dt="2024-08-26T21:36:19.911" v="885" actId="26606"/>
          <ac:spMkLst>
            <pc:docMk/>
            <pc:sldMk cId="2521967205" sldId="321"/>
            <ac:spMk id="10" creationId="{2B982904-A46E-41DF-BA98-61E2300C7DCB}"/>
          </ac:spMkLst>
        </pc:spChg>
        <pc:spChg chg="add">
          <ac:chgData name="Raj Deol" userId="34a51b52-23ed-4213-ba02-48d536dc6800" providerId="ADAL" clId="{F77A015A-426B-49C6-90BB-EA7D1DF5C9C5}" dt="2024-08-26T21:36:19.911" v="885" actId="26606"/>
          <ac:spMkLst>
            <pc:docMk/>
            <pc:sldMk cId="2521967205" sldId="321"/>
            <ac:spMk id="12" creationId="{27018161-547E-48F7-A0D9-272C9EA5B379}"/>
          </ac:spMkLst>
        </pc:spChg>
      </pc:sldChg>
      <pc:sldChg chg="addSp modSp mod setBg">
        <pc:chgData name="Raj Deol" userId="34a51b52-23ed-4213-ba02-48d536dc6800" providerId="ADAL" clId="{F77A015A-426B-49C6-90BB-EA7D1DF5C9C5}" dt="2024-08-26T21:38:55.206" v="937" actId="2711"/>
        <pc:sldMkLst>
          <pc:docMk/>
          <pc:sldMk cId="234295844" sldId="322"/>
        </pc:sldMkLst>
        <pc:spChg chg="mod">
          <ac:chgData name="Raj Deol" userId="34a51b52-23ed-4213-ba02-48d536dc6800" providerId="ADAL" clId="{F77A015A-426B-49C6-90BB-EA7D1DF5C9C5}" dt="2024-08-26T21:38:55.206" v="937" actId="2711"/>
          <ac:spMkLst>
            <pc:docMk/>
            <pc:sldMk cId="234295844" sldId="322"/>
            <ac:spMk id="2" creationId="{795C9AE9-DC80-E36A-7DBB-AA53AC2DB193}"/>
          </ac:spMkLst>
        </pc:spChg>
        <pc:spChg chg="mod">
          <ac:chgData name="Raj Deol" userId="34a51b52-23ed-4213-ba02-48d536dc6800" providerId="ADAL" clId="{F77A015A-426B-49C6-90BB-EA7D1DF5C9C5}" dt="2024-08-26T21:37:16.975" v="915" actId="1076"/>
          <ac:spMkLst>
            <pc:docMk/>
            <pc:sldMk cId="234295844" sldId="322"/>
            <ac:spMk id="3" creationId="{29794264-0F4F-69E3-5224-96310A94467D}"/>
          </ac:spMkLst>
        </pc:spChg>
        <pc:spChg chg="add">
          <ac:chgData name="Raj Deol" userId="34a51b52-23ed-4213-ba02-48d536dc6800" providerId="ADAL" clId="{F77A015A-426B-49C6-90BB-EA7D1DF5C9C5}" dt="2024-08-26T21:37:04.204" v="903" actId="26606"/>
          <ac:spMkLst>
            <pc:docMk/>
            <pc:sldMk cId="234295844" sldId="322"/>
            <ac:spMk id="8" creationId="{3A3C2D7E-3F2E-404E-9B30-CB12DC972D50}"/>
          </ac:spMkLst>
        </pc:spChg>
        <pc:spChg chg="add">
          <ac:chgData name="Raj Deol" userId="34a51b52-23ed-4213-ba02-48d536dc6800" providerId="ADAL" clId="{F77A015A-426B-49C6-90BB-EA7D1DF5C9C5}" dt="2024-08-26T21:37:04.204" v="903" actId="26606"/>
          <ac:spMkLst>
            <pc:docMk/>
            <pc:sldMk cId="234295844" sldId="322"/>
            <ac:spMk id="10" creationId="{F1F7FD00-BF97-4325-B7C2-E451F20840A7}"/>
          </ac:spMkLst>
        </pc:spChg>
        <pc:spChg chg="add">
          <ac:chgData name="Raj Deol" userId="34a51b52-23ed-4213-ba02-48d536dc6800" providerId="ADAL" clId="{F77A015A-426B-49C6-90BB-EA7D1DF5C9C5}" dt="2024-08-26T21:37:04.204" v="903" actId="26606"/>
          <ac:spMkLst>
            <pc:docMk/>
            <pc:sldMk cId="234295844" sldId="322"/>
            <ac:spMk id="12" creationId="{179B5294-DA4E-4926-B14A-DD6E07A12F67}"/>
          </ac:spMkLst>
        </pc:spChg>
      </pc:sldChg>
      <pc:sldChg chg="addSp delSp modSp mod setBg">
        <pc:chgData name="Raj Deol" userId="34a51b52-23ed-4213-ba02-48d536dc6800" providerId="ADAL" clId="{F77A015A-426B-49C6-90BB-EA7D1DF5C9C5}" dt="2024-08-26T21:38:50.114" v="936" actId="2711"/>
        <pc:sldMkLst>
          <pc:docMk/>
          <pc:sldMk cId="61655060" sldId="323"/>
        </pc:sldMkLst>
        <pc:spChg chg="mod">
          <ac:chgData name="Raj Deol" userId="34a51b52-23ed-4213-ba02-48d536dc6800" providerId="ADAL" clId="{F77A015A-426B-49C6-90BB-EA7D1DF5C9C5}" dt="2024-08-26T21:38:50.114" v="936" actId="2711"/>
          <ac:spMkLst>
            <pc:docMk/>
            <pc:sldMk cId="61655060" sldId="323"/>
            <ac:spMk id="2" creationId="{018B1D10-4FF0-BDC6-261B-D18F76D81883}"/>
          </ac:spMkLst>
        </pc:spChg>
        <pc:spChg chg="del mod">
          <ac:chgData name="Raj Deol" userId="34a51b52-23ed-4213-ba02-48d536dc6800" providerId="ADAL" clId="{F77A015A-426B-49C6-90BB-EA7D1DF5C9C5}" dt="2024-08-26T21:37:26.639" v="916" actId="26606"/>
          <ac:spMkLst>
            <pc:docMk/>
            <pc:sldMk cId="61655060" sldId="323"/>
            <ac:spMk id="3" creationId="{104DBC7C-209B-7E17-FFE8-38F5BA6253AC}"/>
          </ac:spMkLst>
        </pc:spChg>
        <pc:spChg chg="add">
          <ac:chgData name="Raj Deol" userId="34a51b52-23ed-4213-ba02-48d536dc6800" providerId="ADAL" clId="{F77A015A-426B-49C6-90BB-EA7D1DF5C9C5}" dt="2024-08-26T21:37:26.639" v="916" actId="26606"/>
          <ac:spMkLst>
            <pc:docMk/>
            <pc:sldMk cId="61655060" sldId="323"/>
            <ac:spMk id="9" creationId="{31DBE429-8660-4D88-BC47-B159B7251BBE}"/>
          </ac:spMkLst>
        </pc:spChg>
        <pc:spChg chg="add">
          <ac:chgData name="Raj Deol" userId="34a51b52-23ed-4213-ba02-48d536dc6800" providerId="ADAL" clId="{F77A015A-426B-49C6-90BB-EA7D1DF5C9C5}" dt="2024-08-26T21:37:26.639" v="916" actId="26606"/>
          <ac:spMkLst>
            <pc:docMk/>
            <pc:sldMk cId="61655060" sldId="323"/>
            <ac:spMk id="11" creationId="{BB7DF222-98CD-4513-8AEA-F83CF2A118FB}"/>
          </ac:spMkLst>
        </pc:spChg>
        <pc:spChg chg="add">
          <ac:chgData name="Raj Deol" userId="34a51b52-23ed-4213-ba02-48d536dc6800" providerId="ADAL" clId="{F77A015A-426B-49C6-90BB-EA7D1DF5C9C5}" dt="2024-08-26T21:37:26.639" v="916" actId="26606"/>
          <ac:spMkLst>
            <pc:docMk/>
            <pc:sldMk cId="61655060" sldId="323"/>
            <ac:spMk id="13" creationId="{92C98781-DD9B-44BA-B873-BD5060A9C4EF}"/>
          </ac:spMkLst>
        </pc:spChg>
        <pc:graphicFrameChg chg="add mod">
          <ac:chgData name="Raj Deol" userId="34a51b52-23ed-4213-ba02-48d536dc6800" providerId="ADAL" clId="{F77A015A-426B-49C6-90BB-EA7D1DF5C9C5}" dt="2024-08-26T21:37:39.665" v="919" actId="1076"/>
          <ac:graphicFrameMkLst>
            <pc:docMk/>
            <pc:sldMk cId="61655060" sldId="323"/>
            <ac:graphicFrameMk id="5" creationId="{42A701A9-27C2-842D-D013-C78081C53837}"/>
          </ac:graphicFrameMkLst>
        </pc:graphicFrameChg>
      </pc:sldChg>
      <pc:sldChg chg="addSp delSp modSp mod setBg">
        <pc:chgData name="Raj Deol" userId="34a51b52-23ed-4213-ba02-48d536dc6800" providerId="ADAL" clId="{F77A015A-426B-49C6-90BB-EA7D1DF5C9C5}" dt="2024-08-26T21:38:45.166" v="935" actId="2711"/>
        <pc:sldMkLst>
          <pc:docMk/>
          <pc:sldMk cId="2238036579" sldId="324"/>
        </pc:sldMkLst>
        <pc:spChg chg="mod">
          <ac:chgData name="Raj Deol" userId="34a51b52-23ed-4213-ba02-48d536dc6800" providerId="ADAL" clId="{F77A015A-426B-49C6-90BB-EA7D1DF5C9C5}" dt="2024-08-26T21:38:45.166" v="935" actId="2711"/>
          <ac:spMkLst>
            <pc:docMk/>
            <pc:sldMk cId="2238036579" sldId="324"/>
            <ac:spMk id="2" creationId="{0C6A385C-646B-5297-8D38-F278537C6986}"/>
          </ac:spMkLst>
        </pc:spChg>
        <pc:spChg chg="del mod">
          <ac:chgData name="Raj Deol" userId="34a51b52-23ed-4213-ba02-48d536dc6800" providerId="ADAL" clId="{F77A015A-426B-49C6-90BB-EA7D1DF5C9C5}" dt="2024-08-26T21:37:50.095" v="920" actId="26606"/>
          <ac:spMkLst>
            <pc:docMk/>
            <pc:sldMk cId="2238036579" sldId="324"/>
            <ac:spMk id="3" creationId="{381C888B-5B70-363F-BB24-02D69B742FB4}"/>
          </ac:spMkLst>
        </pc:spChg>
        <pc:spChg chg="add">
          <ac:chgData name="Raj Deol" userId="34a51b52-23ed-4213-ba02-48d536dc6800" providerId="ADAL" clId="{F77A015A-426B-49C6-90BB-EA7D1DF5C9C5}" dt="2024-08-26T21:37:50.095" v="920" actId="26606"/>
          <ac:spMkLst>
            <pc:docMk/>
            <pc:sldMk cId="2238036579" sldId="324"/>
            <ac:spMk id="9" creationId="{31DBE429-8660-4D88-BC47-B159B7251BBE}"/>
          </ac:spMkLst>
        </pc:spChg>
        <pc:spChg chg="add">
          <ac:chgData name="Raj Deol" userId="34a51b52-23ed-4213-ba02-48d536dc6800" providerId="ADAL" clId="{F77A015A-426B-49C6-90BB-EA7D1DF5C9C5}" dt="2024-08-26T21:37:50.095" v="920" actId="26606"/>
          <ac:spMkLst>
            <pc:docMk/>
            <pc:sldMk cId="2238036579" sldId="324"/>
            <ac:spMk id="11" creationId="{BB7DF222-98CD-4513-8AEA-F83CF2A118FB}"/>
          </ac:spMkLst>
        </pc:spChg>
        <pc:spChg chg="add">
          <ac:chgData name="Raj Deol" userId="34a51b52-23ed-4213-ba02-48d536dc6800" providerId="ADAL" clId="{F77A015A-426B-49C6-90BB-EA7D1DF5C9C5}" dt="2024-08-26T21:37:50.095" v="920" actId="26606"/>
          <ac:spMkLst>
            <pc:docMk/>
            <pc:sldMk cId="2238036579" sldId="324"/>
            <ac:spMk id="13" creationId="{92C98781-DD9B-44BA-B873-BD5060A9C4EF}"/>
          </ac:spMkLst>
        </pc:spChg>
        <pc:graphicFrameChg chg="add mod">
          <ac:chgData name="Raj Deol" userId="34a51b52-23ed-4213-ba02-48d536dc6800" providerId="ADAL" clId="{F77A015A-426B-49C6-90BB-EA7D1DF5C9C5}" dt="2024-08-26T21:38:01.183" v="924" actId="14100"/>
          <ac:graphicFrameMkLst>
            <pc:docMk/>
            <pc:sldMk cId="2238036579" sldId="324"/>
            <ac:graphicFrameMk id="5" creationId="{D81B637A-24EA-8868-4B0C-7F56C5272CDC}"/>
          </ac:graphicFrameMkLst>
        </pc:graphicFrameChg>
      </pc:sldChg>
      <pc:sldChg chg="addSp delSp modSp mod setBg addAnim">
        <pc:chgData name="Raj Deol" userId="34a51b52-23ed-4213-ba02-48d536dc6800" providerId="ADAL" clId="{F77A015A-426B-49C6-90BB-EA7D1DF5C9C5}" dt="2024-08-26T21:39:16.308" v="941" actId="1076"/>
        <pc:sldMkLst>
          <pc:docMk/>
          <pc:sldMk cId="1353709135" sldId="325"/>
        </pc:sldMkLst>
        <pc:spChg chg="mod">
          <ac:chgData name="Raj Deol" userId="34a51b52-23ed-4213-ba02-48d536dc6800" providerId="ADAL" clId="{F77A015A-426B-49C6-90BB-EA7D1DF5C9C5}" dt="2024-08-26T21:39:16.308" v="941" actId="1076"/>
          <ac:spMkLst>
            <pc:docMk/>
            <pc:sldMk cId="1353709135" sldId="325"/>
            <ac:spMk id="4" creationId="{9BA84C29-E097-AE3B-DCD5-A3A5DA2E1CD3}"/>
          </ac:spMkLst>
        </pc:spChg>
        <pc:spChg chg="add del">
          <ac:chgData name="Raj Deol" userId="34a51b52-23ed-4213-ba02-48d536dc6800" providerId="ADAL" clId="{F77A015A-426B-49C6-90BB-EA7D1DF5C9C5}" dt="2024-08-26T19:45:51.121" v="288" actId="26606"/>
          <ac:spMkLst>
            <pc:docMk/>
            <pc:sldMk cId="1353709135" sldId="325"/>
            <ac:spMk id="39" creationId="{B8FE8EF1-7AF2-4864-A8DE-7EE3481DA1D4}"/>
          </ac:spMkLst>
        </pc:spChg>
        <pc:spChg chg="add del">
          <ac:chgData name="Raj Deol" userId="34a51b52-23ed-4213-ba02-48d536dc6800" providerId="ADAL" clId="{F77A015A-426B-49C6-90BB-EA7D1DF5C9C5}" dt="2024-08-26T19:45:51.121" v="288" actId="26606"/>
          <ac:spMkLst>
            <pc:docMk/>
            <pc:sldMk cId="1353709135" sldId="325"/>
            <ac:spMk id="41" creationId="{76CB6AE4-A444-41E5-A744-47F048A15E7D}"/>
          </ac:spMkLst>
        </pc:spChg>
        <pc:spChg chg="add del">
          <ac:chgData name="Raj Deol" userId="34a51b52-23ed-4213-ba02-48d536dc6800" providerId="ADAL" clId="{F77A015A-426B-49C6-90BB-EA7D1DF5C9C5}" dt="2024-08-26T19:45:51.121" v="288" actId="26606"/>
          <ac:spMkLst>
            <pc:docMk/>
            <pc:sldMk cId="1353709135" sldId="325"/>
            <ac:spMk id="43" creationId="{25F129D9-8F3D-4302-AB5D-DE987A6B127A}"/>
          </ac:spMkLst>
        </pc:spChg>
        <pc:spChg chg="add del">
          <ac:chgData name="Raj Deol" userId="34a51b52-23ed-4213-ba02-48d536dc6800" providerId="ADAL" clId="{F77A015A-426B-49C6-90BB-EA7D1DF5C9C5}" dt="2024-08-26T19:45:51.121" v="288" actId="26606"/>
          <ac:spMkLst>
            <pc:docMk/>
            <pc:sldMk cId="1353709135" sldId="325"/>
            <ac:spMk id="45" creationId="{1F4A57F6-BEF1-4CA6-A0F1-3A01F6AB48EE}"/>
          </ac:spMkLst>
        </pc:spChg>
        <pc:spChg chg="add del">
          <ac:chgData name="Raj Deol" userId="34a51b52-23ed-4213-ba02-48d536dc6800" providerId="ADAL" clId="{F77A015A-426B-49C6-90BB-EA7D1DF5C9C5}" dt="2024-08-26T19:45:51.121" v="288" actId="26606"/>
          <ac:spMkLst>
            <pc:docMk/>
            <pc:sldMk cId="1353709135" sldId="325"/>
            <ac:spMk id="47" creationId="{E3336A73-1C9B-4BAA-A893-AD3C79E66607}"/>
          </ac:spMkLst>
        </pc:spChg>
        <pc:spChg chg="add">
          <ac:chgData name="Raj Deol" userId="34a51b52-23ed-4213-ba02-48d536dc6800" providerId="ADAL" clId="{F77A015A-426B-49C6-90BB-EA7D1DF5C9C5}" dt="2024-08-26T19:45:51.121" v="288" actId="26606"/>
          <ac:spMkLst>
            <pc:docMk/>
            <pc:sldMk cId="1353709135" sldId="325"/>
            <ac:spMk id="80" creationId="{B8FE8EF1-7AF2-4864-A8DE-7EE3481DA1D4}"/>
          </ac:spMkLst>
        </pc:spChg>
        <pc:spChg chg="add">
          <ac:chgData name="Raj Deol" userId="34a51b52-23ed-4213-ba02-48d536dc6800" providerId="ADAL" clId="{F77A015A-426B-49C6-90BB-EA7D1DF5C9C5}" dt="2024-08-26T19:45:51.121" v="288" actId="26606"/>
          <ac:spMkLst>
            <pc:docMk/>
            <pc:sldMk cId="1353709135" sldId="325"/>
            <ac:spMk id="82" creationId="{76CB6AE4-A444-41E5-A744-47F048A15E7D}"/>
          </ac:spMkLst>
        </pc:spChg>
        <pc:spChg chg="add">
          <ac:chgData name="Raj Deol" userId="34a51b52-23ed-4213-ba02-48d536dc6800" providerId="ADAL" clId="{F77A015A-426B-49C6-90BB-EA7D1DF5C9C5}" dt="2024-08-26T19:45:51.121" v="288" actId="26606"/>
          <ac:spMkLst>
            <pc:docMk/>
            <pc:sldMk cId="1353709135" sldId="325"/>
            <ac:spMk id="84" creationId="{A922CC7D-9AB0-495B-8AEC-81B7CDEE1AC0}"/>
          </ac:spMkLst>
        </pc:spChg>
        <pc:spChg chg="add">
          <ac:chgData name="Raj Deol" userId="34a51b52-23ed-4213-ba02-48d536dc6800" providerId="ADAL" clId="{F77A015A-426B-49C6-90BB-EA7D1DF5C9C5}" dt="2024-08-26T19:45:51.121" v="288" actId="26606"/>
          <ac:spMkLst>
            <pc:docMk/>
            <pc:sldMk cId="1353709135" sldId="325"/>
            <ac:spMk id="114" creationId="{AA4E6AA2-BEA6-4D9C-940A-56C57341D1C4}"/>
          </ac:spMkLst>
        </pc:spChg>
        <pc:spChg chg="add">
          <ac:chgData name="Raj Deol" userId="34a51b52-23ed-4213-ba02-48d536dc6800" providerId="ADAL" clId="{F77A015A-426B-49C6-90BB-EA7D1DF5C9C5}" dt="2024-08-26T19:45:51.121" v="288" actId="26606"/>
          <ac:spMkLst>
            <pc:docMk/>
            <pc:sldMk cId="1353709135" sldId="325"/>
            <ac:spMk id="116" creationId="{ED642ED3-CFED-4142-8502-CCC199447083}"/>
          </ac:spMkLst>
        </pc:spChg>
        <pc:grpChg chg="add del">
          <ac:chgData name="Raj Deol" userId="34a51b52-23ed-4213-ba02-48d536dc6800" providerId="ADAL" clId="{F77A015A-426B-49C6-90BB-EA7D1DF5C9C5}" dt="2024-08-26T19:45:51.121" v="288" actId="26606"/>
          <ac:grpSpMkLst>
            <pc:docMk/>
            <pc:sldMk cId="1353709135" sldId="325"/>
            <ac:grpSpMk id="11" creationId="{7B7EFD05-5F12-420E-8AEF-74D5EF9D58BC}"/>
          </ac:grpSpMkLst>
        </pc:grpChg>
        <pc:grpChg chg="add del">
          <ac:chgData name="Raj Deol" userId="34a51b52-23ed-4213-ba02-48d536dc6800" providerId="ADAL" clId="{F77A015A-426B-49C6-90BB-EA7D1DF5C9C5}" dt="2024-08-26T19:45:51.121" v="288" actId="26606"/>
          <ac:grpSpMkLst>
            <pc:docMk/>
            <pc:sldMk cId="1353709135" sldId="325"/>
            <ac:grpSpMk id="25" creationId="{B64F33C7-E158-4057-87E7-6F42AA6D034A}"/>
          </ac:grpSpMkLst>
        </pc:grpChg>
        <pc:grpChg chg="add">
          <ac:chgData name="Raj Deol" userId="34a51b52-23ed-4213-ba02-48d536dc6800" providerId="ADAL" clId="{F77A015A-426B-49C6-90BB-EA7D1DF5C9C5}" dt="2024-08-26T19:45:51.121" v="288" actId="26606"/>
          <ac:grpSpMkLst>
            <pc:docMk/>
            <pc:sldMk cId="1353709135" sldId="325"/>
            <ac:grpSpMk id="52" creationId="{7B7EFD05-5F12-420E-8AEF-74D5EF9D58BC}"/>
          </ac:grpSpMkLst>
        </pc:grpChg>
        <pc:grpChg chg="add">
          <ac:chgData name="Raj Deol" userId="34a51b52-23ed-4213-ba02-48d536dc6800" providerId="ADAL" clId="{F77A015A-426B-49C6-90BB-EA7D1DF5C9C5}" dt="2024-08-26T19:45:51.121" v="288" actId="26606"/>
          <ac:grpSpMkLst>
            <pc:docMk/>
            <pc:sldMk cId="1353709135" sldId="325"/>
            <ac:grpSpMk id="66" creationId="{B64F33C7-E158-4057-87E7-6F42AA6D034A}"/>
          </ac:grpSpMkLst>
        </pc:grpChg>
        <pc:grpChg chg="add">
          <ac:chgData name="Raj Deol" userId="34a51b52-23ed-4213-ba02-48d536dc6800" providerId="ADAL" clId="{F77A015A-426B-49C6-90BB-EA7D1DF5C9C5}" dt="2024-08-26T19:45:51.121" v="288" actId="26606"/>
          <ac:grpSpMkLst>
            <pc:docMk/>
            <pc:sldMk cId="1353709135" sldId="325"/>
            <ac:grpSpMk id="86" creationId="{001EF6D3-851E-4B24-A9CD-D38CA18A5B9F}"/>
          </ac:grpSpMkLst>
        </pc:grpChg>
        <pc:grpChg chg="add">
          <ac:chgData name="Raj Deol" userId="34a51b52-23ed-4213-ba02-48d536dc6800" providerId="ADAL" clId="{F77A015A-426B-49C6-90BB-EA7D1DF5C9C5}" dt="2024-08-26T19:45:51.121" v="288" actId="26606"/>
          <ac:grpSpMkLst>
            <pc:docMk/>
            <pc:sldMk cId="1353709135" sldId="325"/>
            <ac:grpSpMk id="100" creationId="{84A5389E-FAF0-49F8-B7DE-5DB1D39A4380}"/>
          </ac:grpSpMkLst>
        </pc:grpChg>
        <pc:picChg chg="add mod">
          <ac:chgData name="Raj Deol" userId="34a51b52-23ed-4213-ba02-48d536dc6800" providerId="ADAL" clId="{F77A015A-426B-49C6-90BB-EA7D1DF5C9C5}" dt="2024-08-26T21:39:14.453" v="940" actId="1076"/>
          <ac:picMkLst>
            <pc:docMk/>
            <pc:sldMk cId="1353709135" sldId="325"/>
            <ac:picMk id="8" creationId="{2DAC25A0-3E96-655A-4309-DDB7254859E3}"/>
          </ac:picMkLst>
        </pc:picChg>
      </pc:sldChg>
      <pc:sldChg chg="addSp delSp modSp mod setBg">
        <pc:chgData name="Raj Deol" userId="34a51b52-23ed-4213-ba02-48d536dc6800" providerId="ADAL" clId="{F77A015A-426B-49C6-90BB-EA7D1DF5C9C5}" dt="2024-08-26T19:47:45.206" v="311" actId="403"/>
        <pc:sldMkLst>
          <pc:docMk/>
          <pc:sldMk cId="281830098" sldId="326"/>
        </pc:sldMkLst>
        <pc:spChg chg="mod">
          <ac:chgData name="Raj Deol" userId="34a51b52-23ed-4213-ba02-48d536dc6800" providerId="ADAL" clId="{F77A015A-426B-49C6-90BB-EA7D1DF5C9C5}" dt="2024-08-26T19:46:47.804" v="291" actId="26606"/>
          <ac:spMkLst>
            <pc:docMk/>
            <pc:sldMk cId="281830098" sldId="326"/>
            <ac:spMk id="2" creationId="{6D8E17E0-431E-5700-BAF6-7617E92C65B0}"/>
          </ac:spMkLst>
        </pc:spChg>
        <pc:spChg chg="add del mod">
          <ac:chgData name="Raj Deol" userId="34a51b52-23ed-4213-ba02-48d536dc6800" providerId="ADAL" clId="{F77A015A-426B-49C6-90BB-EA7D1DF5C9C5}" dt="2024-08-26T19:46:47.804" v="291" actId="26606"/>
          <ac:spMkLst>
            <pc:docMk/>
            <pc:sldMk cId="281830098" sldId="326"/>
            <ac:spMk id="3" creationId="{6040FFAD-B4C9-8F43-AA19-CA897AAA8A00}"/>
          </ac:spMkLst>
        </pc:spChg>
        <pc:spChg chg="add del">
          <ac:chgData name="Raj Deol" userId="34a51b52-23ed-4213-ba02-48d536dc6800" providerId="ADAL" clId="{F77A015A-426B-49C6-90BB-EA7D1DF5C9C5}" dt="2024-08-26T19:46:47.788" v="290" actId="26606"/>
          <ac:spMkLst>
            <pc:docMk/>
            <pc:sldMk cId="281830098" sldId="326"/>
            <ac:spMk id="9" creationId="{1BB01FB5-37B9-4EBD-AF40-DE68D3CA46A6}"/>
          </ac:spMkLst>
        </pc:spChg>
        <pc:spChg chg="add del">
          <ac:chgData name="Raj Deol" userId="34a51b52-23ed-4213-ba02-48d536dc6800" providerId="ADAL" clId="{F77A015A-426B-49C6-90BB-EA7D1DF5C9C5}" dt="2024-08-26T19:46:47.788" v="290" actId="26606"/>
          <ac:spMkLst>
            <pc:docMk/>
            <pc:sldMk cId="281830098" sldId="326"/>
            <ac:spMk id="11" creationId="{06AF6A9A-0638-4916-AD29-9FC8FC07AE5F}"/>
          </ac:spMkLst>
        </pc:spChg>
        <pc:spChg chg="add del">
          <ac:chgData name="Raj Deol" userId="34a51b52-23ed-4213-ba02-48d536dc6800" providerId="ADAL" clId="{F77A015A-426B-49C6-90BB-EA7D1DF5C9C5}" dt="2024-08-26T19:46:47.788" v="290" actId="26606"/>
          <ac:spMkLst>
            <pc:docMk/>
            <pc:sldMk cId="281830098" sldId="326"/>
            <ac:spMk id="13" creationId="{79057B2B-0D8C-47F2-836B-2E7DD462150A}"/>
          </ac:spMkLst>
        </pc:spChg>
        <pc:spChg chg="add">
          <ac:chgData name="Raj Deol" userId="34a51b52-23ed-4213-ba02-48d536dc6800" providerId="ADAL" clId="{F77A015A-426B-49C6-90BB-EA7D1DF5C9C5}" dt="2024-08-26T19:46:47.804" v="291" actId="26606"/>
          <ac:spMkLst>
            <pc:docMk/>
            <pc:sldMk cId="281830098" sldId="326"/>
            <ac:spMk id="15" creationId="{31DBE429-8660-4D88-BC47-B159B7251BBE}"/>
          </ac:spMkLst>
        </pc:spChg>
        <pc:spChg chg="add">
          <ac:chgData name="Raj Deol" userId="34a51b52-23ed-4213-ba02-48d536dc6800" providerId="ADAL" clId="{F77A015A-426B-49C6-90BB-EA7D1DF5C9C5}" dt="2024-08-26T19:46:47.804" v="291" actId="26606"/>
          <ac:spMkLst>
            <pc:docMk/>
            <pc:sldMk cId="281830098" sldId="326"/>
            <ac:spMk id="16" creationId="{BB7DF222-98CD-4513-8AEA-F83CF2A118FB}"/>
          </ac:spMkLst>
        </pc:spChg>
        <pc:spChg chg="add">
          <ac:chgData name="Raj Deol" userId="34a51b52-23ed-4213-ba02-48d536dc6800" providerId="ADAL" clId="{F77A015A-426B-49C6-90BB-EA7D1DF5C9C5}" dt="2024-08-26T19:46:47.804" v="291" actId="26606"/>
          <ac:spMkLst>
            <pc:docMk/>
            <pc:sldMk cId="281830098" sldId="326"/>
            <ac:spMk id="17" creationId="{92C98781-DD9B-44BA-B873-BD5060A9C4EF}"/>
          </ac:spMkLst>
        </pc:spChg>
        <pc:graphicFrameChg chg="add del">
          <ac:chgData name="Raj Deol" userId="34a51b52-23ed-4213-ba02-48d536dc6800" providerId="ADAL" clId="{F77A015A-426B-49C6-90BB-EA7D1DF5C9C5}" dt="2024-08-26T19:46:47.788" v="290" actId="26606"/>
          <ac:graphicFrameMkLst>
            <pc:docMk/>
            <pc:sldMk cId="281830098" sldId="326"/>
            <ac:graphicFrameMk id="5" creationId="{E45297F2-7452-0379-943D-2A65645A4789}"/>
          </ac:graphicFrameMkLst>
        </pc:graphicFrameChg>
        <pc:graphicFrameChg chg="add mod modGraphic">
          <ac:chgData name="Raj Deol" userId="34a51b52-23ed-4213-ba02-48d536dc6800" providerId="ADAL" clId="{F77A015A-426B-49C6-90BB-EA7D1DF5C9C5}" dt="2024-08-26T19:47:45.206" v="311" actId="403"/>
          <ac:graphicFrameMkLst>
            <pc:docMk/>
            <pc:sldMk cId="281830098" sldId="326"/>
            <ac:graphicFrameMk id="18" creationId="{2CBD8DBF-AE18-445E-F9A6-86CE410CB77F}"/>
          </ac:graphicFrameMkLst>
        </pc:graphicFrameChg>
      </pc:sldChg>
      <pc:sldChg chg="addSp modSp mod setBg">
        <pc:chgData name="Raj Deol" userId="34a51b52-23ed-4213-ba02-48d536dc6800" providerId="ADAL" clId="{F77A015A-426B-49C6-90BB-EA7D1DF5C9C5}" dt="2024-08-26T21:26:09.779" v="738" actId="2711"/>
        <pc:sldMkLst>
          <pc:docMk/>
          <pc:sldMk cId="531926284" sldId="327"/>
        </pc:sldMkLst>
        <pc:spChg chg="mod">
          <ac:chgData name="Raj Deol" userId="34a51b52-23ed-4213-ba02-48d536dc6800" providerId="ADAL" clId="{F77A015A-426B-49C6-90BB-EA7D1DF5C9C5}" dt="2024-08-26T21:26:09.779" v="738" actId="2711"/>
          <ac:spMkLst>
            <pc:docMk/>
            <pc:sldMk cId="531926284" sldId="327"/>
            <ac:spMk id="2" creationId="{FF471BF0-A752-69DA-B3C2-5B022E8368D1}"/>
          </ac:spMkLst>
        </pc:spChg>
        <pc:spChg chg="add">
          <ac:chgData name="Raj Deol" userId="34a51b52-23ed-4213-ba02-48d536dc6800" providerId="ADAL" clId="{F77A015A-426B-49C6-90BB-EA7D1DF5C9C5}" dt="2024-08-26T21:26:05.915" v="737" actId="26606"/>
          <ac:spMkLst>
            <pc:docMk/>
            <pc:sldMk cId="531926284" sldId="327"/>
            <ac:spMk id="35" creationId="{6A10670B-6568-4038-91D8-392C78C0CFE4}"/>
          </ac:spMkLst>
        </pc:spChg>
        <pc:spChg chg="add">
          <ac:chgData name="Raj Deol" userId="34a51b52-23ed-4213-ba02-48d536dc6800" providerId="ADAL" clId="{F77A015A-426B-49C6-90BB-EA7D1DF5C9C5}" dt="2024-08-26T21:26:05.915" v="737" actId="26606"/>
          <ac:spMkLst>
            <pc:docMk/>
            <pc:sldMk cId="531926284" sldId="327"/>
            <ac:spMk id="37" creationId="{62163DB6-3EE7-474C-8726-1A05F7DE4229}"/>
          </ac:spMkLst>
        </pc:spChg>
        <pc:spChg chg="add">
          <ac:chgData name="Raj Deol" userId="34a51b52-23ed-4213-ba02-48d536dc6800" providerId="ADAL" clId="{F77A015A-426B-49C6-90BB-EA7D1DF5C9C5}" dt="2024-08-26T21:26:05.915" v="737" actId="26606"/>
          <ac:spMkLst>
            <pc:docMk/>
            <pc:sldMk cId="531926284" sldId="327"/>
            <ac:spMk id="39" creationId="{57ABABA7-0420-4200-9B65-1C1967CE9373}"/>
          </ac:spMkLst>
        </pc:spChg>
        <pc:spChg chg="add">
          <ac:chgData name="Raj Deol" userId="34a51b52-23ed-4213-ba02-48d536dc6800" providerId="ADAL" clId="{F77A015A-426B-49C6-90BB-EA7D1DF5C9C5}" dt="2024-08-26T21:26:05.915" v="737" actId="26606"/>
          <ac:spMkLst>
            <pc:docMk/>
            <pc:sldMk cId="531926284" sldId="327"/>
            <ac:spMk id="41" creationId="{A317EBE3-FF86-4DA1-BC9A-331F7F2144E9}"/>
          </ac:spMkLst>
        </pc:spChg>
        <pc:grpChg chg="add">
          <ac:chgData name="Raj Deol" userId="34a51b52-23ed-4213-ba02-48d536dc6800" providerId="ADAL" clId="{F77A015A-426B-49C6-90BB-EA7D1DF5C9C5}" dt="2024-08-26T21:26:05.915" v="737" actId="26606"/>
          <ac:grpSpMkLst>
            <pc:docMk/>
            <pc:sldMk cId="531926284" sldId="327"/>
            <ac:grpSpMk id="7" creationId="{04E9F44E-02E7-4A97-B7DB-1DB0F1F4EB04}"/>
          </ac:grpSpMkLst>
        </pc:grpChg>
        <pc:grpChg chg="add">
          <ac:chgData name="Raj Deol" userId="34a51b52-23ed-4213-ba02-48d536dc6800" providerId="ADAL" clId="{F77A015A-426B-49C6-90BB-EA7D1DF5C9C5}" dt="2024-08-26T21:26:05.915" v="737" actId="26606"/>
          <ac:grpSpMkLst>
            <pc:docMk/>
            <pc:sldMk cId="531926284" sldId="327"/>
            <ac:grpSpMk id="21" creationId="{3F22DE9C-F188-48E2-A82C-4434A8EEEA57}"/>
          </ac:grpSpMkLst>
        </pc:grpChg>
        <pc:cxnChg chg="add">
          <ac:chgData name="Raj Deol" userId="34a51b52-23ed-4213-ba02-48d536dc6800" providerId="ADAL" clId="{F77A015A-426B-49C6-90BB-EA7D1DF5C9C5}" dt="2024-08-26T21:26:05.915" v="737" actId="26606"/>
          <ac:cxnSpMkLst>
            <pc:docMk/>
            <pc:sldMk cId="531926284" sldId="327"/>
            <ac:cxnSpMk id="43" creationId="{34D43EC1-35FA-4FC3-8526-F655CEB09D9C}"/>
          </ac:cxnSpMkLst>
        </pc:cxnChg>
      </pc:sldChg>
      <pc:sldChg chg="addSp delSp modSp mod setBg">
        <pc:chgData name="Raj Deol" userId="34a51b52-23ed-4213-ba02-48d536dc6800" providerId="ADAL" clId="{F77A015A-426B-49C6-90BB-EA7D1DF5C9C5}" dt="2024-08-26T21:18:20.439" v="626" actId="2711"/>
        <pc:sldMkLst>
          <pc:docMk/>
          <pc:sldMk cId="1837592031" sldId="329"/>
        </pc:sldMkLst>
        <pc:spChg chg="mod">
          <ac:chgData name="Raj Deol" userId="34a51b52-23ed-4213-ba02-48d536dc6800" providerId="ADAL" clId="{F77A015A-426B-49C6-90BB-EA7D1DF5C9C5}" dt="2024-08-26T21:18:20.439" v="626" actId="2711"/>
          <ac:spMkLst>
            <pc:docMk/>
            <pc:sldMk cId="1837592031" sldId="329"/>
            <ac:spMk id="2" creationId="{7683EBB0-B5B5-B7E8-E315-39648B216B68}"/>
          </ac:spMkLst>
        </pc:spChg>
        <pc:spChg chg="add del mod">
          <ac:chgData name="Raj Deol" userId="34a51b52-23ed-4213-ba02-48d536dc6800" providerId="ADAL" clId="{F77A015A-426B-49C6-90BB-EA7D1DF5C9C5}" dt="2024-08-26T21:02:43.175" v="410" actId="26606"/>
          <ac:spMkLst>
            <pc:docMk/>
            <pc:sldMk cId="1837592031" sldId="329"/>
            <ac:spMk id="3" creationId="{49CBCF74-B07A-3AE0-624E-D8EDBCE2A3B2}"/>
          </ac:spMkLst>
        </pc:spChg>
        <pc:spChg chg="add del">
          <ac:chgData name="Raj Deol" userId="34a51b52-23ed-4213-ba02-48d536dc6800" providerId="ADAL" clId="{F77A015A-426B-49C6-90BB-EA7D1DF5C9C5}" dt="2024-08-26T21:02:43.156" v="409" actId="26606"/>
          <ac:spMkLst>
            <pc:docMk/>
            <pc:sldMk cId="1837592031" sldId="329"/>
            <ac:spMk id="9" creationId="{31DBE429-8660-4D88-BC47-B159B7251BBE}"/>
          </ac:spMkLst>
        </pc:spChg>
        <pc:spChg chg="add del">
          <ac:chgData name="Raj Deol" userId="34a51b52-23ed-4213-ba02-48d536dc6800" providerId="ADAL" clId="{F77A015A-426B-49C6-90BB-EA7D1DF5C9C5}" dt="2024-08-26T21:02:43.156" v="409" actId="26606"/>
          <ac:spMkLst>
            <pc:docMk/>
            <pc:sldMk cId="1837592031" sldId="329"/>
            <ac:spMk id="11" creationId="{BB7DF222-98CD-4513-8AEA-F83CF2A118FB}"/>
          </ac:spMkLst>
        </pc:spChg>
        <pc:spChg chg="add del">
          <ac:chgData name="Raj Deol" userId="34a51b52-23ed-4213-ba02-48d536dc6800" providerId="ADAL" clId="{F77A015A-426B-49C6-90BB-EA7D1DF5C9C5}" dt="2024-08-26T21:02:43.156" v="409" actId="26606"/>
          <ac:spMkLst>
            <pc:docMk/>
            <pc:sldMk cId="1837592031" sldId="329"/>
            <ac:spMk id="13" creationId="{92C98781-DD9B-44BA-B873-BD5060A9C4EF}"/>
          </ac:spMkLst>
        </pc:spChg>
        <pc:spChg chg="add">
          <ac:chgData name="Raj Deol" userId="34a51b52-23ed-4213-ba02-48d536dc6800" providerId="ADAL" clId="{F77A015A-426B-49C6-90BB-EA7D1DF5C9C5}" dt="2024-08-26T21:02:43.175" v="410" actId="26606"/>
          <ac:spMkLst>
            <pc:docMk/>
            <pc:sldMk cId="1837592031" sldId="329"/>
            <ac:spMk id="15" creationId="{1BB01FB5-37B9-4EBD-AF40-DE68D3CA46A6}"/>
          </ac:spMkLst>
        </pc:spChg>
        <pc:spChg chg="add">
          <ac:chgData name="Raj Deol" userId="34a51b52-23ed-4213-ba02-48d536dc6800" providerId="ADAL" clId="{F77A015A-426B-49C6-90BB-EA7D1DF5C9C5}" dt="2024-08-26T21:02:43.175" v="410" actId="26606"/>
          <ac:spMkLst>
            <pc:docMk/>
            <pc:sldMk cId="1837592031" sldId="329"/>
            <ac:spMk id="16" creationId="{06AF6A9A-0638-4916-AD29-9FC8FC07AE5F}"/>
          </ac:spMkLst>
        </pc:spChg>
        <pc:spChg chg="add">
          <ac:chgData name="Raj Deol" userId="34a51b52-23ed-4213-ba02-48d536dc6800" providerId="ADAL" clId="{F77A015A-426B-49C6-90BB-EA7D1DF5C9C5}" dt="2024-08-26T21:02:43.175" v="410" actId="26606"/>
          <ac:spMkLst>
            <pc:docMk/>
            <pc:sldMk cId="1837592031" sldId="329"/>
            <ac:spMk id="17" creationId="{79057B2B-0D8C-47F2-836B-2E7DD462150A}"/>
          </ac:spMkLst>
        </pc:spChg>
        <pc:graphicFrameChg chg="add del">
          <ac:chgData name="Raj Deol" userId="34a51b52-23ed-4213-ba02-48d536dc6800" providerId="ADAL" clId="{F77A015A-426B-49C6-90BB-EA7D1DF5C9C5}" dt="2024-08-26T21:02:43.156" v="409" actId="26606"/>
          <ac:graphicFrameMkLst>
            <pc:docMk/>
            <pc:sldMk cId="1837592031" sldId="329"/>
            <ac:graphicFrameMk id="5" creationId="{F109B852-1D6B-D078-1AED-5BFCBF23FF74}"/>
          </ac:graphicFrameMkLst>
        </pc:graphicFrameChg>
        <pc:graphicFrameChg chg="add mod">
          <ac:chgData name="Raj Deol" userId="34a51b52-23ed-4213-ba02-48d536dc6800" providerId="ADAL" clId="{F77A015A-426B-49C6-90BB-EA7D1DF5C9C5}" dt="2024-08-26T21:02:48.063" v="412" actId="14100"/>
          <ac:graphicFrameMkLst>
            <pc:docMk/>
            <pc:sldMk cId="1837592031" sldId="329"/>
            <ac:graphicFrameMk id="18" creationId="{DDB6FF03-FBC6-270E-1826-8EA2EA2A14C4}"/>
          </ac:graphicFrameMkLst>
        </pc:graphicFrameChg>
      </pc:sldChg>
      <pc:sldChg chg="addSp delSp modSp mod setBg setClrOvrMap">
        <pc:chgData name="Raj Deol" userId="34a51b52-23ed-4213-ba02-48d536dc6800" providerId="ADAL" clId="{F77A015A-426B-49C6-90BB-EA7D1DF5C9C5}" dt="2024-08-26T21:18:02.401" v="619" actId="2711"/>
        <pc:sldMkLst>
          <pc:docMk/>
          <pc:sldMk cId="1235723668" sldId="330"/>
        </pc:sldMkLst>
        <pc:spChg chg="del mod">
          <ac:chgData name="Raj Deol" userId="34a51b52-23ed-4213-ba02-48d536dc6800" providerId="ADAL" clId="{F77A015A-426B-49C6-90BB-EA7D1DF5C9C5}" dt="2024-08-26T21:00:15.750" v="388" actId="21"/>
          <ac:spMkLst>
            <pc:docMk/>
            <pc:sldMk cId="1235723668" sldId="330"/>
            <ac:spMk id="2" creationId="{969367FE-2D0C-61B3-FF86-993C43CEF51F}"/>
          </ac:spMkLst>
        </pc:spChg>
        <pc:spChg chg="mod">
          <ac:chgData name="Raj Deol" userId="34a51b52-23ed-4213-ba02-48d536dc6800" providerId="ADAL" clId="{F77A015A-426B-49C6-90BB-EA7D1DF5C9C5}" dt="2024-08-26T21:18:02.401" v="619" actId="2711"/>
          <ac:spMkLst>
            <pc:docMk/>
            <pc:sldMk cId="1235723668" sldId="330"/>
            <ac:spMk id="3" creationId="{3782014A-9381-9510-7CC7-548968BED718}"/>
          </ac:spMkLst>
        </pc:spChg>
        <pc:spChg chg="add">
          <ac:chgData name="Raj Deol" userId="34a51b52-23ed-4213-ba02-48d536dc6800" providerId="ADAL" clId="{F77A015A-426B-49C6-90BB-EA7D1DF5C9C5}" dt="2024-08-26T21:00:10.274" v="387" actId="26606"/>
          <ac:spMkLst>
            <pc:docMk/>
            <pc:sldMk cId="1235723668" sldId="330"/>
            <ac:spMk id="8" creationId="{40F1E87C-C9CB-44C0-A79E-F2384368470D}"/>
          </ac:spMkLst>
        </pc:spChg>
        <pc:spChg chg="add">
          <ac:chgData name="Raj Deol" userId="34a51b52-23ed-4213-ba02-48d536dc6800" providerId="ADAL" clId="{F77A015A-426B-49C6-90BB-EA7D1DF5C9C5}" dt="2024-08-26T21:00:10.274" v="387" actId="26606"/>
          <ac:spMkLst>
            <pc:docMk/>
            <pc:sldMk cId="1235723668" sldId="330"/>
            <ac:spMk id="24" creationId="{31FE9B99-9825-4E0E-B4FB-432E59A85FCA}"/>
          </ac:spMkLst>
        </pc:spChg>
        <pc:grpChg chg="add">
          <ac:chgData name="Raj Deol" userId="34a51b52-23ed-4213-ba02-48d536dc6800" providerId="ADAL" clId="{F77A015A-426B-49C6-90BB-EA7D1DF5C9C5}" dt="2024-08-26T21:00:10.274" v="387" actId="26606"/>
          <ac:grpSpMkLst>
            <pc:docMk/>
            <pc:sldMk cId="1235723668" sldId="330"/>
            <ac:grpSpMk id="10" creationId="{BA4A957B-DB4E-4D89-ADEF-2767404BD9B7}"/>
          </ac:grpSpMkLst>
        </pc:grpChg>
      </pc:sldChg>
      <pc:sldChg chg="addSp delSp mod setBg">
        <pc:chgData name="Raj Deol" userId="34a51b52-23ed-4213-ba02-48d536dc6800" providerId="ADAL" clId="{F77A015A-426B-49C6-90BB-EA7D1DF5C9C5}" dt="2024-08-26T21:04:23.727" v="425" actId="26606"/>
        <pc:sldMkLst>
          <pc:docMk/>
          <pc:sldMk cId="266952047" sldId="331"/>
        </pc:sldMkLst>
        <pc:spChg chg="del">
          <ac:chgData name="Raj Deol" userId="34a51b52-23ed-4213-ba02-48d536dc6800" providerId="ADAL" clId="{F77A015A-426B-49C6-90BB-EA7D1DF5C9C5}" dt="2024-08-26T21:04:23.727" v="425" actId="26606"/>
          <ac:spMkLst>
            <pc:docMk/>
            <pc:sldMk cId="266952047" sldId="331"/>
            <ac:spMk id="2" creationId="{BDF491B2-1074-4895-C876-189CD97EAB41}"/>
          </ac:spMkLst>
        </pc:spChg>
        <pc:spChg chg="add">
          <ac:chgData name="Raj Deol" userId="34a51b52-23ed-4213-ba02-48d536dc6800" providerId="ADAL" clId="{F77A015A-426B-49C6-90BB-EA7D1DF5C9C5}" dt="2024-08-26T21:04:23.727" v="425" actId="26606"/>
          <ac:spMkLst>
            <pc:docMk/>
            <pc:sldMk cId="266952047" sldId="331"/>
            <ac:spMk id="36" creationId="{FC51DF5C-9611-4217-9C87-B1BA1BFAB53D}"/>
          </ac:spMkLst>
        </pc:spChg>
        <pc:spChg chg="add">
          <ac:chgData name="Raj Deol" userId="34a51b52-23ed-4213-ba02-48d536dc6800" providerId="ADAL" clId="{F77A015A-426B-49C6-90BB-EA7D1DF5C9C5}" dt="2024-08-26T21:04:23.727" v="425" actId="26606"/>
          <ac:spMkLst>
            <pc:docMk/>
            <pc:sldMk cId="266952047" sldId="331"/>
            <ac:spMk id="38" creationId="{F1E5C2E7-30C4-47BD-A0C7-169C7A5F26D7}"/>
          </ac:spMkLst>
        </pc:spChg>
        <pc:spChg chg="add">
          <ac:chgData name="Raj Deol" userId="34a51b52-23ed-4213-ba02-48d536dc6800" providerId="ADAL" clId="{F77A015A-426B-49C6-90BB-EA7D1DF5C9C5}" dt="2024-08-26T21:04:23.727" v="425" actId="26606"/>
          <ac:spMkLst>
            <pc:docMk/>
            <pc:sldMk cId="266952047" sldId="331"/>
            <ac:spMk id="40" creationId="{341901B5-54FD-4B44-A07E-D651282DFC4F}"/>
          </ac:spMkLst>
        </pc:spChg>
        <pc:spChg chg="add">
          <ac:chgData name="Raj Deol" userId="34a51b52-23ed-4213-ba02-48d536dc6800" providerId="ADAL" clId="{F77A015A-426B-49C6-90BB-EA7D1DF5C9C5}" dt="2024-08-26T21:04:23.727" v="425" actId="26606"/>
          <ac:spMkLst>
            <pc:docMk/>
            <pc:sldMk cId="266952047" sldId="331"/>
            <ac:spMk id="42" creationId="{27405D71-C37E-449D-A61C-11064F760AFF}"/>
          </ac:spMkLst>
        </pc:spChg>
        <pc:spChg chg="add">
          <ac:chgData name="Raj Deol" userId="34a51b52-23ed-4213-ba02-48d536dc6800" providerId="ADAL" clId="{F77A015A-426B-49C6-90BB-EA7D1DF5C9C5}" dt="2024-08-26T21:04:23.727" v="425" actId="26606"/>
          <ac:spMkLst>
            <pc:docMk/>
            <pc:sldMk cId="266952047" sldId="331"/>
            <ac:spMk id="44" creationId="{6C97661C-87C2-4FD2-AE84-0FA740CF5B27}"/>
          </ac:spMkLst>
        </pc:spChg>
        <pc:grpChg chg="add">
          <ac:chgData name="Raj Deol" userId="34a51b52-23ed-4213-ba02-48d536dc6800" providerId="ADAL" clId="{F77A015A-426B-49C6-90BB-EA7D1DF5C9C5}" dt="2024-08-26T21:04:23.727" v="425" actId="26606"/>
          <ac:grpSpMkLst>
            <pc:docMk/>
            <pc:sldMk cId="266952047" sldId="331"/>
            <ac:grpSpMk id="8" creationId="{F5C624B6-8015-4ADC-901F-019368E8461D}"/>
          </ac:grpSpMkLst>
        </pc:grpChg>
        <pc:grpChg chg="add">
          <ac:chgData name="Raj Deol" userId="34a51b52-23ed-4213-ba02-48d536dc6800" providerId="ADAL" clId="{F77A015A-426B-49C6-90BB-EA7D1DF5C9C5}" dt="2024-08-26T21:04:23.727" v="425" actId="26606"/>
          <ac:grpSpMkLst>
            <pc:docMk/>
            <pc:sldMk cId="266952047" sldId="331"/>
            <ac:grpSpMk id="22" creationId="{7CD96805-F42E-43A2-8B19-4B4B4B687098}"/>
          </ac:grpSpMkLst>
        </pc:grpChg>
        <pc:graphicFrameChg chg="add">
          <ac:chgData name="Raj Deol" userId="34a51b52-23ed-4213-ba02-48d536dc6800" providerId="ADAL" clId="{F77A015A-426B-49C6-90BB-EA7D1DF5C9C5}" dt="2024-08-26T21:04:23.727" v="425" actId="26606"/>
          <ac:graphicFrameMkLst>
            <pc:docMk/>
            <pc:sldMk cId="266952047" sldId="331"/>
            <ac:graphicFrameMk id="4" creationId="{55FAEB69-E1A7-998B-89C5-23155FF6DB47}"/>
          </ac:graphicFrameMkLst>
        </pc:graphicFrameChg>
      </pc:sldChg>
      <pc:sldChg chg="addSp delSp modSp mod setBg">
        <pc:chgData name="Raj Deol" userId="34a51b52-23ed-4213-ba02-48d536dc6800" providerId="ADAL" clId="{F77A015A-426B-49C6-90BB-EA7D1DF5C9C5}" dt="2024-08-26T21:06:01.578" v="448" actId="403"/>
        <pc:sldMkLst>
          <pc:docMk/>
          <pc:sldMk cId="3002799548" sldId="332"/>
        </pc:sldMkLst>
        <pc:spChg chg="del">
          <ac:chgData name="Raj Deol" userId="34a51b52-23ed-4213-ba02-48d536dc6800" providerId="ADAL" clId="{F77A015A-426B-49C6-90BB-EA7D1DF5C9C5}" dt="2024-08-26T21:05:23.437" v="435" actId="26606"/>
          <ac:spMkLst>
            <pc:docMk/>
            <pc:sldMk cId="3002799548" sldId="332"/>
            <ac:spMk id="2" creationId="{BDF491B2-1074-4895-C876-189CD97EAB41}"/>
          </ac:spMkLst>
        </pc:spChg>
        <pc:spChg chg="add">
          <ac:chgData name="Raj Deol" userId="34a51b52-23ed-4213-ba02-48d536dc6800" providerId="ADAL" clId="{F77A015A-426B-49C6-90BB-EA7D1DF5C9C5}" dt="2024-08-26T21:05:23.437" v="435" actId="26606"/>
          <ac:spMkLst>
            <pc:docMk/>
            <pc:sldMk cId="3002799548" sldId="332"/>
            <ac:spMk id="36" creationId="{FC51DF5C-9611-4217-9C87-B1BA1BFAB53D}"/>
          </ac:spMkLst>
        </pc:spChg>
        <pc:spChg chg="add">
          <ac:chgData name="Raj Deol" userId="34a51b52-23ed-4213-ba02-48d536dc6800" providerId="ADAL" clId="{F77A015A-426B-49C6-90BB-EA7D1DF5C9C5}" dt="2024-08-26T21:05:23.437" v="435" actId="26606"/>
          <ac:spMkLst>
            <pc:docMk/>
            <pc:sldMk cId="3002799548" sldId="332"/>
            <ac:spMk id="38" creationId="{F1E5C2E7-30C4-47BD-A0C7-169C7A5F26D7}"/>
          </ac:spMkLst>
        </pc:spChg>
        <pc:spChg chg="add">
          <ac:chgData name="Raj Deol" userId="34a51b52-23ed-4213-ba02-48d536dc6800" providerId="ADAL" clId="{F77A015A-426B-49C6-90BB-EA7D1DF5C9C5}" dt="2024-08-26T21:05:23.437" v="435" actId="26606"/>
          <ac:spMkLst>
            <pc:docMk/>
            <pc:sldMk cId="3002799548" sldId="332"/>
            <ac:spMk id="40" creationId="{341901B5-54FD-4B44-A07E-D651282DFC4F}"/>
          </ac:spMkLst>
        </pc:spChg>
        <pc:spChg chg="add">
          <ac:chgData name="Raj Deol" userId="34a51b52-23ed-4213-ba02-48d536dc6800" providerId="ADAL" clId="{F77A015A-426B-49C6-90BB-EA7D1DF5C9C5}" dt="2024-08-26T21:05:23.437" v="435" actId="26606"/>
          <ac:spMkLst>
            <pc:docMk/>
            <pc:sldMk cId="3002799548" sldId="332"/>
            <ac:spMk id="42" creationId="{27405D71-C37E-449D-A61C-11064F760AFF}"/>
          </ac:spMkLst>
        </pc:spChg>
        <pc:spChg chg="add">
          <ac:chgData name="Raj Deol" userId="34a51b52-23ed-4213-ba02-48d536dc6800" providerId="ADAL" clId="{F77A015A-426B-49C6-90BB-EA7D1DF5C9C5}" dt="2024-08-26T21:05:23.437" v="435" actId="26606"/>
          <ac:spMkLst>
            <pc:docMk/>
            <pc:sldMk cId="3002799548" sldId="332"/>
            <ac:spMk id="44" creationId="{6C97661C-87C2-4FD2-AE84-0FA740CF5B27}"/>
          </ac:spMkLst>
        </pc:spChg>
        <pc:grpChg chg="add">
          <ac:chgData name="Raj Deol" userId="34a51b52-23ed-4213-ba02-48d536dc6800" providerId="ADAL" clId="{F77A015A-426B-49C6-90BB-EA7D1DF5C9C5}" dt="2024-08-26T21:05:23.437" v="435" actId="26606"/>
          <ac:grpSpMkLst>
            <pc:docMk/>
            <pc:sldMk cId="3002799548" sldId="332"/>
            <ac:grpSpMk id="8" creationId="{F5C624B6-8015-4ADC-901F-019368E8461D}"/>
          </ac:grpSpMkLst>
        </pc:grpChg>
        <pc:grpChg chg="add">
          <ac:chgData name="Raj Deol" userId="34a51b52-23ed-4213-ba02-48d536dc6800" providerId="ADAL" clId="{F77A015A-426B-49C6-90BB-EA7D1DF5C9C5}" dt="2024-08-26T21:05:23.437" v="435" actId="26606"/>
          <ac:grpSpMkLst>
            <pc:docMk/>
            <pc:sldMk cId="3002799548" sldId="332"/>
            <ac:grpSpMk id="22" creationId="{7CD96805-F42E-43A2-8B19-4B4B4B687098}"/>
          </ac:grpSpMkLst>
        </pc:grpChg>
        <pc:graphicFrameChg chg="add mod modGraphic">
          <ac:chgData name="Raj Deol" userId="34a51b52-23ed-4213-ba02-48d536dc6800" providerId="ADAL" clId="{F77A015A-426B-49C6-90BB-EA7D1DF5C9C5}" dt="2024-08-26T21:06:01.578" v="448" actId="403"/>
          <ac:graphicFrameMkLst>
            <pc:docMk/>
            <pc:sldMk cId="3002799548" sldId="332"/>
            <ac:graphicFrameMk id="4" creationId="{821E1E8B-3EB1-9C96-9B34-E8037287A6A0}"/>
          </ac:graphicFrameMkLst>
        </pc:graphicFrameChg>
      </pc:sldChg>
      <pc:sldChg chg="addSp delSp modSp mod setBg">
        <pc:chgData name="Raj Deol" userId="34a51b52-23ed-4213-ba02-48d536dc6800" providerId="ADAL" clId="{F77A015A-426B-49C6-90BB-EA7D1DF5C9C5}" dt="2024-08-26T21:15:44.613" v="594" actId="14100"/>
        <pc:sldMkLst>
          <pc:docMk/>
          <pc:sldMk cId="155704072" sldId="333"/>
        </pc:sldMkLst>
        <pc:spChg chg="del">
          <ac:chgData name="Raj Deol" userId="34a51b52-23ed-4213-ba02-48d536dc6800" providerId="ADAL" clId="{F77A015A-426B-49C6-90BB-EA7D1DF5C9C5}" dt="2024-08-26T21:15:26.723" v="590" actId="26606"/>
          <ac:spMkLst>
            <pc:docMk/>
            <pc:sldMk cId="155704072" sldId="333"/>
            <ac:spMk id="2" creationId="{BDF491B2-1074-4895-C876-189CD97EAB41}"/>
          </ac:spMkLst>
        </pc:spChg>
        <pc:spChg chg="add del">
          <ac:chgData name="Raj Deol" userId="34a51b52-23ed-4213-ba02-48d536dc6800" providerId="ADAL" clId="{F77A015A-426B-49C6-90BB-EA7D1DF5C9C5}" dt="2024-08-26T21:15:38.225" v="591" actId="26606"/>
          <ac:spMkLst>
            <pc:docMk/>
            <pc:sldMk cId="155704072" sldId="333"/>
            <ac:spMk id="36" creationId="{FC51DF5C-9611-4217-9C87-B1BA1BFAB53D}"/>
          </ac:spMkLst>
        </pc:spChg>
        <pc:spChg chg="add del">
          <ac:chgData name="Raj Deol" userId="34a51b52-23ed-4213-ba02-48d536dc6800" providerId="ADAL" clId="{F77A015A-426B-49C6-90BB-EA7D1DF5C9C5}" dt="2024-08-26T21:15:38.225" v="591" actId="26606"/>
          <ac:spMkLst>
            <pc:docMk/>
            <pc:sldMk cId="155704072" sldId="333"/>
            <ac:spMk id="38" creationId="{F1E5C2E7-30C4-47BD-A0C7-169C7A5F26D7}"/>
          </ac:spMkLst>
        </pc:spChg>
        <pc:spChg chg="add del">
          <ac:chgData name="Raj Deol" userId="34a51b52-23ed-4213-ba02-48d536dc6800" providerId="ADAL" clId="{F77A015A-426B-49C6-90BB-EA7D1DF5C9C5}" dt="2024-08-26T21:15:38.225" v="591" actId="26606"/>
          <ac:spMkLst>
            <pc:docMk/>
            <pc:sldMk cId="155704072" sldId="333"/>
            <ac:spMk id="40" creationId="{1BB01FB5-37B9-4EBD-AF40-DE68D3CA46A6}"/>
          </ac:spMkLst>
        </pc:spChg>
        <pc:spChg chg="add del">
          <ac:chgData name="Raj Deol" userId="34a51b52-23ed-4213-ba02-48d536dc6800" providerId="ADAL" clId="{F77A015A-426B-49C6-90BB-EA7D1DF5C9C5}" dt="2024-08-26T21:15:38.225" v="591" actId="26606"/>
          <ac:spMkLst>
            <pc:docMk/>
            <pc:sldMk cId="155704072" sldId="333"/>
            <ac:spMk id="42" creationId="{06AF6A9A-0638-4916-AD29-9FC8FC07AE5F}"/>
          </ac:spMkLst>
        </pc:spChg>
        <pc:spChg chg="add del">
          <ac:chgData name="Raj Deol" userId="34a51b52-23ed-4213-ba02-48d536dc6800" providerId="ADAL" clId="{F77A015A-426B-49C6-90BB-EA7D1DF5C9C5}" dt="2024-08-26T21:15:38.225" v="591" actId="26606"/>
          <ac:spMkLst>
            <pc:docMk/>
            <pc:sldMk cId="155704072" sldId="333"/>
            <ac:spMk id="44" creationId="{79057B2B-0D8C-47F2-836B-2E7DD462150A}"/>
          </ac:spMkLst>
        </pc:spChg>
        <pc:spChg chg="add">
          <ac:chgData name="Raj Deol" userId="34a51b52-23ed-4213-ba02-48d536dc6800" providerId="ADAL" clId="{F77A015A-426B-49C6-90BB-EA7D1DF5C9C5}" dt="2024-08-26T21:15:38.225" v="591" actId="26606"/>
          <ac:spMkLst>
            <pc:docMk/>
            <pc:sldMk cId="155704072" sldId="333"/>
            <ac:spMk id="77" creationId="{FC51DF5C-9611-4217-9C87-B1BA1BFAB53D}"/>
          </ac:spMkLst>
        </pc:spChg>
        <pc:spChg chg="add">
          <ac:chgData name="Raj Deol" userId="34a51b52-23ed-4213-ba02-48d536dc6800" providerId="ADAL" clId="{F77A015A-426B-49C6-90BB-EA7D1DF5C9C5}" dt="2024-08-26T21:15:38.225" v="591" actId="26606"/>
          <ac:spMkLst>
            <pc:docMk/>
            <pc:sldMk cId="155704072" sldId="333"/>
            <ac:spMk id="79" creationId="{F1E5C2E7-30C4-47BD-A0C7-169C7A5F26D7}"/>
          </ac:spMkLst>
        </pc:spChg>
        <pc:spChg chg="add">
          <ac:chgData name="Raj Deol" userId="34a51b52-23ed-4213-ba02-48d536dc6800" providerId="ADAL" clId="{F77A015A-426B-49C6-90BB-EA7D1DF5C9C5}" dt="2024-08-26T21:15:38.225" v="591" actId="26606"/>
          <ac:spMkLst>
            <pc:docMk/>
            <pc:sldMk cId="155704072" sldId="333"/>
            <ac:spMk id="81" creationId="{51BE15AD-74D9-4540-AECA-6A338D3028BB}"/>
          </ac:spMkLst>
        </pc:spChg>
        <pc:spChg chg="add">
          <ac:chgData name="Raj Deol" userId="34a51b52-23ed-4213-ba02-48d536dc6800" providerId="ADAL" clId="{F77A015A-426B-49C6-90BB-EA7D1DF5C9C5}" dt="2024-08-26T21:15:38.225" v="591" actId="26606"/>
          <ac:spMkLst>
            <pc:docMk/>
            <pc:sldMk cId="155704072" sldId="333"/>
            <ac:spMk id="83" creationId="{5E2E47D1-2C32-4FB7-A5F0-F31C8F390B83}"/>
          </ac:spMkLst>
        </pc:spChg>
        <pc:spChg chg="add">
          <ac:chgData name="Raj Deol" userId="34a51b52-23ed-4213-ba02-48d536dc6800" providerId="ADAL" clId="{F77A015A-426B-49C6-90BB-EA7D1DF5C9C5}" dt="2024-08-26T21:15:38.225" v="591" actId="26606"/>
          <ac:spMkLst>
            <pc:docMk/>
            <pc:sldMk cId="155704072" sldId="333"/>
            <ac:spMk id="85" creationId="{884C5A90-A356-4F6E-92BE-AA6527470833}"/>
          </ac:spMkLst>
        </pc:spChg>
        <pc:grpChg chg="add del">
          <ac:chgData name="Raj Deol" userId="34a51b52-23ed-4213-ba02-48d536dc6800" providerId="ADAL" clId="{F77A015A-426B-49C6-90BB-EA7D1DF5C9C5}" dt="2024-08-26T21:15:38.225" v="591" actId="26606"/>
          <ac:grpSpMkLst>
            <pc:docMk/>
            <pc:sldMk cId="155704072" sldId="333"/>
            <ac:grpSpMk id="8" creationId="{F5C624B6-8015-4ADC-901F-019368E8461D}"/>
          </ac:grpSpMkLst>
        </pc:grpChg>
        <pc:grpChg chg="add del">
          <ac:chgData name="Raj Deol" userId="34a51b52-23ed-4213-ba02-48d536dc6800" providerId="ADAL" clId="{F77A015A-426B-49C6-90BB-EA7D1DF5C9C5}" dt="2024-08-26T21:15:38.225" v="591" actId="26606"/>
          <ac:grpSpMkLst>
            <pc:docMk/>
            <pc:sldMk cId="155704072" sldId="333"/>
            <ac:grpSpMk id="22" creationId="{7CD96805-F42E-43A2-8B19-4B4B4B687098}"/>
          </ac:grpSpMkLst>
        </pc:grpChg>
        <pc:grpChg chg="add">
          <ac:chgData name="Raj Deol" userId="34a51b52-23ed-4213-ba02-48d536dc6800" providerId="ADAL" clId="{F77A015A-426B-49C6-90BB-EA7D1DF5C9C5}" dt="2024-08-26T21:15:38.225" v="591" actId="26606"/>
          <ac:grpSpMkLst>
            <pc:docMk/>
            <pc:sldMk cId="155704072" sldId="333"/>
            <ac:grpSpMk id="49" creationId="{F5C624B6-8015-4ADC-901F-019368E8461D}"/>
          </ac:grpSpMkLst>
        </pc:grpChg>
        <pc:grpChg chg="add">
          <ac:chgData name="Raj Deol" userId="34a51b52-23ed-4213-ba02-48d536dc6800" providerId="ADAL" clId="{F77A015A-426B-49C6-90BB-EA7D1DF5C9C5}" dt="2024-08-26T21:15:38.225" v="591" actId="26606"/>
          <ac:grpSpMkLst>
            <pc:docMk/>
            <pc:sldMk cId="155704072" sldId="333"/>
            <ac:grpSpMk id="63" creationId="{7CD96805-F42E-43A2-8B19-4B4B4B687098}"/>
          </ac:grpSpMkLst>
        </pc:grpChg>
        <pc:graphicFrameChg chg="add mod modGraphic">
          <ac:chgData name="Raj Deol" userId="34a51b52-23ed-4213-ba02-48d536dc6800" providerId="ADAL" clId="{F77A015A-426B-49C6-90BB-EA7D1DF5C9C5}" dt="2024-08-26T21:15:44.613" v="594" actId="14100"/>
          <ac:graphicFrameMkLst>
            <pc:docMk/>
            <pc:sldMk cId="155704072" sldId="333"/>
            <ac:graphicFrameMk id="4" creationId="{240565C7-866B-A2FF-9BF0-D8BFF961E118}"/>
          </ac:graphicFrameMkLst>
        </pc:graphicFrameChg>
      </pc:sldChg>
      <pc:sldChg chg="addSp modSp mod setBg">
        <pc:chgData name="Raj Deol" userId="34a51b52-23ed-4213-ba02-48d536dc6800" providerId="ADAL" clId="{F77A015A-426B-49C6-90BB-EA7D1DF5C9C5}" dt="2024-08-26T21:21:03.848" v="685" actId="2711"/>
        <pc:sldMkLst>
          <pc:docMk/>
          <pc:sldMk cId="1194372484" sldId="334"/>
        </pc:sldMkLst>
        <pc:spChg chg="mod">
          <ac:chgData name="Raj Deol" userId="34a51b52-23ed-4213-ba02-48d536dc6800" providerId="ADAL" clId="{F77A015A-426B-49C6-90BB-EA7D1DF5C9C5}" dt="2024-08-26T21:21:03.848" v="685" actId="2711"/>
          <ac:spMkLst>
            <pc:docMk/>
            <pc:sldMk cId="1194372484" sldId="334"/>
            <ac:spMk id="2" creationId="{29ED6FE6-E36E-9E83-7781-4A47494FD766}"/>
          </ac:spMkLst>
        </pc:spChg>
        <pc:spChg chg="add">
          <ac:chgData name="Raj Deol" userId="34a51b52-23ed-4213-ba02-48d536dc6800" providerId="ADAL" clId="{F77A015A-426B-49C6-90BB-EA7D1DF5C9C5}" dt="2024-08-26T21:15:52.148" v="595" actId="26606"/>
          <ac:spMkLst>
            <pc:docMk/>
            <pc:sldMk cId="1194372484" sldId="334"/>
            <ac:spMk id="35" creationId="{6A10670B-6568-4038-91D8-392C78C0CFE4}"/>
          </ac:spMkLst>
        </pc:spChg>
        <pc:spChg chg="add">
          <ac:chgData name="Raj Deol" userId="34a51b52-23ed-4213-ba02-48d536dc6800" providerId="ADAL" clId="{F77A015A-426B-49C6-90BB-EA7D1DF5C9C5}" dt="2024-08-26T21:15:52.148" v="595" actId="26606"/>
          <ac:spMkLst>
            <pc:docMk/>
            <pc:sldMk cId="1194372484" sldId="334"/>
            <ac:spMk id="37" creationId="{62163DB6-3EE7-474C-8726-1A05F7DE4229}"/>
          </ac:spMkLst>
        </pc:spChg>
        <pc:spChg chg="add">
          <ac:chgData name="Raj Deol" userId="34a51b52-23ed-4213-ba02-48d536dc6800" providerId="ADAL" clId="{F77A015A-426B-49C6-90BB-EA7D1DF5C9C5}" dt="2024-08-26T21:15:52.148" v="595" actId="26606"/>
          <ac:spMkLst>
            <pc:docMk/>
            <pc:sldMk cId="1194372484" sldId="334"/>
            <ac:spMk id="39" creationId="{57ABABA7-0420-4200-9B65-1C1967CE9373}"/>
          </ac:spMkLst>
        </pc:spChg>
        <pc:spChg chg="add">
          <ac:chgData name="Raj Deol" userId="34a51b52-23ed-4213-ba02-48d536dc6800" providerId="ADAL" clId="{F77A015A-426B-49C6-90BB-EA7D1DF5C9C5}" dt="2024-08-26T21:15:52.148" v="595" actId="26606"/>
          <ac:spMkLst>
            <pc:docMk/>
            <pc:sldMk cId="1194372484" sldId="334"/>
            <ac:spMk id="41" creationId="{A317EBE3-FF86-4DA1-BC9A-331F7F2144E9}"/>
          </ac:spMkLst>
        </pc:spChg>
        <pc:grpChg chg="add">
          <ac:chgData name="Raj Deol" userId="34a51b52-23ed-4213-ba02-48d536dc6800" providerId="ADAL" clId="{F77A015A-426B-49C6-90BB-EA7D1DF5C9C5}" dt="2024-08-26T21:15:52.148" v="595" actId="26606"/>
          <ac:grpSpMkLst>
            <pc:docMk/>
            <pc:sldMk cId="1194372484" sldId="334"/>
            <ac:grpSpMk id="7" creationId="{04E9F44E-02E7-4A97-B7DB-1DB0F1F4EB04}"/>
          </ac:grpSpMkLst>
        </pc:grpChg>
        <pc:grpChg chg="add">
          <ac:chgData name="Raj Deol" userId="34a51b52-23ed-4213-ba02-48d536dc6800" providerId="ADAL" clId="{F77A015A-426B-49C6-90BB-EA7D1DF5C9C5}" dt="2024-08-26T21:15:52.148" v="595" actId="26606"/>
          <ac:grpSpMkLst>
            <pc:docMk/>
            <pc:sldMk cId="1194372484" sldId="334"/>
            <ac:grpSpMk id="21" creationId="{3F22DE9C-F188-48E2-A82C-4434A8EEEA57}"/>
          </ac:grpSpMkLst>
        </pc:grpChg>
        <pc:cxnChg chg="add">
          <ac:chgData name="Raj Deol" userId="34a51b52-23ed-4213-ba02-48d536dc6800" providerId="ADAL" clId="{F77A015A-426B-49C6-90BB-EA7D1DF5C9C5}" dt="2024-08-26T21:15:52.148" v="595" actId="26606"/>
          <ac:cxnSpMkLst>
            <pc:docMk/>
            <pc:sldMk cId="1194372484" sldId="334"/>
            <ac:cxnSpMk id="43" creationId="{34D43EC1-35FA-4FC3-8526-F655CEB09D9C}"/>
          </ac:cxnSpMkLst>
        </pc:cxnChg>
      </pc:sldChg>
      <pc:sldChg chg="addSp delSp modSp mod setBg">
        <pc:chgData name="Raj Deol" userId="34a51b52-23ed-4213-ba02-48d536dc6800" providerId="ADAL" clId="{F77A015A-426B-49C6-90BB-EA7D1DF5C9C5}" dt="2024-08-26T21:25:57.921" v="735" actId="20577"/>
        <pc:sldMkLst>
          <pc:docMk/>
          <pc:sldMk cId="2171466678" sldId="335"/>
        </pc:sldMkLst>
        <pc:spChg chg="del">
          <ac:chgData name="Raj Deol" userId="34a51b52-23ed-4213-ba02-48d536dc6800" providerId="ADAL" clId="{F77A015A-426B-49C6-90BB-EA7D1DF5C9C5}" dt="2024-08-26T21:25:23.172" v="729" actId="26606"/>
          <ac:spMkLst>
            <pc:docMk/>
            <pc:sldMk cId="2171466678" sldId="335"/>
            <ac:spMk id="2" creationId="{BDF491B2-1074-4895-C876-189CD97EAB41}"/>
          </ac:spMkLst>
        </pc:spChg>
        <pc:spChg chg="add del">
          <ac:chgData name="Raj Deol" userId="34a51b52-23ed-4213-ba02-48d536dc6800" providerId="ADAL" clId="{F77A015A-426B-49C6-90BB-EA7D1DF5C9C5}" dt="2024-08-26T21:25:46.549" v="732" actId="26606"/>
          <ac:spMkLst>
            <pc:docMk/>
            <pc:sldMk cId="2171466678" sldId="335"/>
            <ac:spMk id="36" creationId="{FC51DF5C-9611-4217-9C87-B1BA1BFAB53D}"/>
          </ac:spMkLst>
        </pc:spChg>
        <pc:spChg chg="add del">
          <ac:chgData name="Raj Deol" userId="34a51b52-23ed-4213-ba02-48d536dc6800" providerId="ADAL" clId="{F77A015A-426B-49C6-90BB-EA7D1DF5C9C5}" dt="2024-08-26T21:25:46.549" v="732" actId="26606"/>
          <ac:spMkLst>
            <pc:docMk/>
            <pc:sldMk cId="2171466678" sldId="335"/>
            <ac:spMk id="38" creationId="{F1E5C2E7-30C4-47BD-A0C7-169C7A5F26D7}"/>
          </ac:spMkLst>
        </pc:spChg>
        <pc:spChg chg="add del">
          <ac:chgData name="Raj Deol" userId="34a51b52-23ed-4213-ba02-48d536dc6800" providerId="ADAL" clId="{F77A015A-426B-49C6-90BB-EA7D1DF5C9C5}" dt="2024-08-26T21:25:46.549" v="732" actId="26606"/>
          <ac:spMkLst>
            <pc:docMk/>
            <pc:sldMk cId="2171466678" sldId="335"/>
            <ac:spMk id="40" creationId="{51BE15AD-74D9-4540-AECA-6A338D3028BB}"/>
          </ac:spMkLst>
        </pc:spChg>
        <pc:spChg chg="add del">
          <ac:chgData name="Raj Deol" userId="34a51b52-23ed-4213-ba02-48d536dc6800" providerId="ADAL" clId="{F77A015A-426B-49C6-90BB-EA7D1DF5C9C5}" dt="2024-08-26T21:25:46.549" v="732" actId="26606"/>
          <ac:spMkLst>
            <pc:docMk/>
            <pc:sldMk cId="2171466678" sldId="335"/>
            <ac:spMk id="42" creationId="{5E2E47D1-2C32-4FB7-A5F0-F31C8F390B83}"/>
          </ac:spMkLst>
        </pc:spChg>
        <pc:spChg chg="add del">
          <ac:chgData name="Raj Deol" userId="34a51b52-23ed-4213-ba02-48d536dc6800" providerId="ADAL" clId="{F77A015A-426B-49C6-90BB-EA7D1DF5C9C5}" dt="2024-08-26T21:25:46.549" v="732" actId="26606"/>
          <ac:spMkLst>
            <pc:docMk/>
            <pc:sldMk cId="2171466678" sldId="335"/>
            <ac:spMk id="44" creationId="{884C5A90-A356-4F6E-92BE-AA6527470833}"/>
          </ac:spMkLst>
        </pc:spChg>
        <pc:spChg chg="add">
          <ac:chgData name="Raj Deol" userId="34a51b52-23ed-4213-ba02-48d536dc6800" providerId="ADAL" clId="{F77A015A-426B-49C6-90BB-EA7D1DF5C9C5}" dt="2024-08-26T21:25:46.549" v="732" actId="26606"/>
          <ac:spMkLst>
            <pc:docMk/>
            <pc:sldMk cId="2171466678" sldId="335"/>
            <ac:spMk id="77" creationId="{FC51DF5C-9611-4217-9C87-B1BA1BFAB53D}"/>
          </ac:spMkLst>
        </pc:spChg>
        <pc:spChg chg="add">
          <ac:chgData name="Raj Deol" userId="34a51b52-23ed-4213-ba02-48d536dc6800" providerId="ADAL" clId="{F77A015A-426B-49C6-90BB-EA7D1DF5C9C5}" dt="2024-08-26T21:25:46.549" v="732" actId="26606"/>
          <ac:spMkLst>
            <pc:docMk/>
            <pc:sldMk cId="2171466678" sldId="335"/>
            <ac:spMk id="79" creationId="{F1E5C2E7-30C4-47BD-A0C7-169C7A5F26D7}"/>
          </ac:spMkLst>
        </pc:spChg>
        <pc:spChg chg="add">
          <ac:chgData name="Raj Deol" userId="34a51b52-23ed-4213-ba02-48d536dc6800" providerId="ADAL" clId="{F77A015A-426B-49C6-90BB-EA7D1DF5C9C5}" dt="2024-08-26T21:25:46.549" v="732" actId="26606"/>
          <ac:spMkLst>
            <pc:docMk/>
            <pc:sldMk cId="2171466678" sldId="335"/>
            <ac:spMk id="81" creationId="{51BE15AD-74D9-4540-AECA-6A338D3028BB}"/>
          </ac:spMkLst>
        </pc:spChg>
        <pc:spChg chg="add">
          <ac:chgData name="Raj Deol" userId="34a51b52-23ed-4213-ba02-48d536dc6800" providerId="ADAL" clId="{F77A015A-426B-49C6-90BB-EA7D1DF5C9C5}" dt="2024-08-26T21:25:46.549" v="732" actId="26606"/>
          <ac:spMkLst>
            <pc:docMk/>
            <pc:sldMk cId="2171466678" sldId="335"/>
            <ac:spMk id="83" creationId="{5E2E47D1-2C32-4FB7-A5F0-F31C8F390B83}"/>
          </ac:spMkLst>
        </pc:spChg>
        <pc:spChg chg="add">
          <ac:chgData name="Raj Deol" userId="34a51b52-23ed-4213-ba02-48d536dc6800" providerId="ADAL" clId="{F77A015A-426B-49C6-90BB-EA7D1DF5C9C5}" dt="2024-08-26T21:25:46.549" v="732" actId="26606"/>
          <ac:spMkLst>
            <pc:docMk/>
            <pc:sldMk cId="2171466678" sldId="335"/>
            <ac:spMk id="85" creationId="{884C5A90-A356-4F6E-92BE-AA6527470833}"/>
          </ac:spMkLst>
        </pc:spChg>
        <pc:grpChg chg="add del">
          <ac:chgData name="Raj Deol" userId="34a51b52-23ed-4213-ba02-48d536dc6800" providerId="ADAL" clId="{F77A015A-426B-49C6-90BB-EA7D1DF5C9C5}" dt="2024-08-26T21:25:46.549" v="732" actId="26606"/>
          <ac:grpSpMkLst>
            <pc:docMk/>
            <pc:sldMk cId="2171466678" sldId="335"/>
            <ac:grpSpMk id="8" creationId="{F5C624B6-8015-4ADC-901F-019368E8461D}"/>
          </ac:grpSpMkLst>
        </pc:grpChg>
        <pc:grpChg chg="add del">
          <ac:chgData name="Raj Deol" userId="34a51b52-23ed-4213-ba02-48d536dc6800" providerId="ADAL" clId="{F77A015A-426B-49C6-90BB-EA7D1DF5C9C5}" dt="2024-08-26T21:25:46.549" v="732" actId="26606"/>
          <ac:grpSpMkLst>
            <pc:docMk/>
            <pc:sldMk cId="2171466678" sldId="335"/>
            <ac:grpSpMk id="22" creationId="{7CD96805-F42E-43A2-8B19-4B4B4B687098}"/>
          </ac:grpSpMkLst>
        </pc:grpChg>
        <pc:grpChg chg="add">
          <ac:chgData name="Raj Deol" userId="34a51b52-23ed-4213-ba02-48d536dc6800" providerId="ADAL" clId="{F77A015A-426B-49C6-90BB-EA7D1DF5C9C5}" dt="2024-08-26T21:25:46.549" v="732" actId="26606"/>
          <ac:grpSpMkLst>
            <pc:docMk/>
            <pc:sldMk cId="2171466678" sldId="335"/>
            <ac:grpSpMk id="49" creationId="{F5C624B6-8015-4ADC-901F-019368E8461D}"/>
          </ac:grpSpMkLst>
        </pc:grpChg>
        <pc:grpChg chg="add">
          <ac:chgData name="Raj Deol" userId="34a51b52-23ed-4213-ba02-48d536dc6800" providerId="ADAL" clId="{F77A015A-426B-49C6-90BB-EA7D1DF5C9C5}" dt="2024-08-26T21:25:46.549" v="732" actId="26606"/>
          <ac:grpSpMkLst>
            <pc:docMk/>
            <pc:sldMk cId="2171466678" sldId="335"/>
            <ac:grpSpMk id="63" creationId="{7CD96805-F42E-43A2-8B19-4B4B4B687098}"/>
          </ac:grpSpMkLst>
        </pc:grpChg>
        <pc:graphicFrameChg chg="add mod modGraphic">
          <ac:chgData name="Raj Deol" userId="34a51b52-23ed-4213-ba02-48d536dc6800" providerId="ADAL" clId="{F77A015A-426B-49C6-90BB-EA7D1DF5C9C5}" dt="2024-08-26T21:25:57.921" v="735" actId="20577"/>
          <ac:graphicFrameMkLst>
            <pc:docMk/>
            <pc:sldMk cId="2171466678" sldId="335"/>
            <ac:graphicFrameMk id="4" creationId="{F218E071-D835-5D71-6801-546F49F54CC9}"/>
          </ac:graphicFrameMkLst>
        </pc:graphicFrameChg>
      </pc:sldChg>
      <pc:sldChg chg="addSp delSp modSp mod setBg">
        <pc:chgData name="Raj Deol" userId="34a51b52-23ed-4213-ba02-48d536dc6800" providerId="ADAL" clId="{F77A015A-426B-49C6-90BB-EA7D1DF5C9C5}" dt="2024-08-26T21:31:15.442" v="833" actId="14100"/>
        <pc:sldMkLst>
          <pc:docMk/>
          <pc:sldMk cId="4211966784" sldId="336"/>
        </pc:sldMkLst>
        <pc:spChg chg="del">
          <ac:chgData name="Raj Deol" userId="34a51b52-23ed-4213-ba02-48d536dc6800" providerId="ADAL" clId="{F77A015A-426B-49C6-90BB-EA7D1DF5C9C5}" dt="2024-08-26T21:31:09.665" v="831" actId="26606"/>
          <ac:spMkLst>
            <pc:docMk/>
            <pc:sldMk cId="4211966784" sldId="336"/>
            <ac:spMk id="2" creationId="{BDF491B2-1074-4895-C876-189CD97EAB41}"/>
          </ac:spMkLst>
        </pc:spChg>
        <pc:spChg chg="add">
          <ac:chgData name="Raj Deol" userId="34a51b52-23ed-4213-ba02-48d536dc6800" providerId="ADAL" clId="{F77A015A-426B-49C6-90BB-EA7D1DF5C9C5}" dt="2024-08-26T21:31:09.665" v="831" actId="26606"/>
          <ac:spMkLst>
            <pc:docMk/>
            <pc:sldMk cId="4211966784" sldId="336"/>
            <ac:spMk id="36" creationId="{FC51DF5C-9611-4217-9C87-B1BA1BFAB53D}"/>
          </ac:spMkLst>
        </pc:spChg>
        <pc:spChg chg="add">
          <ac:chgData name="Raj Deol" userId="34a51b52-23ed-4213-ba02-48d536dc6800" providerId="ADAL" clId="{F77A015A-426B-49C6-90BB-EA7D1DF5C9C5}" dt="2024-08-26T21:31:09.665" v="831" actId="26606"/>
          <ac:spMkLst>
            <pc:docMk/>
            <pc:sldMk cId="4211966784" sldId="336"/>
            <ac:spMk id="38" creationId="{F1E5C2E7-30C4-47BD-A0C7-169C7A5F26D7}"/>
          </ac:spMkLst>
        </pc:spChg>
        <pc:spChg chg="add">
          <ac:chgData name="Raj Deol" userId="34a51b52-23ed-4213-ba02-48d536dc6800" providerId="ADAL" clId="{F77A015A-426B-49C6-90BB-EA7D1DF5C9C5}" dt="2024-08-26T21:31:09.665" v="831" actId="26606"/>
          <ac:spMkLst>
            <pc:docMk/>
            <pc:sldMk cId="4211966784" sldId="336"/>
            <ac:spMk id="40" creationId="{341901B5-54FD-4B44-A07E-D651282DFC4F}"/>
          </ac:spMkLst>
        </pc:spChg>
        <pc:spChg chg="add">
          <ac:chgData name="Raj Deol" userId="34a51b52-23ed-4213-ba02-48d536dc6800" providerId="ADAL" clId="{F77A015A-426B-49C6-90BB-EA7D1DF5C9C5}" dt="2024-08-26T21:31:09.665" v="831" actId="26606"/>
          <ac:spMkLst>
            <pc:docMk/>
            <pc:sldMk cId="4211966784" sldId="336"/>
            <ac:spMk id="42" creationId="{27405D71-C37E-449D-A61C-11064F760AFF}"/>
          </ac:spMkLst>
        </pc:spChg>
        <pc:spChg chg="add">
          <ac:chgData name="Raj Deol" userId="34a51b52-23ed-4213-ba02-48d536dc6800" providerId="ADAL" clId="{F77A015A-426B-49C6-90BB-EA7D1DF5C9C5}" dt="2024-08-26T21:31:09.665" v="831" actId="26606"/>
          <ac:spMkLst>
            <pc:docMk/>
            <pc:sldMk cId="4211966784" sldId="336"/>
            <ac:spMk id="44" creationId="{6C97661C-87C2-4FD2-AE84-0FA740CF5B27}"/>
          </ac:spMkLst>
        </pc:spChg>
        <pc:grpChg chg="add">
          <ac:chgData name="Raj Deol" userId="34a51b52-23ed-4213-ba02-48d536dc6800" providerId="ADAL" clId="{F77A015A-426B-49C6-90BB-EA7D1DF5C9C5}" dt="2024-08-26T21:31:09.665" v="831" actId="26606"/>
          <ac:grpSpMkLst>
            <pc:docMk/>
            <pc:sldMk cId="4211966784" sldId="336"/>
            <ac:grpSpMk id="8" creationId="{F5C624B6-8015-4ADC-901F-019368E8461D}"/>
          </ac:grpSpMkLst>
        </pc:grpChg>
        <pc:grpChg chg="add">
          <ac:chgData name="Raj Deol" userId="34a51b52-23ed-4213-ba02-48d536dc6800" providerId="ADAL" clId="{F77A015A-426B-49C6-90BB-EA7D1DF5C9C5}" dt="2024-08-26T21:31:09.665" v="831" actId="26606"/>
          <ac:grpSpMkLst>
            <pc:docMk/>
            <pc:sldMk cId="4211966784" sldId="336"/>
            <ac:grpSpMk id="22" creationId="{7CD96805-F42E-43A2-8B19-4B4B4B687098}"/>
          </ac:grpSpMkLst>
        </pc:grpChg>
        <pc:graphicFrameChg chg="add mod">
          <ac:chgData name="Raj Deol" userId="34a51b52-23ed-4213-ba02-48d536dc6800" providerId="ADAL" clId="{F77A015A-426B-49C6-90BB-EA7D1DF5C9C5}" dt="2024-08-26T21:31:15.442" v="833" actId="14100"/>
          <ac:graphicFrameMkLst>
            <pc:docMk/>
            <pc:sldMk cId="4211966784" sldId="336"/>
            <ac:graphicFrameMk id="4" creationId="{77DF341C-6B8B-18CB-781A-EC236494EB15}"/>
          </ac:graphicFrameMkLst>
        </pc:graphicFrameChg>
      </pc:sldChg>
      <pc:sldChg chg="addSp delSp modSp mod setBg">
        <pc:chgData name="Raj Deol" userId="34a51b52-23ed-4213-ba02-48d536dc6800" providerId="ADAL" clId="{F77A015A-426B-49C6-90BB-EA7D1DF5C9C5}" dt="2024-08-26T21:31:48.705" v="837" actId="2711"/>
        <pc:sldMkLst>
          <pc:docMk/>
          <pc:sldMk cId="2547750090" sldId="337"/>
        </pc:sldMkLst>
        <pc:spChg chg="mod">
          <ac:chgData name="Raj Deol" userId="34a51b52-23ed-4213-ba02-48d536dc6800" providerId="ADAL" clId="{F77A015A-426B-49C6-90BB-EA7D1DF5C9C5}" dt="2024-08-26T21:31:48.705" v="837" actId="2711"/>
          <ac:spMkLst>
            <pc:docMk/>
            <pc:sldMk cId="2547750090" sldId="337"/>
            <ac:spMk id="2" creationId="{DDD2126A-CA7B-CA6B-0502-4A7A0E6D1C06}"/>
          </ac:spMkLst>
        </pc:spChg>
        <pc:spChg chg="del mod">
          <ac:chgData name="Raj Deol" userId="34a51b52-23ed-4213-ba02-48d536dc6800" providerId="ADAL" clId="{F77A015A-426B-49C6-90BB-EA7D1DF5C9C5}" dt="2024-08-26T21:31:36.244" v="834" actId="26606"/>
          <ac:spMkLst>
            <pc:docMk/>
            <pc:sldMk cId="2547750090" sldId="337"/>
            <ac:spMk id="3" creationId="{00ED574E-748C-2118-4632-BB4D4DBB5F8E}"/>
          </ac:spMkLst>
        </pc:spChg>
        <pc:spChg chg="add del">
          <ac:chgData name="Raj Deol" userId="34a51b52-23ed-4213-ba02-48d536dc6800" providerId="ADAL" clId="{F77A015A-426B-49C6-90BB-EA7D1DF5C9C5}" dt="2024-08-26T21:31:44.142" v="836" actId="26606"/>
          <ac:spMkLst>
            <pc:docMk/>
            <pc:sldMk cId="2547750090" sldId="337"/>
            <ac:spMk id="9" creationId="{341901B5-54FD-4B44-A07E-D651282DFC4F}"/>
          </ac:spMkLst>
        </pc:spChg>
        <pc:spChg chg="add del">
          <ac:chgData name="Raj Deol" userId="34a51b52-23ed-4213-ba02-48d536dc6800" providerId="ADAL" clId="{F77A015A-426B-49C6-90BB-EA7D1DF5C9C5}" dt="2024-08-26T21:31:44.142" v="836" actId="26606"/>
          <ac:spMkLst>
            <pc:docMk/>
            <pc:sldMk cId="2547750090" sldId="337"/>
            <ac:spMk id="11" creationId="{27405D71-C37E-449D-A61C-11064F760AFF}"/>
          </ac:spMkLst>
        </pc:spChg>
        <pc:spChg chg="add del">
          <ac:chgData name="Raj Deol" userId="34a51b52-23ed-4213-ba02-48d536dc6800" providerId="ADAL" clId="{F77A015A-426B-49C6-90BB-EA7D1DF5C9C5}" dt="2024-08-26T21:31:44.142" v="836" actId="26606"/>
          <ac:spMkLst>
            <pc:docMk/>
            <pc:sldMk cId="2547750090" sldId="337"/>
            <ac:spMk id="13" creationId="{6C97661C-87C2-4FD2-AE84-0FA740CF5B27}"/>
          </ac:spMkLst>
        </pc:spChg>
        <pc:spChg chg="add">
          <ac:chgData name="Raj Deol" userId="34a51b52-23ed-4213-ba02-48d536dc6800" providerId="ADAL" clId="{F77A015A-426B-49C6-90BB-EA7D1DF5C9C5}" dt="2024-08-26T21:31:44.142" v="836" actId="26606"/>
          <ac:spMkLst>
            <pc:docMk/>
            <pc:sldMk cId="2547750090" sldId="337"/>
            <ac:spMk id="18" creationId="{31DBE429-8660-4D88-BC47-B159B7251BBE}"/>
          </ac:spMkLst>
        </pc:spChg>
        <pc:spChg chg="add">
          <ac:chgData name="Raj Deol" userId="34a51b52-23ed-4213-ba02-48d536dc6800" providerId="ADAL" clId="{F77A015A-426B-49C6-90BB-EA7D1DF5C9C5}" dt="2024-08-26T21:31:44.142" v="836" actId="26606"/>
          <ac:spMkLst>
            <pc:docMk/>
            <pc:sldMk cId="2547750090" sldId="337"/>
            <ac:spMk id="20" creationId="{BB7DF222-98CD-4513-8AEA-F83CF2A118FB}"/>
          </ac:spMkLst>
        </pc:spChg>
        <pc:spChg chg="add">
          <ac:chgData name="Raj Deol" userId="34a51b52-23ed-4213-ba02-48d536dc6800" providerId="ADAL" clId="{F77A015A-426B-49C6-90BB-EA7D1DF5C9C5}" dt="2024-08-26T21:31:44.142" v="836" actId="26606"/>
          <ac:spMkLst>
            <pc:docMk/>
            <pc:sldMk cId="2547750090" sldId="337"/>
            <ac:spMk id="22" creationId="{92C98781-DD9B-44BA-B873-BD5060A9C4EF}"/>
          </ac:spMkLst>
        </pc:spChg>
        <pc:graphicFrameChg chg="add mod modGraphic">
          <ac:chgData name="Raj Deol" userId="34a51b52-23ed-4213-ba02-48d536dc6800" providerId="ADAL" clId="{F77A015A-426B-49C6-90BB-EA7D1DF5C9C5}" dt="2024-08-26T21:31:44.142" v="836" actId="26606"/>
          <ac:graphicFrameMkLst>
            <pc:docMk/>
            <pc:sldMk cId="2547750090" sldId="337"/>
            <ac:graphicFrameMk id="5" creationId="{C335DCDE-06D9-1776-089E-04161BCC9385}"/>
          </ac:graphicFrameMkLst>
        </pc:graphicFrameChg>
      </pc:sldChg>
    </pc:docChg>
  </pc:docChgLst>
  <pc:docChgLst>
    <pc:chgData name="Gina Beltramo" userId="ba531e20-3251-423b-909f-83f20f555cdb" providerId="ADAL" clId="{01E5600E-BADD-41DA-89F1-7D0FB8C7753F}"/>
    <pc:docChg chg="undo custSel addSld delSld modSld sldOrd modNotesMaster modHandout">
      <pc:chgData name="Gina Beltramo" userId="ba531e20-3251-423b-909f-83f20f555cdb" providerId="ADAL" clId="{01E5600E-BADD-41DA-89F1-7D0FB8C7753F}" dt="2024-08-23T17:24:45.198" v="1322" actId="20577"/>
      <pc:docMkLst>
        <pc:docMk/>
      </pc:docMkLst>
      <pc:sldChg chg="modSp">
        <pc:chgData name="Gina Beltramo" userId="ba531e20-3251-423b-909f-83f20f555cdb" providerId="ADAL" clId="{01E5600E-BADD-41DA-89F1-7D0FB8C7753F}" dt="2024-08-23T14:30:57.025" v="9" actId="20577"/>
        <pc:sldMkLst>
          <pc:docMk/>
          <pc:sldMk cId="1051917509" sldId="259"/>
        </pc:sldMkLst>
        <pc:spChg chg="mod">
          <ac:chgData name="Gina Beltramo" userId="ba531e20-3251-423b-909f-83f20f555cdb" providerId="ADAL" clId="{01E5600E-BADD-41DA-89F1-7D0FB8C7753F}" dt="2024-08-23T14:30:57.025" v="9" actId="20577"/>
          <ac:spMkLst>
            <pc:docMk/>
            <pc:sldMk cId="1051917509" sldId="259"/>
            <ac:spMk id="3" creationId="{D159A8D9-28B3-D014-1A9D-B2D7559181A0}"/>
          </ac:spMkLst>
        </pc:spChg>
      </pc:sldChg>
      <pc:sldChg chg="modSp">
        <pc:chgData name="Gina Beltramo" userId="ba531e20-3251-423b-909f-83f20f555cdb" providerId="ADAL" clId="{01E5600E-BADD-41DA-89F1-7D0FB8C7753F}" dt="2024-08-23T14:30:29.721" v="2" actId="20577"/>
        <pc:sldMkLst>
          <pc:docMk/>
          <pc:sldMk cId="2696644518" sldId="261"/>
        </pc:sldMkLst>
        <pc:spChg chg="mod">
          <ac:chgData name="Gina Beltramo" userId="ba531e20-3251-423b-909f-83f20f555cdb" providerId="ADAL" clId="{01E5600E-BADD-41DA-89F1-7D0FB8C7753F}" dt="2024-08-23T14:30:29.721" v="2" actId="20577"/>
          <ac:spMkLst>
            <pc:docMk/>
            <pc:sldMk cId="2696644518" sldId="261"/>
            <ac:spMk id="3" creationId="{0683D8A3-FB04-43FA-13E1-97C81919EBDA}"/>
          </ac:spMkLst>
        </pc:spChg>
      </pc:sldChg>
      <pc:sldChg chg="ord">
        <pc:chgData name="Gina Beltramo" userId="ba531e20-3251-423b-909f-83f20f555cdb" providerId="ADAL" clId="{01E5600E-BADD-41DA-89F1-7D0FB8C7753F}" dt="2024-08-23T15:10:50.777" v="379"/>
        <pc:sldMkLst>
          <pc:docMk/>
          <pc:sldMk cId="2630256259" sldId="266"/>
        </pc:sldMkLst>
      </pc:sldChg>
      <pc:sldChg chg="modSp mod ord">
        <pc:chgData name="Gina Beltramo" userId="ba531e20-3251-423b-909f-83f20f555cdb" providerId="ADAL" clId="{01E5600E-BADD-41DA-89F1-7D0FB8C7753F}" dt="2024-08-23T15:11:16.239" v="380" actId="20577"/>
        <pc:sldMkLst>
          <pc:docMk/>
          <pc:sldMk cId="3327782809" sldId="267"/>
        </pc:sldMkLst>
        <pc:spChg chg="mod">
          <ac:chgData name="Gina Beltramo" userId="ba531e20-3251-423b-909f-83f20f555cdb" providerId="ADAL" clId="{01E5600E-BADD-41DA-89F1-7D0FB8C7753F}" dt="2024-08-23T15:10:34.121" v="375" actId="20577"/>
          <ac:spMkLst>
            <pc:docMk/>
            <pc:sldMk cId="3327782809" sldId="267"/>
            <ac:spMk id="2" creationId="{28AB19A9-2868-660E-5460-D644FFD244FA}"/>
          </ac:spMkLst>
        </pc:spChg>
        <pc:spChg chg="mod">
          <ac:chgData name="Gina Beltramo" userId="ba531e20-3251-423b-909f-83f20f555cdb" providerId="ADAL" clId="{01E5600E-BADD-41DA-89F1-7D0FB8C7753F}" dt="2024-08-23T15:11:16.239" v="380" actId="20577"/>
          <ac:spMkLst>
            <pc:docMk/>
            <pc:sldMk cId="3327782809" sldId="267"/>
            <ac:spMk id="3" creationId="{A7FE0063-154D-572E-3730-05E4513171AA}"/>
          </ac:spMkLst>
        </pc:spChg>
      </pc:sldChg>
      <pc:sldChg chg="modSp mod">
        <pc:chgData name="Gina Beltramo" userId="ba531e20-3251-423b-909f-83f20f555cdb" providerId="ADAL" clId="{01E5600E-BADD-41DA-89F1-7D0FB8C7753F}" dt="2024-08-23T15:14:08.364" v="433" actId="20577"/>
        <pc:sldMkLst>
          <pc:docMk/>
          <pc:sldMk cId="2979875996" sldId="268"/>
        </pc:sldMkLst>
        <pc:spChg chg="mod">
          <ac:chgData name="Gina Beltramo" userId="ba531e20-3251-423b-909f-83f20f555cdb" providerId="ADAL" clId="{01E5600E-BADD-41DA-89F1-7D0FB8C7753F}" dt="2024-08-23T15:11:31.175" v="396" actId="20577"/>
          <ac:spMkLst>
            <pc:docMk/>
            <pc:sldMk cId="2979875996" sldId="268"/>
            <ac:spMk id="2" creationId="{943DFEED-1020-720B-A901-24C1DED21D11}"/>
          </ac:spMkLst>
        </pc:spChg>
        <pc:spChg chg="mod">
          <ac:chgData name="Gina Beltramo" userId="ba531e20-3251-423b-909f-83f20f555cdb" providerId="ADAL" clId="{01E5600E-BADD-41DA-89F1-7D0FB8C7753F}" dt="2024-08-23T15:14:08.364" v="433" actId="20577"/>
          <ac:spMkLst>
            <pc:docMk/>
            <pc:sldMk cId="2979875996" sldId="268"/>
            <ac:spMk id="3" creationId="{08016EBE-2D99-4EC2-CA58-47458AA7D4FF}"/>
          </ac:spMkLst>
        </pc:spChg>
      </pc:sldChg>
      <pc:sldChg chg="ord">
        <pc:chgData name="Gina Beltramo" userId="ba531e20-3251-423b-909f-83f20f555cdb" providerId="ADAL" clId="{01E5600E-BADD-41DA-89F1-7D0FB8C7753F}" dt="2024-08-23T15:17:22.166" v="530"/>
        <pc:sldMkLst>
          <pc:docMk/>
          <pc:sldMk cId="1446311743" sldId="271"/>
        </pc:sldMkLst>
      </pc:sldChg>
      <pc:sldChg chg="modSp mod modNotesTx">
        <pc:chgData name="Gina Beltramo" userId="ba531e20-3251-423b-909f-83f20f555cdb" providerId="ADAL" clId="{01E5600E-BADD-41DA-89F1-7D0FB8C7753F}" dt="2024-08-23T14:36:01.180" v="108" actId="20577"/>
        <pc:sldMkLst>
          <pc:docMk/>
          <pc:sldMk cId="1882170965" sldId="277"/>
        </pc:sldMkLst>
        <pc:spChg chg="mod">
          <ac:chgData name="Gina Beltramo" userId="ba531e20-3251-423b-909f-83f20f555cdb" providerId="ADAL" clId="{01E5600E-BADD-41DA-89F1-7D0FB8C7753F}" dt="2024-08-23T14:32:15.141" v="82" actId="20577"/>
          <ac:spMkLst>
            <pc:docMk/>
            <pc:sldMk cId="1882170965" sldId="277"/>
            <ac:spMk id="2" creationId="{9D0576B5-59D2-C9F2-00E5-43B4FAF326C0}"/>
          </ac:spMkLst>
        </pc:spChg>
        <pc:spChg chg="mod">
          <ac:chgData name="Gina Beltramo" userId="ba531e20-3251-423b-909f-83f20f555cdb" providerId="ADAL" clId="{01E5600E-BADD-41DA-89F1-7D0FB8C7753F}" dt="2024-08-23T14:36:01.180" v="108" actId="20577"/>
          <ac:spMkLst>
            <pc:docMk/>
            <pc:sldMk cId="1882170965" sldId="277"/>
            <ac:spMk id="3" creationId="{0CCFB7E8-7871-4462-7483-792524B824E5}"/>
          </ac:spMkLst>
        </pc:spChg>
      </pc:sldChg>
      <pc:sldChg chg="del">
        <pc:chgData name="Gina Beltramo" userId="ba531e20-3251-423b-909f-83f20f555cdb" providerId="ADAL" clId="{01E5600E-BADD-41DA-89F1-7D0FB8C7753F}" dt="2024-08-23T14:36:16.870" v="109" actId="2696"/>
        <pc:sldMkLst>
          <pc:docMk/>
          <pc:sldMk cId="3457835495" sldId="278"/>
        </pc:sldMkLst>
      </pc:sldChg>
      <pc:sldChg chg="modSp mod">
        <pc:chgData name="Gina Beltramo" userId="ba531e20-3251-423b-909f-83f20f555cdb" providerId="ADAL" clId="{01E5600E-BADD-41DA-89F1-7D0FB8C7753F}" dt="2024-08-23T14:36:37.922" v="145" actId="20577"/>
        <pc:sldMkLst>
          <pc:docMk/>
          <pc:sldMk cId="1603206901" sldId="279"/>
        </pc:sldMkLst>
        <pc:spChg chg="mod">
          <ac:chgData name="Gina Beltramo" userId="ba531e20-3251-423b-909f-83f20f555cdb" providerId="ADAL" clId="{01E5600E-BADD-41DA-89F1-7D0FB8C7753F}" dt="2024-08-23T14:36:37.922" v="145" actId="20577"/>
          <ac:spMkLst>
            <pc:docMk/>
            <pc:sldMk cId="1603206901" sldId="279"/>
            <ac:spMk id="2" creationId="{651D811E-5FD5-A301-215D-EF9DCBD1DD73}"/>
          </ac:spMkLst>
        </pc:spChg>
      </pc:sldChg>
      <pc:sldChg chg="modSp mod modNotesTx">
        <pc:chgData name="Gina Beltramo" userId="ba531e20-3251-423b-909f-83f20f555cdb" providerId="ADAL" clId="{01E5600E-BADD-41DA-89F1-7D0FB8C7753F}" dt="2024-08-23T14:37:36.545" v="198"/>
        <pc:sldMkLst>
          <pc:docMk/>
          <pc:sldMk cId="3227875208" sldId="280"/>
        </pc:sldMkLst>
        <pc:spChg chg="mod">
          <ac:chgData name="Gina Beltramo" userId="ba531e20-3251-423b-909f-83f20f555cdb" providerId="ADAL" clId="{01E5600E-BADD-41DA-89F1-7D0FB8C7753F}" dt="2024-08-23T14:36:59.061" v="184" actId="20577"/>
          <ac:spMkLst>
            <pc:docMk/>
            <pc:sldMk cId="3227875208" sldId="280"/>
            <ac:spMk id="2" creationId="{1AFE37AD-75C5-17DF-7028-FD5A614C7F8D}"/>
          </ac:spMkLst>
        </pc:spChg>
        <pc:spChg chg="mod">
          <ac:chgData name="Gina Beltramo" userId="ba531e20-3251-423b-909f-83f20f555cdb" providerId="ADAL" clId="{01E5600E-BADD-41DA-89F1-7D0FB8C7753F}" dt="2024-08-23T14:37:23.212" v="195" actId="27636"/>
          <ac:spMkLst>
            <pc:docMk/>
            <pc:sldMk cId="3227875208" sldId="280"/>
            <ac:spMk id="3" creationId="{11DB1A11-ECC0-9F26-0958-EBE9A433785D}"/>
          </ac:spMkLst>
        </pc:spChg>
      </pc:sldChg>
      <pc:sldChg chg="del">
        <pc:chgData name="Gina Beltramo" userId="ba531e20-3251-423b-909f-83f20f555cdb" providerId="ADAL" clId="{01E5600E-BADD-41DA-89F1-7D0FB8C7753F}" dt="2024-08-23T14:37:43.215" v="199" actId="2696"/>
        <pc:sldMkLst>
          <pc:docMk/>
          <pc:sldMk cId="3634349955" sldId="281"/>
        </pc:sldMkLst>
      </pc:sldChg>
      <pc:sldChg chg="modSp mod">
        <pc:chgData name="Gina Beltramo" userId="ba531e20-3251-423b-909f-83f20f555cdb" providerId="ADAL" clId="{01E5600E-BADD-41DA-89F1-7D0FB8C7753F}" dt="2024-08-23T14:37:56.394" v="205" actId="5793"/>
        <pc:sldMkLst>
          <pc:docMk/>
          <pc:sldMk cId="2007687732" sldId="283"/>
        </pc:sldMkLst>
        <pc:spChg chg="mod">
          <ac:chgData name="Gina Beltramo" userId="ba531e20-3251-423b-909f-83f20f555cdb" providerId="ADAL" clId="{01E5600E-BADD-41DA-89F1-7D0FB8C7753F}" dt="2024-08-23T14:37:56.394" v="205" actId="5793"/>
          <ac:spMkLst>
            <pc:docMk/>
            <pc:sldMk cId="2007687732" sldId="283"/>
            <ac:spMk id="3" creationId="{2BEF01A4-7FFE-C801-E7FA-60B9A32B5CE5}"/>
          </ac:spMkLst>
        </pc:spChg>
      </pc:sldChg>
      <pc:sldChg chg="modNotesTx">
        <pc:chgData name="Gina Beltramo" userId="ba531e20-3251-423b-909f-83f20f555cdb" providerId="ADAL" clId="{01E5600E-BADD-41DA-89F1-7D0FB8C7753F}" dt="2024-08-23T15:16:54.148" v="527"/>
        <pc:sldMkLst>
          <pc:docMk/>
          <pc:sldMk cId="787769506" sldId="284"/>
        </pc:sldMkLst>
      </pc:sldChg>
      <pc:sldChg chg="modSp del mod">
        <pc:chgData name="Gina Beltramo" userId="ba531e20-3251-423b-909f-83f20f555cdb" providerId="ADAL" clId="{01E5600E-BADD-41DA-89F1-7D0FB8C7753F}" dt="2024-08-23T15:16:58.496" v="528" actId="2696"/>
        <pc:sldMkLst>
          <pc:docMk/>
          <pc:sldMk cId="3623224327" sldId="285"/>
        </pc:sldMkLst>
        <pc:spChg chg="mod">
          <ac:chgData name="Gina Beltramo" userId="ba531e20-3251-423b-909f-83f20f555cdb" providerId="ADAL" clId="{01E5600E-BADD-41DA-89F1-7D0FB8C7753F}" dt="2024-08-23T15:16:50.118" v="524" actId="21"/>
          <ac:spMkLst>
            <pc:docMk/>
            <pc:sldMk cId="3623224327" sldId="285"/>
            <ac:spMk id="3" creationId="{901AAC0E-6EF6-DB64-37D1-9C046248D83F}"/>
          </ac:spMkLst>
        </pc:spChg>
      </pc:sldChg>
      <pc:sldChg chg="ord">
        <pc:chgData name="Gina Beltramo" userId="ba531e20-3251-423b-909f-83f20f555cdb" providerId="ADAL" clId="{01E5600E-BADD-41DA-89F1-7D0FB8C7753F}" dt="2024-08-23T15:17:22.166" v="530"/>
        <pc:sldMkLst>
          <pc:docMk/>
          <pc:sldMk cId="3162851061" sldId="287"/>
        </pc:sldMkLst>
      </pc:sldChg>
      <pc:sldChg chg="ord">
        <pc:chgData name="Gina Beltramo" userId="ba531e20-3251-423b-909f-83f20f555cdb" providerId="ADAL" clId="{01E5600E-BADD-41DA-89F1-7D0FB8C7753F}" dt="2024-08-23T15:17:22.166" v="530"/>
        <pc:sldMkLst>
          <pc:docMk/>
          <pc:sldMk cId="348352317" sldId="288"/>
        </pc:sldMkLst>
      </pc:sldChg>
      <pc:sldChg chg="ord">
        <pc:chgData name="Gina Beltramo" userId="ba531e20-3251-423b-909f-83f20f555cdb" providerId="ADAL" clId="{01E5600E-BADD-41DA-89F1-7D0FB8C7753F}" dt="2024-08-23T15:17:22.166" v="530"/>
        <pc:sldMkLst>
          <pc:docMk/>
          <pc:sldMk cId="791868009" sldId="289"/>
        </pc:sldMkLst>
      </pc:sldChg>
      <pc:sldChg chg="modSp mod">
        <pc:chgData name="Gina Beltramo" userId="ba531e20-3251-423b-909f-83f20f555cdb" providerId="ADAL" clId="{01E5600E-BADD-41DA-89F1-7D0FB8C7753F}" dt="2024-08-23T15:18:53.347" v="562" actId="255"/>
        <pc:sldMkLst>
          <pc:docMk/>
          <pc:sldMk cId="462372968" sldId="292"/>
        </pc:sldMkLst>
        <pc:spChg chg="mod">
          <ac:chgData name="Gina Beltramo" userId="ba531e20-3251-423b-909f-83f20f555cdb" providerId="ADAL" clId="{01E5600E-BADD-41DA-89F1-7D0FB8C7753F}" dt="2024-08-23T15:18:32.159" v="555" actId="21"/>
          <ac:spMkLst>
            <pc:docMk/>
            <pc:sldMk cId="462372968" sldId="292"/>
            <ac:spMk id="2" creationId="{CB1F98B9-CB97-2C75-8918-1C7E4363ED6C}"/>
          </ac:spMkLst>
        </pc:spChg>
        <pc:spChg chg="mod">
          <ac:chgData name="Gina Beltramo" userId="ba531e20-3251-423b-909f-83f20f555cdb" providerId="ADAL" clId="{01E5600E-BADD-41DA-89F1-7D0FB8C7753F}" dt="2024-08-23T15:18:53.347" v="562" actId="255"/>
          <ac:spMkLst>
            <pc:docMk/>
            <pc:sldMk cId="462372968" sldId="292"/>
            <ac:spMk id="3" creationId="{98097D0B-3FC6-C095-CE21-27B8A078BB01}"/>
          </ac:spMkLst>
        </pc:spChg>
      </pc:sldChg>
      <pc:sldChg chg="modSp mod">
        <pc:chgData name="Gina Beltramo" userId="ba531e20-3251-423b-909f-83f20f555cdb" providerId="ADAL" clId="{01E5600E-BADD-41DA-89F1-7D0FB8C7753F}" dt="2024-08-23T15:20:35.386" v="635" actId="20577"/>
        <pc:sldMkLst>
          <pc:docMk/>
          <pc:sldMk cId="150423945" sldId="303"/>
        </pc:sldMkLst>
        <pc:spChg chg="mod">
          <ac:chgData name="Gina Beltramo" userId="ba531e20-3251-423b-909f-83f20f555cdb" providerId="ADAL" clId="{01E5600E-BADD-41DA-89F1-7D0FB8C7753F}" dt="2024-08-23T15:20:35.386" v="635" actId="20577"/>
          <ac:spMkLst>
            <pc:docMk/>
            <pc:sldMk cId="150423945" sldId="303"/>
            <ac:spMk id="2" creationId="{23A8268C-8EA1-E24A-76F4-D9C6A5C67F64}"/>
          </ac:spMkLst>
        </pc:spChg>
      </pc:sldChg>
      <pc:sldChg chg="modSp mod">
        <pc:chgData name="Gina Beltramo" userId="ba531e20-3251-423b-909f-83f20f555cdb" providerId="ADAL" clId="{01E5600E-BADD-41DA-89F1-7D0FB8C7753F}" dt="2024-08-23T17:12:13.269" v="1100" actId="20577"/>
        <pc:sldMkLst>
          <pc:docMk/>
          <pc:sldMk cId="640000653" sldId="304"/>
        </pc:sldMkLst>
        <pc:spChg chg="mod">
          <ac:chgData name="Gina Beltramo" userId="ba531e20-3251-423b-909f-83f20f555cdb" providerId="ADAL" clId="{01E5600E-BADD-41DA-89F1-7D0FB8C7753F}" dt="2024-08-23T17:12:13.269" v="1100" actId="20577"/>
          <ac:spMkLst>
            <pc:docMk/>
            <pc:sldMk cId="640000653" sldId="304"/>
            <ac:spMk id="2" creationId="{9798597E-F40B-57FD-373D-1D3CDFCC5ABD}"/>
          </ac:spMkLst>
        </pc:spChg>
      </pc:sldChg>
      <pc:sldChg chg="ord">
        <pc:chgData name="Gina Beltramo" userId="ba531e20-3251-423b-909f-83f20f555cdb" providerId="ADAL" clId="{01E5600E-BADD-41DA-89F1-7D0FB8C7753F}" dt="2024-08-23T17:16:14.242" v="1211"/>
        <pc:sldMkLst>
          <pc:docMk/>
          <pc:sldMk cId="1255831728" sldId="305"/>
        </pc:sldMkLst>
      </pc:sldChg>
      <pc:sldChg chg="modSp mod">
        <pc:chgData name="Gina Beltramo" userId="ba531e20-3251-423b-909f-83f20f555cdb" providerId="ADAL" clId="{01E5600E-BADD-41DA-89F1-7D0FB8C7753F}" dt="2024-08-23T17:16:31.564" v="1216" actId="20577"/>
        <pc:sldMkLst>
          <pc:docMk/>
          <pc:sldMk cId="3772339097" sldId="306"/>
        </pc:sldMkLst>
        <pc:spChg chg="mod">
          <ac:chgData name="Gina Beltramo" userId="ba531e20-3251-423b-909f-83f20f555cdb" providerId="ADAL" clId="{01E5600E-BADD-41DA-89F1-7D0FB8C7753F}" dt="2024-08-23T17:16:31.564" v="1216" actId="20577"/>
          <ac:spMkLst>
            <pc:docMk/>
            <pc:sldMk cId="3772339097" sldId="306"/>
            <ac:spMk id="3" creationId="{4CDC7467-8509-0DF8-F33C-ACFFDB3E365D}"/>
          </ac:spMkLst>
        </pc:spChg>
      </pc:sldChg>
      <pc:sldChg chg="modSp mod">
        <pc:chgData name="Gina Beltramo" userId="ba531e20-3251-423b-909f-83f20f555cdb" providerId="ADAL" clId="{01E5600E-BADD-41DA-89F1-7D0FB8C7753F}" dt="2024-08-23T15:21:16.654" v="741" actId="20577"/>
        <pc:sldMkLst>
          <pc:docMk/>
          <pc:sldMk cId="26591065" sldId="307"/>
        </pc:sldMkLst>
        <pc:spChg chg="mod">
          <ac:chgData name="Gina Beltramo" userId="ba531e20-3251-423b-909f-83f20f555cdb" providerId="ADAL" clId="{01E5600E-BADD-41DA-89F1-7D0FB8C7753F}" dt="2024-08-23T15:20:58.196" v="689" actId="20577"/>
          <ac:spMkLst>
            <pc:docMk/>
            <pc:sldMk cId="26591065" sldId="307"/>
            <ac:spMk id="2" creationId="{A949C05B-93E8-988B-A307-126F22EAB194}"/>
          </ac:spMkLst>
        </pc:spChg>
        <pc:spChg chg="mod">
          <ac:chgData name="Gina Beltramo" userId="ba531e20-3251-423b-909f-83f20f555cdb" providerId="ADAL" clId="{01E5600E-BADD-41DA-89F1-7D0FB8C7753F}" dt="2024-08-23T15:21:16.654" v="741" actId="20577"/>
          <ac:spMkLst>
            <pc:docMk/>
            <pc:sldMk cId="26591065" sldId="307"/>
            <ac:spMk id="3" creationId="{A1792ADA-E012-7CDF-D6D1-6B4F4F0D533F}"/>
          </ac:spMkLst>
        </pc:spChg>
      </pc:sldChg>
      <pc:sldChg chg="modSp mod ord">
        <pc:chgData name="Gina Beltramo" userId="ba531e20-3251-423b-909f-83f20f555cdb" providerId="ADAL" clId="{01E5600E-BADD-41DA-89F1-7D0FB8C7753F}" dt="2024-08-23T17:10:13.636" v="1059"/>
        <pc:sldMkLst>
          <pc:docMk/>
          <pc:sldMk cId="34220060" sldId="308"/>
        </pc:sldMkLst>
        <pc:spChg chg="mod">
          <ac:chgData name="Gina Beltramo" userId="ba531e20-3251-423b-909f-83f20f555cdb" providerId="ADAL" clId="{01E5600E-BADD-41DA-89F1-7D0FB8C7753F}" dt="2024-08-23T15:21:40.799" v="782" actId="20577"/>
          <ac:spMkLst>
            <pc:docMk/>
            <pc:sldMk cId="34220060" sldId="308"/>
            <ac:spMk id="2" creationId="{927EE6E7-03F1-7BA9-3682-DE5854E4E14E}"/>
          </ac:spMkLst>
        </pc:spChg>
      </pc:sldChg>
      <pc:sldChg chg="modSp mod">
        <pc:chgData name="Gina Beltramo" userId="ba531e20-3251-423b-909f-83f20f555cdb" providerId="ADAL" clId="{01E5600E-BADD-41DA-89F1-7D0FB8C7753F}" dt="2024-08-23T15:22:51.835" v="928" actId="20577"/>
        <pc:sldMkLst>
          <pc:docMk/>
          <pc:sldMk cId="135056208" sldId="309"/>
        </pc:sldMkLst>
        <pc:spChg chg="mod">
          <ac:chgData name="Gina Beltramo" userId="ba531e20-3251-423b-909f-83f20f555cdb" providerId="ADAL" clId="{01E5600E-BADD-41DA-89F1-7D0FB8C7753F}" dt="2024-08-23T15:22:05.633" v="820" actId="20577"/>
          <ac:spMkLst>
            <pc:docMk/>
            <pc:sldMk cId="135056208" sldId="309"/>
            <ac:spMk id="2" creationId="{2DE4D448-B2F5-2A0D-9A41-B4513C272946}"/>
          </ac:spMkLst>
        </pc:spChg>
        <pc:spChg chg="mod">
          <ac:chgData name="Gina Beltramo" userId="ba531e20-3251-423b-909f-83f20f555cdb" providerId="ADAL" clId="{01E5600E-BADD-41DA-89F1-7D0FB8C7753F}" dt="2024-08-23T15:22:51.835" v="928" actId="20577"/>
          <ac:spMkLst>
            <pc:docMk/>
            <pc:sldMk cId="135056208" sldId="309"/>
            <ac:spMk id="3" creationId="{AFA41ED7-54F3-FF95-F075-5F75F0D0ED93}"/>
          </ac:spMkLst>
        </pc:spChg>
      </pc:sldChg>
      <pc:sldChg chg="modSp mod">
        <pc:chgData name="Gina Beltramo" userId="ba531e20-3251-423b-909f-83f20f555cdb" providerId="ADAL" clId="{01E5600E-BADD-41DA-89F1-7D0FB8C7753F}" dt="2024-08-23T15:23:26.649" v="982" actId="27636"/>
        <pc:sldMkLst>
          <pc:docMk/>
          <pc:sldMk cId="1831347398" sldId="310"/>
        </pc:sldMkLst>
        <pc:spChg chg="mod">
          <ac:chgData name="Gina Beltramo" userId="ba531e20-3251-423b-909f-83f20f555cdb" providerId="ADAL" clId="{01E5600E-BADD-41DA-89F1-7D0FB8C7753F}" dt="2024-08-23T15:23:14.214" v="980" actId="20577"/>
          <ac:spMkLst>
            <pc:docMk/>
            <pc:sldMk cId="1831347398" sldId="310"/>
            <ac:spMk id="2" creationId="{A9727537-41DB-CEBF-D0C6-12070728BBC8}"/>
          </ac:spMkLst>
        </pc:spChg>
        <pc:spChg chg="mod">
          <ac:chgData name="Gina Beltramo" userId="ba531e20-3251-423b-909f-83f20f555cdb" providerId="ADAL" clId="{01E5600E-BADD-41DA-89F1-7D0FB8C7753F}" dt="2024-08-23T15:23:26.649" v="982" actId="27636"/>
          <ac:spMkLst>
            <pc:docMk/>
            <pc:sldMk cId="1831347398" sldId="310"/>
            <ac:spMk id="3" creationId="{8DA21FA4-E1D7-35A8-713C-643A8BA8D3F4}"/>
          </ac:spMkLst>
        </pc:spChg>
      </pc:sldChg>
      <pc:sldChg chg="modSp mod">
        <pc:chgData name="Gina Beltramo" userId="ba531e20-3251-423b-909f-83f20f555cdb" providerId="ADAL" clId="{01E5600E-BADD-41DA-89F1-7D0FB8C7753F}" dt="2024-08-23T15:23:50.055" v="1028" actId="27636"/>
        <pc:sldMkLst>
          <pc:docMk/>
          <pc:sldMk cId="3400080597" sldId="311"/>
        </pc:sldMkLst>
        <pc:spChg chg="mod">
          <ac:chgData name="Gina Beltramo" userId="ba531e20-3251-423b-909f-83f20f555cdb" providerId="ADAL" clId="{01E5600E-BADD-41DA-89F1-7D0FB8C7753F}" dt="2024-08-23T15:23:47.057" v="1026" actId="20577"/>
          <ac:spMkLst>
            <pc:docMk/>
            <pc:sldMk cId="3400080597" sldId="311"/>
            <ac:spMk id="2" creationId="{6CEB1B00-702D-24A5-C30F-BE7228F72097}"/>
          </ac:spMkLst>
        </pc:spChg>
        <pc:spChg chg="mod">
          <ac:chgData name="Gina Beltramo" userId="ba531e20-3251-423b-909f-83f20f555cdb" providerId="ADAL" clId="{01E5600E-BADD-41DA-89F1-7D0FB8C7753F}" dt="2024-08-23T15:23:50.055" v="1028" actId="27636"/>
          <ac:spMkLst>
            <pc:docMk/>
            <pc:sldMk cId="3400080597" sldId="311"/>
            <ac:spMk id="3" creationId="{0746182C-0059-465F-F24E-95CE65523F29}"/>
          </ac:spMkLst>
        </pc:spChg>
      </pc:sldChg>
      <pc:sldChg chg="modSp mod">
        <pc:chgData name="Gina Beltramo" userId="ba531e20-3251-423b-909f-83f20f555cdb" providerId="ADAL" clId="{01E5600E-BADD-41DA-89F1-7D0FB8C7753F}" dt="2024-08-23T17:11:01.730" v="1066" actId="20577"/>
        <pc:sldMkLst>
          <pc:docMk/>
          <pc:sldMk cId="1052099417" sldId="313"/>
        </pc:sldMkLst>
        <pc:spChg chg="mod">
          <ac:chgData name="Gina Beltramo" userId="ba531e20-3251-423b-909f-83f20f555cdb" providerId="ADAL" clId="{01E5600E-BADD-41DA-89F1-7D0FB8C7753F}" dt="2024-08-23T17:11:01.730" v="1066" actId="20577"/>
          <ac:spMkLst>
            <pc:docMk/>
            <pc:sldMk cId="1052099417" sldId="313"/>
            <ac:spMk id="3" creationId="{BB6E63A2-ED73-29B3-51C5-B981CC4819A3}"/>
          </ac:spMkLst>
        </pc:spChg>
      </pc:sldChg>
      <pc:sldChg chg="modSp mod">
        <pc:chgData name="Gina Beltramo" userId="ba531e20-3251-423b-909f-83f20f555cdb" providerId="ADAL" clId="{01E5600E-BADD-41DA-89F1-7D0FB8C7753F}" dt="2024-08-23T15:13:43.725" v="401"/>
        <pc:sldMkLst>
          <pc:docMk/>
          <pc:sldMk cId="1837592031" sldId="329"/>
        </pc:sldMkLst>
        <pc:spChg chg="mod">
          <ac:chgData name="Gina Beltramo" userId="ba531e20-3251-423b-909f-83f20f555cdb" providerId="ADAL" clId="{01E5600E-BADD-41DA-89F1-7D0FB8C7753F}" dt="2024-08-23T15:10:20.003" v="353" actId="20577"/>
          <ac:spMkLst>
            <pc:docMk/>
            <pc:sldMk cId="1837592031" sldId="329"/>
            <ac:spMk id="2" creationId="{7683EBB0-B5B5-B7E8-E315-39648B216B68}"/>
          </ac:spMkLst>
        </pc:spChg>
        <pc:spChg chg="mod">
          <ac:chgData name="Gina Beltramo" userId="ba531e20-3251-423b-909f-83f20f555cdb" providerId="ADAL" clId="{01E5600E-BADD-41DA-89F1-7D0FB8C7753F}" dt="2024-08-23T15:13:43.725" v="401"/>
          <ac:spMkLst>
            <pc:docMk/>
            <pc:sldMk cId="1837592031" sldId="329"/>
            <ac:spMk id="3" creationId="{49CBCF74-B07A-3AE0-624E-D8EDBCE2A3B2}"/>
          </ac:spMkLst>
        </pc:spChg>
      </pc:sldChg>
      <pc:sldChg chg="modSp new mod">
        <pc:chgData name="Gina Beltramo" userId="ba531e20-3251-423b-909f-83f20f555cdb" providerId="ADAL" clId="{01E5600E-BADD-41DA-89F1-7D0FB8C7753F}" dt="2024-08-23T15:17:38.078" v="532" actId="20577"/>
        <pc:sldMkLst>
          <pc:docMk/>
          <pc:sldMk cId="1235723668" sldId="330"/>
        </pc:sldMkLst>
        <pc:spChg chg="mod">
          <ac:chgData name="Gina Beltramo" userId="ba531e20-3251-423b-909f-83f20f555cdb" providerId="ADAL" clId="{01E5600E-BADD-41DA-89F1-7D0FB8C7753F}" dt="2024-08-23T15:17:38.078" v="532" actId="20577"/>
          <ac:spMkLst>
            <pc:docMk/>
            <pc:sldMk cId="1235723668" sldId="330"/>
            <ac:spMk id="3" creationId="{3782014A-9381-9510-7CC7-548968BED718}"/>
          </ac:spMkLst>
        </pc:spChg>
      </pc:sldChg>
      <pc:sldChg chg="addSp modSp new mod">
        <pc:chgData name="Gina Beltramo" userId="ba531e20-3251-423b-909f-83f20f555cdb" providerId="ADAL" clId="{01E5600E-BADD-41DA-89F1-7D0FB8C7753F}" dt="2024-08-23T15:16:09.118" v="523" actId="20577"/>
        <pc:sldMkLst>
          <pc:docMk/>
          <pc:sldMk cId="266952047" sldId="331"/>
        </pc:sldMkLst>
        <pc:spChg chg="add mod">
          <ac:chgData name="Gina Beltramo" userId="ba531e20-3251-423b-909f-83f20f555cdb" providerId="ADAL" clId="{01E5600E-BADD-41DA-89F1-7D0FB8C7753F}" dt="2024-08-23T15:16:09.118" v="523" actId="20577"/>
          <ac:spMkLst>
            <pc:docMk/>
            <pc:sldMk cId="266952047" sldId="331"/>
            <ac:spMk id="2" creationId="{BDF491B2-1074-4895-C876-189CD97EAB41}"/>
          </ac:spMkLst>
        </pc:spChg>
      </pc:sldChg>
      <pc:sldChg chg="modSp add mod ord">
        <pc:chgData name="Gina Beltramo" userId="ba531e20-3251-423b-909f-83f20f555cdb" providerId="ADAL" clId="{01E5600E-BADD-41DA-89F1-7D0FB8C7753F}" dt="2024-08-23T15:18:22.783" v="554" actId="20577"/>
        <pc:sldMkLst>
          <pc:docMk/>
          <pc:sldMk cId="3002799548" sldId="332"/>
        </pc:sldMkLst>
        <pc:spChg chg="mod">
          <ac:chgData name="Gina Beltramo" userId="ba531e20-3251-423b-909f-83f20f555cdb" providerId="ADAL" clId="{01E5600E-BADD-41DA-89F1-7D0FB8C7753F}" dt="2024-08-23T15:18:22.783" v="554" actId="20577"/>
          <ac:spMkLst>
            <pc:docMk/>
            <pc:sldMk cId="3002799548" sldId="332"/>
            <ac:spMk id="2" creationId="{BDF491B2-1074-4895-C876-189CD97EAB41}"/>
          </ac:spMkLst>
        </pc:spChg>
      </pc:sldChg>
      <pc:sldChg chg="modSp add mod ord">
        <pc:chgData name="Gina Beltramo" userId="ba531e20-3251-423b-909f-83f20f555cdb" providerId="ADAL" clId="{01E5600E-BADD-41DA-89F1-7D0FB8C7753F}" dt="2024-08-23T15:19:38.672" v="582" actId="20577"/>
        <pc:sldMkLst>
          <pc:docMk/>
          <pc:sldMk cId="155704072" sldId="333"/>
        </pc:sldMkLst>
        <pc:spChg chg="mod">
          <ac:chgData name="Gina Beltramo" userId="ba531e20-3251-423b-909f-83f20f555cdb" providerId="ADAL" clId="{01E5600E-BADD-41DA-89F1-7D0FB8C7753F}" dt="2024-08-23T15:19:38.672" v="582" actId="20577"/>
          <ac:spMkLst>
            <pc:docMk/>
            <pc:sldMk cId="155704072" sldId="333"/>
            <ac:spMk id="2" creationId="{BDF491B2-1074-4895-C876-189CD97EAB41}"/>
          </ac:spMkLst>
        </pc:spChg>
      </pc:sldChg>
      <pc:sldChg chg="addSp modSp new mod">
        <pc:chgData name="Gina Beltramo" userId="ba531e20-3251-423b-909f-83f20f555cdb" providerId="ADAL" clId="{01E5600E-BADD-41DA-89F1-7D0FB8C7753F}" dt="2024-08-23T15:20:28.365" v="624" actId="14100"/>
        <pc:sldMkLst>
          <pc:docMk/>
          <pc:sldMk cId="1194372484" sldId="334"/>
        </pc:sldMkLst>
        <pc:spChg chg="add mod">
          <ac:chgData name="Gina Beltramo" userId="ba531e20-3251-423b-909f-83f20f555cdb" providerId="ADAL" clId="{01E5600E-BADD-41DA-89F1-7D0FB8C7753F}" dt="2024-08-23T15:20:28.365" v="624" actId="14100"/>
          <ac:spMkLst>
            <pc:docMk/>
            <pc:sldMk cId="1194372484" sldId="334"/>
            <ac:spMk id="2" creationId="{29ED6FE6-E36E-9E83-7781-4A47494FD766}"/>
          </ac:spMkLst>
        </pc:spChg>
      </pc:sldChg>
      <pc:sldChg chg="modSp add mod ord">
        <pc:chgData name="Gina Beltramo" userId="ba531e20-3251-423b-909f-83f20f555cdb" providerId="ADAL" clId="{01E5600E-BADD-41DA-89F1-7D0FB8C7753F}" dt="2024-08-23T17:10:37.552" v="1061"/>
        <pc:sldMkLst>
          <pc:docMk/>
          <pc:sldMk cId="2171466678" sldId="335"/>
        </pc:sldMkLst>
        <pc:spChg chg="mod">
          <ac:chgData name="Gina Beltramo" userId="ba531e20-3251-423b-909f-83f20f555cdb" providerId="ADAL" clId="{01E5600E-BADD-41DA-89F1-7D0FB8C7753F}" dt="2024-08-23T17:09:46.527" v="1051" actId="20577"/>
          <ac:spMkLst>
            <pc:docMk/>
            <pc:sldMk cId="2171466678" sldId="335"/>
            <ac:spMk id="2" creationId="{BDF491B2-1074-4895-C876-189CD97EAB41}"/>
          </ac:spMkLst>
        </pc:spChg>
      </pc:sldChg>
      <pc:sldChg chg="modSp add mod ord">
        <pc:chgData name="Gina Beltramo" userId="ba531e20-3251-423b-909f-83f20f555cdb" providerId="ADAL" clId="{01E5600E-BADD-41DA-89F1-7D0FB8C7753F}" dt="2024-08-23T17:16:39.933" v="1217" actId="20577"/>
        <pc:sldMkLst>
          <pc:docMk/>
          <pc:sldMk cId="4211966784" sldId="336"/>
        </pc:sldMkLst>
        <pc:spChg chg="mod">
          <ac:chgData name="Gina Beltramo" userId="ba531e20-3251-423b-909f-83f20f555cdb" providerId="ADAL" clId="{01E5600E-BADD-41DA-89F1-7D0FB8C7753F}" dt="2024-08-23T17:16:39.933" v="1217" actId="20577"/>
          <ac:spMkLst>
            <pc:docMk/>
            <pc:sldMk cId="4211966784" sldId="336"/>
            <ac:spMk id="2" creationId="{BDF491B2-1074-4895-C876-189CD97EAB41}"/>
          </ac:spMkLst>
        </pc:spChg>
      </pc:sldChg>
      <pc:sldChg chg="modSp new mod">
        <pc:chgData name="Gina Beltramo" userId="ba531e20-3251-423b-909f-83f20f555cdb" providerId="ADAL" clId="{01E5600E-BADD-41DA-89F1-7D0FB8C7753F}" dt="2024-08-23T17:24:45.198" v="1322" actId="20577"/>
        <pc:sldMkLst>
          <pc:docMk/>
          <pc:sldMk cId="2547750090" sldId="337"/>
        </pc:sldMkLst>
        <pc:spChg chg="mod">
          <ac:chgData name="Gina Beltramo" userId="ba531e20-3251-423b-909f-83f20f555cdb" providerId="ADAL" clId="{01E5600E-BADD-41DA-89F1-7D0FB8C7753F}" dt="2024-08-23T17:17:14.537" v="1225" actId="20577"/>
          <ac:spMkLst>
            <pc:docMk/>
            <pc:sldMk cId="2547750090" sldId="337"/>
            <ac:spMk id="2" creationId="{DDD2126A-CA7B-CA6B-0502-4A7A0E6D1C06}"/>
          </ac:spMkLst>
        </pc:spChg>
        <pc:spChg chg="mod">
          <ac:chgData name="Gina Beltramo" userId="ba531e20-3251-423b-909f-83f20f555cdb" providerId="ADAL" clId="{01E5600E-BADD-41DA-89F1-7D0FB8C7753F}" dt="2024-08-23T17:24:45.198" v="1322" actId="20577"/>
          <ac:spMkLst>
            <pc:docMk/>
            <pc:sldMk cId="2547750090" sldId="337"/>
            <ac:spMk id="3" creationId="{00ED574E-748C-2118-4632-BB4D4DBB5F8E}"/>
          </ac:spMkLst>
        </pc:spChg>
      </pc:sldChg>
    </pc:docChg>
  </pc:docChgLst>
</pc:chgInfo>
</file>

<file path=ppt/diagrams/_rels/data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ata1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13.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 Id="rId14" Type="http://schemas.openxmlformats.org/officeDocument/2006/relationships/image" Target="../media/image32.svg"/></Relationships>
</file>

<file path=ppt/diagrams/_rels/data15.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sv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36.svg"/><Relationship Id="rId9" Type="http://schemas.openxmlformats.org/officeDocument/2006/relationships/image" Target="../media/image41.png"/></Relationships>
</file>

<file path=ppt/diagrams/_rels/data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4" Type="http://schemas.openxmlformats.org/officeDocument/2006/relationships/image" Target="../media/image48.svg"/></Relationships>
</file>

<file path=ppt/diagrams/_rels/data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svg"/><Relationship Id="rId1" Type="http://schemas.openxmlformats.org/officeDocument/2006/relationships/image" Target="../media/image51.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4.svg"/></Relationships>
</file>

<file path=ppt/diagrams/_rels/data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svg"/><Relationship Id="rId1" Type="http://schemas.openxmlformats.org/officeDocument/2006/relationships/image" Target="../media/image19.png"/><Relationship Id="rId6" Type="http://schemas.openxmlformats.org/officeDocument/2006/relationships/image" Target="../media/image58.svg"/><Relationship Id="rId5" Type="http://schemas.openxmlformats.org/officeDocument/2006/relationships/image" Target="../media/image53.png"/><Relationship Id="rId4" Type="http://schemas.openxmlformats.org/officeDocument/2006/relationships/image" Target="../media/image57.svg"/></Relationships>
</file>

<file path=ppt/diagrams/_rels/data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9.png"/><Relationship Id="rId4" Type="http://schemas.openxmlformats.org/officeDocument/2006/relationships/image" Target="../media/image62.svg"/></Relationships>
</file>

<file path=ppt/diagrams/_rels/data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svg"/><Relationship Id="rId1" Type="http://schemas.openxmlformats.org/officeDocument/2006/relationships/image" Target="../media/image63.png"/><Relationship Id="rId4" Type="http://schemas.openxmlformats.org/officeDocument/2006/relationships/image" Target="../media/image66.svg"/></Relationships>
</file>

<file path=ppt/diagrams/_rels/drawing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svg"/><Relationship Id="rId1" Type="http://schemas.openxmlformats.org/officeDocument/2006/relationships/image" Target="../media/image3.png"/><Relationship Id="rId4" Type="http://schemas.openxmlformats.org/officeDocument/2006/relationships/image" Target="../media/image6.svg"/></Relationships>
</file>

<file path=ppt/diagrams/_rels/drawing1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13.xml.rels><?xml version="1.0" encoding="UTF-8" standalone="yes"?>
<Relationships xmlns="http://schemas.openxmlformats.org/package/2006/relationships"><Relationship Id="rId8" Type="http://schemas.openxmlformats.org/officeDocument/2006/relationships/image" Target="../media/image26.svg"/><Relationship Id="rId13" Type="http://schemas.openxmlformats.org/officeDocument/2006/relationships/image" Target="../media/image31.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svg"/><Relationship Id="rId2" Type="http://schemas.openxmlformats.org/officeDocument/2006/relationships/image" Target="../media/image20.svg"/><Relationship Id="rId1" Type="http://schemas.openxmlformats.org/officeDocument/2006/relationships/image" Target="../media/image19.png"/><Relationship Id="rId6" Type="http://schemas.openxmlformats.org/officeDocument/2006/relationships/image" Target="../media/image24.svg"/><Relationship Id="rId11" Type="http://schemas.openxmlformats.org/officeDocument/2006/relationships/image" Target="../media/image29.png"/><Relationship Id="rId5" Type="http://schemas.openxmlformats.org/officeDocument/2006/relationships/image" Target="../media/image23.pn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 Id="rId14" Type="http://schemas.openxmlformats.org/officeDocument/2006/relationships/image" Target="../media/image32.svg"/></Relationships>
</file>

<file path=ppt/diagrams/_rels/drawing15.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sv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8.sv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36.svg"/><Relationship Id="rId9" Type="http://schemas.openxmlformats.org/officeDocument/2006/relationships/image" Target="../media/image41.png"/></Relationships>
</file>

<file path=ppt/diagrams/_rels/drawing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svg"/><Relationship Id="rId1" Type="http://schemas.openxmlformats.org/officeDocument/2006/relationships/image" Target="../media/image45.png"/><Relationship Id="rId4" Type="http://schemas.openxmlformats.org/officeDocument/2006/relationships/image" Target="../media/image48.svg"/></Relationships>
</file>

<file path=ppt/diagrams/_rels/drawing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svg"/><Relationship Id="rId1" Type="http://schemas.openxmlformats.org/officeDocument/2006/relationships/image" Target="../media/image51.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4.svg"/></Relationships>
</file>

<file path=ppt/diagrams/_rels/drawing2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svg"/><Relationship Id="rId1" Type="http://schemas.openxmlformats.org/officeDocument/2006/relationships/image" Target="../media/image19.png"/><Relationship Id="rId6" Type="http://schemas.openxmlformats.org/officeDocument/2006/relationships/image" Target="../media/image58.svg"/><Relationship Id="rId5" Type="http://schemas.openxmlformats.org/officeDocument/2006/relationships/image" Target="../media/image53.png"/><Relationship Id="rId4" Type="http://schemas.openxmlformats.org/officeDocument/2006/relationships/image" Target="../media/image57.svg"/></Relationships>
</file>

<file path=ppt/diagrams/_rels/drawing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svg"/><Relationship Id="rId1" Type="http://schemas.openxmlformats.org/officeDocument/2006/relationships/image" Target="../media/image59.png"/><Relationship Id="rId4" Type="http://schemas.openxmlformats.org/officeDocument/2006/relationships/image" Target="../media/image62.svg"/></Relationships>
</file>

<file path=ppt/diagrams/_rels/drawing2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svg"/><Relationship Id="rId1" Type="http://schemas.openxmlformats.org/officeDocument/2006/relationships/image" Target="../media/image63.png"/><Relationship Id="rId4" Type="http://schemas.openxmlformats.org/officeDocument/2006/relationships/image" Target="../media/image66.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EC077E-AFB1-4053-BC75-D14E90C23E04}"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3656FF29-A923-46A0-9F7B-60C06607E371}">
      <dgm:prSet/>
      <dgm:spPr/>
      <dgm:t>
        <a:bodyPr/>
        <a:lstStyle/>
        <a:p>
          <a:r>
            <a:rPr lang="en-US"/>
            <a:t>Title IX Coordinator</a:t>
          </a:r>
        </a:p>
      </dgm:t>
    </dgm:pt>
    <dgm:pt modelId="{BF229EFF-3493-4297-8834-990E5966A7FB}" type="parTrans" cxnId="{7D8C2C1B-422E-4F17-B9E8-0AFD21C334B4}">
      <dgm:prSet/>
      <dgm:spPr/>
      <dgm:t>
        <a:bodyPr/>
        <a:lstStyle/>
        <a:p>
          <a:endParaRPr lang="en-US"/>
        </a:p>
      </dgm:t>
    </dgm:pt>
    <dgm:pt modelId="{CD318AC0-145E-4518-94DE-D0805F250610}" type="sibTrans" cxnId="{7D8C2C1B-422E-4F17-B9E8-0AFD21C334B4}">
      <dgm:prSet/>
      <dgm:spPr/>
      <dgm:t>
        <a:bodyPr/>
        <a:lstStyle/>
        <a:p>
          <a:endParaRPr lang="en-US"/>
        </a:p>
      </dgm:t>
    </dgm:pt>
    <dgm:pt modelId="{5CE5CB12-E296-4BED-A2AE-57A7AECC9B92}">
      <dgm:prSet/>
      <dgm:spPr/>
      <dgm:t>
        <a:bodyPr/>
        <a:lstStyle/>
        <a:p>
          <a:r>
            <a:rPr lang="en-US"/>
            <a:t>Investigator</a:t>
          </a:r>
        </a:p>
      </dgm:t>
    </dgm:pt>
    <dgm:pt modelId="{306226D2-E3A0-4668-AFF0-02A5D1A00C28}" type="parTrans" cxnId="{31A5716F-17D2-4834-9D44-4903EDEE17D1}">
      <dgm:prSet/>
      <dgm:spPr/>
      <dgm:t>
        <a:bodyPr/>
        <a:lstStyle/>
        <a:p>
          <a:endParaRPr lang="en-US"/>
        </a:p>
      </dgm:t>
    </dgm:pt>
    <dgm:pt modelId="{316CB195-9E9C-4109-B290-D9EAF70EB58C}" type="sibTrans" cxnId="{31A5716F-17D2-4834-9D44-4903EDEE17D1}">
      <dgm:prSet/>
      <dgm:spPr/>
      <dgm:t>
        <a:bodyPr/>
        <a:lstStyle/>
        <a:p>
          <a:endParaRPr lang="en-US"/>
        </a:p>
      </dgm:t>
    </dgm:pt>
    <dgm:pt modelId="{0AA68C20-C161-4442-A064-A7E27181A277}">
      <dgm:prSet/>
      <dgm:spPr/>
      <dgm:t>
        <a:bodyPr/>
        <a:lstStyle/>
        <a:p>
          <a:r>
            <a:rPr lang="en-US"/>
            <a:t>Decision maker</a:t>
          </a:r>
        </a:p>
      </dgm:t>
    </dgm:pt>
    <dgm:pt modelId="{30697F0E-088B-4979-852A-D1ADC6A2F194}" type="parTrans" cxnId="{EC344951-35C8-4508-BDA7-89A156A790D8}">
      <dgm:prSet/>
      <dgm:spPr/>
      <dgm:t>
        <a:bodyPr/>
        <a:lstStyle/>
        <a:p>
          <a:endParaRPr lang="en-US"/>
        </a:p>
      </dgm:t>
    </dgm:pt>
    <dgm:pt modelId="{01006C4E-EEB1-485E-8B78-0BFC90A5579D}" type="sibTrans" cxnId="{EC344951-35C8-4508-BDA7-89A156A790D8}">
      <dgm:prSet/>
      <dgm:spPr/>
      <dgm:t>
        <a:bodyPr/>
        <a:lstStyle/>
        <a:p>
          <a:endParaRPr lang="en-US"/>
        </a:p>
      </dgm:t>
    </dgm:pt>
    <dgm:pt modelId="{C83C1821-92C8-4508-B442-77F169815A5C}">
      <dgm:prSet/>
      <dgm:spPr/>
      <dgm:t>
        <a:bodyPr/>
        <a:lstStyle/>
        <a:p>
          <a:r>
            <a:rPr lang="en-US" dirty="0"/>
            <a:t>Informal resolution facilitator</a:t>
          </a:r>
        </a:p>
      </dgm:t>
    </dgm:pt>
    <dgm:pt modelId="{9CFA3743-ABCE-43E5-864D-4126C1074ABC}" type="parTrans" cxnId="{73C0FE6A-BF58-4465-B322-512DD5AD37E2}">
      <dgm:prSet/>
      <dgm:spPr/>
      <dgm:t>
        <a:bodyPr/>
        <a:lstStyle/>
        <a:p>
          <a:endParaRPr lang="en-US"/>
        </a:p>
      </dgm:t>
    </dgm:pt>
    <dgm:pt modelId="{147229B5-916E-4C9F-8130-0266E4968709}" type="sibTrans" cxnId="{73C0FE6A-BF58-4465-B322-512DD5AD37E2}">
      <dgm:prSet/>
      <dgm:spPr/>
      <dgm:t>
        <a:bodyPr/>
        <a:lstStyle/>
        <a:p>
          <a:endParaRPr lang="en-US"/>
        </a:p>
      </dgm:t>
    </dgm:pt>
    <dgm:pt modelId="{713A051A-911E-4A4F-9384-81B85B6B8860}">
      <dgm:prSet/>
      <dgm:spPr/>
      <dgm:t>
        <a:bodyPr/>
        <a:lstStyle/>
        <a:p>
          <a:r>
            <a:rPr lang="en-US"/>
            <a:t>Appeal decision-maker </a:t>
          </a:r>
        </a:p>
      </dgm:t>
    </dgm:pt>
    <dgm:pt modelId="{68B323E5-CA32-405E-9BCF-E1C5DC46C7CB}" type="parTrans" cxnId="{D6486642-B10E-4E29-B75E-E2466FF35CDD}">
      <dgm:prSet/>
      <dgm:spPr/>
      <dgm:t>
        <a:bodyPr/>
        <a:lstStyle/>
        <a:p>
          <a:endParaRPr lang="en-US"/>
        </a:p>
      </dgm:t>
    </dgm:pt>
    <dgm:pt modelId="{CE5BAF58-A0F8-485A-B487-56C4DB8D0969}" type="sibTrans" cxnId="{D6486642-B10E-4E29-B75E-E2466FF35CDD}">
      <dgm:prSet/>
      <dgm:spPr/>
      <dgm:t>
        <a:bodyPr/>
        <a:lstStyle/>
        <a:p>
          <a:endParaRPr lang="en-US"/>
        </a:p>
      </dgm:t>
    </dgm:pt>
    <dgm:pt modelId="{648933DE-38CF-4952-B3F2-1EA448B5C9A6}" type="pres">
      <dgm:prSet presAssocID="{95EC077E-AFB1-4053-BC75-D14E90C23E04}" presName="linear" presStyleCnt="0">
        <dgm:presLayoutVars>
          <dgm:animLvl val="lvl"/>
          <dgm:resizeHandles val="exact"/>
        </dgm:presLayoutVars>
      </dgm:prSet>
      <dgm:spPr/>
    </dgm:pt>
    <dgm:pt modelId="{BB9CEA19-3DE6-4E60-AC97-009623E843C1}" type="pres">
      <dgm:prSet presAssocID="{3656FF29-A923-46A0-9F7B-60C06607E371}" presName="parentText" presStyleLbl="node1" presStyleIdx="0" presStyleCnt="5">
        <dgm:presLayoutVars>
          <dgm:chMax val="0"/>
          <dgm:bulletEnabled val="1"/>
        </dgm:presLayoutVars>
      </dgm:prSet>
      <dgm:spPr/>
    </dgm:pt>
    <dgm:pt modelId="{A36DE696-351A-4764-9840-5D22FD26C8C0}" type="pres">
      <dgm:prSet presAssocID="{CD318AC0-145E-4518-94DE-D0805F250610}" presName="spacer" presStyleCnt="0"/>
      <dgm:spPr/>
    </dgm:pt>
    <dgm:pt modelId="{2636FDD0-BBA3-409F-9E1C-C95A2C1C4A9C}" type="pres">
      <dgm:prSet presAssocID="{5CE5CB12-E296-4BED-A2AE-57A7AECC9B92}" presName="parentText" presStyleLbl="node1" presStyleIdx="1" presStyleCnt="5">
        <dgm:presLayoutVars>
          <dgm:chMax val="0"/>
          <dgm:bulletEnabled val="1"/>
        </dgm:presLayoutVars>
      </dgm:prSet>
      <dgm:spPr/>
    </dgm:pt>
    <dgm:pt modelId="{6143CA57-2D96-43D7-B4A4-DFCEC784EBD7}" type="pres">
      <dgm:prSet presAssocID="{316CB195-9E9C-4109-B290-D9EAF70EB58C}" presName="spacer" presStyleCnt="0"/>
      <dgm:spPr/>
    </dgm:pt>
    <dgm:pt modelId="{A806254B-5D2B-4E35-A234-539115BF5D10}" type="pres">
      <dgm:prSet presAssocID="{0AA68C20-C161-4442-A064-A7E27181A277}" presName="parentText" presStyleLbl="node1" presStyleIdx="2" presStyleCnt="5">
        <dgm:presLayoutVars>
          <dgm:chMax val="0"/>
          <dgm:bulletEnabled val="1"/>
        </dgm:presLayoutVars>
      </dgm:prSet>
      <dgm:spPr/>
    </dgm:pt>
    <dgm:pt modelId="{ADCD6E72-5418-4391-9F89-DB52E403A4F1}" type="pres">
      <dgm:prSet presAssocID="{01006C4E-EEB1-485E-8B78-0BFC90A5579D}" presName="spacer" presStyleCnt="0"/>
      <dgm:spPr/>
    </dgm:pt>
    <dgm:pt modelId="{CECCC775-DA54-4EBF-83B4-D8F135570A78}" type="pres">
      <dgm:prSet presAssocID="{C83C1821-92C8-4508-B442-77F169815A5C}" presName="parentText" presStyleLbl="node1" presStyleIdx="3" presStyleCnt="5">
        <dgm:presLayoutVars>
          <dgm:chMax val="0"/>
          <dgm:bulletEnabled val="1"/>
        </dgm:presLayoutVars>
      </dgm:prSet>
      <dgm:spPr/>
    </dgm:pt>
    <dgm:pt modelId="{D20E26B2-2135-49D8-B6D8-E543A93DF2FD}" type="pres">
      <dgm:prSet presAssocID="{147229B5-916E-4C9F-8130-0266E4968709}" presName="spacer" presStyleCnt="0"/>
      <dgm:spPr/>
    </dgm:pt>
    <dgm:pt modelId="{58685453-2E6E-4475-9737-BBB7E2441EF0}" type="pres">
      <dgm:prSet presAssocID="{713A051A-911E-4A4F-9384-81B85B6B8860}" presName="parentText" presStyleLbl="node1" presStyleIdx="4" presStyleCnt="5">
        <dgm:presLayoutVars>
          <dgm:chMax val="0"/>
          <dgm:bulletEnabled val="1"/>
        </dgm:presLayoutVars>
      </dgm:prSet>
      <dgm:spPr/>
    </dgm:pt>
  </dgm:ptLst>
  <dgm:cxnLst>
    <dgm:cxn modelId="{FDF7200D-A168-4478-8D53-75876E68E284}" type="presOf" srcId="{C83C1821-92C8-4508-B442-77F169815A5C}" destId="{CECCC775-DA54-4EBF-83B4-D8F135570A78}" srcOrd="0" destOrd="0" presId="urn:microsoft.com/office/officeart/2005/8/layout/vList2"/>
    <dgm:cxn modelId="{7D8C2C1B-422E-4F17-B9E8-0AFD21C334B4}" srcId="{95EC077E-AFB1-4053-BC75-D14E90C23E04}" destId="{3656FF29-A923-46A0-9F7B-60C06607E371}" srcOrd="0" destOrd="0" parTransId="{BF229EFF-3493-4297-8834-990E5966A7FB}" sibTransId="{CD318AC0-145E-4518-94DE-D0805F250610}"/>
    <dgm:cxn modelId="{189E921C-0977-4A4B-B460-60EE94BEB9BD}" type="presOf" srcId="{713A051A-911E-4A4F-9384-81B85B6B8860}" destId="{58685453-2E6E-4475-9737-BBB7E2441EF0}" srcOrd="0" destOrd="0" presId="urn:microsoft.com/office/officeart/2005/8/layout/vList2"/>
    <dgm:cxn modelId="{D6486642-B10E-4E29-B75E-E2466FF35CDD}" srcId="{95EC077E-AFB1-4053-BC75-D14E90C23E04}" destId="{713A051A-911E-4A4F-9384-81B85B6B8860}" srcOrd="4" destOrd="0" parTransId="{68B323E5-CA32-405E-9BCF-E1C5DC46C7CB}" sibTransId="{CE5BAF58-A0F8-485A-B487-56C4DB8D0969}"/>
    <dgm:cxn modelId="{73C0FE6A-BF58-4465-B322-512DD5AD37E2}" srcId="{95EC077E-AFB1-4053-BC75-D14E90C23E04}" destId="{C83C1821-92C8-4508-B442-77F169815A5C}" srcOrd="3" destOrd="0" parTransId="{9CFA3743-ABCE-43E5-864D-4126C1074ABC}" sibTransId="{147229B5-916E-4C9F-8130-0266E4968709}"/>
    <dgm:cxn modelId="{31A5716F-17D2-4834-9D44-4903EDEE17D1}" srcId="{95EC077E-AFB1-4053-BC75-D14E90C23E04}" destId="{5CE5CB12-E296-4BED-A2AE-57A7AECC9B92}" srcOrd="1" destOrd="0" parTransId="{306226D2-E3A0-4668-AFF0-02A5D1A00C28}" sibTransId="{316CB195-9E9C-4109-B290-D9EAF70EB58C}"/>
    <dgm:cxn modelId="{EC344951-35C8-4508-BDA7-89A156A790D8}" srcId="{95EC077E-AFB1-4053-BC75-D14E90C23E04}" destId="{0AA68C20-C161-4442-A064-A7E27181A277}" srcOrd="2" destOrd="0" parTransId="{30697F0E-088B-4979-852A-D1ADC6A2F194}" sibTransId="{01006C4E-EEB1-485E-8B78-0BFC90A5579D}"/>
    <dgm:cxn modelId="{B1424B84-B2EC-47BE-AE3A-6299F778989D}" type="presOf" srcId="{0AA68C20-C161-4442-A064-A7E27181A277}" destId="{A806254B-5D2B-4E35-A234-539115BF5D10}" srcOrd="0" destOrd="0" presId="urn:microsoft.com/office/officeart/2005/8/layout/vList2"/>
    <dgm:cxn modelId="{9AF3A5BD-0966-44BC-9672-A6EDEEE5A537}" type="presOf" srcId="{95EC077E-AFB1-4053-BC75-D14E90C23E04}" destId="{648933DE-38CF-4952-B3F2-1EA448B5C9A6}" srcOrd="0" destOrd="0" presId="urn:microsoft.com/office/officeart/2005/8/layout/vList2"/>
    <dgm:cxn modelId="{7E0664C6-3926-4348-A2EE-264296CC8F71}" type="presOf" srcId="{5CE5CB12-E296-4BED-A2AE-57A7AECC9B92}" destId="{2636FDD0-BBA3-409F-9E1C-C95A2C1C4A9C}" srcOrd="0" destOrd="0" presId="urn:microsoft.com/office/officeart/2005/8/layout/vList2"/>
    <dgm:cxn modelId="{070F3FD9-4184-4DFA-81CA-1F68665978FA}" type="presOf" srcId="{3656FF29-A923-46A0-9F7B-60C06607E371}" destId="{BB9CEA19-3DE6-4E60-AC97-009623E843C1}" srcOrd="0" destOrd="0" presId="urn:microsoft.com/office/officeart/2005/8/layout/vList2"/>
    <dgm:cxn modelId="{CF4F9387-D6A9-4D11-A665-D043DA6E5716}" type="presParOf" srcId="{648933DE-38CF-4952-B3F2-1EA448B5C9A6}" destId="{BB9CEA19-3DE6-4E60-AC97-009623E843C1}" srcOrd="0" destOrd="0" presId="urn:microsoft.com/office/officeart/2005/8/layout/vList2"/>
    <dgm:cxn modelId="{942A93D3-93F5-4917-8607-A050DABA990C}" type="presParOf" srcId="{648933DE-38CF-4952-B3F2-1EA448B5C9A6}" destId="{A36DE696-351A-4764-9840-5D22FD26C8C0}" srcOrd="1" destOrd="0" presId="urn:microsoft.com/office/officeart/2005/8/layout/vList2"/>
    <dgm:cxn modelId="{4253944F-DC30-4E19-AF64-FA8C46C9AE7B}" type="presParOf" srcId="{648933DE-38CF-4952-B3F2-1EA448B5C9A6}" destId="{2636FDD0-BBA3-409F-9E1C-C95A2C1C4A9C}" srcOrd="2" destOrd="0" presId="urn:microsoft.com/office/officeart/2005/8/layout/vList2"/>
    <dgm:cxn modelId="{B8D678A1-60F2-46F1-A2C8-808F42448D4C}" type="presParOf" srcId="{648933DE-38CF-4952-B3F2-1EA448B5C9A6}" destId="{6143CA57-2D96-43D7-B4A4-DFCEC784EBD7}" srcOrd="3" destOrd="0" presId="urn:microsoft.com/office/officeart/2005/8/layout/vList2"/>
    <dgm:cxn modelId="{B76A385A-9885-4437-9B11-132288C67BAF}" type="presParOf" srcId="{648933DE-38CF-4952-B3F2-1EA448B5C9A6}" destId="{A806254B-5D2B-4E35-A234-539115BF5D10}" srcOrd="4" destOrd="0" presId="urn:microsoft.com/office/officeart/2005/8/layout/vList2"/>
    <dgm:cxn modelId="{46FD0A98-D13A-4ECA-BF06-D4E19F4CCCA2}" type="presParOf" srcId="{648933DE-38CF-4952-B3F2-1EA448B5C9A6}" destId="{ADCD6E72-5418-4391-9F89-DB52E403A4F1}" srcOrd="5" destOrd="0" presId="urn:microsoft.com/office/officeart/2005/8/layout/vList2"/>
    <dgm:cxn modelId="{E18EE1BD-3063-44A3-BC95-CFD935A926DC}" type="presParOf" srcId="{648933DE-38CF-4952-B3F2-1EA448B5C9A6}" destId="{CECCC775-DA54-4EBF-83B4-D8F135570A78}" srcOrd="6" destOrd="0" presId="urn:microsoft.com/office/officeart/2005/8/layout/vList2"/>
    <dgm:cxn modelId="{B5E1A2AC-1EB7-48A1-8508-94232742198A}" type="presParOf" srcId="{648933DE-38CF-4952-B3F2-1EA448B5C9A6}" destId="{D20E26B2-2135-49D8-B6D8-E543A93DF2FD}" srcOrd="7" destOrd="0" presId="urn:microsoft.com/office/officeart/2005/8/layout/vList2"/>
    <dgm:cxn modelId="{21128D92-5A46-4228-9049-E70C19FA4DF5}" type="presParOf" srcId="{648933DE-38CF-4952-B3F2-1EA448B5C9A6}" destId="{58685453-2E6E-4475-9737-BBB7E2441EF0}"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83C1F49-A56B-43EF-B759-71088A14F22B}"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en-US"/>
        </a:p>
      </dgm:t>
    </dgm:pt>
    <dgm:pt modelId="{966B7623-726A-463B-B80F-D70C036A0AD3}">
      <dgm:prSet/>
      <dgm:spPr/>
      <dgm:t>
        <a:bodyPr/>
        <a:lstStyle/>
        <a:p>
          <a:r>
            <a:rPr lang="en-US" dirty="0"/>
            <a:t>1. May delegate duties as appropriate </a:t>
          </a:r>
        </a:p>
      </dgm:t>
    </dgm:pt>
    <dgm:pt modelId="{F9EF14DB-1CC1-48FF-9A01-11E95F2105BA}" type="parTrans" cxnId="{AFBBC86B-F74A-49C5-88E6-1EE9F2851A9B}">
      <dgm:prSet/>
      <dgm:spPr/>
      <dgm:t>
        <a:bodyPr/>
        <a:lstStyle/>
        <a:p>
          <a:endParaRPr lang="en-US"/>
        </a:p>
      </dgm:t>
    </dgm:pt>
    <dgm:pt modelId="{4163416B-44E7-4AED-9B14-971E0E2170C4}" type="sibTrans" cxnId="{AFBBC86B-F74A-49C5-88E6-1EE9F2851A9B}">
      <dgm:prSet/>
      <dgm:spPr/>
      <dgm:t>
        <a:bodyPr/>
        <a:lstStyle/>
        <a:p>
          <a:endParaRPr lang="en-US"/>
        </a:p>
      </dgm:t>
    </dgm:pt>
    <dgm:pt modelId="{A8E4FCE0-5FBC-4C36-A684-2DC1CB6898D7}">
      <dgm:prSet/>
      <dgm:spPr/>
      <dgm:t>
        <a:bodyPr/>
        <a:lstStyle/>
        <a:p>
          <a:r>
            <a:rPr lang="en-US"/>
            <a:t>2. Oversees the implementation of the Title IX Process</a:t>
          </a:r>
        </a:p>
      </dgm:t>
    </dgm:pt>
    <dgm:pt modelId="{605E6EB9-6DAD-4E66-8A7B-C30868C049F3}" type="parTrans" cxnId="{085E6F18-56A7-4D9D-B1BD-653971B0F36D}">
      <dgm:prSet/>
      <dgm:spPr/>
      <dgm:t>
        <a:bodyPr/>
        <a:lstStyle/>
        <a:p>
          <a:endParaRPr lang="en-US"/>
        </a:p>
      </dgm:t>
    </dgm:pt>
    <dgm:pt modelId="{17903617-2D5E-43D2-9DCE-E75EE1F01B49}" type="sibTrans" cxnId="{085E6F18-56A7-4D9D-B1BD-653971B0F36D}">
      <dgm:prSet/>
      <dgm:spPr/>
      <dgm:t>
        <a:bodyPr/>
        <a:lstStyle/>
        <a:p>
          <a:endParaRPr lang="en-US"/>
        </a:p>
      </dgm:t>
    </dgm:pt>
    <dgm:pt modelId="{1EC19A72-3D6B-4D86-837A-B6B8BA658EB3}">
      <dgm:prSet/>
      <dgm:spPr/>
      <dgm:t>
        <a:bodyPr/>
        <a:lstStyle/>
        <a:p>
          <a:r>
            <a:rPr lang="en-US"/>
            <a:t>3. Is responsible for all record keeping obligations</a:t>
          </a:r>
        </a:p>
      </dgm:t>
    </dgm:pt>
    <dgm:pt modelId="{59B20820-484B-4B8C-A046-80151D420060}" type="parTrans" cxnId="{186044F8-28A2-4A3A-8320-6A2E12D5CB26}">
      <dgm:prSet/>
      <dgm:spPr/>
      <dgm:t>
        <a:bodyPr/>
        <a:lstStyle/>
        <a:p>
          <a:endParaRPr lang="en-US"/>
        </a:p>
      </dgm:t>
    </dgm:pt>
    <dgm:pt modelId="{183FFE71-0533-4AAF-9732-0600C6CFDAD3}" type="sibTrans" cxnId="{186044F8-28A2-4A3A-8320-6A2E12D5CB26}">
      <dgm:prSet/>
      <dgm:spPr/>
      <dgm:t>
        <a:bodyPr/>
        <a:lstStyle/>
        <a:p>
          <a:endParaRPr lang="en-US"/>
        </a:p>
      </dgm:t>
    </dgm:pt>
    <dgm:pt modelId="{99CCB244-D1F6-4858-8C19-F3FAA0C63E75}">
      <dgm:prSet/>
      <dgm:spPr/>
      <dgm:t>
        <a:bodyPr/>
        <a:lstStyle/>
        <a:p>
          <a:r>
            <a:rPr lang="en-US"/>
            <a:t>4. Monitors the offering of and implementation of supportive measures</a:t>
          </a:r>
        </a:p>
      </dgm:t>
    </dgm:pt>
    <dgm:pt modelId="{DDC19F57-5998-433E-A3CF-2A33055FB3A4}" type="parTrans" cxnId="{864ACF01-D0CC-4658-82F1-28940CD6E7BB}">
      <dgm:prSet/>
      <dgm:spPr/>
      <dgm:t>
        <a:bodyPr/>
        <a:lstStyle/>
        <a:p>
          <a:endParaRPr lang="en-US"/>
        </a:p>
      </dgm:t>
    </dgm:pt>
    <dgm:pt modelId="{002BB06C-313D-41C5-B787-0DD51DC8C6B5}" type="sibTrans" cxnId="{864ACF01-D0CC-4658-82F1-28940CD6E7BB}">
      <dgm:prSet/>
      <dgm:spPr/>
      <dgm:t>
        <a:bodyPr/>
        <a:lstStyle/>
        <a:p>
          <a:endParaRPr lang="en-US"/>
        </a:p>
      </dgm:t>
    </dgm:pt>
    <dgm:pt modelId="{12CB2665-BA97-4942-97C9-934D26D1F3DF}">
      <dgm:prSet/>
      <dgm:spPr/>
      <dgm:t>
        <a:bodyPr/>
        <a:lstStyle/>
        <a:p>
          <a:r>
            <a:rPr lang="en-US" dirty="0"/>
            <a:t>5. Notifies the parties of the complaint and the grievance process</a:t>
          </a:r>
        </a:p>
      </dgm:t>
    </dgm:pt>
    <dgm:pt modelId="{63BD9C7F-5186-41F0-B24F-6ECF8D40A980}" type="parTrans" cxnId="{9CB184FC-1718-4DAA-A49E-D44FC73C67F8}">
      <dgm:prSet/>
      <dgm:spPr/>
      <dgm:t>
        <a:bodyPr/>
        <a:lstStyle/>
        <a:p>
          <a:endParaRPr lang="en-US"/>
        </a:p>
      </dgm:t>
    </dgm:pt>
    <dgm:pt modelId="{328C80FF-1FBF-4D3E-886D-0D9ECB11D327}" type="sibTrans" cxnId="{9CB184FC-1718-4DAA-A49E-D44FC73C67F8}">
      <dgm:prSet/>
      <dgm:spPr/>
      <dgm:t>
        <a:bodyPr/>
        <a:lstStyle/>
        <a:p>
          <a:endParaRPr lang="en-US"/>
        </a:p>
      </dgm:t>
    </dgm:pt>
    <dgm:pt modelId="{28911DB3-A5C1-457E-8F8D-C91DC21B30D3}">
      <dgm:prSet/>
      <dgm:spPr/>
      <dgm:t>
        <a:bodyPr/>
        <a:lstStyle/>
        <a:p>
          <a:r>
            <a:rPr lang="en-US" dirty="0"/>
            <a:t>6. Determines whether to initiate a grievance process</a:t>
          </a:r>
        </a:p>
      </dgm:t>
    </dgm:pt>
    <dgm:pt modelId="{DD48456D-0170-48A0-89C3-1FC79FBE6CEE}" type="parTrans" cxnId="{5FAB0B0C-5DBD-4D49-9441-4715A313AA48}">
      <dgm:prSet/>
      <dgm:spPr/>
      <dgm:t>
        <a:bodyPr/>
        <a:lstStyle/>
        <a:p>
          <a:endParaRPr lang="en-US"/>
        </a:p>
      </dgm:t>
    </dgm:pt>
    <dgm:pt modelId="{A14977F4-73AE-4EFE-8D87-03060D5BEF67}" type="sibTrans" cxnId="{5FAB0B0C-5DBD-4D49-9441-4715A313AA48}">
      <dgm:prSet/>
      <dgm:spPr/>
      <dgm:t>
        <a:bodyPr/>
        <a:lstStyle/>
        <a:p>
          <a:endParaRPr lang="en-US"/>
        </a:p>
      </dgm:t>
    </dgm:pt>
    <dgm:pt modelId="{41E3CC82-A0BC-46F1-B3C7-559197CC93EA}">
      <dgm:prSet/>
      <dgm:spPr/>
      <dgm:t>
        <a:bodyPr/>
        <a:lstStyle/>
        <a:p>
          <a:r>
            <a:rPr lang="en-US" dirty="0"/>
            <a:t>**7. Oversees that appropriate, prompt and effective steps are taken to ensure sex discrimination does not continue or recur</a:t>
          </a:r>
        </a:p>
      </dgm:t>
    </dgm:pt>
    <dgm:pt modelId="{13437418-22D5-4D33-84AB-F9143864BC55}" type="parTrans" cxnId="{5E95E716-B2F2-47D6-B081-A97A96AAE0AD}">
      <dgm:prSet/>
      <dgm:spPr/>
      <dgm:t>
        <a:bodyPr/>
        <a:lstStyle/>
        <a:p>
          <a:endParaRPr lang="en-US"/>
        </a:p>
      </dgm:t>
    </dgm:pt>
    <dgm:pt modelId="{9ACCC996-E34D-4B7B-85E1-D630DA7DBA70}" type="sibTrans" cxnId="{5E95E716-B2F2-47D6-B081-A97A96AAE0AD}">
      <dgm:prSet/>
      <dgm:spPr/>
      <dgm:t>
        <a:bodyPr/>
        <a:lstStyle/>
        <a:p>
          <a:endParaRPr lang="en-US"/>
        </a:p>
      </dgm:t>
    </dgm:pt>
    <dgm:pt modelId="{AECC45A3-417D-4C95-9E23-D4A761452F00}" type="pres">
      <dgm:prSet presAssocID="{783C1F49-A56B-43EF-B759-71088A14F22B}" presName="diagram" presStyleCnt="0">
        <dgm:presLayoutVars>
          <dgm:dir/>
          <dgm:resizeHandles val="exact"/>
        </dgm:presLayoutVars>
      </dgm:prSet>
      <dgm:spPr/>
    </dgm:pt>
    <dgm:pt modelId="{980AE2DE-884C-4195-A71C-1633712A58D1}" type="pres">
      <dgm:prSet presAssocID="{966B7623-726A-463B-B80F-D70C036A0AD3}" presName="node" presStyleLbl="node1" presStyleIdx="0" presStyleCnt="7">
        <dgm:presLayoutVars>
          <dgm:bulletEnabled val="1"/>
        </dgm:presLayoutVars>
      </dgm:prSet>
      <dgm:spPr/>
    </dgm:pt>
    <dgm:pt modelId="{56B588B1-7E5A-4025-BE7F-6EC24398AB76}" type="pres">
      <dgm:prSet presAssocID="{4163416B-44E7-4AED-9B14-971E0E2170C4}" presName="sibTrans" presStyleCnt="0"/>
      <dgm:spPr/>
    </dgm:pt>
    <dgm:pt modelId="{A3EAF6CF-4804-40F1-BE47-1072D40A0C73}" type="pres">
      <dgm:prSet presAssocID="{A8E4FCE0-5FBC-4C36-A684-2DC1CB6898D7}" presName="node" presStyleLbl="node1" presStyleIdx="1" presStyleCnt="7">
        <dgm:presLayoutVars>
          <dgm:bulletEnabled val="1"/>
        </dgm:presLayoutVars>
      </dgm:prSet>
      <dgm:spPr/>
    </dgm:pt>
    <dgm:pt modelId="{F062213D-7E7C-433A-849C-7E4FB0A97443}" type="pres">
      <dgm:prSet presAssocID="{17903617-2D5E-43D2-9DCE-E75EE1F01B49}" presName="sibTrans" presStyleCnt="0"/>
      <dgm:spPr/>
    </dgm:pt>
    <dgm:pt modelId="{1473B857-71D1-4BAD-8008-D8309B25267F}" type="pres">
      <dgm:prSet presAssocID="{1EC19A72-3D6B-4D86-837A-B6B8BA658EB3}" presName="node" presStyleLbl="node1" presStyleIdx="2" presStyleCnt="7">
        <dgm:presLayoutVars>
          <dgm:bulletEnabled val="1"/>
        </dgm:presLayoutVars>
      </dgm:prSet>
      <dgm:spPr/>
    </dgm:pt>
    <dgm:pt modelId="{39008070-FF5D-4A53-AEAB-A07171FAD570}" type="pres">
      <dgm:prSet presAssocID="{183FFE71-0533-4AAF-9732-0600C6CFDAD3}" presName="sibTrans" presStyleCnt="0"/>
      <dgm:spPr/>
    </dgm:pt>
    <dgm:pt modelId="{7731A8E5-EDC2-4A8B-8DF7-F3DA3DAAE5A7}" type="pres">
      <dgm:prSet presAssocID="{99CCB244-D1F6-4858-8C19-F3FAA0C63E75}" presName="node" presStyleLbl="node1" presStyleIdx="3" presStyleCnt="7">
        <dgm:presLayoutVars>
          <dgm:bulletEnabled val="1"/>
        </dgm:presLayoutVars>
      </dgm:prSet>
      <dgm:spPr/>
    </dgm:pt>
    <dgm:pt modelId="{C2EFB3A0-5E02-4E25-883A-41169F771966}" type="pres">
      <dgm:prSet presAssocID="{002BB06C-313D-41C5-B787-0DD51DC8C6B5}" presName="sibTrans" presStyleCnt="0"/>
      <dgm:spPr/>
    </dgm:pt>
    <dgm:pt modelId="{E5C407C9-778B-44A8-A629-F56F1940607E}" type="pres">
      <dgm:prSet presAssocID="{12CB2665-BA97-4942-97C9-934D26D1F3DF}" presName="node" presStyleLbl="node1" presStyleIdx="4" presStyleCnt="7">
        <dgm:presLayoutVars>
          <dgm:bulletEnabled val="1"/>
        </dgm:presLayoutVars>
      </dgm:prSet>
      <dgm:spPr/>
    </dgm:pt>
    <dgm:pt modelId="{0AAFD0AF-D80B-47C4-BD5E-99A67060DCE3}" type="pres">
      <dgm:prSet presAssocID="{328C80FF-1FBF-4D3E-886D-0D9ECB11D327}" presName="sibTrans" presStyleCnt="0"/>
      <dgm:spPr/>
    </dgm:pt>
    <dgm:pt modelId="{CB91BBAB-4AA1-451E-B2C9-EA7F51BEF5A6}" type="pres">
      <dgm:prSet presAssocID="{28911DB3-A5C1-457E-8F8D-C91DC21B30D3}" presName="node" presStyleLbl="node1" presStyleIdx="5" presStyleCnt="7">
        <dgm:presLayoutVars>
          <dgm:bulletEnabled val="1"/>
        </dgm:presLayoutVars>
      </dgm:prSet>
      <dgm:spPr/>
    </dgm:pt>
    <dgm:pt modelId="{6FC9A493-DAD4-407D-BC63-31BE216C5DD6}" type="pres">
      <dgm:prSet presAssocID="{A14977F4-73AE-4EFE-8D87-03060D5BEF67}" presName="sibTrans" presStyleCnt="0"/>
      <dgm:spPr/>
    </dgm:pt>
    <dgm:pt modelId="{76AD258E-0758-4A67-8B6A-599EC41E1D27}" type="pres">
      <dgm:prSet presAssocID="{41E3CC82-A0BC-46F1-B3C7-559197CC93EA}" presName="node" presStyleLbl="node1" presStyleIdx="6" presStyleCnt="7">
        <dgm:presLayoutVars>
          <dgm:bulletEnabled val="1"/>
        </dgm:presLayoutVars>
      </dgm:prSet>
      <dgm:spPr/>
    </dgm:pt>
  </dgm:ptLst>
  <dgm:cxnLst>
    <dgm:cxn modelId="{864ACF01-D0CC-4658-82F1-28940CD6E7BB}" srcId="{783C1F49-A56B-43EF-B759-71088A14F22B}" destId="{99CCB244-D1F6-4858-8C19-F3FAA0C63E75}" srcOrd="3" destOrd="0" parTransId="{DDC19F57-5998-433E-A3CF-2A33055FB3A4}" sibTransId="{002BB06C-313D-41C5-B787-0DD51DC8C6B5}"/>
    <dgm:cxn modelId="{5FAB0B0C-5DBD-4D49-9441-4715A313AA48}" srcId="{783C1F49-A56B-43EF-B759-71088A14F22B}" destId="{28911DB3-A5C1-457E-8F8D-C91DC21B30D3}" srcOrd="5" destOrd="0" parTransId="{DD48456D-0170-48A0-89C3-1FC79FBE6CEE}" sibTransId="{A14977F4-73AE-4EFE-8D87-03060D5BEF67}"/>
    <dgm:cxn modelId="{5E95E716-B2F2-47D6-B081-A97A96AAE0AD}" srcId="{783C1F49-A56B-43EF-B759-71088A14F22B}" destId="{41E3CC82-A0BC-46F1-B3C7-559197CC93EA}" srcOrd="6" destOrd="0" parTransId="{13437418-22D5-4D33-84AB-F9143864BC55}" sibTransId="{9ACCC996-E34D-4B7B-85E1-D630DA7DBA70}"/>
    <dgm:cxn modelId="{085E6F18-56A7-4D9D-B1BD-653971B0F36D}" srcId="{783C1F49-A56B-43EF-B759-71088A14F22B}" destId="{A8E4FCE0-5FBC-4C36-A684-2DC1CB6898D7}" srcOrd="1" destOrd="0" parTransId="{605E6EB9-6DAD-4E66-8A7B-C30868C049F3}" sibTransId="{17903617-2D5E-43D2-9DCE-E75EE1F01B49}"/>
    <dgm:cxn modelId="{94751A34-682C-4A4F-9D1E-F285EA24843D}" type="presOf" srcId="{12CB2665-BA97-4942-97C9-934D26D1F3DF}" destId="{E5C407C9-778B-44A8-A629-F56F1940607E}" srcOrd="0" destOrd="0" presId="urn:microsoft.com/office/officeart/2005/8/layout/default"/>
    <dgm:cxn modelId="{AFBBC86B-F74A-49C5-88E6-1EE9F2851A9B}" srcId="{783C1F49-A56B-43EF-B759-71088A14F22B}" destId="{966B7623-726A-463B-B80F-D70C036A0AD3}" srcOrd="0" destOrd="0" parTransId="{F9EF14DB-1CC1-48FF-9A01-11E95F2105BA}" sibTransId="{4163416B-44E7-4AED-9B14-971E0E2170C4}"/>
    <dgm:cxn modelId="{3BF98AAF-8EB3-4ADA-99A2-8B721AC3F530}" type="presOf" srcId="{783C1F49-A56B-43EF-B759-71088A14F22B}" destId="{AECC45A3-417D-4C95-9E23-D4A761452F00}" srcOrd="0" destOrd="0" presId="urn:microsoft.com/office/officeart/2005/8/layout/default"/>
    <dgm:cxn modelId="{DE377AB0-330A-4BD5-8839-90F449BD9F64}" type="presOf" srcId="{28911DB3-A5C1-457E-8F8D-C91DC21B30D3}" destId="{CB91BBAB-4AA1-451E-B2C9-EA7F51BEF5A6}" srcOrd="0" destOrd="0" presId="urn:microsoft.com/office/officeart/2005/8/layout/default"/>
    <dgm:cxn modelId="{7CF62EB8-9C85-4BBF-B171-9127769CCF9F}" type="presOf" srcId="{99CCB244-D1F6-4858-8C19-F3FAA0C63E75}" destId="{7731A8E5-EDC2-4A8B-8DF7-F3DA3DAAE5A7}" srcOrd="0" destOrd="0" presId="urn:microsoft.com/office/officeart/2005/8/layout/default"/>
    <dgm:cxn modelId="{60F88FCA-E4FB-4633-8B99-128ECF73C905}" type="presOf" srcId="{966B7623-726A-463B-B80F-D70C036A0AD3}" destId="{980AE2DE-884C-4195-A71C-1633712A58D1}" srcOrd="0" destOrd="0" presId="urn:microsoft.com/office/officeart/2005/8/layout/default"/>
    <dgm:cxn modelId="{B32BF1D2-129A-4577-ABFF-DAD8E1802F98}" type="presOf" srcId="{41E3CC82-A0BC-46F1-B3C7-559197CC93EA}" destId="{76AD258E-0758-4A67-8B6A-599EC41E1D27}" srcOrd="0" destOrd="0" presId="urn:microsoft.com/office/officeart/2005/8/layout/default"/>
    <dgm:cxn modelId="{9FF807EB-7388-4704-82C5-47E08EDBEA88}" type="presOf" srcId="{1EC19A72-3D6B-4D86-837A-B6B8BA658EB3}" destId="{1473B857-71D1-4BAD-8008-D8309B25267F}" srcOrd="0" destOrd="0" presId="urn:microsoft.com/office/officeart/2005/8/layout/default"/>
    <dgm:cxn modelId="{531364F4-8954-413C-A7F8-A7B8563F9A82}" type="presOf" srcId="{A8E4FCE0-5FBC-4C36-A684-2DC1CB6898D7}" destId="{A3EAF6CF-4804-40F1-BE47-1072D40A0C73}" srcOrd="0" destOrd="0" presId="urn:microsoft.com/office/officeart/2005/8/layout/default"/>
    <dgm:cxn modelId="{186044F8-28A2-4A3A-8320-6A2E12D5CB26}" srcId="{783C1F49-A56B-43EF-B759-71088A14F22B}" destId="{1EC19A72-3D6B-4D86-837A-B6B8BA658EB3}" srcOrd="2" destOrd="0" parTransId="{59B20820-484B-4B8C-A046-80151D420060}" sibTransId="{183FFE71-0533-4AAF-9732-0600C6CFDAD3}"/>
    <dgm:cxn modelId="{9CB184FC-1718-4DAA-A49E-D44FC73C67F8}" srcId="{783C1F49-A56B-43EF-B759-71088A14F22B}" destId="{12CB2665-BA97-4942-97C9-934D26D1F3DF}" srcOrd="4" destOrd="0" parTransId="{63BD9C7F-5186-41F0-B24F-6ECF8D40A980}" sibTransId="{328C80FF-1FBF-4D3E-886D-0D9ECB11D327}"/>
    <dgm:cxn modelId="{1C891E4B-8FD0-46D0-A456-33663396047F}" type="presParOf" srcId="{AECC45A3-417D-4C95-9E23-D4A761452F00}" destId="{980AE2DE-884C-4195-A71C-1633712A58D1}" srcOrd="0" destOrd="0" presId="urn:microsoft.com/office/officeart/2005/8/layout/default"/>
    <dgm:cxn modelId="{643CCB97-079A-4511-A0B7-B598CAA99960}" type="presParOf" srcId="{AECC45A3-417D-4C95-9E23-D4A761452F00}" destId="{56B588B1-7E5A-4025-BE7F-6EC24398AB76}" srcOrd="1" destOrd="0" presId="urn:microsoft.com/office/officeart/2005/8/layout/default"/>
    <dgm:cxn modelId="{66FCFE96-F8D2-481C-BA26-18C0929D82EF}" type="presParOf" srcId="{AECC45A3-417D-4C95-9E23-D4A761452F00}" destId="{A3EAF6CF-4804-40F1-BE47-1072D40A0C73}" srcOrd="2" destOrd="0" presId="urn:microsoft.com/office/officeart/2005/8/layout/default"/>
    <dgm:cxn modelId="{631B6A43-D661-430C-AA7D-75007FAC30D8}" type="presParOf" srcId="{AECC45A3-417D-4C95-9E23-D4A761452F00}" destId="{F062213D-7E7C-433A-849C-7E4FB0A97443}" srcOrd="3" destOrd="0" presId="urn:microsoft.com/office/officeart/2005/8/layout/default"/>
    <dgm:cxn modelId="{5F9D2C98-94D3-4375-8CDB-EA2D6913AF51}" type="presParOf" srcId="{AECC45A3-417D-4C95-9E23-D4A761452F00}" destId="{1473B857-71D1-4BAD-8008-D8309B25267F}" srcOrd="4" destOrd="0" presId="urn:microsoft.com/office/officeart/2005/8/layout/default"/>
    <dgm:cxn modelId="{D9BCB161-9D33-4BCD-934C-3F9B8756107B}" type="presParOf" srcId="{AECC45A3-417D-4C95-9E23-D4A761452F00}" destId="{39008070-FF5D-4A53-AEAB-A07171FAD570}" srcOrd="5" destOrd="0" presId="urn:microsoft.com/office/officeart/2005/8/layout/default"/>
    <dgm:cxn modelId="{F841FA2C-EC16-4C54-8830-A19EAA0FAF4E}" type="presParOf" srcId="{AECC45A3-417D-4C95-9E23-D4A761452F00}" destId="{7731A8E5-EDC2-4A8B-8DF7-F3DA3DAAE5A7}" srcOrd="6" destOrd="0" presId="urn:microsoft.com/office/officeart/2005/8/layout/default"/>
    <dgm:cxn modelId="{7C20E475-1DD0-44E0-8B5D-0A39CB4F1273}" type="presParOf" srcId="{AECC45A3-417D-4C95-9E23-D4A761452F00}" destId="{C2EFB3A0-5E02-4E25-883A-41169F771966}" srcOrd="7" destOrd="0" presId="urn:microsoft.com/office/officeart/2005/8/layout/default"/>
    <dgm:cxn modelId="{F137B5F1-FE9C-45CB-BCDE-CC569A0514A8}" type="presParOf" srcId="{AECC45A3-417D-4C95-9E23-D4A761452F00}" destId="{E5C407C9-778B-44A8-A629-F56F1940607E}" srcOrd="8" destOrd="0" presId="urn:microsoft.com/office/officeart/2005/8/layout/default"/>
    <dgm:cxn modelId="{7DD1C73F-C3FB-4DEE-8D39-607DE04B7A4A}" type="presParOf" srcId="{AECC45A3-417D-4C95-9E23-D4A761452F00}" destId="{0AAFD0AF-D80B-47C4-BD5E-99A67060DCE3}" srcOrd="9" destOrd="0" presId="urn:microsoft.com/office/officeart/2005/8/layout/default"/>
    <dgm:cxn modelId="{27236B91-577D-4932-AC90-FC306B752005}" type="presParOf" srcId="{AECC45A3-417D-4C95-9E23-D4A761452F00}" destId="{CB91BBAB-4AA1-451E-B2C9-EA7F51BEF5A6}" srcOrd="10" destOrd="0" presId="urn:microsoft.com/office/officeart/2005/8/layout/default"/>
    <dgm:cxn modelId="{5C3CC639-F504-4D65-9DA4-247E9B06DBB5}" type="presParOf" srcId="{AECC45A3-417D-4C95-9E23-D4A761452F00}" destId="{6FC9A493-DAD4-407D-BC63-31BE216C5DD6}" srcOrd="11" destOrd="0" presId="urn:microsoft.com/office/officeart/2005/8/layout/default"/>
    <dgm:cxn modelId="{A872ABC5-FA05-40A5-89C3-24D2F137C20B}" type="presParOf" srcId="{AECC45A3-417D-4C95-9E23-D4A761452F00}" destId="{76AD258E-0758-4A67-8B6A-599EC41E1D27}"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FD1D42C-F3C4-4BAA-AE88-E32D6A946B03}"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470E2985-2766-4837-9DDD-D20BE69C185D}">
      <dgm:prSet/>
      <dgm:spPr/>
      <dgm:t>
        <a:bodyPr/>
        <a:lstStyle/>
        <a:p>
          <a:r>
            <a:rPr lang="en-US" b="1" dirty="0"/>
            <a:t>INVESTIGATOR</a:t>
          </a:r>
          <a:r>
            <a:rPr lang="en-US" dirty="0"/>
            <a:t>  - gathers all evidence</a:t>
          </a:r>
        </a:p>
      </dgm:t>
    </dgm:pt>
    <dgm:pt modelId="{8B3A0D9E-3F3C-4CE6-925E-F701D5282EAD}" type="parTrans" cxnId="{D0822D85-E091-4EF0-8AFF-6F0ED9276D5D}">
      <dgm:prSet/>
      <dgm:spPr/>
      <dgm:t>
        <a:bodyPr/>
        <a:lstStyle/>
        <a:p>
          <a:endParaRPr lang="en-US"/>
        </a:p>
      </dgm:t>
    </dgm:pt>
    <dgm:pt modelId="{0446B126-39F5-4650-9AC2-01785622CD3F}" type="sibTrans" cxnId="{D0822D85-E091-4EF0-8AFF-6F0ED9276D5D}">
      <dgm:prSet/>
      <dgm:spPr/>
      <dgm:t>
        <a:bodyPr/>
        <a:lstStyle/>
        <a:p>
          <a:endParaRPr lang="en-US"/>
        </a:p>
      </dgm:t>
    </dgm:pt>
    <dgm:pt modelId="{5370BFD8-06B4-4E72-9F77-8FAC63C43EEC}">
      <dgm:prSet/>
      <dgm:spPr/>
      <dgm:t>
        <a:bodyPr/>
        <a:lstStyle/>
        <a:p>
          <a:r>
            <a:rPr lang="en-US" b="1" dirty="0"/>
            <a:t>DECISION MAKER </a:t>
          </a:r>
          <a:r>
            <a:rPr lang="en-US" dirty="0"/>
            <a:t>– considers all relevant evidence and determines responsibility</a:t>
          </a:r>
        </a:p>
      </dgm:t>
    </dgm:pt>
    <dgm:pt modelId="{56188EB1-F058-4916-8260-867F0D768078}" type="parTrans" cxnId="{2BE1A2EC-74C7-42A0-9150-3D0093AA0E4A}">
      <dgm:prSet/>
      <dgm:spPr/>
      <dgm:t>
        <a:bodyPr/>
        <a:lstStyle/>
        <a:p>
          <a:endParaRPr lang="en-US"/>
        </a:p>
      </dgm:t>
    </dgm:pt>
    <dgm:pt modelId="{50A4EE33-BC54-4BA9-AC27-D1C38FD3C768}" type="sibTrans" cxnId="{2BE1A2EC-74C7-42A0-9150-3D0093AA0E4A}">
      <dgm:prSet/>
      <dgm:spPr/>
      <dgm:t>
        <a:bodyPr/>
        <a:lstStyle/>
        <a:p>
          <a:endParaRPr lang="en-US"/>
        </a:p>
      </dgm:t>
    </dgm:pt>
    <dgm:pt modelId="{239EFB3E-A812-4F3C-B6C6-1AFB77027111}">
      <dgm:prSet/>
      <dgm:spPr/>
      <dgm:t>
        <a:bodyPr/>
        <a:lstStyle/>
        <a:p>
          <a:r>
            <a:rPr lang="en-US" b="1" dirty="0"/>
            <a:t>Decision Maker may now be the same person as the Investigator or Coordinator</a:t>
          </a:r>
          <a:endParaRPr lang="en-US" dirty="0"/>
        </a:p>
      </dgm:t>
    </dgm:pt>
    <dgm:pt modelId="{9DD292A0-964D-4E1F-912F-522B1E9E3013}" type="parTrans" cxnId="{0D61CB79-B560-4D04-9B0F-F9D6B6F06F29}">
      <dgm:prSet/>
      <dgm:spPr/>
      <dgm:t>
        <a:bodyPr/>
        <a:lstStyle/>
        <a:p>
          <a:endParaRPr lang="en-US"/>
        </a:p>
      </dgm:t>
    </dgm:pt>
    <dgm:pt modelId="{EED8BE67-C24E-4E81-BBF7-515B79A462D2}" type="sibTrans" cxnId="{0D61CB79-B560-4D04-9B0F-F9D6B6F06F29}">
      <dgm:prSet/>
      <dgm:spPr/>
      <dgm:t>
        <a:bodyPr/>
        <a:lstStyle/>
        <a:p>
          <a:endParaRPr lang="en-US"/>
        </a:p>
      </dgm:t>
    </dgm:pt>
    <dgm:pt modelId="{CED1A5E7-410D-461A-B0B3-3BE21C19A6A3}">
      <dgm:prSet/>
      <dgm:spPr/>
      <dgm:t>
        <a:bodyPr/>
        <a:lstStyle/>
        <a:p>
          <a:r>
            <a:rPr lang="en-US" b="1" dirty="0"/>
            <a:t>INFORMAL RESOLUTION FACILITATOR- </a:t>
          </a:r>
          <a:r>
            <a:rPr lang="en-US" dirty="0"/>
            <a:t>facilitates informal resolution process</a:t>
          </a:r>
        </a:p>
      </dgm:t>
    </dgm:pt>
    <dgm:pt modelId="{F1E9D760-E6C4-4F85-9E3C-9F423B924AB0}" type="parTrans" cxnId="{E00CE779-2FA0-434E-AA88-2AB11341EB68}">
      <dgm:prSet/>
      <dgm:spPr/>
      <dgm:t>
        <a:bodyPr/>
        <a:lstStyle/>
        <a:p>
          <a:endParaRPr lang="en-US"/>
        </a:p>
      </dgm:t>
    </dgm:pt>
    <dgm:pt modelId="{E6D79A34-0C3E-44C7-9BE1-173494A3C604}" type="sibTrans" cxnId="{E00CE779-2FA0-434E-AA88-2AB11341EB68}">
      <dgm:prSet/>
      <dgm:spPr/>
      <dgm:t>
        <a:bodyPr/>
        <a:lstStyle/>
        <a:p>
          <a:endParaRPr lang="en-US"/>
        </a:p>
      </dgm:t>
    </dgm:pt>
    <dgm:pt modelId="{3B756662-6779-4696-B45D-CC342415ABD1}" type="pres">
      <dgm:prSet presAssocID="{FFD1D42C-F3C4-4BAA-AE88-E32D6A946B03}" presName="diagram" presStyleCnt="0">
        <dgm:presLayoutVars>
          <dgm:dir/>
          <dgm:resizeHandles val="exact"/>
        </dgm:presLayoutVars>
      </dgm:prSet>
      <dgm:spPr/>
    </dgm:pt>
    <dgm:pt modelId="{B3F1A850-8977-4FCE-8564-F356262AD7F2}" type="pres">
      <dgm:prSet presAssocID="{470E2985-2766-4837-9DDD-D20BE69C185D}" presName="node" presStyleLbl="node1" presStyleIdx="0" presStyleCnt="4">
        <dgm:presLayoutVars>
          <dgm:bulletEnabled val="1"/>
        </dgm:presLayoutVars>
      </dgm:prSet>
      <dgm:spPr/>
    </dgm:pt>
    <dgm:pt modelId="{F52EC65B-6907-4059-98F7-FB96B0FD7C22}" type="pres">
      <dgm:prSet presAssocID="{0446B126-39F5-4650-9AC2-01785622CD3F}" presName="sibTrans" presStyleCnt="0"/>
      <dgm:spPr/>
    </dgm:pt>
    <dgm:pt modelId="{CF0ECC95-2A21-4BCB-8367-8892C091607E}" type="pres">
      <dgm:prSet presAssocID="{5370BFD8-06B4-4E72-9F77-8FAC63C43EEC}" presName="node" presStyleLbl="node1" presStyleIdx="1" presStyleCnt="4">
        <dgm:presLayoutVars>
          <dgm:bulletEnabled val="1"/>
        </dgm:presLayoutVars>
      </dgm:prSet>
      <dgm:spPr/>
    </dgm:pt>
    <dgm:pt modelId="{731C2FCA-0C07-46D0-BDCE-2DC03B0538BB}" type="pres">
      <dgm:prSet presAssocID="{50A4EE33-BC54-4BA9-AC27-D1C38FD3C768}" presName="sibTrans" presStyleCnt="0"/>
      <dgm:spPr/>
    </dgm:pt>
    <dgm:pt modelId="{595C81D4-8A35-4E65-BA7E-A87290C13DC0}" type="pres">
      <dgm:prSet presAssocID="{239EFB3E-A812-4F3C-B6C6-1AFB77027111}" presName="node" presStyleLbl="node1" presStyleIdx="2" presStyleCnt="4">
        <dgm:presLayoutVars>
          <dgm:bulletEnabled val="1"/>
        </dgm:presLayoutVars>
      </dgm:prSet>
      <dgm:spPr/>
    </dgm:pt>
    <dgm:pt modelId="{B33E82F1-9202-4610-B363-B3EC466FF173}" type="pres">
      <dgm:prSet presAssocID="{EED8BE67-C24E-4E81-BBF7-515B79A462D2}" presName="sibTrans" presStyleCnt="0"/>
      <dgm:spPr/>
    </dgm:pt>
    <dgm:pt modelId="{D5F8F95A-45FF-49D3-88B3-D65E45954274}" type="pres">
      <dgm:prSet presAssocID="{CED1A5E7-410D-461A-B0B3-3BE21C19A6A3}" presName="node" presStyleLbl="node1" presStyleIdx="3" presStyleCnt="4">
        <dgm:presLayoutVars>
          <dgm:bulletEnabled val="1"/>
        </dgm:presLayoutVars>
      </dgm:prSet>
      <dgm:spPr/>
    </dgm:pt>
  </dgm:ptLst>
  <dgm:cxnLst>
    <dgm:cxn modelId="{E333DC0F-093C-4C25-8535-C48E11376130}" type="presOf" srcId="{CED1A5E7-410D-461A-B0B3-3BE21C19A6A3}" destId="{D5F8F95A-45FF-49D3-88B3-D65E45954274}" srcOrd="0" destOrd="0" presId="urn:microsoft.com/office/officeart/2005/8/layout/default"/>
    <dgm:cxn modelId="{B33DE13C-ACBC-49D2-9B4B-42A633F5F221}" type="presOf" srcId="{5370BFD8-06B4-4E72-9F77-8FAC63C43EEC}" destId="{CF0ECC95-2A21-4BCB-8367-8892C091607E}" srcOrd="0" destOrd="0" presId="urn:microsoft.com/office/officeart/2005/8/layout/default"/>
    <dgm:cxn modelId="{2F38CA3E-778C-4F0F-BD32-B6DC32ED1037}" type="presOf" srcId="{239EFB3E-A812-4F3C-B6C6-1AFB77027111}" destId="{595C81D4-8A35-4E65-BA7E-A87290C13DC0}" srcOrd="0" destOrd="0" presId="urn:microsoft.com/office/officeart/2005/8/layout/default"/>
    <dgm:cxn modelId="{0D61CB79-B560-4D04-9B0F-F9D6B6F06F29}" srcId="{FFD1D42C-F3C4-4BAA-AE88-E32D6A946B03}" destId="{239EFB3E-A812-4F3C-B6C6-1AFB77027111}" srcOrd="2" destOrd="0" parTransId="{9DD292A0-964D-4E1F-912F-522B1E9E3013}" sibTransId="{EED8BE67-C24E-4E81-BBF7-515B79A462D2}"/>
    <dgm:cxn modelId="{E00CE779-2FA0-434E-AA88-2AB11341EB68}" srcId="{FFD1D42C-F3C4-4BAA-AE88-E32D6A946B03}" destId="{CED1A5E7-410D-461A-B0B3-3BE21C19A6A3}" srcOrd="3" destOrd="0" parTransId="{F1E9D760-E6C4-4F85-9E3C-9F423B924AB0}" sibTransId="{E6D79A34-0C3E-44C7-9BE1-173494A3C604}"/>
    <dgm:cxn modelId="{D0822D85-E091-4EF0-8AFF-6F0ED9276D5D}" srcId="{FFD1D42C-F3C4-4BAA-AE88-E32D6A946B03}" destId="{470E2985-2766-4837-9DDD-D20BE69C185D}" srcOrd="0" destOrd="0" parTransId="{8B3A0D9E-3F3C-4CE6-925E-F701D5282EAD}" sibTransId="{0446B126-39F5-4650-9AC2-01785622CD3F}"/>
    <dgm:cxn modelId="{8AF75E93-FC6A-405B-A915-30D30A67D9AB}" type="presOf" srcId="{FFD1D42C-F3C4-4BAA-AE88-E32D6A946B03}" destId="{3B756662-6779-4696-B45D-CC342415ABD1}" srcOrd="0" destOrd="0" presId="urn:microsoft.com/office/officeart/2005/8/layout/default"/>
    <dgm:cxn modelId="{859F8193-F54A-4F8B-BFAE-ED0A630E1CF0}" type="presOf" srcId="{470E2985-2766-4837-9DDD-D20BE69C185D}" destId="{B3F1A850-8977-4FCE-8564-F356262AD7F2}" srcOrd="0" destOrd="0" presId="urn:microsoft.com/office/officeart/2005/8/layout/default"/>
    <dgm:cxn modelId="{2BE1A2EC-74C7-42A0-9150-3D0093AA0E4A}" srcId="{FFD1D42C-F3C4-4BAA-AE88-E32D6A946B03}" destId="{5370BFD8-06B4-4E72-9F77-8FAC63C43EEC}" srcOrd="1" destOrd="0" parTransId="{56188EB1-F058-4916-8260-867F0D768078}" sibTransId="{50A4EE33-BC54-4BA9-AC27-D1C38FD3C768}"/>
    <dgm:cxn modelId="{B2BCCF0F-4434-4639-ABE2-32842C357E35}" type="presParOf" srcId="{3B756662-6779-4696-B45D-CC342415ABD1}" destId="{B3F1A850-8977-4FCE-8564-F356262AD7F2}" srcOrd="0" destOrd="0" presId="urn:microsoft.com/office/officeart/2005/8/layout/default"/>
    <dgm:cxn modelId="{B925FFF3-888B-4387-8A67-C0892FA1865E}" type="presParOf" srcId="{3B756662-6779-4696-B45D-CC342415ABD1}" destId="{F52EC65B-6907-4059-98F7-FB96B0FD7C22}" srcOrd="1" destOrd="0" presId="urn:microsoft.com/office/officeart/2005/8/layout/default"/>
    <dgm:cxn modelId="{27C3D84A-2845-4DBE-B288-3FB1F0D3724C}" type="presParOf" srcId="{3B756662-6779-4696-B45D-CC342415ABD1}" destId="{CF0ECC95-2A21-4BCB-8367-8892C091607E}" srcOrd="2" destOrd="0" presId="urn:microsoft.com/office/officeart/2005/8/layout/default"/>
    <dgm:cxn modelId="{C3CE9F00-E163-4B8C-8464-EAE91A596938}" type="presParOf" srcId="{3B756662-6779-4696-B45D-CC342415ABD1}" destId="{731C2FCA-0C07-46D0-BDCE-2DC03B0538BB}" srcOrd="3" destOrd="0" presId="urn:microsoft.com/office/officeart/2005/8/layout/default"/>
    <dgm:cxn modelId="{A9A6404A-8A52-4F7C-8863-BC736EA68A9E}" type="presParOf" srcId="{3B756662-6779-4696-B45D-CC342415ABD1}" destId="{595C81D4-8A35-4E65-BA7E-A87290C13DC0}" srcOrd="4" destOrd="0" presId="urn:microsoft.com/office/officeart/2005/8/layout/default"/>
    <dgm:cxn modelId="{B673E032-C313-4D34-8FCC-F2FF09166B95}" type="presParOf" srcId="{3B756662-6779-4696-B45D-CC342415ABD1}" destId="{B33E82F1-9202-4610-B363-B3EC466FF173}" srcOrd="5" destOrd="0" presId="urn:microsoft.com/office/officeart/2005/8/layout/default"/>
    <dgm:cxn modelId="{E240631A-07C7-47AF-8FD8-93D9C2D8836F}" type="presParOf" srcId="{3B756662-6779-4696-B45D-CC342415ABD1}" destId="{D5F8F95A-45FF-49D3-88B3-D65E45954274}"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B7FA72F-359E-4059-8D94-119F18400152}" type="doc">
      <dgm:prSet loTypeId="urn:microsoft.com/office/officeart/2005/8/layout/orgChart1" loCatId="hierarchy" qsTypeId="urn:microsoft.com/office/officeart/2005/8/quickstyle/simple4" qsCatId="simple" csTypeId="urn:microsoft.com/office/officeart/2005/8/colors/colorful1" csCatId="colorful" phldr="1"/>
      <dgm:spPr/>
      <dgm:t>
        <a:bodyPr/>
        <a:lstStyle/>
        <a:p>
          <a:endParaRPr lang="en-US"/>
        </a:p>
      </dgm:t>
    </dgm:pt>
    <dgm:pt modelId="{4C6892CE-F29F-4CDB-98C3-DC4F4568A1D7}">
      <dgm:prSet/>
      <dgm:spPr/>
      <dgm:t>
        <a:bodyPr/>
        <a:lstStyle/>
        <a:p>
          <a:r>
            <a:rPr lang="en-US" b="1" dirty="0"/>
            <a:t>No member of the Title IX team may have a conflict of interest or bias.</a:t>
          </a:r>
          <a:endParaRPr lang="en-US" dirty="0"/>
        </a:p>
      </dgm:t>
    </dgm:pt>
    <dgm:pt modelId="{4ED8E5A6-2A42-4A97-BDCF-20FAAB957AB1}" type="parTrans" cxnId="{FCF5B18E-3C4F-4A45-AB8E-2A8218A336BF}">
      <dgm:prSet/>
      <dgm:spPr/>
      <dgm:t>
        <a:bodyPr/>
        <a:lstStyle/>
        <a:p>
          <a:endParaRPr lang="en-US"/>
        </a:p>
      </dgm:t>
    </dgm:pt>
    <dgm:pt modelId="{24336B69-C292-4519-B9DB-08B65DDA3C53}" type="sibTrans" cxnId="{FCF5B18E-3C4F-4A45-AB8E-2A8218A336BF}">
      <dgm:prSet phldrT="01" phldr="0"/>
      <dgm:spPr/>
      <dgm:t>
        <a:bodyPr/>
        <a:lstStyle/>
        <a:p>
          <a:endParaRPr lang="en-US" dirty="0"/>
        </a:p>
      </dgm:t>
    </dgm:pt>
    <dgm:pt modelId="{363740AB-1749-4EF5-95DC-F523E989D8ED}">
      <dgm:prSet/>
      <dgm:spPr/>
      <dgm:t>
        <a:bodyPr/>
        <a:lstStyle/>
        <a:p>
          <a:r>
            <a:rPr lang="en-US" dirty="0"/>
            <a:t>No one has a “side”</a:t>
          </a:r>
        </a:p>
      </dgm:t>
    </dgm:pt>
    <dgm:pt modelId="{BF33C41C-F263-4AB9-8613-9746BEF4299F}" type="parTrans" cxnId="{0B7BAB7A-D6A7-45DA-9576-C5EE46D96C06}">
      <dgm:prSet/>
      <dgm:spPr/>
      <dgm:t>
        <a:bodyPr/>
        <a:lstStyle/>
        <a:p>
          <a:endParaRPr lang="en-US"/>
        </a:p>
      </dgm:t>
    </dgm:pt>
    <dgm:pt modelId="{5A702ED2-E478-486B-A8CF-545117A1CF1C}" type="sibTrans" cxnId="{0B7BAB7A-D6A7-45DA-9576-C5EE46D96C06}">
      <dgm:prSet phldrT="02" phldr="0"/>
      <dgm:spPr/>
      <dgm:t>
        <a:bodyPr/>
        <a:lstStyle/>
        <a:p>
          <a:endParaRPr lang="en-US"/>
        </a:p>
      </dgm:t>
    </dgm:pt>
    <dgm:pt modelId="{DE5B8142-6F31-4D67-A970-615170E1D0B8}">
      <dgm:prSet/>
      <dgm:spPr/>
      <dgm:t>
        <a:bodyPr/>
        <a:lstStyle/>
        <a:p>
          <a:r>
            <a:rPr lang="en-US" dirty="0"/>
            <a:t>No one has an interest in the outcome, other than to stop, prevent and remedy any sex discrimination</a:t>
          </a:r>
        </a:p>
      </dgm:t>
    </dgm:pt>
    <dgm:pt modelId="{38A6999F-62B7-474D-B2CB-81D9D87659F2}" type="parTrans" cxnId="{12D4140A-8A71-4138-9784-9BA95AB3D6ED}">
      <dgm:prSet/>
      <dgm:spPr/>
      <dgm:t>
        <a:bodyPr/>
        <a:lstStyle/>
        <a:p>
          <a:endParaRPr lang="en-US"/>
        </a:p>
      </dgm:t>
    </dgm:pt>
    <dgm:pt modelId="{EA222C49-F06B-4B60-8383-A2662B377595}" type="sibTrans" cxnId="{12D4140A-8A71-4138-9784-9BA95AB3D6ED}">
      <dgm:prSet phldrT="03" phldr="0"/>
      <dgm:spPr/>
      <dgm:t>
        <a:bodyPr/>
        <a:lstStyle/>
        <a:p>
          <a:endParaRPr lang="en-US" dirty="0"/>
        </a:p>
      </dgm:t>
    </dgm:pt>
    <dgm:pt modelId="{331DDA73-7507-4731-9719-40ECC2313604}">
      <dgm:prSet/>
      <dgm:spPr/>
      <dgm:t>
        <a:bodyPr/>
        <a:lstStyle/>
        <a:p>
          <a:r>
            <a:rPr lang="en-US" dirty="0"/>
            <a:t>Sex stereotypes may not be relied upon</a:t>
          </a:r>
        </a:p>
      </dgm:t>
    </dgm:pt>
    <dgm:pt modelId="{D5D3141B-3795-4684-9B8C-A3F9F6DBC9C3}" type="parTrans" cxnId="{EA5A5D2B-7E3E-424E-818F-515E54D9BFBD}">
      <dgm:prSet/>
      <dgm:spPr/>
      <dgm:t>
        <a:bodyPr/>
        <a:lstStyle/>
        <a:p>
          <a:endParaRPr lang="en-US"/>
        </a:p>
      </dgm:t>
    </dgm:pt>
    <dgm:pt modelId="{97D347A1-CD17-4B09-9E93-9B9B7D439C64}" type="sibTrans" cxnId="{EA5A5D2B-7E3E-424E-818F-515E54D9BFBD}">
      <dgm:prSet phldrT="04" phldr="0"/>
      <dgm:spPr/>
      <dgm:t>
        <a:bodyPr/>
        <a:lstStyle/>
        <a:p>
          <a:endParaRPr lang="en-US"/>
        </a:p>
      </dgm:t>
    </dgm:pt>
    <dgm:pt modelId="{56FF42D1-5200-4015-A53E-4F05FA4EC7BA}">
      <dgm:prSet/>
      <dgm:spPr/>
      <dgm:t>
        <a:bodyPr/>
        <a:lstStyle/>
        <a:p>
          <a:r>
            <a:rPr lang="en-US" dirty="0"/>
            <a:t>Impartiality is essential</a:t>
          </a:r>
        </a:p>
      </dgm:t>
    </dgm:pt>
    <dgm:pt modelId="{FC1C4403-D9E5-4674-81FC-2273402989E5}" type="parTrans" cxnId="{88EED0EB-652A-4C91-8345-BBA558CDB283}">
      <dgm:prSet/>
      <dgm:spPr/>
      <dgm:t>
        <a:bodyPr/>
        <a:lstStyle/>
        <a:p>
          <a:endParaRPr lang="en-US"/>
        </a:p>
      </dgm:t>
    </dgm:pt>
    <dgm:pt modelId="{767A3BCB-396A-47A6-91A3-72E73CD44CC9}" type="sibTrans" cxnId="{88EED0EB-652A-4C91-8345-BBA558CDB283}">
      <dgm:prSet phldrT="05" phldr="0"/>
      <dgm:spPr/>
      <dgm:t>
        <a:bodyPr/>
        <a:lstStyle/>
        <a:p>
          <a:endParaRPr lang="en-US"/>
        </a:p>
      </dgm:t>
    </dgm:pt>
    <dgm:pt modelId="{C0F098CC-703D-440C-AEC6-C5C110F1019E}" type="pres">
      <dgm:prSet presAssocID="{8B7FA72F-359E-4059-8D94-119F18400152}" presName="hierChild1" presStyleCnt="0">
        <dgm:presLayoutVars>
          <dgm:orgChart val="1"/>
          <dgm:chPref val="1"/>
          <dgm:dir/>
          <dgm:animOne val="branch"/>
          <dgm:animLvl val="lvl"/>
          <dgm:resizeHandles/>
        </dgm:presLayoutVars>
      </dgm:prSet>
      <dgm:spPr/>
    </dgm:pt>
    <dgm:pt modelId="{98697E4E-6C80-4C55-80BC-6C30DC4C9E20}" type="pres">
      <dgm:prSet presAssocID="{4C6892CE-F29F-4CDB-98C3-DC4F4568A1D7}" presName="hierRoot1" presStyleCnt="0">
        <dgm:presLayoutVars>
          <dgm:hierBranch val="init"/>
        </dgm:presLayoutVars>
      </dgm:prSet>
      <dgm:spPr/>
    </dgm:pt>
    <dgm:pt modelId="{48D85174-5217-41E4-A30E-A8840369E712}" type="pres">
      <dgm:prSet presAssocID="{4C6892CE-F29F-4CDB-98C3-DC4F4568A1D7}" presName="rootComposite1" presStyleCnt="0"/>
      <dgm:spPr/>
    </dgm:pt>
    <dgm:pt modelId="{3CF3F88A-6E97-4072-80DD-09995B87E860}" type="pres">
      <dgm:prSet presAssocID="{4C6892CE-F29F-4CDB-98C3-DC4F4568A1D7}" presName="rootText1" presStyleLbl="node0" presStyleIdx="0" presStyleCnt="5" custScaleY="402759">
        <dgm:presLayoutVars>
          <dgm:chPref val="3"/>
        </dgm:presLayoutVars>
      </dgm:prSet>
      <dgm:spPr/>
    </dgm:pt>
    <dgm:pt modelId="{D6D96A4B-B95B-4395-87CA-16C879D6DAC2}" type="pres">
      <dgm:prSet presAssocID="{4C6892CE-F29F-4CDB-98C3-DC4F4568A1D7}" presName="rootConnector1" presStyleLbl="node1" presStyleIdx="0" presStyleCnt="0"/>
      <dgm:spPr/>
    </dgm:pt>
    <dgm:pt modelId="{1F98C340-A174-4BAC-AD2E-080844392FE1}" type="pres">
      <dgm:prSet presAssocID="{4C6892CE-F29F-4CDB-98C3-DC4F4568A1D7}" presName="hierChild2" presStyleCnt="0"/>
      <dgm:spPr/>
    </dgm:pt>
    <dgm:pt modelId="{BBF4DDAF-C45D-413E-B200-8244D7460EEB}" type="pres">
      <dgm:prSet presAssocID="{4C6892CE-F29F-4CDB-98C3-DC4F4568A1D7}" presName="hierChild3" presStyleCnt="0"/>
      <dgm:spPr/>
    </dgm:pt>
    <dgm:pt modelId="{9D681DD1-F605-48AE-BF20-550DCE7C962B}" type="pres">
      <dgm:prSet presAssocID="{363740AB-1749-4EF5-95DC-F523E989D8ED}" presName="hierRoot1" presStyleCnt="0">
        <dgm:presLayoutVars>
          <dgm:hierBranch val="init"/>
        </dgm:presLayoutVars>
      </dgm:prSet>
      <dgm:spPr/>
    </dgm:pt>
    <dgm:pt modelId="{5493AB3D-D157-4F05-8101-A4AE5289C062}" type="pres">
      <dgm:prSet presAssocID="{363740AB-1749-4EF5-95DC-F523E989D8ED}" presName="rootComposite1" presStyleCnt="0"/>
      <dgm:spPr/>
    </dgm:pt>
    <dgm:pt modelId="{9CD2CC21-9F9A-4DD8-A73F-417C8CCF8B86}" type="pres">
      <dgm:prSet presAssocID="{363740AB-1749-4EF5-95DC-F523E989D8ED}" presName="rootText1" presStyleLbl="node0" presStyleIdx="1" presStyleCnt="5" custScaleY="402039">
        <dgm:presLayoutVars>
          <dgm:chPref val="3"/>
        </dgm:presLayoutVars>
      </dgm:prSet>
      <dgm:spPr/>
    </dgm:pt>
    <dgm:pt modelId="{C4D5A085-AB10-4268-8B78-02150598DD75}" type="pres">
      <dgm:prSet presAssocID="{363740AB-1749-4EF5-95DC-F523E989D8ED}" presName="rootConnector1" presStyleLbl="node1" presStyleIdx="0" presStyleCnt="0"/>
      <dgm:spPr/>
    </dgm:pt>
    <dgm:pt modelId="{60129CE6-2982-41D9-9B39-5C0241CD9A79}" type="pres">
      <dgm:prSet presAssocID="{363740AB-1749-4EF5-95DC-F523E989D8ED}" presName="hierChild2" presStyleCnt="0"/>
      <dgm:spPr/>
    </dgm:pt>
    <dgm:pt modelId="{D19ADD47-F5FA-44EC-9DA8-EA3814D31203}" type="pres">
      <dgm:prSet presAssocID="{363740AB-1749-4EF5-95DC-F523E989D8ED}" presName="hierChild3" presStyleCnt="0"/>
      <dgm:spPr/>
    </dgm:pt>
    <dgm:pt modelId="{5151ABAC-D493-42DA-B5CE-AB6465AB6AD4}" type="pres">
      <dgm:prSet presAssocID="{DE5B8142-6F31-4D67-A970-615170E1D0B8}" presName="hierRoot1" presStyleCnt="0">
        <dgm:presLayoutVars>
          <dgm:hierBranch val="init"/>
        </dgm:presLayoutVars>
      </dgm:prSet>
      <dgm:spPr/>
    </dgm:pt>
    <dgm:pt modelId="{78AB8BFC-E5D6-46A7-A824-34CD9B415B90}" type="pres">
      <dgm:prSet presAssocID="{DE5B8142-6F31-4D67-A970-615170E1D0B8}" presName="rootComposite1" presStyleCnt="0"/>
      <dgm:spPr/>
    </dgm:pt>
    <dgm:pt modelId="{597D18B4-E12F-4C38-92A5-C4D820854F6E}" type="pres">
      <dgm:prSet presAssocID="{DE5B8142-6F31-4D67-A970-615170E1D0B8}" presName="rootText1" presStyleLbl="node0" presStyleIdx="2" presStyleCnt="5" custScaleY="401321">
        <dgm:presLayoutVars>
          <dgm:chPref val="3"/>
        </dgm:presLayoutVars>
      </dgm:prSet>
      <dgm:spPr/>
    </dgm:pt>
    <dgm:pt modelId="{5644652A-A94A-4C0C-9C9A-83A5F6D62917}" type="pres">
      <dgm:prSet presAssocID="{DE5B8142-6F31-4D67-A970-615170E1D0B8}" presName="rootConnector1" presStyleLbl="node1" presStyleIdx="0" presStyleCnt="0"/>
      <dgm:spPr/>
    </dgm:pt>
    <dgm:pt modelId="{BECA006F-837E-4488-B824-7FF103A90CCC}" type="pres">
      <dgm:prSet presAssocID="{DE5B8142-6F31-4D67-A970-615170E1D0B8}" presName="hierChild2" presStyleCnt="0"/>
      <dgm:spPr/>
    </dgm:pt>
    <dgm:pt modelId="{D36BECA1-B989-4CF2-B1E0-A7ADE9125ED3}" type="pres">
      <dgm:prSet presAssocID="{DE5B8142-6F31-4D67-A970-615170E1D0B8}" presName="hierChild3" presStyleCnt="0"/>
      <dgm:spPr/>
    </dgm:pt>
    <dgm:pt modelId="{570349EF-43D0-45F1-9B3D-F6081EE3CAA0}" type="pres">
      <dgm:prSet presAssocID="{331DDA73-7507-4731-9719-40ECC2313604}" presName="hierRoot1" presStyleCnt="0">
        <dgm:presLayoutVars>
          <dgm:hierBranch val="init"/>
        </dgm:presLayoutVars>
      </dgm:prSet>
      <dgm:spPr/>
    </dgm:pt>
    <dgm:pt modelId="{0661E06E-6A92-4019-916F-4F2AD688EFA6}" type="pres">
      <dgm:prSet presAssocID="{331DDA73-7507-4731-9719-40ECC2313604}" presName="rootComposite1" presStyleCnt="0"/>
      <dgm:spPr/>
    </dgm:pt>
    <dgm:pt modelId="{2674FCD1-2349-4487-9BA4-18B9DB667B2C}" type="pres">
      <dgm:prSet presAssocID="{331DDA73-7507-4731-9719-40ECC2313604}" presName="rootText1" presStyleLbl="node0" presStyleIdx="3" presStyleCnt="5" custScaleY="398814">
        <dgm:presLayoutVars>
          <dgm:chPref val="3"/>
        </dgm:presLayoutVars>
      </dgm:prSet>
      <dgm:spPr/>
    </dgm:pt>
    <dgm:pt modelId="{C54D4DE9-033A-4B1B-9710-80B7CAF21D69}" type="pres">
      <dgm:prSet presAssocID="{331DDA73-7507-4731-9719-40ECC2313604}" presName="rootConnector1" presStyleLbl="node1" presStyleIdx="0" presStyleCnt="0"/>
      <dgm:spPr/>
    </dgm:pt>
    <dgm:pt modelId="{8CEECA6E-72A3-4E79-B21C-7A7B9168BE01}" type="pres">
      <dgm:prSet presAssocID="{331DDA73-7507-4731-9719-40ECC2313604}" presName="hierChild2" presStyleCnt="0"/>
      <dgm:spPr/>
    </dgm:pt>
    <dgm:pt modelId="{EC36DF4D-2874-48FF-B164-A7271ABD82AD}" type="pres">
      <dgm:prSet presAssocID="{331DDA73-7507-4731-9719-40ECC2313604}" presName="hierChild3" presStyleCnt="0"/>
      <dgm:spPr/>
    </dgm:pt>
    <dgm:pt modelId="{F908AC55-40C6-4D3A-AF4B-1E2C2AE8BACF}" type="pres">
      <dgm:prSet presAssocID="{56FF42D1-5200-4015-A53E-4F05FA4EC7BA}" presName="hierRoot1" presStyleCnt="0">
        <dgm:presLayoutVars>
          <dgm:hierBranch val="init"/>
        </dgm:presLayoutVars>
      </dgm:prSet>
      <dgm:spPr/>
    </dgm:pt>
    <dgm:pt modelId="{7F5DBA14-EEB0-44EE-AB90-D1D66B789EB8}" type="pres">
      <dgm:prSet presAssocID="{56FF42D1-5200-4015-A53E-4F05FA4EC7BA}" presName="rootComposite1" presStyleCnt="0"/>
      <dgm:spPr/>
    </dgm:pt>
    <dgm:pt modelId="{7528774D-87D3-4D2E-A548-7808D368F21A}" type="pres">
      <dgm:prSet presAssocID="{56FF42D1-5200-4015-A53E-4F05FA4EC7BA}" presName="rootText1" presStyleLbl="node0" presStyleIdx="4" presStyleCnt="5" custScaleY="400606">
        <dgm:presLayoutVars>
          <dgm:chPref val="3"/>
        </dgm:presLayoutVars>
      </dgm:prSet>
      <dgm:spPr/>
    </dgm:pt>
    <dgm:pt modelId="{CEAEBF7F-A3E4-41D3-8514-F0C92BB2E222}" type="pres">
      <dgm:prSet presAssocID="{56FF42D1-5200-4015-A53E-4F05FA4EC7BA}" presName="rootConnector1" presStyleLbl="node1" presStyleIdx="0" presStyleCnt="0"/>
      <dgm:spPr/>
    </dgm:pt>
    <dgm:pt modelId="{B7F46E1D-99C6-4AD2-A46A-6514BDE8D82D}" type="pres">
      <dgm:prSet presAssocID="{56FF42D1-5200-4015-A53E-4F05FA4EC7BA}" presName="hierChild2" presStyleCnt="0"/>
      <dgm:spPr/>
    </dgm:pt>
    <dgm:pt modelId="{DC3D1248-7EED-4775-8BCA-31B8120B6E04}" type="pres">
      <dgm:prSet presAssocID="{56FF42D1-5200-4015-A53E-4F05FA4EC7BA}" presName="hierChild3" presStyleCnt="0"/>
      <dgm:spPr/>
    </dgm:pt>
  </dgm:ptLst>
  <dgm:cxnLst>
    <dgm:cxn modelId="{12D4140A-8A71-4138-9784-9BA95AB3D6ED}" srcId="{8B7FA72F-359E-4059-8D94-119F18400152}" destId="{DE5B8142-6F31-4D67-A970-615170E1D0B8}" srcOrd="2" destOrd="0" parTransId="{38A6999F-62B7-474D-B2CB-81D9D87659F2}" sibTransId="{EA222C49-F06B-4B60-8383-A2662B377595}"/>
    <dgm:cxn modelId="{65878F17-2853-4DC8-AB86-295E448054B4}" type="presOf" srcId="{56FF42D1-5200-4015-A53E-4F05FA4EC7BA}" destId="{7528774D-87D3-4D2E-A548-7808D368F21A}" srcOrd="0" destOrd="0" presId="urn:microsoft.com/office/officeart/2005/8/layout/orgChart1"/>
    <dgm:cxn modelId="{61D9B51C-94F0-4424-97D9-C2682C76299E}" type="presOf" srcId="{4C6892CE-F29F-4CDB-98C3-DC4F4568A1D7}" destId="{D6D96A4B-B95B-4395-87CA-16C879D6DAC2}" srcOrd="1" destOrd="0" presId="urn:microsoft.com/office/officeart/2005/8/layout/orgChart1"/>
    <dgm:cxn modelId="{EA5A5D2B-7E3E-424E-818F-515E54D9BFBD}" srcId="{8B7FA72F-359E-4059-8D94-119F18400152}" destId="{331DDA73-7507-4731-9719-40ECC2313604}" srcOrd="3" destOrd="0" parTransId="{D5D3141B-3795-4684-9B8C-A3F9F6DBC9C3}" sibTransId="{97D347A1-CD17-4B09-9E93-9B9B7D439C64}"/>
    <dgm:cxn modelId="{D4C10C40-28AA-4992-BB99-43F228BDD22B}" type="presOf" srcId="{363740AB-1749-4EF5-95DC-F523E989D8ED}" destId="{9CD2CC21-9F9A-4DD8-A73F-417C8CCF8B86}" srcOrd="0" destOrd="0" presId="urn:microsoft.com/office/officeart/2005/8/layout/orgChart1"/>
    <dgm:cxn modelId="{2B746D5B-7CF8-4150-B3DD-8D938E03D245}" type="presOf" srcId="{DE5B8142-6F31-4D67-A970-615170E1D0B8}" destId="{597D18B4-E12F-4C38-92A5-C4D820854F6E}" srcOrd="0" destOrd="0" presId="urn:microsoft.com/office/officeart/2005/8/layout/orgChart1"/>
    <dgm:cxn modelId="{F3B78363-AE9D-4EC5-A203-67B9F5997A84}" type="presOf" srcId="{363740AB-1749-4EF5-95DC-F523E989D8ED}" destId="{C4D5A085-AB10-4268-8B78-02150598DD75}" srcOrd="1" destOrd="0" presId="urn:microsoft.com/office/officeart/2005/8/layout/orgChart1"/>
    <dgm:cxn modelId="{98572971-0AFB-483C-B022-F1F3551F464C}" type="presOf" srcId="{8B7FA72F-359E-4059-8D94-119F18400152}" destId="{C0F098CC-703D-440C-AEC6-C5C110F1019E}" srcOrd="0" destOrd="0" presId="urn:microsoft.com/office/officeart/2005/8/layout/orgChart1"/>
    <dgm:cxn modelId="{73DDBE56-209B-4610-A3D2-BA87822B2A9C}" type="presOf" srcId="{331DDA73-7507-4731-9719-40ECC2313604}" destId="{C54D4DE9-033A-4B1B-9710-80B7CAF21D69}" srcOrd="1" destOrd="0" presId="urn:microsoft.com/office/officeart/2005/8/layout/orgChart1"/>
    <dgm:cxn modelId="{0B7BAB7A-D6A7-45DA-9576-C5EE46D96C06}" srcId="{8B7FA72F-359E-4059-8D94-119F18400152}" destId="{363740AB-1749-4EF5-95DC-F523E989D8ED}" srcOrd="1" destOrd="0" parTransId="{BF33C41C-F263-4AB9-8613-9746BEF4299F}" sibTransId="{5A702ED2-E478-486B-A8CF-545117A1CF1C}"/>
    <dgm:cxn modelId="{0FF6DF7E-84B5-4E66-A768-DFD231ADBB78}" type="presOf" srcId="{DE5B8142-6F31-4D67-A970-615170E1D0B8}" destId="{5644652A-A94A-4C0C-9C9A-83A5F6D62917}" srcOrd="1" destOrd="0" presId="urn:microsoft.com/office/officeart/2005/8/layout/orgChart1"/>
    <dgm:cxn modelId="{FCF5B18E-3C4F-4A45-AB8E-2A8218A336BF}" srcId="{8B7FA72F-359E-4059-8D94-119F18400152}" destId="{4C6892CE-F29F-4CDB-98C3-DC4F4568A1D7}" srcOrd="0" destOrd="0" parTransId="{4ED8E5A6-2A42-4A97-BDCF-20FAAB957AB1}" sibTransId="{24336B69-C292-4519-B9DB-08B65DDA3C53}"/>
    <dgm:cxn modelId="{D75F6896-4493-49F7-A222-6BE298E637AD}" type="presOf" srcId="{56FF42D1-5200-4015-A53E-4F05FA4EC7BA}" destId="{CEAEBF7F-A3E4-41D3-8514-F0C92BB2E222}" srcOrd="1" destOrd="0" presId="urn:microsoft.com/office/officeart/2005/8/layout/orgChart1"/>
    <dgm:cxn modelId="{31F6C7B0-A4E0-422F-8018-8D1307EE270A}" type="presOf" srcId="{331DDA73-7507-4731-9719-40ECC2313604}" destId="{2674FCD1-2349-4487-9BA4-18B9DB667B2C}" srcOrd="0" destOrd="0" presId="urn:microsoft.com/office/officeart/2005/8/layout/orgChart1"/>
    <dgm:cxn modelId="{88EED0EB-652A-4C91-8345-BBA558CDB283}" srcId="{8B7FA72F-359E-4059-8D94-119F18400152}" destId="{56FF42D1-5200-4015-A53E-4F05FA4EC7BA}" srcOrd="4" destOrd="0" parTransId="{FC1C4403-D9E5-4674-81FC-2273402989E5}" sibTransId="{767A3BCB-396A-47A6-91A3-72E73CD44CC9}"/>
    <dgm:cxn modelId="{EFD62EFF-209A-40E6-98CC-148EB2619407}" type="presOf" srcId="{4C6892CE-F29F-4CDB-98C3-DC4F4568A1D7}" destId="{3CF3F88A-6E97-4072-80DD-09995B87E860}" srcOrd="0" destOrd="0" presId="urn:microsoft.com/office/officeart/2005/8/layout/orgChart1"/>
    <dgm:cxn modelId="{D4DA983B-8351-45DB-A801-B16CCFFE7481}" type="presParOf" srcId="{C0F098CC-703D-440C-AEC6-C5C110F1019E}" destId="{98697E4E-6C80-4C55-80BC-6C30DC4C9E20}" srcOrd="0" destOrd="0" presId="urn:microsoft.com/office/officeart/2005/8/layout/orgChart1"/>
    <dgm:cxn modelId="{83570182-02A6-4334-B958-6042AE9E30BA}" type="presParOf" srcId="{98697E4E-6C80-4C55-80BC-6C30DC4C9E20}" destId="{48D85174-5217-41E4-A30E-A8840369E712}" srcOrd="0" destOrd="0" presId="urn:microsoft.com/office/officeart/2005/8/layout/orgChart1"/>
    <dgm:cxn modelId="{8CF87F40-1526-4299-8A4A-FD7E5B29A960}" type="presParOf" srcId="{48D85174-5217-41E4-A30E-A8840369E712}" destId="{3CF3F88A-6E97-4072-80DD-09995B87E860}" srcOrd="0" destOrd="0" presId="urn:microsoft.com/office/officeart/2005/8/layout/orgChart1"/>
    <dgm:cxn modelId="{D63AF34A-7EB9-4F17-962A-8BA2EBA5BE4D}" type="presParOf" srcId="{48D85174-5217-41E4-A30E-A8840369E712}" destId="{D6D96A4B-B95B-4395-87CA-16C879D6DAC2}" srcOrd="1" destOrd="0" presId="urn:microsoft.com/office/officeart/2005/8/layout/orgChart1"/>
    <dgm:cxn modelId="{72C80A53-C103-4FA2-9B11-D8FBE67E87AF}" type="presParOf" srcId="{98697E4E-6C80-4C55-80BC-6C30DC4C9E20}" destId="{1F98C340-A174-4BAC-AD2E-080844392FE1}" srcOrd="1" destOrd="0" presId="urn:microsoft.com/office/officeart/2005/8/layout/orgChart1"/>
    <dgm:cxn modelId="{66855204-9AED-492C-941C-3554A6E05B92}" type="presParOf" srcId="{98697E4E-6C80-4C55-80BC-6C30DC4C9E20}" destId="{BBF4DDAF-C45D-413E-B200-8244D7460EEB}" srcOrd="2" destOrd="0" presId="urn:microsoft.com/office/officeart/2005/8/layout/orgChart1"/>
    <dgm:cxn modelId="{7A4A1B42-2B23-425C-B137-5D25AD6412E2}" type="presParOf" srcId="{C0F098CC-703D-440C-AEC6-C5C110F1019E}" destId="{9D681DD1-F605-48AE-BF20-550DCE7C962B}" srcOrd="1" destOrd="0" presId="urn:microsoft.com/office/officeart/2005/8/layout/orgChart1"/>
    <dgm:cxn modelId="{906935C1-2A30-4475-881E-02A5EBA210C2}" type="presParOf" srcId="{9D681DD1-F605-48AE-BF20-550DCE7C962B}" destId="{5493AB3D-D157-4F05-8101-A4AE5289C062}" srcOrd="0" destOrd="0" presId="urn:microsoft.com/office/officeart/2005/8/layout/orgChart1"/>
    <dgm:cxn modelId="{22BE7E83-04CE-4EF2-B6C5-0E45009B4E46}" type="presParOf" srcId="{5493AB3D-D157-4F05-8101-A4AE5289C062}" destId="{9CD2CC21-9F9A-4DD8-A73F-417C8CCF8B86}" srcOrd="0" destOrd="0" presId="urn:microsoft.com/office/officeart/2005/8/layout/orgChart1"/>
    <dgm:cxn modelId="{030323ED-0DE1-4402-86F8-01A64D1F92E3}" type="presParOf" srcId="{5493AB3D-D157-4F05-8101-A4AE5289C062}" destId="{C4D5A085-AB10-4268-8B78-02150598DD75}" srcOrd="1" destOrd="0" presId="urn:microsoft.com/office/officeart/2005/8/layout/orgChart1"/>
    <dgm:cxn modelId="{D6B27E57-6017-46C7-99EE-130A4DDBA98D}" type="presParOf" srcId="{9D681DD1-F605-48AE-BF20-550DCE7C962B}" destId="{60129CE6-2982-41D9-9B39-5C0241CD9A79}" srcOrd="1" destOrd="0" presId="urn:microsoft.com/office/officeart/2005/8/layout/orgChart1"/>
    <dgm:cxn modelId="{CD3F1873-90C6-425F-A90C-0AC902E2F8CD}" type="presParOf" srcId="{9D681DD1-F605-48AE-BF20-550DCE7C962B}" destId="{D19ADD47-F5FA-44EC-9DA8-EA3814D31203}" srcOrd="2" destOrd="0" presId="urn:microsoft.com/office/officeart/2005/8/layout/orgChart1"/>
    <dgm:cxn modelId="{05FFC561-63A5-42FD-A1D3-7C5950B1F75B}" type="presParOf" srcId="{C0F098CC-703D-440C-AEC6-C5C110F1019E}" destId="{5151ABAC-D493-42DA-B5CE-AB6465AB6AD4}" srcOrd="2" destOrd="0" presId="urn:microsoft.com/office/officeart/2005/8/layout/orgChart1"/>
    <dgm:cxn modelId="{CAF1754C-2CE2-45D1-9C34-AC04A50C4557}" type="presParOf" srcId="{5151ABAC-D493-42DA-B5CE-AB6465AB6AD4}" destId="{78AB8BFC-E5D6-46A7-A824-34CD9B415B90}" srcOrd="0" destOrd="0" presId="urn:microsoft.com/office/officeart/2005/8/layout/orgChart1"/>
    <dgm:cxn modelId="{DAB8E1B3-2491-46E6-9F37-3718022BEEAB}" type="presParOf" srcId="{78AB8BFC-E5D6-46A7-A824-34CD9B415B90}" destId="{597D18B4-E12F-4C38-92A5-C4D820854F6E}" srcOrd="0" destOrd="0" presId="urn:microsoft.com/office/officeart/2005/8/layout/orgChart1"/>
    <dgm:cxn modelId="{75BD63EE-3313-4BE5-A0C8-715C1AFDE7BD}" type="presParOf" srcId="{78AB8BFC-E5D6-46A7-A824-34CD9B415B90}" destId="{5644652A-A94A-4C0C-9C9A-83A5F6D62917}" srcOrd="1" destOrd="0" presId="urn:microsoft.com/office/officeart/2005/8/layout/orgChart1"/>
    <dgm:cxn modelId="{377FF663-F5B4-45F8-8211-8EA48E731802}" type="presParOf" srcId="{5151ABAC-D493-42DA-B5CE-AB6465AB6AD4}" destId="{BECA006F-837E-4488-B824-7FF103A90CCC}" srcOrd="1" destOrd="0" presId="urn:microsoft.com/office/officeart/2005/8/layout/orgChart1"/>
    <dgm:cxn modelId="{C48A5B44-948F-4A0F-A35F-3ED906436175}" type="presParOf" srcId="{5151ABAC-D493-42DA-B5CE-AB6465AB6AD4}" destId="{D36BECA1-B989-4CF2-B1E0-A7ADE9125ED3}" srcOrd="2" destOrd="0" presId="urn:microsoft.com/office/officeart/2005/8/layout/orgChart1"/>
    <dgm:cxn modelId="{27874717-83FA-4FBF-90F1-C401A168CF2F}" type="presParOf" srcId="{C0F098CC-703D-440C-AEC6-C5C110F1019E}" destId="{570349EF-43D0-45F1-9B3D-F6081EE3CAA0}" srcOrd="3" destOrd="0" presId="urn:microsoft.com/office/officeart/2005/8/layout/orgChart1"/>
    <dgm:cxn modelId="{3D6BD0C5-FE99-4D57-9E87-4AAD163FF2CB}" type="presParOf" srcId="{570349EF-43D0-45F1-9B3D-F6081EE3CAA0}" destId="{0661E06E-6A92-4019-916F-4F2AD688EFA6}" srcOrd="0" destOrd="0" presId="urn:microsoft.com/office/officeart/2005/8/layout/orgChart1"/>
    <dgm:cxn modelId="{709DAF69-690C-439F-A141-51ED4124AB59}" type="presParOf" srcId="{0661E06E-6A92-4019-916F-4F2AD688EFA6}" destId="{2674FCD1-2349-4487-9BA4-18B9DB667B2C}" srcOrd="0" destOrd="0" presId="urn:microsoft.com/office/officeart/2005/8/layout/orgChart1"/>
    <dgm:cxn modelId="{101EC7DE-06E0-4E32-94C0-FC06A7005EC1}" type="presParOf" srcId="{0661E06E-6A92-4019-916F-4F2AD688EFA6}" destId="{C54D4DE9-033A-4B1B-9710-80B7CAF21D69}" srcOrd="1" destOrd="0" presId="urn:microsoft.com/office/officeart/2005/8/layout/orgChart1"/>
    <dgm:cxn modelId="{73039B13-2C34-4218-B5C1-E2A09D4A2E85}" type="presParOf" srcId="{570349EF-43D0-45F1-9B3D-F6081EE3CAA0}" destId="{8CEECA6E-72A3-4E79-B21C-7A7B9168BE01}" srcOrd="1" destOrd="0" presId="urn:microsoft.com/office/officeart/2005/8/layout/orgChart1"/>
    <dgm:cxn modelId="{C7FAACC2-2C07-40D7-B62E-9FAD59BCD4BA}" type="presParOf" srcId="{570349EF-43D0-45F1-9B3D-F6081EE3CAA0}" destId="{EC36DF4D-2874-48FF-B164-A7271ABD82AD}" srcOrd="2" destOrd="0" presId="urn:microsoft.com/office/officeart/2005/8/layout/orgChart1"/>
    <dgm:cxn modelId="{EBC39701-A3C7-4729-89BC-EDFB03AB2FBF}" type="presParOf" srcId="{C0F098CC-703D-440C-AEC6-C5C110F1019E}" destId="{F908AC55-40C6-4D3A-AF4B-1E2C2AE8BACF}" srcOrd="4" destOrd="0" presId="urn:microsoft.com/office/officeart/2005/8/layout/orgChart1"/>
    <dgm:cxn modelId="{7E8DEC25-45E4-429C-B1E6-0CD07015E49D}" type="presParOf" srcId="{F908AC55-40C6-4D3A-AF4B-1E2C2AE8BACF}" destId="{7F5DBA14-EEB0-44EE-AB90-D1D66B789EB8}" srcOrd="0" destOrd="0" presId="urn:microsoft.com/office/officeart/2005/8/layout/orgChart1"/>
    <dgm:cxn modelId="{D67B8608-5BDF-440B-966C-AA25546DEBAC}" type="presParOf" srcId="{7F5DBA14-EEB0-44EE-AB90-D1D66B789EB8}" destId="{7528774D-87D3-4D2E-A548-7808D368F21A}" srcOrd="0" destOrd="0" presId="urn:microsoft.com/office/officeart/2005/8/layout/orgChart1"/>
    <dgm:cxn modelId="{16B0FAB2-B1CC-4357-B215-F3B63D357242}" type="presParOf" srcId="{7F5DBA14-EEB0-44EE-AB90-D1D66B789EB8}" destId="{CEAEBF7F-A3E4-41D3-8514-F0C92BB2E222}" srcOrd="1" destOrd="0" presId="urn:microsoft.com/office/officeart/2005/8/layout/orgChart1"/>
    <dgm:cxn modelId="{D160BD1C-0744-4E46-9F05-41797CFBC128}" type="presParOf" srcId="{F908AC55-40C6-4D3A-AF4B-1E2C2AE8BACF}" destId="{B7F46E1D-99C6-4AD2-A46A-6514BDE8D82D}" srcOrd="1" destOrd="0" presId="urn:microsoft.com/office/officeart/2005/8/layout/orgChart1"/>
    <dgm:cxn modelId="{E9C74F9A-16A0-4815-B4FA-48FF36190109}" type="presParOf" srcId="{F908AC55-40C6-4D3A-AF4B-1E2C2AE8BACF}" destId="{DC3D1248-7EED-4775-8BCA-31B8120B6E04}"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1452F0B-6D90-4A22-BE4A-DD6E774B2049}" type="doc">
      <dgm:prSet loTypeId="urn:microsoft.com/office/officeart/2005/8/layout/process4" loCatId="process" qsTypeId="urn:microsoft.com/office/officeart/2005/8/quickstyle/simple4" qsCatId="simple" csTypeId="urn:microsoft.com/office/officeart/2005/8/colors/colorful2" csCatId="colorful" phldr="1"/>
      <dgm:spPr/>
      <dgm:t>
        <a:bodyPr/>
        <a:lstStyle/>
        <a:p>
          <a:endParaRPr lang="en-US"/>
        </a:p>
      </dgm:t>
    </dgm:pt>
    <dgm:pt modelId="{EF285333-2CA4-4DE9-A7A5-66B40707B8B2}">
      <dgm:prSet/>
      <dgm:spPr/>
      <dgm:t>
        <a:bodyPr/>
        <a:lstStyle/>
        <a:p>
          <a:r>
            <a:rPr lang="en-US" dirty="0"/>
            <a:t>Personally identifiable information (PII) is information that would tend to reveal the identity of an individual</a:t>
          </a:r>
        </a:p>
      </dgm:t>
    </dgm:pt>
    <dgm:pt modelId="{70042320-3FD0-4A2A-A2C5-C24046FE11AD}" type="parTrans" cxnId="{A240A4F0-03E9-45C1-A51C-8C766335BBBE}">
      <dgm:prSet/>
      <dgm:spPr/>
      <dgm:t>
        <a:bodyPr/>
        <a:lstStyle/>
        <a:p>
          <a:endParaRPr lang="en-US"/>
        </a:p>
      </dgm:t>
    </dgm:pt>
    <dgm:pt modelId="{C624189E-F4E3-40C5-B35B-7EA7091B821E}" type="sibTrans" cxnId="{A240A4F0-03E9-45C1-A51C-8C766335BBBE}">
      <dgm:prSet/>
      <dgm:spPr/>
      <dgm:t>
        <a:bodyPr/>
        <a:lstStyle/>
        <a:p>
          <a:endParaRPr lang="en-US"/>
        </a:p>
      </dgm:t>
    </dgm:pt>
    <dgm:pt modelId="{79355883-94D9-4F5B-B17B-8DECA373FBCA}">
      <dgm:prSet/>
      <dgm:spPr/>
      <dgm:t>
        <a:bodyPr/>
        <a:lstStyle/>
        <a:p>
          <a:r>
            <a:rPr lang="en-US" dirty="0"/>
            <a:t>An LEA may not disclose PII obtained in the course of complying with Title IX regulations, except:</a:t>
          </a:r>
        </a:p>
      </dgm:t>
    </dgm:pt>
    <dgm:pt modelId="{CC3F39E5-BAA7-4655-9056-AE0B80E416C1}" type="parTrans" cxnId="{46D4C377-81EA-4C39-A546-B6917A37C86A}">
      <dgm:prSet/>
      <dgm:spPr/>
      <dgm:t>
        <a:bodyPr/>
        <a:lstStyle/>
        <a:p>
          <a:endParaRPr lang="en-US"/>
        </a:p>
      </dgm:t>
    </dgm:pt>
    <dgm:pt modelId="{087A5F6E-6812-42FD-8651-1CA9B404A117}" type="sibTrans" cxnId="{46D4C377-81EA-4C39-A546-B6917A37C86A}">
      <dgm:prSet/>
      <dgm:spPr/>
      <dgm:t>
        <a:bodyPr/>
        <a:lstStyle/>
        <a:p>
          <a:endParaRPr lang="en-US"/>
        </a:p>
      </dgm:t>
    </dgm:pt>
    <dgm:pt modelId="{3D3FA52C-72D9-45FB-8C0C-9736A2086AA7}">
      <dgm:prSet custT="1"/>
      <dgm:spPr/>
      <dgm:t>
        <a:bodyPr/>
        <a:lstStyle/>
        <a:p>
          <a:r>
            <a:rPr lang="en-US" sz="2000" dirty="0"/>
            <a:t>1. With prior consent</a:t>
          </a:r>
        </a:p>
      </dgm:t>
    </dgm:pt>
    <dgm:pt modelId="{E679C478-079A-484F-B59F-A5BAC9E8FDE4}" type="parTrans" cxnId="{2406D991-C7A8-42B2-9BCC-3942B2B86D29}">
      <dgm:prSet/>
      <dgm:spPr/>
      <dgm:t>
        <a:bodyPr/>
        <a:lstStyle/>
        <a:p>
          <a:endParaRPr lang="en-US"/>
        </a:p>
      </dgm:t>
    </dgm:pt>
    <dgm:pt modelId="{F0C910F5-29AC-48F5-912F-2A2C386A97D7}" type="sibTrans" cxnId="{2406D991-C7A8-42B2-9BCC-3942B2B86D29}">
      <dgm:prSet/>
      <dgm:spPr/>
      <dgm:t>
        <a:bodyPr/>
        <a:lstStyle/>
        <a:p>
          <a:endParaRPr lang="en-US"/>
        </a:p>
      </dgm:t>
    </dgm:pt>
    <dgm:pt modelId="{94D55449-B6C9-4573-8285-C51B88417413}">
      <dgm:prSet custT="1"/>
      <dgm:spPr/>
      <dgm:t>
        <a:bodyPr/>
        <a:lstStyle/>
        <a:p>
          <a:r>
            <a:rPr lang="en-US" sz="1600" dirty="0"/>
            <a:t>2. When disclosed to parent, guardian, legal representative</a:t>
          </a:r>
        </a:p>
      </dgm:t>
    </dgm:pt>
    <dgm:pt modelId="{46A1E8FB-0D03-47BC-9007-A5C2CE1E875B}" type="parTrans" cxnId="{84BDF56F-BC65-4F4A-9391-0962539A3B86}">
      <dgm:prSet/>
      <dgm:spPr/>
      <dgm:t>
        <a:bodyPr/>
        <a:lstStyle/>
        <a:p>
          <a:endParaRPr lang="en-US"/>
        </a:p>
      </dgm:t>
    </dgm:pt>
    <dgm:pt modelId="{5541BBF0-1A29-4625-85E7-846488FC94FC}" type="sibTrans" cxnId="{84BDF56F-BC65-4F4A-9391-0962539A3B86}">
      <dgm:prSet/>
      <dgm:spPr/>
      <dgm:t>
        <a:bodyPr/>
        <a:lstStyle/>
        <a:p>
          <a:endParaRPr lang="en-US"/>
        </a:p>
      </dgm:t>
    </dgm:pt>
    <dgm:pt modelId="{B526B8A1-093B-4F8C-AF99-704E552E8BFA}">
      <dgm:prSet/>
      <dgm:spPr/>
      <dgm:t>
        <a:bodyPr/>
        <a:lstStyle/>
        <a:p>
          <a:r>
            <a:rPr lang="en-US" dirty="0"/>
            <a:t>3. To carry out the regulations</a:t>
          </a:r>
        </a:p>
      </dgm:t>
    </dgm:pt>
    <dgm:pt modelId="{A3D2BAB7-D16C-4531-8689-57E08F720EF5}" type="parTrans" cxnId="{29D79468-C25F-497F-9FC7-D78A056EDC28}">
      <dgm:prSet/>
      <dgm:spPr/>
      <dgm:t>
        <a:bodyPr/>
        <a:lstStyle/>
        <a:p>
          <a:endParaRPr lang="en-US"/>
        </a:p>
      </dgm:t>
    </dgm:pt>
    <dgm:pt modelId="{7E7C7BE6-C0E4-4B7E-80D1-9B229D64DB48}" type="sibTrans" cxnId="{29D79468-C25F-497F-9FC7-D78A056EDC28}">
      <dgm:prSet/>
      <dgm:spPr/>
      <dgm:t>
        <a:bodyPr/>
        <a:lstStyle/>
        <a:p>
          <a:endParaRPr lang="en-US"/>
        </a:p>
      </dgm:t>
    </dgm:pt>
    <dgm:pt modelId="{C10A2D95-1DFC-4FFC-9868-63CE6F2E451F}">
      <dgm:prSet/>
      <dgm:spPr/>
      <dgm:t>
        <a:bodyPr/>
        <a:lstStyle/>
        <a:p>
          <a:r>
            <a:rPr lang="en-US" dirty="0"/>
            <a:t>4. As required by Federal or State law</a:t>
          </a:r>
        </a:p>
      </dgm:t>
    </dgm:pt>
    <dgm:pt modelId="{1ED78CBC-6161-4A3D-8722-66BF9462BC2B}" type="parTrans" cxnId="{E3D6D81B-A23F-44AD-A98D-032916F69CED}">
      <dgm:prSet/>
      <dgm:spPr/>
      <dgm:t>
        <a:bodyPr/>
        <a:lstStyle/>
        <a:p>
          <a:endParaRPr lang="en-US"/>
        </a:p>
      </dgm:t>
    </dgm:pt>
    <dgm:pt modelId="{BA4A6319-1D48-4830-92D2-3917D219E1A7}" type="sibTrans" cxnId="{E3D6D81B-A23F-44AD-A98D-032916F69CED}">
      <dgm:prSet/>
      <dgm:spPr/>
      <dgm:t>
        <a:bodyPr/>
        <a:lstStyle/>
        <a:p>
          <a:endParaRPr lang="en-US"/>
        </a:p>
      </dgm:t>
    </dgm:pt>
    <dgm:pt modelId="{6B2B7130-B699-4CDF-97F0-81E17386922E}" type="pres">
      <dgm:prSet presAssocID="{71452F0B-6D90-4A22-BE4A-DD6E774B2049}" presName="Name0" presStyleCnt="0">
        <dgm:presLayoutVars>
          <dgm:dir/>
          <dgm:animLvl val="lvl"/>
          <dgm:resizeHandles val="exact"/>
        </dgm:presLayoutVars>
      </dgm:prSet>
      <dgm:spPr/>
    </dgm:pt>
    <dgm:pt modelId="{A61C2A32-30E0-46BC-A8C7-2F001BAEE76E}" type="pres">
      <dgm:prSet presAssocID="{79355883-94D9-4F5B-B17B-8DECA373FBCA}" presName="boxAndChildren" presStyleCnt="0"/>
      <dgm:spPr/>
    </dgm:pt>
    <dgm:pt modelId="{9A38A165-F570-4C66-8EB3-156D066B6AAB}" type="pres">
      <dgm:prSet presAssocID="{79355883-94D9-4F5B-B17B-8DECA373FBCA}" presName="parentTextBox" presStyleLbl="node1" presStyleIdx="0" presStyleCnt="2"/>
      <dgm:spPr/>
    </dgm:pt>
    <dgm:pt modelId="{BCB1F834-C0C5-450F-87C0-B5813A9B1A8E}" type="pres">
      <dgm:prSet presAssocID="{79355883-94D9-4F5B-B17B-8DECA373FBCA}" presName="entireBox" presStyleLbl="node1" presStyleIdx="0" presStyleCnt="2" custScaleY="131731"/>
      <dgm:spPr/>
    </dgm:pt>
    <dgm:pt modelId="{1D3A1F38-DA15-4EA6-832E-BF4A9ACCAF3D}" type="pres">
      <dgm:prSet presAssocID="{79355883-94D9-4F5B-B17B-8DECA373FBCA}" presName="descendantBox" presStyleCnt="0"/>
      <dgm:spPr/>
    </dgm:pt>
    <dgm:pt modelId="{1D827A88-5CD1-447E-8252-761BBDF7E0B7}" type="pres">
      <dgm:prSet presAssocID="{3D3FA52C-72D9-45FB-8C0C-9736A2086AA7}" presName="childTextBox" presStyleLbl="fgAccFollowNode1" presStyleIdx="0" presStyleCnt="4" custScaleY="131053">
        <dgm:presLayoutVars>
          <dgm:bulletEnabled val="1"/>
        </dgm:presLayoutVars>
      </dgm:prSet>
      <dgm:spPr/>
    </dgm:pt>
    <dgm:pt modelId="{8D8F065D-64FE-4639-B9EE-1E8A34374474}" type="pres">
      <dgm:prSet presAssocID="{94D55449-B6C9-4573-8285-C51B88417413}" presName="childTextBox" presStyleLbl="fgAccFollowNode1" presStyleIdx="1" presStyleCnt="4" custScaleX="134135" custScaleY="130786">
        <dgm:presLayoutVars>
          <dgm:bulletEnabled val="1"/>
        </dgm:presLayoutVars>
      </dgm:prSet>
      <dgm:spPr/>
    </dgm:pt>
    <dgm:pt modelId="{20D53476-DCA8-4DC3-B5BD-3C9372F9A0C6}" type="pres">
      <dgm:prSet presAssocID="{B526B8A1-093B-4F8C-AF99-704E552E8BFA}" presName="childTextBox" presStyleLbl="fgAccFollowNode1" presStyleIdx="2" presStyleCnt="4" custScaleY="130787">
        <dgm:presLayoutVars>
          <dgm:bulletEnabled val="1"/>
        </dgm:presLayoutVars>
      </dgm:prSet>
      <dgm:spPr/>
    </dgm:pt>
    <dgm:pt modelId="{5E1922D6-86DC-49E6-8128-A6608B26F583}" type="pres">
      <dgm:prSet presAssocID="{C10A2D95-1DFC-4FFC-9868-63CE6F2E451F}" presName="childTextBox" presStyleLbl="fgAccFollowNode1" presStyleIdx="3" presStyleCnt="4" custScaleY="130787">
        <dgm:presLayoutVars>
          <dgm:bulletEnabled val="1"/>
        </dgm:presLayoutVars>
      </dgm:prSet>
      <dgm:spPr/>
    </dgm:pt>
    <dgm:pt modelId="{BA5C77F5-DDFE-4DCA-872E-BA5EE98D42E7}" type="pres">
      <dgm:prSet presAssocID="{C624189E-F4E3-40C5-B35B-7EA7091B821E}" presName="sp" presStyleCnt="0"/>
      <dgm:spPr/>
    </dgm:pt>
    <dgm:pt modelId="{8ED3C708-04B0-4315-B187-4CF0E9A0751C}" type="pres">
      <dgm:prSet presAssocID="{EF285333-2CA4-4DE9-A7A5-66B40707B8B2}" presName="arrowAndChildren" presStyleCnt="0"/>
      <dgm:spPr/>
    </dgm:pt>
    <dgm:pt modelId="{D54198F4-7C66-4A9D-8632-E2458BB1E0FB}" type="pres">
      <dgm:prSet presAssocID="{EF285333-2CA4-4DE9-A7A5-66B40707B8B2}" presName="parentTextArrow" presStyleLbl="node1" presStyleIdx="1" presStyleCnt="2"/>
      <dgm:spPr/>
    </dgm:pt>
  </dgm:ptLst>
  <dgm:cxnLst>
    <dgm:cxn modelId="{BFA0F915-35F9-4367-8771-0E3EC0E1691F}" type="presOf" srcId="{3D3FA52C-72D9-45FB-8C0C-9736A2086AA7}" destId="{1D827A88-5CD1-447E-8252-761BBDF7E0B7}" srcOrd="0" destOrd="0" presId="urn:microsoft.com/office/officeart/2005/8/layout/process4"/>
    <dgm:cxn modelId="{E3D6D81B-A23F-44AD-A98D-032916F69CED}" srcId="{79355883-94D9-4F5B-B17B-8DECA373FBCA}" destId="{C10A2D95-1DFC-4FFC-9868-63CE6F2E451F}" srcOrd="3" destOrd="0" parTransId="{1ED78CBC-6161-4A3D-8722-66BF9462BC2B}" sibTransId="{BA4A6319-1D48-4830-92D2-3917D219E1A7}"/>
    <dgm:cxn modelId="{29D79468-C25F-497F-9FC7-D78A056EDC28}" srcId="{79355883-94D9-4F5B-B17B-8DECA373FBCA}" destId="{B526B8A1-093B-4F8C-AF99-704E552E8BFA}" srcOrd="2" destOrd="0" parTransId="{A3D2BAB7-D16C-4531-8689-57E08F720EF5}" sibTransId="{7E7C7BE6-C0E4-4B7E-80D1-9B229D64DB48}"/>
    <dgm:cxn modelId="{84BDF56F-BC65-4F4A-9391-0962539A3B86}" srcId="{79355883-94D9-4F5B-B17B-8DECA373FBCA}" destId="{94D55449-B6C9-4573-8285-C51B88417413}" srcOrd="1" destOrd="0" parTransId="{46A1E8FB-0D03-47BC-9007-A5C2CE1E875B}" sibTransId="{5541BBF0-1A29-4625-85E7-846488FC94FC}"/>
    <dgm:cxn modelId="{1D380152-CEBD-4A33-8CA6-A9DD24631D39}" type="presOf" srcId="{94D55449-B6C9-4573-8285-C51B88417413}" destId="{8D8F065D-64FE-4639-B9EE-1E8A34374474}" srcOrd="0" destOrd="0" presId="urn:microsoft.com/office/officeart/2005/8/layout/process4"/>
    <dgm:cxn modelId="{46D4C377-81EA-4C39-A546-B6917A37C86A}" srcId="{71452F0B-6D90-4A22-BE4A-DD6E774B2049}" destId="{79355883-94D9-4F5B-B17B-8DECA373FBCA}" srcOrd="1" destOrd="0" parTransId="{CC3F39E5-BAA7-4655-9056-AE0B80E416C1}" sibTransId="{087A5F6E-6812-42FD-8651-1CA9B404A117}"/>
    <dgm:cxn modelId="{2406D991-C7A8-42B2-9BCC-3942B2B86D29}" srcId="{79355883-94D9-4F5B-B17B-8DECA373FBCA}" destId="{3D3FA52C-72D9-45FB-8C0C-9736A2086AA7}" srcOrd="0" destOrd="0" parTransId="{E679C478-079A-484F-B59F-A5BAC9E8FDE4}" sibTransId="{F0C910F5-29AC-48F5-912F-2A2C386A97D7}"/>
    <dgm:cxn modelId="{161F6595-AF3E-43EE-96C5-1D05548ACB23}" type="presOf" srcId="{B526B8A1-093B-4F8C-AF99-704E552E8BFA}" destId="{20D53476-DCA8-4DC3-B5BD-3C9372F9A0C6}" srcOrd="0" destOrd="0" presId="urn:microsoft.com/office/officeart/2005/8/layout/process4"/>
    <dgm:cxn modelId="{0E057BA6-35B8-4397-9B0C-63A9F3AB9933}" type="presOf" srcId="{EF285333-2CA4-4DE9-A7A5-66B40707B8B2}" destId="{D54198F4-7C66-4A9D-8632-E2458BB1E0FB}" srcOrd="0" destOrd="0" presId="urn:microsoft.com/office/officeart/2005/8/layout/process4"/>
    <dgm:cxn modelId="{AB8D02BA-5869-4C5E-9019-151CA5619062}" type="presOf" srcId="{79355883-94D9-4F5B-B17B-8DECA373FBCA}" destId="{BCB1F834-C0C5-450F-87C0-B5813A9B1A8E}" srcOrd="1" destOrd="0" presId="urn:microsoft.com/office/officeart/2005/8/layout/process4"/>
    <dgm:cxn modelId="{F8C59FBB-567F-40C3-8609-34D34550B31A}" type="presOf" srcId="{71452F0B-6D90-4A22-BE4A-DD6E774B2049}" destId="{6B2B7130-B699-4CDF-97F0-81E17386922E}" srcOrd="0" destOrd="0" presId="urn:microsoft.com/office/officeart/2005/8/layout/process4"/>
    <dgm:cxn modelId="{D9DD6CBD-99ED-45FD-9506-81B8E0B2A902}" type="presOf" srcId="{79355883-94D9-4F5B-B17B-8DECA373FBCA}" destId="{9A38A165-F570-4C66-8EB3-156D066B6AAB}" srcOrd="0" destOrd="0" presId="urn:microsoft.com/office/officeart/2005/8/layout/process4"/>
    <dgm:cxn modelId="{3A82A5CA-5411-48CD-B28B-A7C5BB51CC7B}" type="presOf" srcId="{C10A2D95-1DFC-4FFC-9868-63CE6F2E451F}" destId="{5E1922D6-86DC-49E6-8128-A6608B26F583}" srcOrd="0" destOrd="0" presId="urn:microsoft.com/office/officeart/2005/8/layout/process4"/>
    <dgm:cxn modelId="{A240A4F0-03E9-45C1-A51C-8C766335BBBE}" srcId="{71452F0B-6D90-4A22-BE4A-DD6E774B2049}" destId="{EF285333-2CA4-4DE9-A7A5-66B40707B8B2}" srcOrd="0" destOrd="0" parTransId="{70042320-3FD0-4A2A-A2C5-C24046FE11AD}" sibTransId="{C624189E-F4E3-40C5-B35B-7EA7091B821E}"/>
    <dgm:cxn modelId="{128C281A-BD74-44E9-9FA1-95480DF7E73F}" type="presParOf" srcId="{6B2B7130-B699-4CDF-97F0-81E17386922E}" destId="{A61C2A32-30E0-46BC-A8C7-2F001BAEE76E}" srcOrd="0" destOrd="0" presId="urn:microsoft.com/office/officeart/2005/8/layout/process4"/>
    <dgm:cxn modelId="{E8B2438D-944B-45A6-8A91-FFDAF00B955B}" type="presParOf" srcId="{A61C2A32-30E0-46BC-A8C7-2F001BAEE76E}" destId="{9A38A165-F570-4C66-8EB3-156D066B6AAB}" srcOrd="0" destOrd="0" presId="urn:microsoft.com/office/officeart/2005/8/layout/process4"/>
    <dgm:cxn modelId="{6A3C51B2-3CA5-4DC9-93F9-7BC3B736A360}" type="presParOf" srcId="{A61C2A32-30E0-46BC-A8C7-2F001BAEE76E}" destId="{BCB1F834-C0C5-450F-87C0-B5813A9B1A8E}" srcOrd="1" destOrd="0" presId="urn:microsoft.com/office/officeart/2005/8/layout/process4"/>
    <dgm:cxn modelId="{FA7DB19D-BC25-4A7E-B27A-4116C8BB3183}" type="presParOf" srcId="{A61C2A32-30E0-46BC-A8C7-2F001BAEE76E}" destId="{1D3A1F38-DA15-4EA6-832E-BF4A9ACCAF3D}" srcOrd="2" destOrd="0" presId="urn:microsoft.com/office/officeart/2005/8/layout/process4"/>
    <dgm:cxn modelId="{7C71DEB2-12EA-422A-BDA6-D3F2ABCE7D2D}" type="presParOf" srcId="{1D3A1F38-DA15-4EA6-832E-BF4A9ACCAF3D}" destId="{1D827A88-5CD1-447E-8252-761BBDF7E0B7}" srcOrd="0" destOrd="0" presId="urn:microsoft.com/office/officeart/2005/8/layout/process4"/>
    <dgm:cxn modelId="{FA72F22B-95B6-4A93-8F30-01378592B775}" type="presParOf" srcId="{1D3A1F38-DA15-4EA6-832E-BF4A9ACCAF3D}" destId="{8D8F065D-64FE-4639-B9EE-1E8A34374474}" srcOrd="1" destOrd="0" presId="urn:microsoft.com/office/officeart/2005/8/layout/process4"/>
    <dgm:cxn modelId="{7CC95FF6-E5DC-48C6-A60D-94309F14AABD}" type="presParOf" srcId="{1D3A1F38-DA15-4EA6-832E-BF4A9ACCAF3D}" destId="{20D53476-DCA8-4DC3-B5BD-3C9372F9A0C6}" srcOrd="2" destOrd="0" presId="urn:microsoft.com/office/officeart/2005/8/layout/process4"/>
    <dgm:cxn modelId="{01F49DA1-54D0-4665-8B6F-3AE04E072E1B}" type="presParOf" srcId="{1D3A1F38-DA15-4EA6-832E-BF4A9ACCAF3D}" destId="{5E1922D6-86DC-49E6-8128-A6608B26F583}" srcOrd="3" destOrd="0" presId="urn:microsoft.com/office/officeart/2005/8/layout/process4"/>
    <dgm:cxn modelId="{F038AEF4-C7F4-4108-90AF-335996599EBC}" type="presParOf" srcId="{6B2B7130-B699-4CDF-97F0-81E17386922E}" destId="{BA5C77F5-DDFE-4DCA-872E-BA5EE98D42E7}" srcOrd="1" destOrd="0" presId="urn:microsoft.com/office/officeart/2005/8/layout/process4"/>
    <dgm:cxn modelId="{A724BF69-6E32-438A-A74C-8CE15977F80F}" type="presParOf" srcId="{6B2B7130-B699-4CDF-97F0-81E17386922E}" destId="{8ED3C708-04B0-4315-B187-4CF0E9A0751C}" srcOrd="2" destOrd="0" presId="urn:microsoft.com/office/officeart/2005/8/layout/process4"/>
    <dgm:cxn modelId="{BB51DAE5-C715-422D-8938-754ED9EF3F69}" type="presParOf" srcId="{8ED3C708-04B0-4315-B187-4CF0E9A0751C}" destId="{D54198F4-7C66-4A9D-8632-E2458BB1E0FB}"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E35EAD9-0E49-4F0D-890A-E0C3701C3B65}" type="doc">
      <dgm:prSet loTypeId="urn:microsoft.com/office/officeart/2016/7/layout/RepeatingBendingProcessNew" loCatId="process" qsTypeId="urn:microsoft.com/office/officeart/2005/8/quickstyle/simple4" qsCatId="simple" csTypeId="urn:microsoft.com/office/officeart/2005/8/colors/accent1_2" csCatId="accent1" phldr="1"/>
      <dgm:spPr/>
      <dgm:t>
        <a:bodyPr/>
        <a:lstStyle/>
        <a:p>
          <a:endParaRPr lang="en-US"/>
        </a:p>
      </dgm:t>
    </dgm:pt>
    <dgm:pt modelId="{71FCA387-CAD2-41E0-AB8B-25E79901E737}">
      <dgm:prSet/>
      <dgm:spPr/>
      <dgm:t>
        <a:bodyPr/>
        <a:lstStyle/>
        <a:p>
          <a:pPr>
            <a:defRPr cap="all"/>
          </a:pPr>
          <a:r>
            <a:rPr lang="en-US"/>
            <a:t>1. Notice of Allegations</a:t>
          </a:r>
        </a:p>
      </dgm:t>
    </dgm:pt>
    <dgm:pt modelId="{1B4C3E4F-1C08-41E1-AF49-393B9F79D087}" type="parTrans" cxnId="{8B3F7BA0-240C-4FD7-ADD0-48458D0C342E}">
      <dgm:prSet/>
      <dgm:spPr/>
      <dgm:t>
        <a:bodyPr/>
        <a:lstStyle/>
        <a:p>
          <a:endParaRPr lang="en-US"/>
        </a:p>
      </dgm:t>
    </dgm:pt>
    <dgm:pt modelId="{CC225122-F6C7-4814-91FA-C104651520EC}" type="sibTrans" cxnId="{8B3F7BA0-240C-4FD7-ADD0-48458D0C342E}">
      <dgm:prSet/>
      <dgm:spPr/>
      <dgm:t>
        <a:bodyPr/>
        <a:lstStyle/>
        <a:p>
          <a:endParaRPr lang="en-US"/>
        </a:p>
      </dgm:t>
    </dgm:pt>
    <dgm:pt modelId="{C961361E-161A-45C0-A7B6-49B09123807D}">
      <dgm:prSet/>
      <dgm:spPr/>
      <dgm:t>
        <a:bodyPr/>
        <a:lstStyle/>
        <a:p>
          <a:pPr>
            <a:defRPr cap="all"/>
          </a:pPr>
          <a:r>
            <a:rPr lang="en-US"/>
            <a:t>3. Complaint investigation</a:t>
          </a:r>
        </a:p>
      </dgm:t>
    </dgm:pt>
    <dgm:pt modelId="{4FDDE9AF-55B0-4860-8AAC-ED676621E32C}" type="parTrans" cxnId="{E0DD9BD2-90BC-4D6E-B0A2-D24807660594}">
      <dgm:prSet/>
      <dgm:spPr/>
      <dgm:t>
        <a:bodyPr/>
        <a:lstStyle/>
        <a:p>
          <a:endParaRPr lang="en-US"/>
        </a:p>
      </dgm:t>
    </dgm:pt>
    <dgm:pt modelId="{B78761BF-08F2-4E49-AC5F-BFF750EC2C30}" type="sibTrans" cxnId="{E0DD9BD2-90BC-4D6E-B0A2-D24807660594}">
      <dgm:prSet/>
      <dgm:spPr/>
      <dgm:t>
        <a:bodyPr/>
        <a:lstStyle/>
        <a:p>
          <a:endParaRPr lang="en-US"/>
        </a:p>
      </dgm:t>
    </dgm:pt>
    <dgm:pt modelId="{BE50BDF2-7B80-4F64-87AE-A7CD21C87A5D}">
      <dgm:prSet/>
      <dgm:spPr/>
      <dgm:t>
        <a:bodyPr/>
        <a:lstStyle/>
        <a:p>
          <a:pPr>
            <a:defRPr cap="all"/>
          </a:pPr>
          <a:r>
            <a:rPr lang="en-US"/>
            <a:t>4. Determination</a:t>
          </a:r>
        </a:p>
      </dgm:t>
    </dgm:pt>
    <dgm:pt modelId="{91D4E19F-0F4D-4B2D-9F44-21CA5D17E3C4}" type="parTrans" cxnId="{A6BCF18E-3BEF-47B2-907B-7087D9E550D1}">
      <dgm:prSet/>
      <dgm:spPr/>
      <dgm:t>
        <a:bodyPr/>
        <a:lstStyle/>
        <a:p>
          <a:endParaRPr lang="en-US"/>
        </a:p>
      </dgm:t>
    </dgm:pt>
    <dgm:pt modelId="{2424F86D-9EF3-4CF7-A9BF-D24FE5A47F09}" type="sibTrans" cxnId="{A6BCF18E-3BEF-47B2-907B-7087D9E550D1}">
      <dgm:prSet/>
      <dgm:spPr/>
      <dgm:t>
        <a:bodyPr/>
        <a:lstStyle/>
        <a:p>
          <a:endParaRPr lang="en-US"/>
        </a:p>
      </dgm:t>
    </dgm:pt>
    <dgm:pt modelId="{070A046C-F6BF-4ADF-B40B-A10F2708C15B}">
      <dgm:prSet/>
      <dgm:spPr/>
      <dgm:t>
        <a:bodyPr/>
        <a:lstStyle/>
        <a:p>
          <a:pPr>
            <a:defRPr cap="all"/>
          </a:pPr>
          <a:r>
            <a:rPr lang="en-US" dirty="0"/>
            <a:t>5. Appeal (maybe)</a:t>
          </a:r>
        </a:p>
      </dgm:t>
    </dgm:pt>
    <dgm:pt modelId="{9A8575A0-E536-490D-BB86-1B252BB586E1}" type="parTrans" cxnId="{152F7515-4A25-4AD0-B8E3-0964B6EF7865}">
      <dgm:prSet/>
      <dgm:spPr/>
      <dgm:t>
        <a:bodyPr/>
        <a:lstStyle/>
        <a:p>
          <a:endParaRPr lang="en-US"/>
        </a:p>
      </dgm:t>
    </dgm:pt>
    <dgm:pt modelId="{AB79C2F4-9CA9-4C3D-BBD3-26AA6E2BE216}" type="sibTrans" cxnId="{152F7515-4A25-4AD0-B8E3-0964B6EF7865}">
      <dgm:prSet/>
      <dgm:spPr/>
      <dgm:t>
        <a:bodyPr/>
        <a:lstStyle/>
        <a:p>
          <a:endParaRPr lang="en-US"/>
        </a:p>
      </dgm:t>
    </dgm:pt>
    <dgm:pt modelId="{EEEDA7D3-9453-4707-AE06-4CA94982877D}">
      <dgm:prSet/>
      <dgm:spPr/>
      <dgm:t>
        <a:bodyPr/>
        <a:lstStyle/>
        <a:p>
          <a:pPr>
            <a:defRPr cap="all"/>
          </a:pPr>
          <a:r>
            <a:rPr lang="en-US"/>
            <a:t>6. Dismissal of Complaint (maybe)</a:t>
          </a:r>
        </a:p>
      </dgm:t>
    </dgm:pt>
    <dgm:pt modelId="{91B25251-DED9-4D16-A3F4-E57FBDB2C228}" type="parTrans" cxnId="{1493F0DC-5DF9-47D7-9A83-0F18EB156963}">
      <dgm:prSet/>
      <dgm:spPr/>
      <dgm:t>
        <a:bodyPr/>
        <a:lstStyle/>
        <a:p>
          <a:endParaRPr lang="en-US"/>
        </a:p>
      </dgm:t>
    </dgm:pt>
    <dgm:pt modelId="{8C997685-340E-4A49-9A97-67ADF6E5562C}" type="sibTrans" cxnId="{1493F0DC-5DF9-47D7-9A83-0F18EB156963}">
      <dgm:prSet/>
      <dgm:spPr/>
      <dgm:t>
        <a:bodyPr/>
        <a:lstStyle/>
        <a:p>
          <a:endParaRPr lang="en-US"/>
        </a:p>
      </dgm:t>
    </dgm:pt>
    <dgm:pt modelId="{79301974-5A86-4AD4-9E99-C13BBC99AC76}">
      <dgm:prSet/>
      <dgm:spPr/>
      <dgm:t>
        <a:bodyPr/>
        <a:lstStyle/>
        <a:p>
          <a:pPr>
            <a:defRPr cap="all"/>
          </a:pPr>
          <a:r>
            <a:rPr lang="en-US" dirty="0"/>
            <a:t>7. Informal Resolution (maybe)</a:t>
          </a:r>
        </a:p>
      </dgm:t>
    </dgm:pt>
    <dgm:pt modelId="{DBE5FE46-EF55-41EC-80CF-1EAC03391BE5}" type="parTrans" cxnId="{3FA4CC23-F28C-4891-8AC6-C97A6B1B480F}">
      <dgm:prSet/>
      <dgm:spPr/>
      <dgm:t>
        <a:bodyPr/>
        <a:lstStyle/>
        <a:p>
          <a:endParaRPr lang="en-US"/>
        </a:p>
      </dgm:t>
    </dgm:pt>
    <dgm:pt modelId="{DA3B042D-8B9C-4118-945F-77D1B9301158}" type="sibTrans" cxnId="{3FA4CC23-F28C-4891-8AC6-C97A6B1B480F}">
      <dgm:prSet/>
      <dgm:spPr/>
      <dgm:t>
        <a:bodyPr/>
        <a:lstStyle/>
        <a:p>
          <a:endParaRPr lang="en-US"/>
        </a:p>
      </dgm:t>
    </dgm:pt>
    <dgm:pt modelId="{5A42D7A8-0B7B-4F38-8356-3DCCD6F5AC56}" type="pres">
      <dgm:prSet presAssocID="{7E35EAD9-0E49-4F0D-890A-E0C3701C3B65}" presName="Name0" presStyleCnt="0">
        <dgm:presLayoutVars>
          <dgm:dir/>
          <dgm:resizeHandles val="exact"/>
        </dgm:presLayoutVars>
      </dgm:prSet>
      <dgm:spPr/>
    </dgm:pt>
    <dgm:pt modelId="{FBC71B3E-D7E1-4AE1-AD17-FE577A903398}" type="pres">
      <dgm:prSet presAssocID="{71FCA387-CAD2-41E0-AB8B-25E79901E737}" presName="node" presStyleLbl="node1" presStyleIdx="0" presStyleCnt="6">
        <dgm:presLayoutVars>
          <dgm:bulletEnabled val="1"/>
        </dgm:presLayoutVars>
      </dgm:prSet>
      <dgm:spPr/>
    </dgm:pt>
    <dgm:pt modelId="{2EB0A2A6-2A21-49F7-B520-9A796F25D715}" type="pres">
      <dgm:prSet presAssocID="{CC225122-F6C7-4814-91FA-C104651520EC}" presName="sibTrans" presStyleLbl="sibTrans1D1" presStyleIdx="0" presStyleCnt="5"/>
      <dgm:spPr/>
    </dgm:pt>
    <dgm:pt modelId="{027DEDAC-3E54-489F-B70A-5247676D4509}" type="pres">
      <dgm:prSet presAssocID="{CC225122-F6C7-4814-91FA-C104651520EC}" presName="connectorText" presStyleLbl="sibTrans1D1" presStyleIdx="0" presStyleCnt="5"/>
      <dgm:spPr/>
    </dgm:pt>
    <dgm:pt modelId="{8480438A-9322-4A6F-B446-D5C8F6349F3E}" type="pres">
      <dgm:prSet presAssocID="{C961361E-161A-45C0-A7B6-49B09123807D}" presName="node" presStyleLbl="node1" presStyleIdx="1" presStyleCnt="6">
        <dgm:presLayoutVars>
          <dgm:bulletEnabled val="1"/>
        </dgm:presLayoutVars>
      </dgm:prSet>
      <dgm:spPr/>
    </dgm:pt>
    <dgm:pt modelId="{D7C5C7E5-ACCF-4E26-96EF-ED8E5A2BB840}" type="pres">
      <dgm:prSet presAssocID="{B78761BF-08F2-4E49-AC5F-BFF750EC2C30}" presName="sibTrans" presStyleLbl="sibTrans1D1" presStyleIdx="1" presStyleCnt="5"/>
      <dgm:spPr/>
    </dgm:pt>
    <dgm:pt modelId="{23968231-91BD-46F8-A8CB-679830BB92F1}" type="pres">
      <dgm:prSet presAssocID="{B78761BF-08F2-4E49-AC5F-BFF750EC2C30}" presName="connectorText" presStyleLbl="sibTrans1D1" presStyleIdx="1" presStyleCnt="5"/>
      <dgm:spPr/>
    </dgm:pt>
    <dgm:pt modelId="{456603CB-F96F-4612-8E52-3D9F6043EF14}" type="pres">
      <dgm:prSet presAssocID="{BE50BDF2-7B80-4F64-87AE-A7CD21C87A5D}" presName="node" presStyleLbl="node1" presStyleIdx="2" presStyleCnt="6">
        <dgm:presLayoutVars>
          <dgm:bulletEnabled val="1"/>
        </dgm:presLayoutVars>
      </dgm:prSet>
      <dgm:spPr/>
    </dgm:pt>
    <dgm:pt modelId="{F9CBF39E-C867-4319-ABAC-046A3014279A}" type="pres">
      <dgm:prSet presAssocID="{2424F86D-9EF3-4CF7-A9BF-D24FE5A47F09}" presName="sibTrans" presStyleLbl="sibTrans1D1" presStyleIdx="2" presStyleCnt="5"/>
      <dgm:spPr/>
    </dgm:pt>
    <dgm:pt modelId="{0F22FA61-0898-4A0D-9DC1-EE375F5F7744}" type="pres">
      <dgm:prSet presAssocID="{2424F86D-9EF3-4CF7-A9BF-D24FE5A47F09}" presName="connectorText" presStyleLbl="sibTrans1D1" presStyleIdx="2" presStyleCnt="5"/>
      <dgm:spPr/>
    </dgm:pt>
    <dgm:pt modelId="{F7655226-4B02-4C87-BC20-E800FEC22C58}" type="pres">
      <dgm:prSet presAssocID="{070A046C-F6BF-4ADF-B40B-A10F2708C15B}" presName="node" presStyleLbl="node1" presStyleIdx="3" presStyleCnt="6">
        <dgm:presLayoutVars>
          <dgm:bulletEnabled val="1"/>
        </dgm:presLayoutVars>
      </dgm:prSet>
      <dgm:spPr/>
    </dgm:pt>
    <dgm:pt modelId="{06FC77C1-442D-455F-A496-300C8AABD4D2}" type="pres">
      <dgm:prSet presAssocID="{AB79C2F4-9CA9-4C3D-BBD3-26AA6E2BE216}" presName="sibTrans" presStyleLbl="sibTrans1D1" presStyleIdx="3" presStyleCnt="5"/>
      <dgm:spPr/>
    </dgm:pt>
    <dgm:pt modelId="{8270BF75-F74A-4960-832E-5F98EE659699}" type="pres">
      <dgm:prSet presAssocID="{AB79C2F4-9CA9-4C3D-BBD3-26AA6E2BE216}" presName="connectorText" presStyleLbl="sibTrans1D1" presStyleIdx="3" presStyleCnt="5"/>
      <dgm:spPr/>
    </dgm:pt>
    <dgm:pt modelId="{C745845D-B3AB-42DC-90B9-BB44DBEC13D5}" type="pres">
      <dgm:prSet presAssocID="{EEEDA7D3-9453-4707-AE06-4CA94982877D}" presName="node" presStyleLbl="node1" presStyleIdx="4" presStyleCnt="6">
        <dgm:presLayoutVars>
          <dgm:bulletEnabled val="1"/>
        </dgm:presLayoutVars>
      </dgm:prSet>
      <dgm:spPr/>
    </dgm:pt>
    <dgm:pt modelId="{4DD4BF7F-7BDF-4906-919B-928FC8FACFA4}" type="pres">
      <dgm:prSet presAssocID="{8C997685-340E-4A49-9A97-67ADF6E5562C}" presName="sibTrans" presStyleLbl="sibTrans1D1" presStyleIdx="4" presStyleCnt="5"/>
      <dgm:spPr/>
    </dgm:pt>
    <dgm:pt modelId="{221C37E2-E290-4BDA-BC02-7A3211FBA1A5}" type="pres">
      <dgm:prSet presAssocID="{8C997685-340E-4A49-9A97-67ADF6E5562C}" presName="connectorText" presStyleLbl="sibTrans1D1" presStyleIdx="4" presStyleCnt="5"/>
      <dgm:spPr/>
    </dgm:pt>
    <dgm:pt modelId="{8DE81F49-67F3-430E-9DC7-7E1D514FA3B5}" type="pres">
      <dgm:prSet presAssocID="{79301974-5A86-4AD4-9E99-C13BBC99AC76}" presName="node" presStyleLbl="node1" presStyleIdx="5" presStyleCnt="6">
        <dgm:presLayoutVars>
          <dgm:bulletEnabled val="1"/>
        </dgm:presLayoutVars>
      </dgm:prSet>
      <dgm:spPr/>
    </dgm:pt>
  </dgm:ptLst>
  <dgm:cxnLst>
    <dgm:cxn modelId="{2750DD0A-AC3F-4C24-8DEA-06177ACCDCCA}" type="presOf" srcId="{AB79C2F4-9CA9-4C3D-BBD3-26AA6E2BE216}" destId="{06FC77C1-442D-455F-A496-300C8AABD4D2}" srcOrd="0" destOrd="0" presId="urn:microsoft.com/office/officeart/2016/7/layout/RepeatingBendingProcessNew"/>
    <dgm:cxn modelId="{3CC8B510-9C85-4047-943A-BE7DDD5100B8}" type="presOf" srcId="{C961361E-161A-45C0-A7B6-49B09123807D}" destId="{8480438A-9322-4A6F-B446-D5C8F6349F3E}" srcOrd="0" destOrd="0" presId="urn:microsoft.com/office/officeart/2016/7/layout/RepeatingBendingProcessNew"/>
    <dgm:cxn modelId="{152F7515-4A25-4AD0-B8E3-0964B6EF7865}" srcId="{7E35EAD9-0E49-4F0D-890A-E0C3701C3B65}" destId="{070A046C-F6BF-4ADF-B40B-A10F2708C15B}" srcOrd="3" destOrd="0" parTransId="{9A8575A0-E536-490D-BB86-1B252BB586E1}" sibTransId="{AB79C2F4-9CA9-4C3D-BBD3-26AA6E2BE216}"/>
    <dgm:cxn modelId="{3FA4CC23-F28C-4891-8AC6-C97A6B1B480F}" srcId="{7E35EAD9-0E49-4F0D-890A-E0C3701C3B65}" destId="{79301974-5A86-4AD4-9E99-C13BBC99AC76}" srcOrd="5" destOrd="0" parTransId="{DBE5FE46-EF55-41EC-80CF-1EAC03391BE5}" sibTransId="{DA3B042D-8B9C-4118-945F-77D1B9301158}"/>
    <dgm:cxn modelId="{78543E2A-E7ED-4517-9C89-5F57FFF9B8D5}" type="presOf" srcId="{8C997685-340E-4A49-9A97-67ADF6E5562C}" destId="{4DD4BF7F-7BDF-4906-919B-928FC8FACFA4}" srcOrd="0" destOrd="0" presId="urn:microsoft.com/office/officeart/2016/7/layout/RepeatingBendingProcessNew"/>
    <dgm:cxn modelId="{39F2472D-305E-4C96-91F1-AFA173366A4C}" type="presOf" srcId="{CC225122-F6C7-4814-91FA-C104651520EC}" destId="{027DEDAC-3E54-489F-B70A-5247676D4509}" srcOrd="1" destOrd="0" presId="urn:microsoft.com/office/officeart/2016/7/layout/RepeatingBendingProcessNew"/>
    <dgm:cxn modelId="{94614738-E00C-487E-9BE2-A60A0FB0A680}" type="presOf" srcId="{B78761BF-08F2-4E49-AC5F-BFF750EC2C30}" destId="{D7C5C7E5-ACCF-4E26-96EF-ED8E5A2BB840}" srcOrd="0" destOrd="0" presId="urn:microsoft.com/office/officeart/2016/7/layout/RepeatingBendingProcessNew"/>
    <dgm:cxn modelId="{7F73CF44-60DC-4780-9849-50C0E6D3CEE3}" type="presOf" srcId="{2424F86D-9EF3-4CF7-A9BF-D24FE5A47F09}" destId="{F9CBF39E-C867-4319-ABAC-046A3014279A}" srcOrd="0" destOrd="0" presId="urn:microsoft.com/office/officeart/2016/7/layout/RepeatingBendingProcessNew"/>
    <dgm:cxn modelId="{B0F50E68-FAE8-498A-8761-666E79F292C0}" type="presOf" srcId="{79301974-5A86-4AD4-9E99-C13BBC99AC76}" destId="{8DE81F49-67F3-430E-9DC7-7E1D514FA3B5}" srcOrd="0" destOrd="0" presId="urn:microsoft.com/office/officeart/2016/7/layout/RepeatingBendingProcessNew"/>
    <dgm:cxn modelId="{39CBF36B-0AD9-44D5-8935-79D1BEF91CE8}" type="presOf" srcId="{070A046C-F6BF-4ADF-B40B-A10F2708C15B}" destId="{F7655226-4B02-4C87-BC20-E800FEC22C58}" srcOrd="0" destOrd="0" presId="urn:microsoft.com/office/officeart/2016/7/layout/RepeatingBendingProcessNew"/>
    <dgm:cxn modelId="{2B5A2178-A945-4631-A2FC-C7262D1C4760}" type="presOf" srcId="{8C997685-340E-4A49-9A97-67ADF6E5562C}" destId="{221C37E2-E290-4BDA-BC02-7A3211FBA1A5}" srcOrd="1" destOrd="0" presId="urn:microsoft.com/office/officeart/2016/7/layout/RepeatingBendingProcessNew"/>
    <dgm:cxn modelId="{A6BCF18E-3BEF-47B2-907B-7087D9E550D1}" srcId="{7E35EAD9-0E49-4F0D-890A-E0C3701C3B65}" destId="{BE50BDF2-7B80-4F64-87AE-A7CD21C87A5D}" srcOrd="2" destOrd="0" parTransId="{91D4E19F-0F4D-4B2D-9F44-21CA5D17E3C4}" sibTransId="{2424F86D-9EF3-4CF7-A9BF-D24FE5A47F09}"/>
    <dgm:cxn modelId="{9BA5A69A-ADCA-422B-9BCC-75CBAC9A2C79}" type="presOf" srcId="{BE50BDF2-7B80-4F64-87AE-A7CD21C87A5D}" destId="{456603CB-F96F-4612-8E52-3D9F6043EF14}" srcOrd="0" destOrd="0" presId="urn:microsoft.com/office/officeart/2016/7/layout/RepeatingBendingProcessNew"/>
    <dgm:cxn modelId="{8B3F7BA0-240C-4FD7-ADD0-48458D0C342E}" srcId="{7E35EAD9-0E49-4F0D-890A-E0C3701C3B65}" destId="{71FCA387-CAD2-41E0-AB8B-25E79901E737}" srcOrd="0" destOrd="0" parTransId="{1B4C3E4F-1C08-41E1-AF49-393B9F79D087}" sibTransId="{CC225122-F6C7-4814-91FA-C104651520EC}"/>
    <dgm:cxn modelId="{8CBF40AA-08D6-4BF8-85FB-E4CD67AC0D8E}" type="presOf" srcId="{AB79C2F4-9CA9-4C3D-BBD3-26AA6E2BE216}" destId="{8270BF75-F74A-4960-832E-5F98EE659699}" srcOrd="1" destOrd="0" presId="urn:microsoft.com/office/officeart/2016/7/layout/RepeatingBendingProcessNew"/>
    <dgm:cxn modelId="{7FD2C7B6-0176-4E48-B4D5-84273965D717}" type="presOf" srcId="{EEEDA7D3-9453-4707-AE06-4CA94982877D}" destId="{C745845D-B3AB-42DC-90B9-BB44DBEC13D5}" srcOrd="0" destOrd="0" presId="urn:microsoft.com/office/officeart/2016/7/layout/RepeatingBendingProcessNew"/>
    <dgm:cxn modelId="{0921A7C9-FD82-49EB-AFCC-BF6E5C2F24AA}" type="presOf" srcId="{7E35EAD9-0E49-4F0D-890A-E0C3701C3B65}" destId="{5A42D7A8-0B7B-4F38-8356-3DCCD6F5AC56}" srcOrd="0" destOrd="0" presId="urn:microsoft.com/office/officeart/2016/7/layout/RepeatingBendingProcessNew"/>
    <dgm:cxn modelId="{E0DD9BD2-90BC-4D6E-B0A2-D24807660594}" srcId="{7E35EAD9-0E49-4F0D-890A-E0C3701C3B65}" destId="{C961361E-161A-45C0-A7B6-49B09123807D}" srcOrd="1" destOrd="0" parTransId="{4FDDE9AF-55B0-4860-8AAC-ED676621E32C}" sibTransId="{B78761BF-08F2-4E49-AC5F-BFF750EC2C30}"/>
    <dgm:cxn modelId="{1493F0DC-5DF9-47D7-9A83-0F18EB156963}" srcId="{7E35EAD9-0E49-4F0D-890A-E0C3701C3B65}" destId="{EEEDA7D3-9453-4707-AE06-4CA94982877D}" srcOrd="4" destOrd="0" parTransId="{91B25251-DED9-4D16-A3F4-E57FBDB2C228}" sibTransId="{8C997685-340E-4A49-9A97-67ADF6E5562C}"/>
    <dgm:cxn modelId="{568AD4DD-2F61-40AD-A917-12EE5E21D51D}" type="presOf" srcId="{71FCA387-CAD2-41E0-AB8B-25E79901E737}" destId="{FBC71B3E-D7E1-4AE1-AD17-FE577A903398}" srcOrd="0" destOrd="0" presId="urn:microsoft.com/office/officeart/2016/7/layout/RepeatingBendingProcessNew"/>
    <dgm:cxn modelId="{81DCF1DF-32AA-4712-A2AA-7101B7E852B8}" type="presOf" srcId="{2424F86D-9EF3-4CF7-A9BF-D24FE5A47F09}" destId="{0F22FA61-0898-4A0D-9DC1-EE375F5F7744}" srcOrd="1" destOrd="0" presId="urn:microsoft.com/office/officeart/2016/7/layout/RepeatingBendingProcessNew"/>
    <dgm:cxn modelId="{625210E1-750D-41C8-8CAD-FEF26A91E046}" type="presOf" srcId="{B78761BF-08F2-4E49-AC5F-BFF750EC2C30}" destId="{23968231-91BD-46F8-A8CB-679830BB92F1}" srcOrd="1" destOrd="0" presId="urn:microsoft.com/office/officeart/2016/7/layout/RepeatingBendingProcessNew"/>
    <dgm:cxn modelId="{35F8B9FA-A44C-4FB1-BC09-EE21DAA5C941}" type="presOf" srcId="{CC225122-F6C7-4814-91FA-C104651520EC}" destId="{2EB0A2A6-2A21-49F7-B520-9A796F25D715}" srcOrd="0" destOrd="0" presId="urn:microsoft.com/office/officeart/2016/7/layout/RepeatingBendingProcessNew"/>
    <dgm:cxn modelId="{12C06745-BF14-4270-A8AC-ED54DEBC22ED}" type="presParOf" srcId="{5A42D7A8-0B7B-4F38-8356-3DCCD6F5AC56}" destId="{FBC71B3E-D7E1-4AE1-AD17-FE577A903398}" srcOrd="0" destOrd="0" presId="urn:microsoft.com/office/officeart/2016/7/layout/RepeatingBendingProcessNew"/>
    <dgm:cxn modelId="{553DA6C8-A804-426A-BA91-032A329D03D4}" type="presParOf" srcId="{5A42D7A8-0B7B-4F38-8356-3DCCD6F5AC56}" destId="{2EB0A2A6-2A21-49F7-B520-9A796F25D715}" srcOrd="1" destOrd="0" presId="urn:microsoft.com/office/officeart/2016/7/layout/RepeatingBendingProcessNew"/>
    <dgm:cxn modelId="{B8B34160-91DE-49CA-93EF-047AAD251025}" type="presParOf" srcId="{2EB0A2A6-2A21-49F7-B520-9A796F25D715}" destId="{027DEDAC-3E54-489F-B70A-5247676D4509}" srcOrd="0" destOrd="0" presId="urn:microsoft.com/office/officeart/2016/7/layout/RepeatingBendingProcessNew"/>
    <dgm:cxn modelId="{B2B3CD1E-3B5D-413B-9AC2-6D16252D0A41}" type="presParOf" srcId="{5A42D7A8-0B7B-4F38-8356-3DCCD6F5AC56}" destId="{8480438A-9322-4A6F-B446-D5C8F6349F3E}" srcOrd="2" destOrd="0" presId="urn:microsoft.com/office/officeart/2016/7/layout/RepeatingBendingProcessNew"/>
    <dgm:cxn modelId="{8B3D6799-DF0B-4B3C-BDB4-382970A5BA67}" type="presParOf" srcId="{5A42D7A8-0B7B-4F38-8356-3DCCD6F5AC56}" destId="{D7C5C7E5-ACCF-4E26-96EF-ED8E5A2BB840}" srcOrd="3" destOrd="0" presId="urn:microsoft.com/office/officeart/2016/7/layout/RepeatingBendingProcessNew"/>
    <dgm:cxn modelId="{44F31C15-DBCE-49E8-91DB-34E14A5A8778}" type="presParOf" srcId="{D7C5C7E5-ACCF-4E26-96EF-ED8E5A2BB840}" destId="{23968231-91BD-46F8-A8CB-679830BB92F1}" srcOrd="0" destOrd="0" presId="urn:microsoft.com/office/officeart/2016/7/layout/RepeatingBendingProcessNew"/>
    <dgm:cxn modelId="{4E3A721F-FE2B-4C94-B23C-4373E04CDAC9}" type="presParOf" srcId="{5A42D7A8-0B7B-4F38-8356-3DCCD6F5AC56}" destId="{456603CB-F96F-4612-8E52-3D9F6043EF14}" srcOrd="4" destOrd="0" presId="urn:microsoft.com/office/officeart/2016/7/layout/RepeatingBendingProcessNew"/>
    <dgm:cxn modelId="{97E7458B-221D-4A93-9C7A-C2D08A8C2DD4}" type="presParOf" srcId="{5A42D7A8-0B7B-4F38-8356-3DCCD6F5AC56}" destId="{F9CBF39E-C867-4319-ABAC-046A3014279A}" srcOrd="5" destOrd="0" presId="urn:microsoft.com/office/officeart/2016/7/layout/RepeatingBendingProcessNew"/>
    <dgm:cxn modelId="{C1EEBEF1-5E0C-4851-8BE1-4FB8AA0F45B4}" type="presParOf" srcId="{F9CBF39E-C867-4319-ABAC-046A3014279A}" destId="{0F22FA61-0898-4A0D-9DC1-EE375F5F7744}" srcOrd="0" destOrd="0" presId="urn:microsoft.com/office/officeart/2016/7/layout/RepeatingBendingProcessNew"/>
    <dgm:cxn modelId="{95FD93D6-CB83-4426-AA95-BAA8AEE330FF}" type="presParOf" srcId="{5A42D7A8-0B7B-4F38-8356-3DCCD6F5AC56}" destId="{F7655226-4B02-4C87-BC20-E800FEC22C58}" srcOrd="6" destOrd="0" presId="urn:microsoft.com/office/officeart/2016/7/layout/RepeatingBendingProcessNew"/>
    <dgm:cxn modelId="{2ECB96BD-5DBE-4F9E-8A4C-CAFC797EA5E4}" type="presParOf" srcId="{5A42D7A8-0B7B-4F38-8356-3DCCD6F5AC56}" destId="{06FC77C1-442D-455F-A496-300C8AABD4D2}" srcOrd="7" destOrd="0" presId="urn:microsoft.com/office/officeart/2016/7/layout/RepeatingBendingProcessNew"/>
    <dgm:cxn modelId="{1823FDCC-61FC-4C2B-8C40-78BF26D69354}" type="presParOf" srcId="{06FC77C1-442D-455F-A496-300C8AABD4D2}" destId="{8270BF75-F74A-4960-832E-5F98EE659699}" srcOrd="0" destOrd="0" presId="urn:microsoft.com/office/officeart/2016/7/layout/RepeatingBendingProcessNew"/>
    <dgm:cxn modelId="{92272A25-3C60-4BF1-A0F4-F815F6B5BDB0}" type="presParOf" srcId="{5A42D7A8-0B7B-4F38-8356-3DCCD6F5AC56}" destId="{C745845D-B3AB-42DC-90B9-BB44DBEC13D5}" srcOrd="8" destOrd="0" presId="urn:microsoft.com/office/officeart/2016/7/layout/RepeatingBendingProcessNew"/>
    <dgm:cxn modelId="{266D34C3-3A02-477E-8DA9-A39FCCF815AD}" type="presParOf" srcId="{5A42D7A8-0B7B-4F38-8356-3DCCD6F5AC56}" destId="{4DD4BF7F-7BDF-4906-919B-928FC8FACFA4}" srcOrd="9" destOrd="0" presId="urn:microsoft.com/office/officeart/2016/7/layout/RepeatingBendingProcessNew"/>
    <dgm:cxn modelId="{96CFF0DB-B179-43D3-A2EB-1946CEA7C60B}" type="presParOf" srcId="{4DD4BF7F-7BDF-4906-919B-928FC8FACFA4}" destId="{221C37E2-E290-4BDA-BC02-7A3211FBA1A5}" srcOrd="0" destOrd="0" presId="urn:microsoft.com/office/officeart/2016/7/layout/RepeatingBendingProcessNew"/>
    <dgm:cxn modelId="{20600FB8-B8A4-4549-B20B-180ACBC35A8D}" type="presParOf" srcId="{5A42D7A8-0B7B-4F38-8356-3DCCD6F5AC56}" destId="{8DE81F49-67F3-430E-9DC7-7E1D514FA3B5}"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3125FA9-3769-467C-815C-C5D7A52452B4}" type="doc">
      <dgm:prSet loTypeId="urn:microsoft.com/office/officeart/2005/8/layout/default" loCatId="list" qsTypeId="urn:microsoft.com/office/officeart/2005/8/quickstyle/simple4" qsCatId="simple" csTypeId="urn:microsoft.com/office/officeart/2005/8/colors/colorful1" csCatId="colorful" phldr="1"/>
      <dgm:spPr/>
      <dgm:t>
        <a:bodyPr/>
        <a:lstStyle/>
        <a:p>
          <a:endParaRPr lang="en-US"/>
        </a:p>
      </dgm:t>
    </dgm:pt>
    <dgm:pt modelId="{E13CBDC6-06A4-41C2-89C1-9978370FAC70}">
      <dgm:prSet/>
      <dgm:spPr/>
      <dgm:t>
        <a:bodyPr/>
        <a:lstStyle/>
        <a:p>
          <a:r>
            <a:rPr lang="en-US" dirty="0"/>
            <a:t>Must not unreasonably burden either party</a:t>
          </a:r>
        </a:p>
      </dgm:t>
    </dgm:pt>
    <dgm:pt modelId="{DE26BDCB-A5D7-4B4B-BB1B-C8364103897E}" type="parTrans" cxnId="{A8E72A58-9CA7-499A-94B8-68730C341EA1}">
      <dgm:prSet/>
      <dgm:spPr/>
      <dgm:t>
        <a:bodyPr/>
        <a:lstStyle/>
        <a:p>
          <a:endParaRPr lang="en-US"/>
        </a:p>
      </dgm:t>
    </dgm:pt>
    <dgm:pt modelId="{A2CC9B00-47D2-4EE4-9983-B1203D8E6E5F}" type="sibTrans" cxnId="{A8E72A58-9CA7-499A-94B8-68730C341EA1}">
      <dgm:prSet/>
      <dgm:spPr/>
      <dgm:t>
        <a:bodyPr/>
        <a:lstStyle/>
        <a:p>
          <a:endParaRPr lang="en-US"/>
        </a:p>
      </dgm:t>
    </dgm:pt>
    <dgm:pt modelId="{117A33D7-533C-42F2-AD3B-48FC1BFDC65D}">
      <dgm:prSet/>
      <dgm:spPr/>
      <dgm:t>
        <a:bodyPr/>
        <a:lstStyle/>
        <a:p>
          <a:r>
            <a:rPr lang="en-US" dirty="0"/>
            <a:t>Designed to protect the safety of the parties or educational environment, or program</a:t>
          </a:r>
        </a:p>
      </dgm:t>
    </dgm:pt>
    <dgm:pt modelId="{781CB490-10AA-4735-B2AB-93D57D75F5B2}" type="parTrans" cxnId="{2BF2E751-91A5-4E69-AED9-E55BCFFF58FA}">
      <dgm:prSet/>
      <dgm:spPr/>
      <dgm:t>
        <a:bodyPr/>
        <a:lstStyle/>
        <a:p>
          <a:endParaRPr lang="en-US"/>
        </a:p>
      </dgm:t>
    </dgm:pt>
    <dgm:pt modelId="{B1F6135C-3028-403E-9A2C-526863A038D8}" type="sibTrans" cxnId="{2BF2E751-91A5-4E69-AED9-E55BCFFF58FA}">
      <dgm:prSet/>
      <dgm:spPr/>
      <dgm:t>
        <a:bodyPr/>
        <a:lstStyle/>
        <a:p>
          <a:endParaRPr lang="en-US"/>
        </a:p>
      </dgm:t>
    </dgm:pt>
    <dgm:pt modelId="{8A124020-6FB8-4DBB-A34B-4B08C25F81FB}">
      <dgm:prSet/>
      <dgm:spPr/>
      <dgm:t>
        <a:bodyPr/>
        <a:lstStyle/>
        <a:p>
          <a:r>
            <a:rPr lang="en-US" dirty="0"/>
            <a:t>Designed to provide support during grievance procedures or informal resolution process</a:t>
          </a:r>
        </a:p>
      </dgm:t>
    </dgm:pt>
    <dgm:pt modelId="{C3BEFFE8-1257-455D-BF27-74694EE7B128}" type="parTrans" cxnId="{B8DA6D42-5B1C-4540-AA88-79ED29ADB1AC}">
      <dgm:prSet/>
      <dgm:spPr/>
      <dgm:t>
        <a:bodyPr/>
        <a:lstStyle/>
        <a:p>
          <a:endParaRPr lang="en-US"/>
        </a:p>
      </dgm:t>
    </dgm:pt>
    <dgm:pt modelId="{BFDFF74A-27A4-4711-8ED4-550741ACE2DE}" type="sibTrans" cxnId="{B8DA6D42-5B1C-4540-AA88-79ED29ADB1AC}">
      <dgm:prSet/>
      <dgm:spPr/>
      <dgm:t>
        <a:bodyPr/>
        <a:lstStyle/>
        <a:p>
          <a:endParaRPr lang="en-US"/>
        </a:p>
      </dgm:t>
    </dgm:pt>
    <dgm:pt modelId="{4C8CE828-D8D7-42F9-BBF6-0433A16F809B}">
      <dgm:prSet/>
      <dgm:spPr/>
      <dgm:t>
        <a:bodyPr/>
        <a:lstStyle/>
        <a:p>
          <a:r>
            <a:rPr lang="en-US"/>
            <a:t>Not punitive or disciplinary</a:t>
          </a:r>
        </a:p>
      </dgm:t>
    </dgm:pt>
    <dgm:pt modelId="{F0323018-D150-406C-8946-BDD0FF714413}" type="parTrans" cxnId="{FAC9DBE6-F3F8-4994-A86F-A131A2A74F9C}">
      <dgm:prSet/>
      <dgm:spPr/>
      <dgm:t>
        <a:bodyPr/>
        <a:lstStyle/>
        <a:p>
          <a:endParaRPr lang="en-US"/>
        </a:p>
      </dgm:t>
    </dgm:pt>
    <dgm:pt modelId="{778B6333-510C-40EE-95AA-160A1D97416B}" type="sibTrans" cxnId="{FAC9DBE6-F3F8-4994-A86F-A131A2A74F9C}">
      <dgm:prSet/>
      <dgm:spPr/>
      <dgm:t>
        <a:bodyPr/>
        <a:lstStyle/>
        <a:p>
          <a:endParaRPr lang="en-US"/>
        </a:p>
      </dgm:t>
    </dgm:pt>
    <dgm:pt modelId="{7C80C243-FFD4-4A2F-BE50-3F83C736AAC1}">
      <dgm:prSet/>
      <dgm:spPr/>
      <dgm:t>
        <a:bodyPr/>
        <a:lstStyle/>
        <a:p>
          <a:r>
            <a:rPr lang="en-US"/>
            <a:t>Information about supportive measures is to remain confidential, to the greatest extent possible</a:t>
          </a:r>
        </a:p>
      </dgm:t>
    </dgm:pt>
    <dgm:pt modelId="{32334041-AD53-43E2-9419-56FD48D022DF}" type="parTrans" cxnId="{FC4FDC5C-6939-45C6-AC6A-0810ED7D105E}">
      <dgm:prSet/>
      <dgm:spPr/>
      <dgm:t>
        <a:bodyPr/>
        <a:lstStyle/>
        <a:p>
          <a:endParaRPr lang="en-US"/>
        </a:p>
      </dgm:t>
    </dgm:pt>
    <dgm:pt modelId="{3060A6B1-97DE-4006-92A9-929E2B95A7AE}" type="sibTrans" cxnId="{FC4FDC5C-6939-45C6-AC6A-0810ED7D105E}">
      <dgm:prSet/>
      <dgm:spPr/>
      <dgm:t>
        <a:bodyPr/>
        <a:lstStyle/>
        <a:p>
          <a:endParaRPr lang="en-US"/>
        </a:p>
      </dgm:t>
    </dgm:pt>
    <dgm:pt modelId="{5DC8327A-C9DC-4696-8391-C601B965100E}" type="pres">
      <dgm:prSet presAssocID="{53125FA9-3769-467C-815C-C5D7A52452B4}" presName="diagram" presStyleCnt="0">
        <dgm:presLayoutVars>
          <dgm:dir/>
          <dgm:resizeHandles val="exact"/>
        </dgm:presLayoutVars>
      </dgm:prSet>
      <dgm:spPr/>
    </dgm:pt>
    <dgm:pt modelId="{D96383B9-6D7A-4A3E-A2CE-2F30E95336EC}" type="pres">
      <dgm:prSet presAssocID="{E13CBDC6-06A4-41C2-89C1-9978370FAC70}" presName="node" presStyleLbl="node1" presStyleIdx="0" presStyleCnt="5">
        <dgm:presLayoutVars>
          <dgm:bulletEnabled val="1"/>
        </dgm:presLayoutVars>
      </dgm:prSet>
      <dgm:spPr/>
    </dgm:pt>
    <dgm:pt modelId="{F7D4FB26-D947-4B16-AA72-A530D81FA0DE}" type="pres">
      <dgm:prSet presAssocID="{A2CC9B00-47D2-4EE4-9983-B1203D8E6E5F}" presName="sibTrans" presStyleCnt="0"/>
      <dgm:spPr/>
    </dgm:pt>
    <dgm:pt modelId="{017F71FA-8939-4235-8A28-394B55C07632}" type="pres">
      <dgm:prSet presAssocID="{117A33D7-533C-42F2-AD3B-48FC1BFDC65D}" presName="node" presStyleLbl="node1" presStyleIdx="1" presStyleCnt="5">
        <dgm:presLayoutVars>
          <dgm:bulletEnabled val="1"/>
        </dgm:presLayoutVars>
      </dgm:prSet>
      <dgm:spPr/>
    </dgm:pt>
    <dgm:pt modelId="{15B79445-B438-49C8-AF09-D0A18D33FB52}" type="pres">
      <dgm:prSet presAssocID="{B1F6135C-3028-403E-9A2C-526863A038D8}" presName="sibTrans" presStyleCnt="0"/>
      <dgm:spPr/>
    </dgm:pt>
    <dgm:pt modelId="{C2BF7AB6-EDBB-49EE-ABE2-E8D36A60D811}" type="pres">
      <dgm:prSet presAssocID="{8A124020-6FB8-4DBB-A34B-4B08C25F81FB}" presName="node" presStyleLbl="node1" presStyleIdx="2" presStyleCnt="5">
        <dgm:presLayoutVars>
          <dgm:bulletEnabled val="1"/>
        </dgm:presLayoutVars>
      </dgm:prSet>
      <dgm:spPr/>
    </dgm:pt>
    <dgm:pt modelId="{D91148F9-0925-4DEE-8788-21F25BA375B7}" type="pres">
      <dgm:prSet presAssocID="{BFDFF74A-27A4-4711-8ED4-550741ACE2DE}" presName="sibTrans" presStyleCnt="0"/>
      <dgm:spPr/>
    </dgm:pt>
    <dgm:pt modelId="{9B9D9B80-7188-42FE-B5F9-F26DE90D7CDC}" type="pres">
      <dgm:prSet presAssocID="{4C8CE828-D8D7-42F9-BBF6-0433A16F809B}" presName="node" presStyleLbl="node1" presStyleIdx="3" presStyleCnt="5">
        <dgm:presLayoutVars>
          <dgm:bulletEnabled val="1"/>
        </dgm:presLayoutVars>
      </dgm:prSet>
      <dgm:spPr/>
    </dgm:pt>
    <dgm:pt modelId="{B7E67220-66C7-4137-80FD-F93411FD5175}" type="pres">
      <dgm:prSet presAssocID="{778B6333-510C-40EE-95AA-160A1D97416B}" presName="sibTrans" presStyleCnt="0"/>
      <dgm:spPr/>
    </dgm:pt>
    <dgm:pt modelId="{5658E6A4-C7DC-480E-86C7-A03531EA099C}" type="pres">
      <dgm:prSet presAssocID="{7C80C243-FFD4-4A2F-BE50-3F83C736AAC1}" presName="node" presStyleLbl="node1" presStyleIdx="4" presStyleCnt="5">
        <dgm:presLayoutVars>
          <dgm:bulletEnabled val="1"/>
        </dgm:presLayoutVars>
      </dgm:prSet>
      <dgm:spPr/>
    </dgm:pt>
  </dgm:ptLst>
  <dgm:cxnLst>
    <dgm:cxn modelId="{F6BE480A-306D-40CB-9344-4E58DB0FAE84}" type="presOf" srcId="{53125FA9-3769-467C-815C-C5D7A52452B4}" destId="{5DC8327A-C9DC-4696-8391-C601B965100E}" srcOrd="0" destOrd="0" presId="urn:microsoft.com/office/officeart/2005/8/layout/default"/>
    <dgm:cxn modelId="{0C42500C-47AD-471A-A3C7-8A8AEC81F10F}" type="presOf" srcId="{8A124020-6FB8-4DBB-A34B-4B08C25F81FB}" destId="{C2BF7AB6-EDBB-49EE-ABE2-E8D36A60D811}" srcOrd="0" destOrd="0" presId="urn:microsoft.com/office/officeart/2005/8/layout/default"/>
    <dgm:cxn modelId="{FC4FDC5C-6939-45C6-AC6A-0810ED7D105E}" srcId="{53125FA9-3769-467C-815C-C5D7A52452B4}" destId="{7C80C243-FFD4-4A2F-BE50-3F83C736AAC1}" srcOrd="4" destOrd="0" parTransId="{32334041-AD53-43E2-9419-56FD48D022DF}" sibTransId="{3060A6B1-97DE-4006-92A9-929E2B95A7AE}"/>
    <dgm:cxn modelId="{B8DA6D42-5B1C-4540-AA88-79ED29ADB1AC}" srcId="{53125FA9-3769-467C-815C-C5D7A52452B4}" destId="{8A124020-6FB8-4DBB-A34B-4B08C25F81FB}" srcOrd="2" destOrd="0" parTransId="{C3BEFFE8-1257-455D-BF27-74694EE7B128}" sibTransId="{BFDFF74A-27A4-4711-8ED4-550741ACE2DE}"/>
    <dgm:cxn modelId="{8ACF5250-D390-40EC-B6C1-92A9628F130B}" type="presOf" srcId="{117A33D7-533C-42F2-AD3B-48FC1BFDC65D}" destId="{017F71FA-8939-4235-8A28-394B55C07632}" srcOrd="0" destOrd="0" presId="urn:microsoft.com/office/officeart/2005/8/layout/default"/>
    <dgm:cxn modelId="{2BF2E751-91A5-4E69-AED9-E55BCFFF58FA}" srcId="{53125FA9-3769-467C-815C-C5D7A52452B4}" destId="{117A33D7-533C-42F2-AD3B-48FC1BFDC65D}" srcOrd="1" destOrd="0" parTransId="{781CB490-10AA-4735-B2AB-93D57D75F5B2}" sibTransId="{B1F6135C-3028-403E-9A2C-526863A038D8}"/>
    <dgm:cxn modelId="{A8E72A58-9CA7-499A-94B8-68730C341EA1}" srcId="{53125FA9-3769-467C-815C-C5D7A52452B4}" destId="{E13CBDC6-06A4-41C2-89C1-9978370FAC70}" srcOrd="0" destOrd="0" parTransId="{DE26BDCB-A5D7-4B4B-BB1B-C8364103897E}" sibTransId="{A2CC9B00-47D2-4EE4-9983-B1203D8E6E5F}"/>
    <dgm:cxn modelId="{B4F2D0AB-2DEB-4A82-9BC9-88D5A477F1F3}" type="presOf" srcId="{4C8CE828-D8D7-42F9-BBF6-0433A16F809B}" destId="{9B9D9B80-7188-42FE-B5F9-F26DE90D7CDC}" srcOrd="0" destOrd="0" presId="urn:microsoft.com/office/officeart/2005/8/layout/default"/>
    <dgm:cxn modelId="{3E46C3BA-10CE-4F2F-9EA0-7843B01A47BF}" type="presOf" srcId="{7C80C243-FFD4-4A2F-BE50-3F83C736AAC1}" destId="{5658E6A4-C7DC-480E-86C7-A03531EA099C}" srcOrd="0" destOrd="0" presId="urn:microsoft.com/office/officeart/2005/8/layout/default"/>
    <dgm:cxn modelId="{1F0F7CC0-AAE4-4295-913A-E8A0FA74797D}" type="presOf" srcId="{E13CBDC6-06A4-41C2-89C1-9978370FAC70}" destId="{D96383B9-6D7A-4A3E-A2CE-2F30E95336EC}" srcOrd="0" destOrd="0" presId="urn:microsoft.com/office/officeart/2005/8/layout/default"/>
    <dgm:cxn modelId="{FAC9DBE6-F3F8-4994-A86F-A131A2A74F9C}" srcId="{53125FA9-3769-467C-815C-C5D7A52452B4}" destId="{4C8CE828-D8D7-42F9-BBF6-0433A16F809B}" srcOrd="3" destOrd="0" parTransId="{F0323018-D150-406C-8946-BDD0FF714413}" sibTransId="{778B6333-510C-40EE-95AA-160A1D97416B}"/>
    <dgm:cxn modelId="{C6418BCF-FA3D-47A4-9641-9BBF339CD77E}" type="presParOf" srcId="{5DC8327A-C9DC-4696-8391-C601B965100E}" destId="{D96383B9-6D7A-4A3E-A2CE-2F30E95336EC}" srcOrd="0" destOrd="0" presId="urn:microsoft.com/office/officeart/2005/8/layout/default"/>
    <dgm:cxn modelId="{06D5B1A8-1391-4E77-AF38-38A15D2D24AA}" type="presParOf" srcId="{5DC8327A-C9DC-4696-8391-C601B965100E}" destId="{F7D4FB26-D947-4B16-AA72-A530D81FA0DE}" srcOrd="1" destOrd="0" presId="urn:microsoft.com/office/officeart/2005/8/layout/default"/>
    <dgm:cxn modelId="{C4BF1523-C058-4E0F-A113-72539C87109B}" type="presParOf" srcId="{5DC8327A-C9DC-4696-8391-C601B965100E}" destId="{017F71FA-8939-4235-8A28-394B55C07632}" srcOrd="2" destOrd="0" presId="urn:microsoft.com/office/officeart/2005/8/layout/default"/>
    <dgm:cxn modelId="{67434E00-BD38-4187-95C1-66F8D679B792}" type="presParOf" srcId="{5DC8327A-C9DC-4696-8391-C601B965100E}" destId="{15B79445-B438-49C8-AF09-D0A18D33FB52}" srcOrd="3" destOrd="0" presId="urn:microsoft.com/office/officeart/2005/8/layout/default"/>
    <dgm:cxn modelId="{78937824-02E9-432A-A91A-1F7697A5241E}" type="presParOf" srcId="{5DC8327A-C9DC-4696-8391-C601B965100E}" destId="{C2BF7AB6-EDBB-49EE-ABE2-E8D36A60D811}" srcOrd="4" destOrd="0" presId="urn:microsoft.com/office/officeart/2005/8/layout/default"/>
    <dgm:cxn modelId="{5A2C999E-7B34-44C5-B0F0-3B93AC50B33F}" type="presParOf" srcId="{5DC8327A-C9DC-4696-8391-C601B965100E}" destId="{D91148F9-0925-4DEE-8788-21F25BA375B7}" srcOrd="5" destOrd="0" presId="urn:microsoft.com/office/officeart/2005/8/layout/default"/>
    <dgm:cxn modelId="{1900C920-5DFA-43EC-8B94-0BC42350E3D2}" type="presParOf" srcId="{5DC8327A-C9DC-4696-8391-C601B965100E}" destId="{9B9D9B80-7188-42FE-B5F9-F26DE90D7CDC}" srcOrd="6" destOrd="0" presId="urn:microsoft.com/office/officeart/2005/8/layout/default"/>
    <dgm:cxn modelId="{0CD75BC8-5E44-463C-A74F-26891ADF2D42}" type="presParOf" srcId="{5DC8327A-C9DC-4696-8391-C601B965100E}" destId="{B7E67220-66C7-4137-80FD-F93411FD5175}" srcOrd="7" destOrd="0" presId="urn:microsoft.com/office/officeart/2005/8/layout/default"/>
    <dgm:cxn modelId="{A4E2880D-A45B-4575-BBD2-98E069E40F24}" type="presParOf" srcId="{5DC8327A-C9DC-4696-8391-C601B965100E}" destId="{5658E6A4-C7DC-480E-86C7-A03531EA099C}"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A15770F-C9C5-44C8-BE10-CBAD1D3050D6}" type="doc">
      <dgm:prSet loTypeId="urn:microsoft.com/office/officeart/2005/8/layout/vProcess5" loCatId="process" qsTypeId="urn:microsoft.com/office/officeart/2005/8/quickstyle/simple4" qsCatId="simple" csTypeId="urn:microsoft.com/office/officeart/2005/8/colors/colorful2" csCatId="colorful" phldr="1"/>
      <dgm:spPr/>
      <dgm:t>
        <a:bodyPr/>
        <a:lstStyle/>
        <a:p>
          <a:endParaRPr lang="en-US"/>
        </a:p>
      </dgm:t>
    </dgm:pt>
    <dgm:pt modelId="{C0093CC5-C567-427B-9B4B-BB51530DD9E2}">
      <dgm:prSet/>
      <dgm:spPr/>
      <dgm:t>
        <a:bodyPr/>
        <a:lstStyle/>
        <a:p>
          <a:r>
            <a:rPr lang="en-US"/>
            <a:t>Supportive measures are to be offered to the potential complainant as soon as the LEA is aware of complaint of discrimination.</a:t>
          </a:r>
        </a:p>
      </dgm:t>
    </dgm:pt>
    <dgm:pt modelId="{DC064F6B-3BB1-4C5D-AC4A-65880694C98B}" type="parTrans" cxnId="{ED882F78-CD84-44DD-A06F-FEE505355D68}">
      <dgm:prSet/>
      <dgm:spPr/>
      <dgm:t>
        <a:bodyPr/>
        <a:lstStyle/>
        <a:p>
          <a:endParaRPr lang="en-US"/>
        </a:p>
      </dgm:t>
    </dgm:pt>
    <dgm:pt modelId="{32A613AF-3C26-4A41-AB0C-4D67E2A0D1DD}" type="sibTrans" cxnId="{ED882F78-CD84-44DD-A06F-FEE505355D68}">
      <dgm:prSet/>
      <dgm:spPr/>
      <dgm:t>
        <a:bodyPr/>
        <a:lstStyle/>
        <a:p>
          <a:endParaRPr lang="en-US"/>
        </a:p>
      </dgm:t>
    </dgm:pt>
    <dgm:pt modelId="{2AC6F245-FDA3-4FF6-A463-4CB71F5C4C18}">
      <dgm:prSet/>
      <dgm:spPr/>
      <dgm:t>
        <a:bodyPr/>
        <a:lstStyle/>
        <a:p>
          <a:r>
            <a:rPr lang="en-US"/>
            <a:t>Supportive measures are to be offered to the respondent, if appropriate, once a complaint is made.</a:t>
          </a:r>
        </a:p>
      </dgm:t>
    </dgm:pt>
    <dgm:pt modelId="{0B251CBD-85A8-414A-98D0-531C8D9F5A02}" type="parTrans" cxnId="{D0DC4E8A-F29A-4E30-ABC1-E97C7A8D029B}">
      <dgm:prSet/>
      <dgm:spPr/>
      <dgm:t>
        <a:bodyPr/>
        <a:lstStyle/>
        <a:p>
          <a:endParaRPr lang="en-US"/>
        </a:p>
      </dgm:t>
    </dgm:pt>
    <dgm:pt modelId="{9D915946-F045-4B8F-9052-AC1D2430828A}" type="sibTrans" cxnId="{D0DC4E8A-F29A-4E30-ABC1-E97C7A8D029B}">
      <dgm:prSet/>
      <dgm:spPr/>
      <dgm:t>
        <a:bodyPr/>
        <a:lstStyle/>
        <a:p>
          <a:endParaRPr lang="en-US"/>
        </a:p>
      </dgm:t>
    </dgm:pt>
    <dgm:pt modelId="{E09CB5C1-A1C7-4825-AA16-2B7649008808}">
      <dgm:prSet/>
      <dgm:spPr/>
      <dgm:t>
        <a:bodyPr/>
        <a:lstStyle/>
        <a:p>
          <a:r>
            <a:rPr lang="en-US" dirty="0"/>
            <a:t>Should circumstances change materially, LEA must provide party an opportunity to seek additional modification or termination of supportive measure</a:t>
          </a:r>
        </a:p>
      </dgm:t>
    </dgm:pt>
    <dgm:pt modelId="{84222B8E-86BB-48CA-9CC2-9BAF8B9D5F91}" type="parTrans" cxnId="{2A5305A5-16B2-44E3-A50F-1CA1AFD18590}">
      <dgm:prSet/>
      <dgm:spPr/>
      <dgm:t>
        <a:bodyPr/>
        <a:lstStyle/>
        <a:p>
          <a:endParaRPr lang="en-US"/>
        </a:p>
      </dgm:t>
    </dgm:pt>
    <dgm:pt modelId="{6B9EA924-B5EC-462E-986B-6610CFE2C6CF}" type="sibTrans" cxnId="{2A5305A5-16B2-44E3-A50F-1CA1AFD18590}">
      <dgm:prSet/>
      <dgm:spPr/>
      <dgm:t>
        <a:bodyPr/>
        <a:lstStyle/>
        <a:p>
          <a:endParaRPr lang="en-US"/>
        </a:p>
      </dgm:t>
    </dgm:pt>
    <dgm:pt modelId="{C30DFE17-2BBD-4186-A3CC-2DD78996475B}" type="pres">
      <dgm:prSet presAssocID="{6A15770F-C9C5-44C8-BE10-CBAD1D3050D6}" presName="outerComposite" presStyleCnt="0">
        <dgm:presLayoutVars>
          <dgm:chMax val="5"/>
          <dgm:dir/>
          <dgm:resizeHandles val="exact"/>
        </dgm:presLayoutVars>
      </dgm:prSet>
      <dgm:spPr/>
    </dgm:pt>
    <dgm:pt modelId="{419450E0-09A2-4610-A25C-E460A77A3BB1}" type="pres">
      <dgm:prSet presAssocID="{6A15770F-C9C5-44C8-BE10-CBAD1D3050D6}" presName="dummyMaxCanvas" presStyleCnt="0">
        <dgm:presLayoutVars/>
      </dgm:prSet>
      <dgm:spPr/>
    </dgm:pt>
    <dgm:pt modelId="{707F05BD-03C0-4479-94C7-268CFEBC258C}" type="pres">
      <dgm:prSet presAssocID="{6A15770F-C9C5-44C8-BE10-CBAD1D3050D6}" presName="ThreeNodes_1" presStyleLbl="node1" presStyleIdx="0" presStyleCnt="3">
        <dgm:presLayoutVars>
          <dgm:bulletEnabled val="1"/>
        </dgm:presLayoutVars>
      </dgm:prSet>
      <dgm:spPr/>
    </dgm:pt>
    <dgm:pt modelId="{C0F6777E-A556-4158-B5C1-5DD3834A0BA1}" type="pres">
      <dgm:prSet presAssocID="{6A15770F-C9C5-44C8-BE10-CBAD1D3050D6}" presName="ThreeNodes_2" presStyleLbl="node1" presStyleIdx="1" presStyleCnt="3">
        <dgm:presLayoutVars>
          <dgm:bulletEnabled val="1"/>
        </dgm:presLayoutVars>
      </dgm:prSet>
      <dgm:spPr/>
    </dgm:pt>
    <dgm:pt modelId="{E4E3F354-F20B-4F3D-A452-3ACFFBC8325F}" type="pres">
      <dgm:prSet presAssocID="{6A15770F-C9C5-44C8-BE10-CBAD1D3050D6}" presName="ThreeNodes_3" presStyleLbl="node1" presStyleIdx="2" presStyleCnt="3">
        <dgm:presLayoutVars>
          <dgm:bulletEnabled val="1"/>
        </dgm:presLayoutVars>
      </dgm:prSet>
      <dgm:spPr/>
    </dgm:pt>
    <dgm:pt modelId="{F1F15AC6-A6AE-4FCA-AC4F-9361CF18C9BF}" type="pres">
      <dgm:prSet presAssocID="{6A15770F-C9C5-44C8-BE10-CBAD1D3050D6}" presName="ThreeConn_1-2" presStyleLbl="fgAccFollowNode1" presStyleIdx="0" presStyleCnt="2">
        <dgm:presLayoutVars>
          <dgm:bulletEnabled val="1"/>
        </dgm:presLayoutVars>
      </dgm:prSet>
      <dgm:spPr/>
    </dgm:pt>
    <dgm:pt modelId="{DFD68812-1697-4430-92F7-3686C6DC3AD5}" type="pres">
      <dgm:prSet presAssocID="{6A15770F-C9C5-44C8-BE10-CBAD1D3050D6}" presName="ThreeConn_2-3" presStyleLbl="fgAccFollowNode1" presStyleIdx="1" presStyleCnt="2">
        <dgm:presLayoutVars>
          <dgm:bulletEnabled val="1"/>
        </dgm:presLayoutVars>
      </dgm:prSet>
      <dgm:spPr/>
    </dgm:pt>
    <dgm:pt modelId="{85E9AF5E-CDE8-44E3-BD93-CDDC3C16416D}" type="pres">
      <dgm:prSet presAssocID="{6A15770F-C9C5-44C8-BE10-CBAD1D3050D6}" presName="ThreeNodes_1_text" presStyleLbl="node1" presStyleIdx="2" presStyleCnt="3">
        <dgm:presLayoutVars>
          <dgm:bulletEnabled val="1"/>
        </dgm:presLayoutVars>
      </dgm:prSet>
      <dgm:spPr/>
    </dgm:pt>
    <dgm:pt modelId="{B2F7B9B3-1AD2-4E78-9A30-4585C0D1B1CE}" type="pres">
      <dgm:prSet presAssocID="{6A15770F-C9C5-44C8-BE10-CBAD1D3050D6}" presName="ThreeNodes_2_text" presStyleLbl="node1" presStyleIdx="2" presStyleCnt="3">
        <dgm:presLayoutVars>
          <dgm:bulletEnabled val="1"/>
        </dgm:presLayoutVars>
      </dgm:prSet>
      <dgm:spPr/>
    </dgm:pt>
    <dgm:pt modelId="{B370E8C0-4E7D-4FEE-9CE1-AB1981AF7845}" type="pres">
      <dgm:prSet presAssocID="{6A15770F-C9C5-44C8-BE10-CBAD1D3050D6}" presName="ThreeNodes_3_text" presStyleLbl="node1" presStyleIdx="2" presStyleCnt="3">
        <dgm:presLayoutVars>
          <dgm:bulletEnabled val="1"/>
        </dgm:presLayoutVars>
      </dgm:prSet>
      <dgm:spPr/>
    </dgm:pt>
  </dgm:ptLst>
  <dgm:cxnLst>
    <dgm:cxn modelId="{8E6FB30B-AD69-4327-BD6F-DAB8EF2F901C}" type="presOf" srcId="{E09CB5C1-A1C7-4825-AA16-2B7649008808}" destId="{E4E3F354-F20B-4F3D-A452-3ACFFBC8325F}" srcOrd="0" destOrd="0" presId="urn:microsoft.com/office/officeart/2005/8/layout/vProcess5"/>
    <dgm:cxn modelId="{593E782D-39C0-43FA-9D7B-B9D4FBFAA2C2}" type="presOf" srcId="{2AC6F245-FDA3-4FF6-A463-4CB71F5C4C18}" destId="{C0F6777E-A556-4158-B5C1-5DD3834A0BA1}" srcOrd="0" destOrd="0" presId="urn:microsoft.com/office/officeart/2005/8/layout/vProcess5"/>
    <dgm:cxn modelId="{58798547-1A66-4103-8EDA-746F5B6FF104}" type="presOf" srcId="{C0093CC5-C567-427B-9B4B-BB51530DD9E2}" destId="{707F05BD-03C0-4479-94C7-268CFEBC258C}" srcOrd="0" destOrd="0" presId="urn:microsoft.com/office/officeart/2005/8/layout/vProcess5"/>
    <dgm:cxn modelId="{F2536D6C-5230-4CE7-BE15-6C9D4076E8CA}" type="presOf" srcId="{32A613AF-3C26-4A41-AB0C-4D67E2A0D1DD}" destId="{F1F15AC6-A6AE-4FCA-AC4F-9361CF18C9BF}" srcOrd="0" destOrd="0" presId="urn:microsoft.com/office/officeart/2005/8/layout/vProcess5"/>
    <dgm:cxn modelId="{ED882F78-CD84-44DD-A06F-FEE505355D68}" srcId="{6A15770F-C9C5-44C8-BE10-CBAD1D3050D6}" destId="{C0093CC5-C567-427B-9B4B-BB51530DD9E2}" srcOrd="0" destOrd="0" parTransId="{DC064F6B-3BB1-4C5D-AC4A-65880694C98B}" sibTransId="{32A613AF-3C26-4A41-AB0C-4D67E2A0D1DD}"/>
    <dgm:cxn modelId="{6526A17D-62D6-4ED9-99E1-F52ECF4E6A06}" type="presOf" srcId="{C0093CC5-C567-427B-9B4B-BB51530DD9E2}" destId="{85E9AF5E-CDE8-44E3-BD93-CDDC3C16416D}" srcOrd="1" destOrd="0" presId="urn:microsoft.com/office/officeart/2005/8/layout/vProcess5"/>
    <dgm:cxn modelId="{D0DC4E8A-F29A-4E30-ABC1-E97C7A8D029B}" srcId="{6A15770F-C9C5-44C8-BE10-CBAD1D3050D6}" destId="{2AC6F245-FDA3-4FF6-A463-4CB71F5C4C18}" srcOrd="1" destOrd="0" parTransId="{0B251CBD-85A8-414A-98D0-531C8D9F5A02}" sibTransId="{9D915946-F045-4B8F-9052-AC1D2430828A}"/>
    <dgm:cxn modelId="{EA0506A0-A649-413E-828C-5FAB1DE43259}" type="presOf" srcId="{6A15770F-C9C5-44C8-BE10-CBAD1D3050D6}" destId="{C30DFE17-2BBD-4186-A3CC-2DD78996475B}" srcOrd="0" destOrd="0" presId="urn:microsoft.com/office/officeart/2005/8/layout/vProcess5"/>
    <dgm:cxn modelId="{D412C3A4-6ED6-4569-8129-664FDB492546}" type="presOf" srcId="{2AC6F245-FDA3-4FF6-A463-4CB71F5C4C18}" destId="{B2F7B9B3-1AD2-4E78-9A30-4585C0D1B1CE}" srcOrd="1" destOrd="0" presId="urn:microsoft.com/office/officeart/2005/8/layout/vProcess5"/>
    <dgm:cxn modelId="{2A5305A5-16B2-44E3-A50F-1CA1AFD18590}" srcId="{6A15770F-C9C5-44C8-BE10-CBAD1D3050D6}" destId="{E09CB5C1-A1C7-4825-AA16-2B7649008808}" srcOrd="2" destOrd="0" parTransId="{84222B8E-86BB-48CA-9CC2-9BAF8B9D5F91}" sibTransId="{6B9EA924-B5EC-462E-986B-6610CFE2C6CF}"/>
    <dgm:cxn modelId="{17755BA7-A5FE-41C3-930A-61B48B6A52D1}" type="presOf" srcId="{E09CB5C1-A1C7-4825-AA16-2B7649008808}" destId="{B370E8C0-4E7D-4FEE-9CE1-AB1981AF7845}" srcOrd="1" destOrd="0" presId="urn:microsoft.com/office/officeart/2005/8/layout/vProcess5"/>
    <dgm:cxn modelId="{F433FBF4-CC19-4318-8F7D-91832BDB7B03}" type="presOf" srcId="{9D915946-F045-4B8F-9052-AC1D2430828A}" destId="{DFD68812-1697-4430-92F7-3686C6DC3AD5}" srcOrd="0" destOrd="0" presId="urn:microsoft.com/office/officeart/2005/8/layout/vProcess5"/>
    <dgm:cxn modelId="{24919B3F-B73C-4DF7-A1EA-8B930F1F67C9}" type="presParOf" srcId="{C30DFE17-2BBD-4186-A3CC-2DD78996475B}" destId="{419450E0-09A2-4610-A25C-E460A77A3BB1}" srcOrd="0" destOrd="0" presId="urn:microsoft.com/office/officeart/2005/8/layout/vProcess5"/>
    <dgm:cxn modelId="{468CB3F8-C8A5-4237-9C9C-CE7C9C08ABCE}" type="presParOf" srcId="{C30DFE17-2BBD-4186-A3CC-2DD78996475B}" destId="{707F05BD-03C0-4479-94C7-268CFEBC258C}" srcOrd="1" destOrd="0" presId="urn:microsoft.com/office/officeart/2005/8/layout/vProcess5"/>
    <dgm:cxn modelId="{9F251E4A-39D0-4071-8F08-DE75EECB6AAF}" type="presParOf" srcId="{C30DFE17-2BBD-4186-A3CC-2DD78996475B}" destId="{C0F6777E-A556-4158-B5C1-5DD3834A0BA1}" srcOrd="2" destOrd="0" presId="urn:microsoft.com/office/officeart/2005/8/layout/vProcess5"/>
    <dgm:cxn modelId="{2111A971-1A00-4161-869D-9E03A15CB468}" type="presParOf" srcId="{C30DFE17-2BBD-4186-A3CC-2DD78996475B}" destId="{E4E3F354-F20B-4F3D-A452-3ACFFBC8325F}" srcOrd="3" destOrd="0" presId="urn:microsoft.com/office/officeart/2005/8/layout/vProcess5"/>
    <dgm:cxn modelId="{E801AF5C-B0EF-4F93-96E2-B02ACE673EEA}" type="presParOf" srcId="{C30DFE17-2BBD-4186-A3CC-2DD78996475B}" destId="{F1F15AC6-A6AE-4FCA-AC4F-9361CF18C9BF}" srcOrd="4" destOrd="0" presId="urn:microsoft.com/office/officeart/2005/8/layout/vProcess5"/>
    <dgm:cxn modelId="{80209D17-FD7A-449D-B229-D7449F823F5B}" type="presParOf" srcId="{C30DFE17-2BBD-4186-A3CC-2DD78996475B}" destId="{DFD68812-1697-4430-92F7-3686C6DC3AD5}" srcOrd="5" destOrd="0" presId="urn:microsoft.com/office/officeart/2005/8/layout/vProcess5"/>
    <dgm:cxn modelId="{7DC9602F-3346-4A93-9F93-4A20C873D510}" type="presParOf" srcId="{C30DFE17-2BBD-4186-A3CC-2DD78996475B}" destId="{85E9AF5E-CDE8-44E3-BD93-CDDC3C16416D}" srcOrd="6" destOrd="0" presId="urn:microsoft.com/office/officeart/2005/8/layout/vProcess5"/>
    <dgm:cxn modelId="{34C12BEF-5FB0-46BA-B267-80CF777914A8}" type="presParOf" srcId="{C30DFE17-2BBD-4186-A3CC-2DD78996475B}" destId="{B2F7B9B3-1AD2-4E78-9A30-4585C0D1B1CE}" srcOrd="7" destOrd="0" presId="urn:microsoft.com/office/officeart/2005/8/layout/vProcess5"/>
    <dgm:cxn modelId="{EB9EB010-365C-4454-BCDB-260FE8E09F3B}" type="presParOf" srcId="{C30DFE17-2BBD-4186-A3CC-2DD78996475B}" destId="{B370E8C0-4E7D-4FEE-9CE1-AB1981AF7845}"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AB1D1389-9C7C-490F-B0F3-D169B29F428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1275FC76-2F09-4980-9554-96BD79428A89}">
      <dgm:prSet/>
      <dgm:spPr/>
      <dgm:t>
        <a:bodyPr/>
        <a:lstStyle/>
        <a:p>
          <a:r>
            <a:rPr lang="en-US"/>
            <a:t>If either party is a SWD, Coordinator must consult with one or more IEP team members.</a:t>
          </a:r>
        </a:p>
      </dgm:t>
    </dgm:pt>
    <dgm:pt modelId="{197AE2EA-15E9-4AB1-8F96-F6B43792044C}" type="parTrans" cxnId="{178F9BB7-52D9-4737-A620-A1CC5FB1448C}">
      <dgm:prSet/>
      <dgm:spPr/>
      <dgm:t>
        <a:bodyPr/>
        <a:lstStyle/>
        <a:p>
          <a:endParaRPr lang="en-US"/>
        </a:p>
      </dgm:t>
    </dgm:pt>
    <dgm:pt modelId="{3C0B5C23-6F7C-4675-9855-49BC8CD0C9F6}" type="sibTrans" cxnId="{178F9BB7-52D9-4737-A620-A1CC5FB1448C}">
      <dgm:prSet/>
      <dgm:spPr/>
      <dgm:t>
        <a:bodyPr/>
        <a:lstStyle/>
        <a:p>
          <a:endParaRPr lang="en-US"/>
        </a:p>
      </dgm:t>
    </dgm:pt>
    <dgm:pt modelId="{C6FD7708-2AAD-4C09-9739-2B50F2C4042C}">
      <dgm:prSet/>
      <dgm:spPr/>
      <dgm:t>
        <a:bodyPr/>
        <a:lstStyle/>
        <a:p>
          <a:r>
            <a:rPr lang="en-US"/>
            <a:t>If the student has a 504 Plan, Coordinator must consult with one or more 504 Plan team members</a:t>
          </a:r>
        </a:p>
      </dgm:t>
    </dgm:pt>
    <dgm:pt modelId="{A1C01572-228C-4118-9813-BC3813407CE4}" type="parTrans" cxnId="{46C9922F-CBBD-457B-995B-3C9D085C10BA}">
      <dgm:prSet/>
      <dgm:spPr/>
      <dgm:t>
        <a:bodyPr/>
        <a:lstStyle/>
        <a:p>
          <a:endParaRPr lang="en-US"/>
        </a:p>
      </dgm:t>
    </dgm:pt>
    <dgm:pt modelId="{AFEDA543-C79C-43DE-9FA6-9394BAAC7AF7}" type="sibTrans" cxnId="{46C9922F-CBBD-457B-995B-3C9D085C10BA}">
      <dgm:prSet/>
      <dgm:spPr/>
      <dgm:t>
        <a:bodyPr/>
        <a:lstStyle/>
        <a:p>
          <a:endParaRPr lang="en-US"/>
        </a:p>
      </dgm:t>
    </dgm:pt>
    <dgm:pt modelId="{08651499-6BE2-4698-BB93-FC56E48728B8}" type="pres">
      <dgm:prSet presAssocID="{AB1D1389-9C7C-490F-B0F3-D169B29F428F}" presName="root" presStyleCnt="0">
        <dgm:presLayoutVars>
          <dgm:dir/>
          <dgm:resizeHandles val="exact"/>
        </dgm:presLayoutVars>
      </dgm:prSet>
      <dgm:spPr/>
    </dgm:pt>
    <dgm:pt modelId="{89FE3899-3217-40B1-841E-1288614CFBF5}" type="pres">
      <dgm:prSet presAssocID="{1275FC76-2F09-4980-9554-96BD79428A89}" presName="compNode" presStyleCnt="0"/>
      <dgm:spPr/>
    </dgm:pt>
    <dgm:pt modelId="{D325C0C4-4AA7-4734-8415-54B963D906F7}" type="pres">
      <dgm:prSet presAssocID="{1275FC76-2F09-4980-9554-96BD79428A89}" presName="bgRect" presStyleLbl="bgShp" presStyleIdx="0" presStyleCnt="2"/>
      <dgm:spPr/>
    </dgm:pt>
    <dgm:pt modelId="{BEDA1D09-B051-406B-93A6-CE8843FD4564}" type="pres">
      <dgm:prSet presAssocID="{1275FC76-2F09-4980-9554-96BD79428A89}"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8D29C41D-8927-41C5-9324-018555C0E5B1}" type="pres">
      <dgm:prSet presAssocID="{1275FC76-2F09-4980-9554-96BD79428A89}" presName="spaceRect" presStyleCnt="0"/>
      <dgm:spPr/>
    </dgm:pt>
    <dgm:pt modelId="{E17B5594-0F34-41C9-AA78-D42F9E1E127D}" type="pres">
      <dgm:prSet presAssocID="{1275FC76-2F09-4980-9554-96BD79428A89}" presName="parTx" presStyleLbl="revTx" presStyleIdx="0" presStyleCnt="2">
        <dgm:presLayoutVars>
          <dgm:chMax val="0"/>
          <dgm:chPref val="0"/>
        </dgm:presLayoutVars>
      </dgm:prSet>
      <dgm:spPr/>
    </dgm:pt>
    <dgm:pt modelId="{8D95B2B3-1B7B-4E02-B80A-67C3C11402E6}" type="pres">
      <dgm:prSet presAssocID="{3C0B5C23-6F7C-4675-9855-49BC8CD0C9F6}" presName="sibTrans" presStyleCnt="0"/>
      <dgm:spPr/>
    </dgm:pt>
    <dgm:pt modelId="{F4E6CD61-6500-48E3-BE0B-E0A303DB0B4C}" type="pres">
      <dgm:prSet presAssocID="{C6FD7708-2AAD-4C09-9739-2B50F2C4042C}" presName="compNode" presStyleCnt="0"/>
      <dgm:spPr/>
    </dgm:pt>
    <dgm:pt modelId="{8B3F6D8C-DADE-478E-9FBC-C9FDC243BDE2}" type="pres">
      <dgm:prSet presAssocID="{C6FD7708-2AAD-4C09-9739-2B50F2C4042C}" presName="bgRect" presStyleLbl="bgShp" presStyleIdx="1" presStyleCnt="2"/>
      <dgm:spPr/>
    </dgm:pt>
    <dgm:pt modelId="{3C41B943-2446-46B6-B271-7DD8D29E372F}" type="pres">
      <dgm:prSet presAssocID="{C6FD7708-2AAD-4C09-9739-2B50F2C4042C}"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s"/>
        </a:ext>
      </dgm:extLst>
    </dgm:pt>
    <dgm:pt modelId="{65002990-FBB1-4C1B-BC5D-6779F00D3AB3}" type="pres">
      <dgm:prSet presAssocID="{C6FD7708-2AAD-4C09-9739-2B50F2C4042C}" presName="spaceRect" presStyleCnt="0"/>
      <dgm:spPr/>
    </dgm:pt>
    <dgm:pt modelId="{710BAE23-D61C-4332-92B8-99FDD6E152AD}" type="pres">
      <dgm:prSet presAssocID="{C6FD7708-2AAD-4C09-9739-2B50F2C4042C}" presName="parTx" presStyleLbl="revTx" presStyleIdx="1" presStyleCnt="2">
        <dgm:presLayoutVars>
          <dgm:chMax val="0"/>
          <dgm:chPref val="0"/>
        </dgm:presLayoutVars>
      </dgm:prSet>
      <dgm:spPr/>
    </dgm:pt>
  </dgm:ptLst>
  <dgm:cxnLst>
    <dgm:cxn modelId="{534E860E-EA3B-4F10-99C4-618A27D9A935}" type="presOf" srcId="{C6FD7708-2AAD-4C09-9739-2B50F2C4042C}" destId="{710BAE23-D61C-4332-92B8-99FDD6E152AD}" srcOrd="0" destOrd="0" presId="urn:microsoft.com/office/officeart/2018/2/layout/IconVerticalSolidList"/>
    <dgm:cxn modelId="{46C9922F-CBBD-457B-995B-3C9D085C10BA}" srcId="{AB1D1389-9C7C-490F-B0F3-D169B29F428F}" destId="{C6FD7708-2AAD-4C09-9739-2B50F2C4042C}" srcOrd="1" destOrd="0" parTransId="{A1C01572-228C-4118-9813-BC3813407CE4}" sibTransId="{AFEDA543-C79C-43DE-9FA6-9394BAAC7AF7}"/>
    <dgm:cxn modelId="{22D4A04C-8C01-4740-8275-7BD3DDDAD842}" type="presOf" srcId="{AB1D1389-9C7C-490F-B0F3-D169B29F428F}" destId="{08651499-6BE2-4698-BB93-FC56E48728B8}" srcOrd="0" destOrd="0" presId="urn:microsoft.com/office/officeart/2018/2/layout/IconVerticalSolidList"/>
    <dgm:cxn modelId="{178F9BB7-52D9-4737-A620-A1CC5FB1448C}" srcId="{AB1D1389-9C7C-490F-B0F3-D169B29F428F}" destId="{1275FC76-2F09-4980-9554-96BD79428A89}" srcOrd="0" destOrd="0" parTransId="{197AE2EA-15E9-4AB1-8F96-F6B43792044C}" sibTransId="{3C0B5C23-6F7C-4675-9855-49BC8CD0C9F6}"/>
    <dgm:cxn modelId="{DF1DAAE3-0E0E-4488-A343-690948B25E22}" type="presOf" srcId="{1275FC76-2F09-4980-9554-96BD79428A89}" destId="{E17B5594-0F34-41C9-AA78-D42F9E1E127D}" srcOrd="0" destOrd="0" presId="urn:microsoft.com/office/officeart/2018/2/layout/IconVerticalSolidList"/>
    <dgm:cxn modelId="{D470F9A5-225F-4455-AE32-32EA5A44E8AA}" type="presParOf" srcId="{08651499-6BE2-4698-BB93-FC56E48728B8}" destId="{89FE3899-3217-40B1-841E-1288614CFBF5}" srcOrd="0" destOrd="0" presId="urn:microsoft.com/office/officeart/2018/2/layout/IconVerticalSolidList"/>
    <dgm:cxn modelId="{C5585765-CC0B-448F-839A-7CA2DA02ACA2}" type="presParOf" srcId="{89FE3899-3217-40B1-841E-1288614CFBF5}" destId="{D325C0C4-4AA7-4734-8415-54B963D906F7}" srcOrd="0" destOrd="0" presId="urn:microsoft.com/office/officeart/2018/2/layout/IconVerticalSolidList"/>
    <dgm:cxn modelId="{99E0CAB0-BE84-408A-9B30-A6699E715240}" type="presParOf" srcId="{89FE3899-3217-40B1-841E-1288614CFBF5}" destId="{BEDA1D09-B051-406B-93A6-CE8843FD4564}" srcOrd="1" destOrd="0" presId="urn:microsoft.com/office/officeart/2018/2/layout/IconVerticalSolidList"/>
    <dgm:cxn modelId="{8DF0C361-623E-484A-A5F6-C1F357EF03E0}" type="presParOf" srcId="{89FE3899-3217-40B1-841E-1288614CFBF5}" destId="{8D29C41D-8927-41C5-9324-018555C0E5B1}" srcOrd="2" destOrd="0" presId="urn:microsoft.com/office/officeart/2018/2/layout/IconVerticalSolidList"/>
    <dgm:cxn modelId="{7C690A1C-D83D-4F4A-A5D6-18AA4336908F}" type="presParOf" srcId="{89FE3899-3217-40B1-841E-1288614CFBF5}" destId="{E17B5594-0F34-41C9-AA78-D42F9E1E127D}" srcOrd="3" destOrd="0" presId="urn:microsoft.com/office/officeart/2018/2/layout/IconVerticalSolidList"/>
    <dgm:cxn modelId="{77703E29-95C2-4B42-B051-4A1DE9A9DF39}" type="presParOf" srcId="{08651499-6BE2-4698-BB93-FC56E48728B8}" destId="{8D95B2B3-1B7B-4E02-B80A-67C3C11402E6}" srcOrd="1" destOrd="0" presId="urn:microsoft.com/office/officeart/2018/2/layout/IconVerticalSolidList"/>
    <dgm:cxn modelId="{16D4F1AD-C376-43A3-8735-8CA253C70153}" type="presParOf" srcId="{08651499-6BE2-4698-BB93-FC56E48728B8}" destId="{F4E6CD61-6500-48E3-BE0B-E0A303DB0B4C}" srcOrd="2" destOrd="0" presId="urn:microsoft.com/office/officeart/2018/2/layout/IconVerticalSolidList"/>
    <dgm:cxn modelId="{F57BBD98-3581-4942-8BA0-6EB11A448507}" type="presParOf" srcId="{F4E6CD61-6500-48E3-BE0B-E0A303DB0B4C}" destId="{8B3F6D8C-DADE-478E-9FBC-C9FDC243BDE2}" srcOrd="0" destOrd="0" presId="urn:microsoft.com/office/officeart/2018/2/layout/IconVerticalSolidList"/>
    <dgm:cxn modelId="{DD3B0F4C-E5FC-4FD6-B17E-532C9572C036}" type="presParOf" srcId="{F4E6CD61-6500-48E3-BE0B-E0A303DB0B4C}" destId="{3C41B943-2446-46B6-B271-7DD8D29E372F}" srcOrd="1" destOrd="0" presId="urn:microsoft.com/office/officeart/2018/2/layout/IconVerticalSolidList"/>
    <dgm:cxn modelId="{FB6CF7BE-D569-49B5-B80E-83A86A95B079}" type="presParOf" srcId="{F4E6CD61-6500-48E3-BE0B-E0A303DB0B4C}" destId="{65002990-FBB1-4C1B-BC5D-6779F00D3AB3}" srcOrd="2" destOrd="0" presId="urn:microsoft.com/office/officeart/2018/2/layout/IconVerticalSolidList"/>
    <dgm:cxn modelId="{CB65B930-E142-43DA-BAE9-7DABDE840699}" type="presParOf" srcId="{F4E6CD61-6500-48E3-BE0B-E0A303DB0B4C}" destId="{710BAE23-D61C-4332-92B8-99FDD6E152A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6500862-26C0-4FFA-AB88-55A2C70B2318}" type="doc">
      <dgm:prSet loTypeId="urn:microsoft.com/office/officeart/2005/8/layout/orgChart1" loCatId="hierarchy" qsTypeId="urn:microsoft.com/office/officeart/2005/8/quickstyle/simple1" qsCatId="simple" csTypeId="urn:microsoft.com/office/officeart/2005/8/colors/colorful1" csCatId="colorful" phldr="1"/>
      <dgm:spPr/>
      <dgm:t>
        <a:bodyPr/>
        <a:lstStyle/>
        <a:p>
          <a:endParaRPr lang="en-US"/>
        </a:p>
      </dgm:t>
    </dgm:pt>
    <dgm:pt modelId="{2192508F-EAE6-456D-8D79-99081969170E}">
      <dgm:prSet/>
      <dgm:spPr/>
      <dgm:t>
        <a:bodyPr/>
        <a:lstStyle/>
        <a:p>
          <a:r>
            <a:rPr lang="en-US" dirty="0"/>
            <a:t> 1. Information About Conduct</a:t>
          </a:r>
        </a:p>
      </dgm:t>
    </dgm:pt>
    <dgm:pt modelId="{CD84B598-34AD-40CB-AC21-079A1BC6A561}" type="parTrans" cxnId="{1A1806CF-E5D8-4F3B-B24C-D7DD8BD594DC}">
      <dgm:prSet/>
      <dgm:spPr/>
      <dgm:t>
        <a:bodyPr/>
        <a:lstStyle/>
        <a:p>
          <a:endParaRPr lang="en-US"/>
        </a:p>
      </dgm:t>
    </dgm:pt>
    <dgm:pt modelId="{4ADE9DC2-00A3-41BD-BC4A-CED1DC5F7408}" type="sibTrans" cxnId="{1A1806CF-E5D8-4F3B-B24C-D7DD8BD594DC}">
      <dgm:prSet/>
      <dgm:spPr/>
      <dgm:t>
        <a:bodyPr/>
        <a:lstStyle/>
        <a:p>
          <a:endParaRPr lang="en-US"/>
        </a:p>
      </dgm:t>
    </dgm:pt>
    <dgm:pt modelId="{8DD2588B-B604-4611-88B1-62FE7C192663}">
      <dgm:prSet/>
      <dgm:spPr/>
      <dgm:t>
        <a:bodyPr/>
        <a:lstStyle/>
        <a:p>
          <a:r>
            <a:rPr lang="en-US" dirty="0"/>
            <a:t>2. Supportive Measures</a:t>
          </a:r>
        </a:p>
      </dgm:t>
    </dgm:pt>
    <dgm:pt modelId="{20D1B446-36E0-4D0E-8B50-6BD4FA784F52}" type="parTrans" cxnId="{09A8B347-F442-4EA9-AC78-10342F71DF3F}">
      <dgm:prSet/>
      <dgm:spPr/>
      <dgm:t>
        <a:bodyPr/>
        <a:lstStyle/>
        <a:p>
          <a:endParaRPr lang="en-US"/>
        </a:p>
      </dgm:t>
    </dgm:pt>
    <dgm:pt modelId="{318557B3-B50B-43CF-9F46-9A3BD89F0AE5}" type="sibTrans" cxnId="{09A8B347-F442-4EA9-AC78-10342F71DF3F}">
      <dgm:prSet/>
      <dgm:spPr/>
      <dgm:t>
        <a:bodyPr/>
        <a:lstStyle/>
        <a:p>
          <a:endParaRPr lang="en-US"/>
        </a:p>
      </dgm:t>
    </dgm:pt>
    <dgm:pt modelId="{AC41A658-1D13-4DC0-9454-3AD23BBA757A}">
      <dgm:prSet/>
      <dgm:spPr/>
      <dgm:t>
        <a:bodyPr/>
        <a:lstStyle/>
        <a:p>
          <a:r>
            <a:rPr lang="en-US" dirty="0"/>
            <a:t>3. Complaint Made</a:t>
          </a:r>
        </a:p>
      </dgm:t>
    </dgm:pt>
    <dgm:pt modelId="{9569793C-EAFB-4D26-866B-47FA6FF043CA}" type="parTrans" cxnId="{3BB18BAB-EB26-4C82-8D41-DBF8C524FB17}">
      <dgm:prSet/>
      <dgm:spPr/>
      <dgm:t>
        <a:bodyPr/>
        <a:lstStyle/>
        <a:p>
          <a:endParaRPr lang="en-US"/>
        </a:p>
      </dgm:t>
    </dgm:pt>
    <dgm:pt modelId="{F81EF20C-8BD5-46A8-9A23-8D97AE45E7FF}" type="sibTrans" cxnId="{3BB18BAB-EB26-4C82-8D41-DBF8C524FB17}">
      <dgm:prSet/>
      <dgm:spPr/>
      <dgm:t>
        <a:bodyPr/>
        <a:lstStyle/>
        <a:p>
          <a:endParaRPr lang="en-US"/>
        </a:p>
      </dgm:t>
    </dgm:pt>
    <dgm:pt modelId="{412E75F0-9628-42D9-97CC-F85756B8DECE}">
      <dgm:prSet/>
      <dgm:spPr/>
      <dgm:t>
        <a:bodyPr/>
        <a:lstStyle/>
        <a:p>
          <a:r>
            <a:rPr lang="en-US" dirty="0"/>
            <a:t>Next Step?</a:t>
          </a:r>
        </a:p>
      </dgm:t>
    </dgm:pt>
    <dgm:pt modelId="{6AEC2128-90C6-4222-82BA-E3CCE7831D4B}" type="parTrans" cxnId="{4C271C9D-6DE7-4F20-9AFA-20676620BB04}">
      <dgm:prSet/>
      <dgm:spPr/>
      <dgm:t>
        <a:bodyPr/>
        <a:lstStyle/>
        <a:p>
          <a:endParaRPr lang="en-US"/>
        </a:p>
      </dgm:t>
    </dgm:pt>
    <dgm:pt modelId="{6B08F724-2864-49F7-A668-47E5EC14D5FA}" type="sibTrans" cxnId="{4C271C9D-6DE7-4F20-9AFA-20676620BB04}">
      <dgm:prSet/>
      <dgm:spPr/>
      <dgm:t>
        <a:bodyPr/>
        <a:lstStyle/>
        <a:p>
          <a:endParaRPr lang="en-US"/>
        </a:p>
      </dgm:t>
    </dgm:pt>
    <dgm:pt modelId="{F8DE8366-6764-42F3-BFC6-E991B9684E53}" type="pres">
      <dgm:prSet presAssocID="{36500862-26C0-4FFA-AB88-55A2C70B2318}" presName="hierChild1" presStyleCnt="0">
        <dgm:presLayoutVars>
          <dgm:orgChart val="1"/>
          <dgm:chPref val="1"/>
          <dgm:dir/>
          <dgm:animOne val="branch"/>
          <dgm:animLvl val="lvl"/>
          <dgm:resizeHandles/>
        </dgm:presLayoutVars>
      </dgm:prSet>
      <dgm:spPr/>
    </dgm:pt>
    <dgm:pt modelId="{6C22B23C-4259-44A6-8B03-84796B7D506F}" type="pres">
      <dgm:prSet presAssocID="{2192508F-EAE6-456D-8D79-99081969170E}" presName="hierRoot1" presStyleCnt="0">
        <dgm:presLayoutVars>
          <dgm:hierBranch val="init"/>
        </dgm:presLayoutVars>
      </dgm:prSet>
      <dgm:spPr/>
    </dgm:pt>
    <dgm:pt modelId="{4ABDFB35-4A17-4A29-BF96-6D2CBD58D2CB}" type="pres">
      <dgm:prSet presAssocID="{2192508F-EAE6-456D-8D79-99081969170E}" presName="rootComposite1" presStyleCnt="0"/>
      <dgm:spPr/>
    </dgm:pt>
    <dgm:pt modelId="{A6361571-7932-43F3-83FB-D63639051955}" type="pres">
      <dgm:prSet presAssocID="{2192508F-EAE6-456D-8D79-99081969170E}" presName="rootText1" presStyleLbl="node0" presStyleIdx="0" presStyleCnt="4">
        <dgm:presLayoutVars>
          <dgm:chPref val="3"/>
        </dgm:presLayoutVars>
      </dgm:prSet>
      <dgm:spPr/>
    </dgm:pt>
    <dgm:pt modelId="{2D4553DF-2AD5-45A2-93D4-0C4047E52470}" type="pres">
      <dgm:prSet presAssocID="{2192508F-EAE6-456D-8D79-99081969170E}" presName="rootConnector1" presStyleLbl="node1" presStyleIdx="0" presStyleCnt="0"/>
      <dgm:spPr/>
    </dgm:pt>
    <dgm:pt modelId="{1AF2AB89-DBBE-4645-B176-585C48E59656}" type="pres">
      <dgm:prSet presAssocID="{2192508F-EAE6-456D-8D79-99081969170E}" presName="hierChild2" presStyleCnt="0"/>
      <dgm:spPr/>
    </dgm:pt>
    <dgm:pt modelId="{D8C01493-75D5-465B-A2C4-F48E072C0E3D}" type="pres">
      <dgm:prSet presAssocID="{2192508F-EAE6-456D-8D79-99081969170E}" presName="hierChild3" presStyleCnt="0"/>
      <dgm:spPr/>
    </dgm:pt>
    <dgm:pt modelId="{5A8194E2-C86B-49C0-BEDA-9427F15CE344}" type="pres">
      <dgm:prSet presAssocID="{8DD2588B-B604-4611-88B1-62FE7C192663}" presName="hierRoot1" presStyleCnt="0">
        <dgm:presLayoutVars>
          <dgm:hierBranch val="init"/>
        </dgm:presLayoutVars>
      </dgm:prSet>
      <dgm:spPr/>
    </dgm:pt>
    <dgm:pt modelId="{F42D95EB-5608-4F37-9E0D-FD56C22036A1}" type="pres">
      <dgm:prSet presAssocID="{8DD2588B-B604-4611-88B1-62FE7C192663}" presName="rootComposite1" presStyleCnt="0"/>
      <dgm:spPr/>
    </dgm:pt>
    <dgm:pt modelId="{7A6E30D1-564C-4E3E-9795-100DDC3D08E3}" type="pres">
      <dgm:prSet presAssocID="{8DD2588B-B604-4611-88B1-62FE7C192663}" presName="rootText1" presStyleLbl="node0" presStyleIdx="1" presStyleCnt="4">
        <dgm:presLayoutVars>
          <dgm:chPref val="3"/>
        </dgm:presLayoutVars>
      </dgm:prSet>
      <dgm:spPr/>
    </dgm:pt>
    <dgm:pt modelId="{BDD9BB70-E003-485B-B6EA-C214E2F96BE8}" type="pres">
      <dgm:prSet presAssocID="{8DD2588B-B604-4611-88B1-62FE7C192663}" presName="rootConnector1" presStyleLbl="node1" presStyleIdx="0" presStyleCnt="0"/>
      <dgm:spPr/>
    </dgm:pt>
    <dgm:pt modelId="{9EB476C8-2DB0-43FA-B9FE-C4BD6F6ECE14}" type="pres">
      <dgm:prSet presAssocID="{8DD2588B-B604-4611-88B1-62FE7C192663}" presName="hierChild2" presStyleCnt="0"/>
      <dgm:spPr/>
    </dgm:pt>
    <dgm:pt modelId="{378B616B-893C-4F41-8BBB-AB9592ABB47F}" type="pres">
      <dgm:prSet presAssocID="{8DD2588B-B604-4611-88B1-62FE7C192663}" presName="hierChild3" presStyleCnt="0"/>
      <dgm:spPr/>
    </dgm:pt>
    <dgm:pt modelId="{32C176FC-F218-4108-9E2E-2DFAB626C733}" type="pres">
      <dgm:prSet presAssocID="{AC41A658-1D13-4DC0-9454-3AD23BBA757A}" presName="hierRoot1" presStyleCnt="0">
        <dgm:presLayoutVars>
          <dgm:hierBranch val="init"/>
        </dgm:presLayoutVars>
      </dgm:prSet>
      <dgm:spPr/>
    </dgm:pt>
    <dgm:pt modelId="{D0EB4822-F433-4BEA-84D6-314B4C8F38A0}" type="pres">
      <dgm:prSet presAssocID="{AC41A658-1D13-4DC0-9454-3AD23BBA757A}" presName="rootComposite1" presStyleCnt="0"/>
      <dgm:spPr/>
    </dgm:pt>
    <dgm:pt modelId="{B16E972E-2DA1-4D46-81E4-6C7D6639BA0D}" type="pres">
      <dgm:prSet presAssocID="{AC41A658-1D13-4DC0-9454-3AD23BBA757A}" presName="rootText1" presStyleLbl="node0" presStyleIdx="2" presStyleCnt="4">
        <dgm:presLayoutVars>
          <dgm:chPref val="3"/>
        </dgm:presLayoutVars>
      </dgm:prSet>
      <dgm:spPr/>
    </dgm:pt>
    <dgm:pt modelId="{D59FFF8C-A7F9-42D5-9302-B841D3157E4E}" type="pres">
      <dgm:prSet presAssocID="{AC41A658-1D13-4DC0-9454-3AD23BBA757A}" presName="rootConnector1" presStyleLbl="node1" presStyleIdx="0" presStyleCnt="0"/>
      <dgm:spPr/>
    </dgm:pt>
    <dgm:pt modelId="{1088C742-A377-4876-8DD4-E1BFE44C5504}" type="pres">
      <dgm:prSet presAssocID="{AC41A658-1D13-4DC0-9454-3AD23BBA757A}" presName="hierChild2" presStyleCnt="0"/>
      <dgm:spPr/>
    </dgm:pt>
    <dgm:pt modelId="{C1DBE2F1-C6D1-443A-91F6-9A44DD571C20}" type="pres">
      <dgm:prSet presAssocID="{AC41A658-1D13-4DC0-9454-3AD23BBA757A}" presName="hierChild3" presStyleCnt="0"/>
      <dgm:spPr/>
    </dgm:pt>
    <dgm:pt modelId="{72BBAC7E-4E73-42FF-BFF0-08AF56FACEC0}" type="pres">
      <dgm:prSet presAssocID="{412E75F0-9628-42D9-97CC-F85756B8DECE}" presName="hierRoot1" presStyleCnt="0">
        <dgm:presLayoutVars>
          <dgm:hierBranch val="init"/>
        </dgm:presLayoutVars>
      </dgm:prSet>
      <dgm:spPr/>
    </dgm:pt>
    <dgm:pt modelId="{32573E28-D03D-4514-B28D-EC54F09CBB7C}" type="pres">
      <dgm:prSet presAssocID="{412E75F0-9628-42D9-97CC-F85756B8DECE}" presName="rootComposite1" presStyleCnt="0"/>
      <dgm:spPr/>
    </dgm:pt>
    <dgm:pt modelId="{8FAE2946-E857-4736-8B63-B9ECB19EDEC2}" type="pres">
      <dgm:prSet presAssocID="{412E75F0-9628-42D9-97CC-F85756B8DECE}" presName="rootText1" presStyleLbl="node0" presStyleIdx="3" presStyleCnt="4">
        <dgm:presLayoutVars>
          <dgm:chPref val="3"/>
        </dgm:presLayoutVars>
      </dgm:prSet>
      <dgm:spPr/>
    </dgm:pt>
    <dgm:pt modelId="{09F9B5C4-07BB-4373-A6B8-44A03BB3327F}" type="pres">
      <dgm:prSet presAssocID="{412E75F0-9628-42D9-97CC-F85756B8DECE}" presName="rootConnector1" presStyleLbl="node1" presStyleIdx="0" presStyleCnt="0"/>
      <dgm:spPr/>
    </dgm:pt>
    <dgm:pt modelId="{BE14EAA5-F946-4F71-B2DE-9F3CED932D24}" type="pres">
      <dgm:prSet presAssocID="{412E75F0-9628-42D9-97CC-F85756B8DECE}" presName="hierChild2" presStyleCnt="0"/>
      <dgm:spPr/>
    </dgm:pt>
    <dgm:pt modelId="{8446A94A-AE0F-4E4A-8692-0EAB657711D4}" type="pres">
      <dgm:prSet presAssocID="{412E75F0-9628-42D9-97CC-F85756B8DECE}" presName="hierChild3" presStyleCnt="0"/>
      <dgm:spPr/>
    </dgm:pt>
  </dgm:ptLst>
  <dgm:cxnLst>
    <dgm:cxn modelId="{B327BC02-EC4E-471D-BA53-40F5836D1C17}" type="presOf" srcId="{AC41A658-1D13-4DC0-9454-3AD23BBA757A}" destId="{B16E972E-2DA1-4D46-81E4-6C7D6639BA0D}" srcOrd="0" destOrd="0" presId="urn:microsoft.com/office/officeart/2005/8/layout/orgChart1"/>
    <dgm:cxn modelId="{F81B2C03-ABC4-4EA3-B25A-E2EE38ED5F54}" type="presOf" srcId="{8DD2588B-B604-4611-88B1-62FE7C192663}" destId="{7A6E30D1-564C-4E3E-9795-100DDC3D08E3}" srcOrd="0" destOrd="0" presId="urn:microsoft.com/office/officeart/2005/8/layout/orgChart1"/>
    <dgm:cxn modelId="{51813103-3680-46B4-A1BC-21441F4196E0}" type="presOf" srcId="{36500862-26C0-4FFA-AB88-55A2C70B2318}" destId="{F8DE8366-6764-42F3-BFC6-E991B9684E53}" srcOrd="0" destOrd="0" presId="urn:microsoft.com/office/officeart/2005/8/layout/orgChart1"/>
    <dgm:cxn modelId="{AF886C0D-7F34-4EA6-A478-8B559F0CA3B0}" type="presOf" srcId="{AC41A658-1D13-4DC0-9454-3AD23BBA757A}" destId="{D59FFF8C-A7F9-42D5-9302-B841D3157E4E}" srcOrd="1" destOrd="0" presId="urn:microsoft.com/office/officeart/2005/8/layout/orgChart1"/>
    <dgm:cxn modelId="{09A8B347-F442-4EA9-AC78-10342F71DF3F}" srcId="{36500862-26C0-4FFA-AB88-55A2C70B2318}" destId="{8DD2588B-B604-4611-88B1-62FE7C192663}" srcOrd="1" destOrd="0" parTransId="{20D1B446-36E0-4D0E-8B50-6BD4FA784F52}" sibTransId="{318557B3-B50B-43CF-9F46-9A3BD89F0AE5}"/>
    <dgm:cxn modelId="{4C271C9D-6DE7-4F20-9AFA-20676620BB04}" srcId="{36500862-26C0-4FFA-AB88-55A2C70B2318}" destId="{412E75F0-9628-42D9-97CC-F85756B8DECE}" srcOrd="3" destOrd="0" parTransId="{6AEC2128-90C6-4222-82BA-E3CCE7831D4B}" sibTransId="{6B08F724-2864-49F7-A668-47E5EC14D5FA}"/>
    <dgm:cxn modelId="{3BB18BAB-EB26-4C82-8D41-DBF8C524FB17}" srcId="{36500862-26C0-4FFA-AB88-55A2C70B2318}" destId="{AC41A658-1D13-4DC0-9454-3AD23BBA757A}" srcOrd="2" destOrd="0" parTransId="{9569793C-EAFB-4D26-866B-47FA6FF043CA}" sibTransId="{F81EF20C-8BD5-46A8-9A23-8D97AE45E7FF}"/>
    <dgm:cxn modelId="{EF9454B9-5B12-4944-B12A-DFEC6A609B10}" type="presOf" srcId="{412E75F0-9628-42D9-97CC-F85756B8DECE}" destId="{09F9B5C4-07BB-4373-A6B8-44A03BB3327F}" srcOrd="1" destOrd="0" presId="urn:microsoft.com/office/officeart/2005/8/layout/orgChart1"/>
    <dgm:cxn modelId="{75FB36C0-6349-4E4C-867B-E7545C03FC93}" type="presOf" srcId="{2192508F-EAE6-456D-8D79-99081969170E}" destId="{A6361571-7932-43F3-83FB-D63639051955}" srcOrd="0" destOrd="0" presId="urn:microsoft.com/office/officeart/2005/8/layout/orgChart1"/>
    <dgm:cxn modelId="{1A1806CF-E5D8-4F3B-B24C-D7DD8BD594DC}" srcId="{36500862-26C0-4FFA-AB88-55A2C70B2318}" destId="{2192508F-EAE6-456D-8D79-99081969170E}" srcOrd="0" destOrd="0" parTransId="{CD84B598-34AD-40CB-AC21-079A1BC6A561}" sibTransId="{4ADE9DC2-00A3-41BD-BC4A-CED1DC5F7408}"/>
    <dgm:cxn modelId="{EC3ED9D6-848C-4828-BBA4-97559EF5C77C}" type="presOf" srcId="{8DD2588B-B604-4611-88B1-62FE7C192663}" destId="{BDD9BB70-E003-485B-B6EA-C214E2F96BE8}" srcOrd="1" destOrd="0" presId="urn:microsoft.com/office/officeart/2005/8/layout/orgChart1"/>
    <dgm:cxn modelId="{419A00E2-1680-400E-8A23-0E5DB870CDCD}" type="presOf" srcId="{412E75F0-9628-42D9-97CC-F85756B8DECE}" destId="{8FAE2946-E857-4736-8B63-B9ECB19EDEC2}" srcOrd="0" destOrd="0" presId="urn:microsoft.com/office/officeart/2005/8/layout/orgChart1"/>
    <dgm:cxn modelId="{1796FBFB-2A45-4DB3-B61A-A84475759AF5}" type="presOf" srcId="{2192508F-EAE6-456D-8D79-99081969170E}" destId="{2D4553DF-2AD5-45A2-93D4-0C4047E52470}" srcOrd="1" destOrd="0" presId="urn:microsoft.com/office/officeart/2005/8/layout/orgChart1"/>
    <dgm:cxn modelId="{FA08356A-800B-4487-989F-EDFA4FECAC66}" type="presParOf" srcId="{F8DE8366-6764-42F3-BFC6-E991B9684E53}" destId="{6C22B23C-4259-44A6-8B03-84796B7D506F}" srcOrd="0" destOrd="0" presId="urn:microsoft.com/office/officeart/2005/8/layout/orgChart1"/>
    <dgm:cxn modelId="{D7A8D605-1292-4BE7-AC7B-F5AD90CDCFCA}" type="presParOf" srcId="{6C22B23C-4259-44A6-8B03-84796B7D506F}" destId="{4ABDFB35-4A17-4A29-BF96-6D2CBD58D2CB}" srcOrd="0" destOrd="0" presId="urn:microsoft.com/office/officeart/2005/8/layout/orgChart1"/>
    <dgm:cxn modelId="{49BFE7B9-1741-4B57-9683-E6635E1613CB}" type="presParOf" srcId="{4ABDFB35-4A17-4A29-BF96-6D2CBD58D2CB}" destId="{A6361571-7932-43F3-83FB-D63639051955}" srcOrd="0" destOrd="0" presId="urn:microsoft.com/office/officeart/2005/8/layout/orgChart1"/>
    <dgm:cxn modelId="{A8B0D237-578D-4F8F-994F-17974F8D5D6A}" type="presParOf" srcId="{4ABDFB35-4A17-4A29-BF96-6D2CBD58D2CB}" destId="{2D4553DF-2AD5-45A2-93D4-0C4047E52470}" srcOrd="1" destOrd="0" presId="urn:microsoft.com/office/officeart/2005/8/layout/orgChart1"/>
    <dgm:cxn modelId="{8BE0816A-DA29-474A-9975-654B10C0DEA1}" type="presParOf" srcId="{6C22B23C-4259-44A6-8B03-84796B7D506F}" destId="{1AF2AB89-DBBE-4645-B176-585C48E59656}" srcOrd="1" destOrd="0" presId="urn:microsoft.com/office/officeart/2005/8/layout/orgChart1"/>
    <dgm:cxn modelId="{A2A16029-FFE7-4013-89F9-183F367D393A}" type="presParOf" srcId="{6C22B23C-4259-44A6-8B03-84796B7D506F}" destId="{D8C01493-75D5-465B-A2C4-F48E072C0E3D}" srcOrd="2" destOrd="0" presId="urn:microsoft.com/office/officeart/2005/8/layout/orgChart1"/>
    <dgm:cxn modelId="{21544A25-A993-45B3-B03D-4A21FA227C0B}" type="presParOf" srcId="{F8DE8366-6764-42F3-BFC6-E991B9684E53}" destId="{5A8194E2-C86B-49C0-BEDA-9427F15CE344}" srcOrd="1" destOrd="0" presId="urn:microsoft.com/office/officeart/2005/8/layout/orgChart1"/>
    <dgm:cxn modelId="{4F0DD458-D08C-483E-B9AD-B46C228839AF}" type="presParOf" srcId="{5A8194E2-C86B-49C0-BEDA-9427F15CE344}" destId="{F42D95EB-5608-4F37-9E0D-FD56C22036A1}" srcOrd="0" destOrd="0" presId="urn:microsoft.com/office/officeart/2005/8/layout/orgChart1"/>
    <dgm:cxn modelId="{2458F105-04C7-48A2-87CE-813EE62F1F6F}" type="presParOf" srcId="{F42D95EB-5608-4F37-9E0D-FD56C22036A1}" destId="{7A6E30D1-564C-4E3E-9795-100DDC3D08E3}" srcOrd="0" destOrd="0" presId="urn:microsoft.com/office/officeart/2005/8/layout/orgChart1"/>
    <dgm:cxn modelId="{6DD5D855-1469-46A1-BF65-EE5FF78C8518}" type="presParOf" srcId="{F42D95EB-5608-4F37-9E0D-FD56C22036A1}" destId="{BDD9BB70-E003-485B-B6EA-C214E2F96BE8}" srcOrd="1" destOrd="0" presId="urn:microsoft.com/office/officeart/2005/8/layout/orgChart1"/>
    <dgm:cxn modelId="{2EA627FC-1959-436F-882E-84D3B5CE5A54}" type="presParOf" srcId="{5A8194E2-C86B-49C0-BEDA-9427F15CE344}" destId="{9EB476C8-2DB0-43FA-B9FE-C4BD6F6ECE14}" srcOrd="1" destOrd="0" presId="urn:microsoft.com/office/officeart/2005/8/layout/orgChart1"/>
    <dgm:cxn modelId="{901C356E-481F-4137-81A2-6B1E84455C31}" type="presParOf" srcId="{5A8194E2-C86B-49C0-BEDA-9427F15CE344}" destId="{378B616B-893C-4F41-8BBB-AB9592ABB47F}" srcOrd="2" destOrd="0" presId="urn:microsoft.com/office/officeart/2005/8/layout/orgChart1"/>
    <dgm:cxn modelId="{04797BE0-7A77-4012-BEC5-67D3E35A063D}" type="presParOf" srcId="{F8DE8366-6764-42F3-BFC6-E991B9684E53}" destId="{32C176FC-F218-4108-9E2E-2DFAB626C733}" srcOrd="2" destOrd="0" presId="urn:microsoft.com/office/officeart/2005/8/layout/orgChart1"/>
    <dgm:cxn modelId="{1A998455-78BD-4DF5-859A-786991695E27}" type="presParOf" srcId="{32C176FC-F218-4108-9E2E-2DFAB626C733}" destId="{D0EB4822-F433-4BEA-84D6-314B4C8F38A0}" srcOrd="0" destOrd="0" presId="urn:microsoft.com/office/officeart/2005/8/layout/orgChart1"/>
    <dgm:cxn modelId="{F71CC552-9827-431F-A17C-827386A2CAA2}" type="presParOf" srcId="{D0EB4822-F433-4BEA-84D6-314B4C8F38A0}" destId="{B16E972E-2DA1-4D46-81E4-6C7D6639BA0D}" srcOrd="0" destOrd="0" presId="urn:microsoft.com/office/officeart/2005/8/layout/orgChart1"/>
    <dgm:cxn modelId="{2AF844AB-467B-403D-8F0F-33F35773596A}" type="presParOf" srcId="{D0EB4822-F433-4BEA-84D6-314B4C8F38A0}" destId="{D59FFF8C-A7F9-42D5-9302-B841D3157E4E}" srcOrd="1" destOrd="0" presId="urn:microsoft.com/office/officeart/2005/8/layout/orgChart1"/>
    <dgm:cxn modelId="{68F8811F-2A21-45F8-863B-B8B1807E61BA}" type="presParOf" srcId="{32C176FC-F218-4108-9E2E-2DFAB626C733}" destId="{1088C742-A377-4876-8DD4-E1BFE44C5504}" srcOrd="1" destOrd="0" presId="urn:microsoft.com/office/officeart/2005/8/layout/orgChart1"/>
    <dgm:cxn modelId="{9962CF47-F03F-4A9E-8118-D5A098BF56BB}" type="presParOf" srcId="{32C176FC-F218-4108-9E2E-2DFAB626C733}" destId="{C1DBE2F1-C6D1-443A-91F6-9A44DD571C20}" srcOrd="2" destOrd="0" presId="urn:microsoft.com/office/officeart/2005/8/layout/orgChart1"/>
    <dgm:cxn modelId="{2C719857-6756-4F89-AE7D-505F381F86BA}" type="presParOf" srcId="{F8DE8366-6764-42F3-BFC6-E991B9684E53}" destId="{72BBAC7E-4E73-42FF-BFF0-08AF56FACEC0}" srcOrd="3" destOrd="0" presId="urn:microsoft.com/office/officeart/2005/8/layout/orgChart1"/>
    <dgm:cxn modelId="{1148B41B-6659-4917-9A7F-7FAFD64F6F2E}" type="presParOf" srcId="{72BBAC7E-4E73-42FF-BFF0-08AF56FACEC0}" destId="{32573E28-D03D-4514-B28D-EC54F09CBB7C}" srcOrd="0" destOrd="0" presId="urn:microsoft.com/office/officeart/2005/8/layout/orgChart1"/>
    <dgm:cxn modelId="{0D7F87D6-DB55-47AB-A652-8B6CA4430D59}" type="presParOf" srcId="{32573E28-D03D-4514-B28D-EC54F09CBB7C}" destId="{8FAE2946-E857-4736-8B63-B9ECB19EDEC2}" srcOrd="0" destOrd="0" presId="urn:microsoft.com/office/officeart/2005/8/layout/orgChart1"/>
    <dgm:cxn modelId="{8794BC6C-876B-47B1-BA2C-040E9DBDA0E8}" type="presParOf" srcId="{32573E28-D03D-4514-B28D-EC54F09CBB7C}" destId="{09F9B5C4-07BB-4373-A6B8-44A03BB3327F}" srcOrd="1" destOrd="0" presId="urn:microsoft.com/office/officeart/2005/8/layout/orgChart1"/>
    <dgm:cxn modelId="{6365091D-2AE8-4082-84F0-0F551FB78360}" type="presParOf" srcId="{72BBAC7E-4E73-42FF-BFF0-08AF56FACEC0}" destId="{BE14EAA5-F946-4F71-B2DE-9F3CED932D24}" srcOrd="1" destOrd="0" presId="urn:microsoft.com/office/officeart/2005/8/layout/orgChart1"/>
    <dgm:cxn modelId="{5D5C86F0-F021-42D6-A3F4-7C52AE48ABD2}" type="presParOf" srcId="{72BBAC7E-4E73-42FF-BFF0-08AF56FACEC0}" destId="{8446A94A-AE0F-4E4A-8692-0EAB657711D4}"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AE45D8D-85BE-40B2-9FB0-FF998C33BBED}" type="doc">
      <dgm:prSet loTypeId="urn:microsoft.com/office/officeart/2005/8/layout/default" loCatId="list" qsTypeId="urn:microsoft.com/office/officeart/2005/8/quickstyle/simple1" qsCatId="simple" csTypeId="urn:microsoft.com/office/officeart/2005/8/colors/accent6_2" csCatId="accent6" phldr="1"/>
      <dgm:spPr/>
      <dgm:t>
        <a:bodyPr/>
        <a:lstStyle/>
        <a:p>
          <a:endParaRPr lang="en-US"/>
        </a:p>
      </dgm:t>
    </dgm:pt>
    <dgm:pt modelId="{4E572912-9A93-44D3-AB7F-7CA82F34DAE3}">
      <dgm:prSet/>
      <dgm:spPr/>
      <dgm:t>
        <a:bodyPr/>
        <a:lstStyle/>
        <a:p>
          <a:r>
            <a:rPr lang="en-US" dirty="0"/>
            <a:t> 1. Information About Conduct</a:t>
          </a:r>
        </a:p>
      </dgm:t>
    </dgm:pt>
    <dgm:pt modelId="{B08E5288-42C1-4376-84A6-658765E35C8A}" type="parTrans" cxnId="{FCFA4986-1AA6-42D9-A03B-851C546553D6}">
      <dgm:prSet/>
      <dgm:spPr/>
      <dgm:t>
        <a:bodyPr/>
        <a:lstStyle/>
        <a:p>
          <a:endParaRPr lang="en-US"/>
        </a:p>
      </dgm:t>
    </dgm:pt>
    <dgm:pt modelId="{8286F4CC-89F2-4048-982D-E2950D7C412C}" type="sibTrans" cxnId="{FCFA4986-1AA6-42D9-A03B-851C546553D6}">
      <dgm:prSet/>
      <dgm:spPr/>
      <dgm:t>
        <a:bodyPr/>
        <a:lstStyle/>
        <a:p>
          <a:endParaRPr lang="en-US"/>
        </a:p>
      </dgm:t>
    </dgm:pt>
    <dgm:pt modelId="{03D7DDF6-76B6-4C36-97DB-70B820406A1A}">
      <dgm:prSet/>
      <dgm:spPr/>
      <dgm:t>
        <a:bodyPr/>
        <a:lstStyle/>
        <a:p>
          <a:r>
            <a:rPr lang="en-US" dirty="0"/>
            <a:t> 2. Supportive Measures</a:t>
          </a:r>
        </a:p>
      </dgm:t>
    </dgm:pt>
    <dgm:pt modelId="{F15A7E92-BF8C-429B-8FAB-6F2FC5B79231}" type="parTrans" cxnId="{848DBF5F-0A47-41DA-9E50-304ED9A14786}">
      <dgm:prSet/>
      <dgm:spPr/>
      <dgm:t>
        <a:bodyPr/>
        <a:lstStyle/>
        <a:p>
          <a:endParaRPr lang="en-US"/>
        </a:p>
      </dgm:t>
    </dgm:pt>
    <dgm:pt modelId="{85973F12-EE44-490D-BE6A-77233FBE6D2A}" type="sibTrans" cxnId="{848DBF5F-0A47-41DA-9E50-304ED9A14786}">
      <dgm:prSet/>
      <dgm:spPr/>
      <dgm:t>
        <a:bodyPr/>
        <a:lstStyle/>
        <a:p>
          <a:endParaRPr lang="en-US"/>
        </a:p>
      </dgm:t>
    </dgm:pt>
    <dgm:pt modelId="{A3BF4DFB-106B-4E43-9D1E-25EED0230C9F}">
      <dgm:prSet/>
      <dgm:spPr/>
      <dgm:t>
        <a:bodyPr/>
        <a:lstStyle/>
        <a:p>
          <a:r>
            <a:rPr lang="en-US" dirty="0"/>
            <a:t> 3. Complaint Made</a:t>
          </a:r>
        </a:p>
      </dgm:t>
    </dgm:pt>
    <dgm:pt modelId="{36E5261C-8EE1-42BA-BFBB-58C66338138D}" type="parTrans" cxnId="{D0B6522B-4D38-4FE2-9C56-4889763F2E5F}">
      <dgm:prSet/>
      <dgm:spPr/>
      <dgm:t>
        <a:bodyPr/>
        <a:lstStyle/>
        <a:p>
          <a:endParaRPr lang="en-US"/>
        </a:p>
      </dgm:t>
    </dgm:pt>
    <dgm:pt modelId="{71A8EC49-21FC-45BC-9460-C7D14FDC2CF1}" type="sibTrans" cxnId="{D0B6522B-4D38-4FE2-9C56-4889763F2E5F}">
      <dgm:prSet/>
      <dgm:spPr/>
      <dgm:t>
        <a:bodyPr/>
        <a:lstStyle/>
        <a:p>
          <a:endParaRPr lang="en-US"/>
        </a:p>
      </dgm:t>
    </dgm:pt>
    <dgm:pt modelId="{6CBF00B2-103F-4EE6-ABAC-35F8CBEC90A8}">
      <dgm:prSet/>
      <dgm:spPr/>
      <dgm:t>
        <a:bodyPr/>
        <a:lstStyle/>
        <a:p>
          <a:r>
            <a:rPr lang="en-US" dirty="0"/>
            <a:t>4. Notice Provided</a:t>
          </a:r>
        </a:p>
      </dgm:t>
    </dgm:pt>
    <dgm:pt modelId="{78C4DD74-38CC-4713-ACDD-1CC7EA32F64F}" type="parTrans" cxnId="{E941A706-6426-4186-8D59-ABA44BB05D6D}">
      <dgm:prSet/>
      <dgm:spPr/>
      <dgm:t>
        <a:bodyPr/>
        <a:lstStyle/>
        <a:p>
          <a:endParaRPr lang="en-US"/>
        </a:p>
      </dgm:t>
    </dgm:pt>
    <dgm:pt modelId="{5C4E177A-31BF-40D8-A92F-0D43D5DBDC8F}" type="sibTrans" cxnId="{E941A706-6426-4186-8D59-ABA44BB05D6D}">
      <dgm:prSet/>
      <dgm:spPr/>
      <dgm:t>
        <a:bodyPr/>
        <a:lstStyle/>
        <a:p>
          <a:endParaRPr lang="en-US"/>
        </a:p>
      </dgm:t>
    </dgm:pt>
    <dgm:pt modelId="{566AC70E-793F-4648-980D-7BEFBE57215F}">
      <dgm:prSet/>
      <dgm:spPr/>
      <dgm:t>
        <a:bodyPr/>
        <a:lstStyle/>
        <a:p>
          <a:r>
            <a:rPr lang="en-US" dirty="0"/>
            <a:t>Next Step?</a:t>
          </a:r>
        </a:p>
      </dgm:t>
    </dgm:pt>
    <dgm:pt modelId="{7B926642-3F88-4BC9-BA70-78E8EF8AC155}" type="parTrans" cxnId="{2529E33C-2C6E-4C9F-8B17-C116FD9DAF59}">
      <dgm:prSet/>
      <dgm:spPr/>
      <dgm:t>
        <a:bodyPr/>
        <a:lstStyle/>
        <a:p>
          <a:endParaRPr lang="en-US"/>
        </a:p>
      </dgm:t>
    </dgm:pt>
    <dgm:pt modelId="{FDDBD17F-FDAE-4100-B08F-DF06665AA098}" type="sibTrans" cxnId="{2529E33C-2C6E-4C9F-8B17-C116FD9DAF59}">
      <dgm:prSet/>
      <dgm:spPr/>
      <dgm:t>
        <a:bodyPr/>
        <a:lstStyle/>
        <a:p>
          <a:endParaRPr lang="en-US"/>
        </a:p>
      </dgm:t>
    </dgm:pt>
    <dgm:pt modelId="{93ECB7C4-88CA-4E25-88A1-CA03BD639FC9}" type="pres">
      <dgm:prSet presAssocID="{AAE45D8D-85BE-40B2-9FB0-FF998C33BBED}" presName="diagram" presStyleCnt="0">
        <dgm:presLayoutVars>
          <dgm:dir/>
          <dgm:resizeHandles val="exact"/>
        </dgm:presLayoutVars>
      </dgm:prSet>
      <dgm:spPr/>
    </dgm:pt>
    <dgm:pt modelId="{A0C14B63-652F-45D6-A9F6-1464F1877F1E}" type="pres">
      <dgm:prSet presAssocID="{4E572912-9A93-44D3-AB7F-7CA82F34DAE3}" presName="node" presStyleLbl="node1" presStyleIdx="0" presStyleCnt="5">
        <dgm:presLayoutVars>
          <dgm:bulletEnabled val="1"/>
        </dgm:presLayoutVars>
      </dgm:prSet>
      <dgm:spPr/>
    </dgm:pt>
    <dgm:pt modelId="{F2D409BD-C9D3-4757-B486-F307EBD28AE8}" type="pres">
      <dgm:prSet presAssocID="{8286F4CC-89F2-4048-982D-E2950D7C412C}" presName="sibTrans" presStyleCnt="0"/>
      <dgm:spPr/>
    </dgm:pt>
    <dgm:pt modelId="{4685FDC9-9A92-4AC6-8394-5E93C57E4ED2}" type="pres">
      <dgm:prSet presAssocID="{03D7DDF6-76B6-4C36-97DB-70B820406A1A}" presName="node" presStyleLbl="node1" presStyleIdx="1" presStyleCnt="5">
        <dgm:presLayoutVars>
          <dgm:bulletEnabled val="1"/>
        </dgm:presLayoutVars>
      </dgm:prSet>
      <dgm:spPr/>
    </dgm:pt>
    <dgm:pt modelId="{F8CFDF10-3CBA-4399-9BE8-BA019662E341}" type="pres">
      <dgm:prSet presAssocID="{85973F12-EE44-490D-BE6A-77233FBE6D2A}" presName="sibTrans" presStyleCnt="0"/>
      <dgm:spPr/>
    </dgm:pt>
    <dgm:pt modelId="{E33BEE8F-354C-43EC-9B39-90F27109009F}" type="pres">
      <dgm:prSet presAssocID="{A3BF4DFB-106B-4E43-9D1E-25EED0230C9F}" presName="node" presStyleLbl="node1" presStyleIdx="2" presStyleCnt="5">
        <dgm:presLayoutVars>
          <dgm:bulletEnabled val="1"/>
        </dgm:presLayoutVars>
      </dgm:prSet>
      <dgm:spPr/>
    </dgm:pt>
    <dgm:pt modelId="{EA99013D-6BB6-465D-AB49-DDBE01BFCA0C}" type="pres">
      <dgm:prSet presAssocID="{71A8EC49-21FC-45BC-9460-C7D14FDC2CF1}" presName="sibTrans" presStyleCnt="0"/>
      <dgm:spPr/>
    </dgm:pt>
    <dgm:pt modelId="{C02D9F70-4799-4B64-BB97-1C40F8760F94}" type="pres">
      <dgm:prSet presAssocID="{6CBF00B2-103F-4EE6-ABAC-35F8CBEC90A8}" presName="node" presStyleLbl="node1" presStyleIdx="3" presStyleCnt="5">
        <dgm:presLayoutVars>
          <dgm:bulletEnabled val="1"/>
        </dgm:presLayoutVars>
      </dgm:prSet>
      <dgm:spPr/>
    </dgm:pt>
    <dgm:pt modelId="{784CC7CB-7DC5-4045-BCD7-E57815A07ED8}" type="pres">
      <dgm:prSet presAssocID="{5C4E177A-31BF-40D8-A92F-0D43D5DBDC8F}" presName="sibTrans" presStyleCnt="0"/>
      <dgm:spPr/>
    </dgm:pt>
    <dgm:pt modelId="{9CD6DCB8-5959-4F8F-B0AA-E8F2E2DB7E92}" type="pres">
      <dgm:prSet presAssocID="{566AC70E-793F-4648-980D-7BEFBE57215F}" presName="node" presStyleLbl="node1" presStyleIdx="4" presStyleCnt="5">
        <dgm:presLayoutVars>
          <dgm:bulletEnabled val="1"/>
        </dgm:presLayoutVars>
      </dgm:prSet>
      <dgm:spPr/>
    </dgm:pt>
  </dgm:ptLst>
  <dgm:cxnLst>
    <dgm:cxn modelId="{E941A706-6426-4186-8D59-ABA44BB05D6D}" srcId="{AAE45D8D-85BE-40B2-9FB0-FF998C33BBED}" destId="{6CBF00B2-103F-4EE6-ABAC-35F8CBEC90A8}" srcOrd="3" destOrd="0" parTransId="{78C4DD74-38CC-4713-ACDD-1CC7EA32F64F}" sibTransId="{5C4E177A-31BF-40D8-A92F-0D43D5DBDC8F}"/>
    <dgm:cxn modelId="{4E37150E-4655-4C05-8926-ABDD9818806E}" type="presOf" srcId="{A3BF4DFB-106B-4E43-9D1E-25EED0230C9F}" destId="{E33BEE8F-354C-43EC-9B39-90F27109009F}" srcOrd="0" destOrd="0" presId="urn:microsoft.com/office/officeart/2005/8/layout/default"/>
    <dgm:cxn modelId="{5D71680E-B975-4702-8FC9-D0F6BE03EFE0}" type="presOf" srcId="{03D7DDF6-76B6-4C36-97DB-70B820406A1A}" destId="{4685FDC9-9A92-4AC6-8394-5E93C57E4ED2}" srcOrd="0" destOrd="0" presId="urn:microsoft.com/office/officeart/2005/8/layout/default"/>
    <dgm:cxn modelId="{D0B6522B-4D38-4FE2-9C56-4889763F2E5F}" srcId="{AAE45D8D-85BE-40B2-9FB0-FF998C33BBED}" destId="{A3BF4DFB-106B-4E43-9D1E-25EED0230C9F}" srcOrd="2" destOrd="0" parTransId="{36E5261C-8EE1-42BA-BFBB-58C66338138D}" sibTransId="{71A8EC49-21FC-45BC-9460-C7D14FDC2CF1}"/>
    <dgm:cxn modelId="{D60A9D35-DE43-403D-ACE0-BCB17BF00336}" type="presOf" srcId="{AAE45D8D-85BE-40B2-9FB0-FF998C33BBED}" destId="{93ECB7C4-88CA-4E25-88A1-CA03BD639FC9}" srcOrd="0" destOrd="0" presId="urn:microsoft.com/office/officeart/2005/8/layout/default"/>
    <dgm:cxn modelId="{2529E33C-2C6E-4C9F-8B17-C116FD9DAF59}" srcId="{AAE45D8D-85BE-40B2-9FB0-FF998C33BBED}" destId="{566AC70E-793F-4648-980D-7BEFBE57215F}" srcOrd="4" destOrd="0" parTransId="{7B926642-3F88-4BC9-BA70-78E8EF8AC155}" sibTransId="{FDDBD17F-FDAE-4100-B08F-DF06665AA098}"/>
    <dgm:cxn modelId="{848DBF5F-0A47-41DA-9E50-304ED9A14786}" srcId="{AAE45D8D-85BE-40B2-9FB0-FF998C33BBED}" destId="{03D7DDF6-76B6-4C36-97DB-70B820406A1A}" srcOrd="1" destOrd="0" parTransId="{F15A7E92-BF8C-429B-8FAB-6F2FC5B79231}" sibTransId="{85973F12-EE44-490D-BE6A-77233FBE6D2A}"/>
    <dgm:cxn modelId="{C439E146-28F0-4CDB-9E0A-63FA0DA3A8E2}" type="presOf" srcId="{566AC70E-793F-4648-980D-7BEFBE57215F}" destId="{9CD6DCB8-5959-4F8F-B0AA-E8F2E2DB7E92}" srcOrd="0" destOrd="0" presId="urn:microsoft.com/office/officeart/2005/8/layout/default"/>
    <dgm:cxn modelId="{99CA8050-5783-4574-A778-2838DC0739B5}" type="presOf" srcId="{6CBF00B2-103F-4EE6-ABAC-35F8CBEC90A8}" destId="{C02D9F70-4799-4B64-BB97-1C40F8760F94}" srcOrd="0" destOrd="0" presId="urn:microsoft.com/office/officeart/2005/8/layout/default"/>
    <dgm:cxn modelId="{FCFA4986-1AA6-42D9-A03B-851C546553D6}" srcId="{AAE45D8D-85BE-40B2-9FB0-FF998C33BBED}" destId="{4E572912-9A93-44D3-AB7F-7CA82F34DAE3}" srcOrd="0" destOrd="0" parTransId="{B08E5288-42C1-4376-84A6-658765E35C8A}" sibTransId="{8286F4CC-89F2-4048-982D-E2950D7C412C}"/>
    <dgm:cxn modelId="{256184BB-EBC6-4FB8-A347-7944954201CA}" type="presOf" srcId="{4E572912-9A93-44D3-AB7F-7CA82F34DAE3}" destId="{A0C14B63-652F-45D6-A9F6-1464F1877F1E}" srcOrd="0" destOrd="0" presId="urn:microsoft.com/office/officeart/2005/8/layout/default"/>
    <dgm:cxn modelId="{C8A3AA4B-FD8E-4CA1-A8F6-6936863AF8D8}" type="presParOf" srcId="{93ECB7C4-88CA-4E25-88A1-CA03BD639FC9}" destId="{A0C14B63-652F-45D6-A9F6-1464F1877F1E}" srcOrd="0" destOrd="0" presId="urn:microsoft.com/office/officeart/2005/8/layout/default"/>
    <dgm:cxn modelId="{5699A46A-5ACE-4637-B92B-3DB60328DCCC}" type="presParOf" srcId="{93ECB7C4-88CA-4E25-88A1-CA03BD639FC9}" destId="{F2D409BD-C9D3-4757-B486-F307EBD28AE8}" srcOrd="1" destOrd="0" presId="urn:microsoft.com/office/officeart/2005/8/layout/default"/>
    <dgm:cxn modelId="{F44FEFDA-E933-40C1-BFD7-6A79F0C6CB09}" type="presParOf" srcId="{93ECB7C4-88CA-4E25-88A1-CA03BD639FC9}" destId="{4685FDC9-9A92-4AC6-8394-5E93C57E4ED2}" srcOrd="2" destOrd="0" presId="urn:microsoft.com/office/officeart/2005/8/layout/default"/>
    <dgm:cxn modelId="{2354EE33-F435-40DF-8F98-179C1826D3BB}" type="presParOf" srcId="{93ECB7C4-88CA-4E25-88A1-CA03BD639FC9}" destId="{F8CFDF10-3CBA-4399-9BE8-BA019662E341}" srcOrd="3" destOrd="0" presId="urn:microsoft.com/office/officeart/2005/8/layout/default"/>
    <dgm:cxn modelId="{B7CAB662-4B3A-4F1B-BE23-1A92843E3F76}" type="presParOf" srcId="{93ECB7C4-88CA-4E25-88A1-CA03BD639FC9}" destId="{E33BEE8F-354C-43EC-9B39-90F27109009F}" srcOrd="4" destOrd="0" presId="urn:microsoft.com/office/officeart/2005/8/layout/default"/>
    <dgm:cxn modelId="{251EF6CF-7667-4F1D-999A-811A6FC01325}" type="presParOf" srcId="{93ECB7C4-88CA-4E25-88A1-CA03BD639FC9}" destId="{EA99013D-6BB6-465D-AB49-DDBE01BFCA0C}" srcOrd="5" destOrd="0" presId="urn:microsoft.com/office/officeart/2005/8/layout/default"/>
    <dgm:cxn modelId="{B170C7A8-5903-4500-9ED8-61517F48B450}" type="presParOf" srcId="{93ECB7C4-88CA-4E25-88A1-CA03BD639FC9}" destId="{C02D9F70-4799-4B64-BB97-1C40F8760F94}" srcOrd="6" destOrd="0" presId="urn:microsoft.com/office/officeart/2005/8/layout/default"/>
    <dgm:cxn modelId="{28A957D3-55E7-4DF0-8F8F-967A461470BD}" type="presParOf" srcId="{93ECB7C4-88CA-4E25-88A1-CA03BD639FC9}" destId="{784CC7CB-7DC5-4045-BCD7-E57815A07ED8}" srcOrd="7" destOrd="0" presId="urn:microsoft.com/office/officeart/2005/8/layout/default"/>
    <dgm:cxn modelId="{9AB1A60A-5D73-4B37-AA6D-9F6FD55CC12B}" type="presParOf" srcId="{93ECB7C4-88CA-4E25-88A1-CA03BD639FC9}" destId="{9CD6DCB8-5959-4F8F-B0AA-E8F2E2DB7E92}"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A0B982D-B7C9-4E64-A50C-7E2998D9402C}" type="doc">
      <dgm:prSet loTypeId="urn:microsoft.com/office/officeart/2018/5/layout/IconLeaf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AE7DD600-880D-42CF-BA9B-E3A1B31E5260}">
      <dgm:prSet custT="1"/>
      <dgm:spPr/>
      <dgm:t>
        <a:bodyPr/>
        <a:lstStyle/>
        <a:p>
          <a:pPr>
            <a:defRPr cap="all"/>
          </a:pPr>
          <a:r>
            <a:rPr lang="en-US" sz="1800" dirty="0"/>
            <a:t>Investigation must be adequate, reliable, and impartial</a:t>
          </a:r>
        </a:p>
      </dgm:t>
    </dgm:pt>
    <dgm:pt modelId="{6A4AA777-050A-40E8-A9B5-F5DC8A039F96}" type="parTrans" cxnId="{96DD753F-90C5-461D-B34D-8141FEA99780}">
      <dgm:prSet/>
      <dgm:spPr/>
      <dgm:t>
        <a:bodyPr/>
        <a:lstStyle/>
        <a:p>
          <a:endParaRPr lang="en-US"/>
        </a:p>
      </dgm:t>
    </dgm:pt>
    <dgm:pt modelId="{1E4172E3-961C-41FE-B77B-A8CD6D5E349F}" type="sibTrans" cxnId="{96DD753F-90C5-461D-B34D-8141FEA99780}">
      <dgm:prSet/>
      <dgm:spPr/>
      <dgm:t>
        <a:bodyPr/>
        <a:lstStyle/>
        <a:p>
          <a:endParaRPr lang="en-US"/>
        </a:p>
      </dgm:t>
    </dgm:pt>
    <dgm:pt modelId="{34C69C94-C3D6-4B12-893B-54170C313238}">
      <dgm:prSet custT="1"/>
      <dgm:spPr/>
      <dgm:t>
        <a:bodyPr/>
        <a:lstStyle/>
        <a:p>
          <a:pPr>
            <a:defRPr cap="all"/>
          </a:pPr>
          <a:r>
            <a:rPr lang="en-US" sz="2000" dirty="0"/>
            <a:t>1. </a:t>
          </a:r>
          <a:r>
            <a:rPr lang="en-US" sz="2000" cap="none" dirty="0"/>
            <a:t>Burden on the LEA to gather the evidence</a:t>
          </a:r>
          <a:endParaRPr lang="en-US" sz="2000" dirty="0"/>
        </a:p>
      </dgm:t>
    </dgm:pt>
    <dgm:pt modelId="{730E5BA0-D7CC-4997-B874-0CE134F6004C}" type="parTrans" cxnId="{8BF6A2AE-F102-433E-92C9-59C7AC8EC024}">
      <dgm:prSet/>
      <dgm:spPr/>
      <dgm:t>
        <a:bodyPr/>
        <a:lstStyle/>
        <a:p>
          <a:endParaRPr lang="en-US"/>
        </a:p>
      </dgm:t>
    </dgm:pt>
    <dgm:pt modelId="{E0C78D6F-A72F-4D81-8BA3-DE736E77EF0D}" type="sibTrans" cxnId="{8BF6A2AE-F102-433E-92C9-59C7AC8EC024}">
      <dgm:prSet/>
      <dgm:spPr/>
      <dgm:t>
        <a:bodyPr/>
        <a:lstStyle/>
        <a:p>
          <a:endParaRPr lang="en-US"/>
        </a:p>
      </dgm:t>
    </dgm:pt>
    <dgm:pt modelId="{5D1475ED-4AE0-4DBF-860F-282BFBF982D9}">
      <dgm:prSet custT="1"/>
      <dgm:spPr/>
      <dgm:t>
        <a:bodyPr/>
        <a:lstStyle/>
        <a:p>
          <a:pPr>
            <a:defRPr cap="all"/>
          </a:pPr>
          <a:r>
            <a:rPr lang="en-US" sz="1600" dirty="0"/>
            <a:t>2. </a:t>
          </a:r>
          <a:r>
            <a:rPr lang="en-US" sz="1600" cap="none" dirty="0"/>
            <a:t>Parties must have an equal opportunity to present fact witnesses and other inculpatory and exculpatory evidence that is relevant and permissible</a:t>
          </a:r>
          <a:endParaRPr lang="en-US" sz="1600" dirty="0"/>
        </a:p>
      </dgm:t>
    </dgm:pt>
    <dgm:pt modelId="{FF181672-665D-41E8-B202-E233632AFCCE}" type="parTrans" cxnId="{558B385F-229A-49AE-A3CD-2B48FA60FF59}">
      <dgm:prSet/>
      <dgm:spPr/>
      <dgm:t>
        <a:bodyPr/>
        <a:lstStyle/>
        <a:p>
          <a:endParaRPr lang="en-US"/>
        </a:p>
      </dgm:t>
    </dgm:pt>
    <dgm:pt modelId="{9FA80A49-E373-4251-A650-7BD8A1FB50B6}" type="sibTrans" cxnId="{558B385F-229A-49AE-A3CD-2B48FA60FF59}">
      <dgm:prSet/>
      <dgm:spPr/>
      <dgm:t>
        <a:bodyPr/>
        <a:lstStyle/>
        <a:p>
          <a:endParaRPr lang="en-US"/>
        </a:p>
      </dgm:t>
    </dgm:pt>
    <dgm:pt modelId="{375BA936-1514-417D-AC55-223FAD01EEF3}">
      <dgm:prSet/>
      <dgm:spPr/>
      <dgm:t>
        <a:bodyPr/>
        <a:lstStyle/>
        <a:p>
          <a:pPr>
            <a:defRPr cap="all"/>
          </a:pPr>
          <a:r>
            <a:rPr lang="en-US" dirty="0"/>
            <a:t>3. </a:t>
          </a:r>
          <a:r>
            <a:rPr lang="en-US" cap="none" dirty="0"/>
            <a:t>LEA must review all evidence gathered through the investigation and determine what is relevant, and what is impermissible regardless of relevancy</a:t>
          </a:r>
          <a:endParaRPr lang="en-US" dirty="0"/>
        </a:p>
      </dgm:t>
    </dgm:pt>
    <dgm:pt modelId="{9AE45A5C-ADBA-48E3-A206-1F7C4A6F478E}" type="parTrans" cxnId="{A8562FCA-D089-4085-9CE1-C23143712D57}">
      <dgm:prSet/>
      <dgm:spPr/>
      <dgm:t>
        <a:bodyPr/>
        <a:lstStyle/>
        <a:p>
          <a:endParaRPr lang="en-US"/>
        </a:p>
      </dgm:t>
    </dgm:pt>
    <dgm:pt modelId="{CF76034C-C9EB-45FE-99E7-CE08E6BBE4B6}" type="sibTrans" cxnId="{A8562FCA-D089-4085-9CE1-C23143712D57}">
      <dgm:prSet/>
      <dgm:spPr/>
      <dgm:t>
        <a:bodyPr/>
        <a:lstStyle/>
        <a:p>
          <a:endParaRPr lang="en-US"/>
        </a:p>
      </dgm:t>
    </dgm:pt>
    <dgm:pt modelId="{9D42A7C4-30A8-4C61-BD3D-49AE2B218969}" type="pres">
      <dgm:prSet presAssocID="{AA0B982D-B7C9-4E64-A50C-7E2998D9402C}" presName="root" presStyleCnt="0">
        <dgm:presLayoutVars>
          <dgm:dir/>
          <dgm:resizeHandles val="exact"/>
        </dgm:presLayoutVars>
      </dgm:prSet>
      <dgm:spPr/>
    </dgm:pt>
    <dgm:pt modelId="{E90C6753-5D38-46B0-A9DE-1B60F9AB9604}" type="pres">
      <dgm:prSet presAssocID="{AE7DD600-880D-42CF-BA9B-E3A1B31E5260}" presName="compNode" presStyleCnt="0"/>
      <dgm:spPr/>
    </dgm:pt>
    <dgm:pt modelId="{AE462BDC-CAC7-4325-8E60-958DEEFC2082}" type="pres">
      <dgm:prSet presAssocID="{AE7DD600-880D-42CF-BA9B-E3A1B31E5260}" presName="iconBgRect" presStyleLbl="bgShp" presStyleIdx="0" presStyleCnt="4"/>
      <dgm:spPr>
        <a:prstGeom prst="round2DiagRect">
          <a:avLst>
            <a:gd name="adj1" fmla="val 29727"/>
            <a:gd name="adj2" fmla="val 0"/>
          </a:avLst>
        </a:prstGeom>
      </dgm:spPr>
    </dgm:pt>
    <dgm:pt modelId="{5F06E1E0-4C74-4C48-B212-29B435A7967D}" type="pres">
      <dgm:prSet presAssocID="{AE7DD600-880D-42CF-BA9B-E3A1B31E526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D68EDDEB-64DB-4A03-8273-BB25F1D90E84}" type="pres">
      <dgm:prSet presAssocID="{AE7DD600-880D-42CF-BA9B-E3A1B31E5260}" presName="spaceRect" presStyleCnt="0"/>
      <dgm:spPr/>
    </dgm:pt>
    <dgm:pt modelId="{4CA9E3BF-6F11-45C6-B0D0-8FCF95F0CA2A}" type="pres">
      <dgm:prSet presAssocID="{AE7DD600-880D-42CF-BA9B-E3A1B31E5260}" presName="textRect" presStyleLbl="revTx" presStyleIdx="0" presStyleCnt="4">
        <dgm:presLayoutVars>
          <dgm:chMax val="1"/>
          <dgm:chPref val="1"/>
        </dgm:presLayoutVars>
      </dgm:prSet>
      <dgm:spPr/>
    </dgm:pt>
    <dgm:pt modelId="{00F03EEF-C867-4C86-BA3A-5D2859C8F288}" type="pres">
      <dgm:prSet presAssocID="{1E4172E3-961C-41FE-B77B-A8CD6D5E349F}" presName="sibTrans" presStyleCnt="0"/>
      <dgm:spPr/>
    </dgm:pt>
    <dgm:pt modelId="{EC0C860C-BD15-4806-AE05-A41A08CA1562}" type="pres">
      <dgm:prSet presAssocID="{34C69C94-C3D6-4B12-893B-54170C313238}" presName="compNode" presStyleCnt="0"/>
      <dgm:spPr/>
    </dgm:pt>
    <dgm:pt modelId="{4D4D9A23-9189-4FF8-A28E-2C1E7F344373}" type="pres">
      <dgm:prSet presAssocID="{34C69C94-C3D6-4B12-893B-54170C313238}" presName="iconBgRect" presStyleLbl="bgShp" presStyleIdx="1" presStyleCnt="4"/>
      <dgm:spPr>
        <a:prstGeom prst="round2DiagRect">
          <a:avLst>
            <a:gd name="adj1" fmla="val 29727"/>
            <a:gd name="adj2" fmla="val 0"/>
          </a:avLst>
        </a:prstGeom>
      </dgm:spPr>
    </dgm:pt>
    <dgm:pt modelId="{F113F743-FDA3-4E32-A2CD-A6E405F6BB4B}" type="pres">
      <dgm:prSet presAssocID="{34C69C94-C3D6-4B12-893B-54170C31323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cales of Justice"/>
        </a:ext>
      </dgm:extLst>
    </dgm:pt>
    <dgm:pt modelId="{8224B7B4-C71A-46CE-818D-7639B40EF5AB}" type="pres">
      <dgm:prSet presAssocID="{34C69C94-C3D6-4B12-893B-54170C313238}" presName="spaceRect" presStyleCnt="0"/>
      <dgm:spPr/>
    </dgm:pt>
    <dgm:pt modelId="{08B559ED-6E07-4A18-A8F2-B7D30D0F3FC2}" type="pres">
      <dgm:prSet presAssocID="{34C69C94-C3D6-4B12-893B-54170C313238}" presName="textRect" presStyleLbl="revTx" presStyleIdx="1" presStyleCnt="4">
        <dgm:presLayoutVars>
          <dgm:chMax val="1"/>
          <dgm:chPref val="1"/>
        </dgm:presLayoutVars>
      </dgm:prSet>
      <dgm:spPr/>
    </dgm:pt>
    <dgm:pt modelId="{1A4B1030-3726-4666-BD38-0D6372960EA1}" type="pres">
      <dgm:prSet presAssocID="{E0C78D6F-A72F-4D81-8BA3-DE736E77EF0D}" presName="sibTrans" presStyleCnt="0"/>
      <dgm:spPr/>
    </dgm:pt>
    <dgm:pt modelId="{1B390F17-2418-4212-806C-DDEA033DC2A0}" type="pres">
      <dgm:prSet presAssocID="{5D1475ED-4AE0-4DBF-860F-282BFBF982D9}" presName="compNode" presStyleCnt="0"/>
      <dgm:spPr/>
    </dgm:pt>
    <dgm:pt modelId="{C80B4E58-428E-4F39-B9A0-D7745D0F9C82}" type="pres">
      <dgm:prSet presAssocID="{5D1475ED-4AE0-4DBF-860F-282BFBF982D9}" presName="iconBgRect" presStyleLbl="bgShp" presStyleIdx="2" presStyleCnt="4"/>
      <dgm:spPr>
        <a:prstGeom prst="round2DiagRect">
          <a:avLst>
            <a:gd name="adj1" fmla="val 29727"/>
            <a:gd name="adj2" fmla="val 0"/>
          </a:avLst>
        </a:prstGeom>
      </dgm:spPr>
    </dgm:pt>
    <dgm:pt modelId="{E31936CD-2CF3-40ED-911A-9D462B3EA986}" type="pres">
      <dgm:prSet presAssocID="{5D1475ED-4AE0-4DBF-860F-282BFBF982D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udge"/>
        </a:ext>
      </dgm:extLst>
    </dgm:pt>
    <dgm:pt modelId="{E1FE57AE-67DF-49C1-808A-DF2465106A99}" type="pres">
      <dgm:prSet presAssocID="{5D1475ED-4AE0-4DBF-860F-282BFBF982D9}" presName="spaceRect" presStyleCnt="0"/>
      <dgm:spPr/>
    </dgm:pt>
    <dgm:pt modelId="{A6F9FBA2-9FBB-4E11-97B0-C21F03F28D8B}" type="pres">
      <dgm:prSet presAssocID="{5D1475ED-4AE0-4DBF-860F-282BFBF982D9}" presName="textRect" presStyleLbl="revTx" presStyleIdx="2" presStyleCnt="4">
        <dgm:presLayoutVars>
          <dgm:chMax val="1"/>
          <dgm:chPref val="1"/>
        </dgm:presLayoutVars>
      </dgm:prSet>
      <dgm:spPr/>
    </dgm:pt>
    <dgm:pt modelId="{AFF5D9F4-B0D9-4822-A3EA-B292CC9CA530}" type="pres">
      <dgm:prSet presAssocID="{9FA80A49-E373-4251-A650-7BD8A1FB50B6}" presName="sibTrans" presStyleCnt="0"/>
      <dgm:spPr/>
    </dgm:pt>
    <dgm:pt modelId="{8313C839-4DEC-4A5C-9BA4-E9E5F880914B}" type="pres">
      <dgm:prSet presAssocID="{375BA936-1514-417D-AC55-223FAD01EEF3}" presName="compNode" presStyleCnt="0"/>
      <dgm:spPr/>
    </dgm:pt>
    <dgm:pt modelId="{285642BD-0621-4927-84D2-B45AD67C41FB}" type="pres">
      <dgm:prSet presAssocID="{375BA936-1514-417D-AC55-223FAD01EEF3}" presName="iconBgRect" presStyleLbl="bgShp" presStyleIdx="3" presStyleCnt="4"/>
      <dgm:spPr>
        <a:prstGeom prst="round2DiagRect">
          <a:avLst>
            <a:gd name="adj1" fmla="val 29727"/>
            <a:gd name="adj2" fmla="val 0"/>
          </a:avLst>
        </a:prstGeom>
      </dgm:spPr>
    </dgm:pt>
    <dgm:pt modelId="{A79133BC-81EF-455F-9B27-D6FC7307EC2C}" type="pres">
      <dgm:prSet presAssocID="{375BA936-1514-417D-AC55-223FAD01EEF3}"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Light Bulb and Gear"/>
        </a:ext>
      </dgm:extLst>
    </dgm:pt>
    <dgm:pt modelId="{78D2C3EF-34F1-4C45-A5CC-79C58A5C7156}" type="pres">
      <dgm:prSet presAssocID="{375BA936-1514-417D-AC55-223FAD01EEF3}" presName="spaceRect" presStyleCnt="0"/>
      <dgm:spPr/>
    </dgm:pt>
    <dgm:pt modelId="{E9308ED5-34FC-4AB2-9195-A5754B977A95}" type="pres">
      <dgm:prSet presAssocID="{375BA936-1514-417D-AC55-223FAD01EEF3}" presName="textRect" presStyleLbl="revTx" presStyleIdx="3" presStyleCnt="4">
        <dgm:presLayoutVars>
          <dgm:chMax val="1"/>
          <dgm:chPref val="1"/>
        </dgm:presLayoutVars>
      </dgm:prSet>
      <dgm:spPr/>
    </dgm:pt>
  </dgm:ptLst>
  <dgm:cxnLst>
    <dgm:cxn modelId="{53BE0401-BA12-4E23-983E-91E466485AC0}" type="presOf" srcId="{375BA936-1514-417D-AC55-223FAD01EEF3}" destId="{E9308ED5-34FC-4AB2-9195-A5754B977A95}" srcOrd="0" destOrd="0" presId="urn:microsoft.com/office/officeart/2018/5/layout/IconLeafLabelList"/>
    <dgm:cxn modelId="{96DD753F-90C5-461D-B34D-8141FEA99780}" srcId="{AA0B982D-B7C9-4E64-A50C-7E2998D9402C}" destId="{AE7DD600-880D-42CF-BA9B-E3A1B31E5260}" srcOrd="0" destOrd="0" parTransId="{6A4AA777-050A-40E8-A9B5-F5DC8A039F96}" sibTransId="{1E4172E3-961C-41FE-B77B-A8CD6D5E349F}"/>
    <dgm:cxn modelId="{558B385F-229A-49AE-A3CD-2B48FA60FF59}" srcId="{AA0B982D-B7C9-4E64-A50C-7E2998D9402C}" destId="{5D1475ED-4AE0-4DBF-860F-282BFBF982D9}" srcOrd="2" destOrd="0" parTransId="{FF181672-665D-41E8-B202-E233632AFCCE}" sibTransId="{9FA80A49-E373-4251-A650-7BD8A1FB50B6}"/>
    <dgm:cxn modelId="{8BF6A2AE-F102-433E-92C9-59C7AC8EC024}" srcId="{AA0B982D-B7C9-4E64-A50C-7E2998D9402C}" destId="{34C69C94-C3D6-4B12-893B-54170C313238}" srcOrd="1" destOrd="0" parTransId="{730E5BA0-D7CC-4997-B874-0CE134F6004C}" sibTransId="{E0C78D6F-A72F-4D81-8BA3-DE736E77EF0D}"/>
    <dgm:cxn modelId="{A8562FCA-D089-4085-9CE1-C23143712D57}" srcId="{AA0B982D-B7C9-4E64-A50C-7E2998D9402C}" destId="{375BA936-1514-417D-AC55-223FAD01EEF3}" srcOrd="3" destOrd="0" parTransId="{9AE45A5C-ADBA-48E3-A206-1F7C4A6F478E}" sibTransId="{CF76034C-C9EB-45FE-99E7-CE08E6BBE4B6}"/>
    <dgm:cxn modelId="{6BAC3ECF-2BDA-4EED-A678-1371A9E894C4}" type="presOf" srcId="{5D1475ED-4AE0-4DBF-860F-282BFBF982D9}" destId="{A6F9FBA2-9FBB-4E11-97B0-C21F03F28D8B}" srcOrd="0" destOrd="0" presId="urn:microsoft.com/office/officeart/2018/5/layout/IconLeafLabelList"/>
    <dgm:cxn modelId="{F37095ED-3742-4210-A3D4-3D77BEFA2433}" type="presOf" srcId="{34C69C94-C3D6-4B12-893B-54170C313238}" destId="{08B559ED-6E07-4A18-A8F2-B7D30D0F3FC2}" srcOrd="0" destOrd="0" presId="urn:microsoft.com/office/officeart/2018/5/layout/IconLeafLabelList"/>
    <dgm:cxn modelId="{9D1117FA-5533-4A18-9AE1-8E9271F914BD}" type="presOf" srcId="{AA0B982D-B7C9-4E64-A50C-7E2998D9402C}" destId="{9D42A7C4-30A8-4C61-BD3D-49AE2B218969}" srcOrd="0" destOrd="0" presId="urn:microsoft.com/office/officeart/2018/5/layout/IconLeafLabelList"/>
    <dgm:cxn modelId="{C060DFFA-7FBD-4B89-93E3-50C4AB6313F1}" type="presOf" srcId="{AE7DD600-880D-42CF-BA9B-E3A1B31E5260}" destId="{4CA9E3BF-6F11-45C6-B0D0-8FCF95F0CA2A}" srcOrd="0" destOrd="0" presId="urn:microsoft.com/office/officeart/2018/5/layout/IconLeafLabelList"/>
    <dgm:cxn modelId="{6587C963-4A5F-4695-882F-702921FD7052}" type="presParOf" srcId="{9D42A7C4-30A8-4C61-BD3D-49AE2B218969}" destId="{E90C6753-5D38-46B0-A9DE-1B60F9AB9604}" srcOrd="0" destOrd="0" presId="urn:microsoft.com/office/officeart/2018/5/layout/IconLeafLabelList"/>
    <dgm:cxn modelId="{24C34696-DA9A-4D27-8618-61693E3AFB53}" type="presParOf" srcId="{E90C6753-5D38-46B0-A9DE-1B60F9AB9604}" destId="{AE462BDC-CAC7-4325-8E60-958DEEFC2082}" srcOrd="0" destOrd="0" presId="urn:microsoft.com/office/officeart/2018/5/layout/IconLeafLabelList"/>
    <dgm:cxn modelId="{E49B8C14-985A-47CF-8AE4-A77406522768}" type="presParOf" srcId="{E90C6753-5D38-46B0-A9DE-1B60F9AB9604}" destId="{5F06E1E0-4C74-4C48-B212-29B435A7967D}" srcOrd="1" destOrd="0" presId="urn:microsoft.com/office/officeart/2018/5/layout/IconLeafLabelList"/>
    <dgm:cxn modelId="{831A01AA-8D11-48CD-BED4-9C0A43F8584B}" type="presParOf" srcId="{E90C6753-5D38-46B0-A9DE-1B60F9AB9604}" destId="{D68EDDEB-64DB-4A03-8273-BB25F1D90E84}" srcOrd="2" destOrd="0" presId="urn:microsoft.com/office/officeart/2018/5/layout/IconLeafLabelList"/>
    <dgm:cxn modelId="{8FFEE2C9-D1A9-4708-9337-0675F518BC47}" type="presParOf" srcId="{E90C6753-5D38-46B0-A9DE-1B60F9AB9604}" destId="{4CA9E3BF-6F11-45C6-B0D0-8FCF95F0CA2A}" srcOrd="3" destOrd="0" presId="urn:microsoft.com/office/officeart/2018/5/layout/IconLeafLabelList"/>
    <dgm:cxn modelId="{3F160A93-B8A4-4AFA-BEA6-25F3DF7EBD2B}" type="presParOf" srcId="{9D42A7C4-30A8-4C61-BD3D-49AE2B218969}" destId="{00F03EEF-C867-4C86-BA3A-5D2859C8F288}" srcOrd="1" destOrd="0" presId="urn:microsoft.com/office/officeart/2018/5/layout/IconLeafLabelList"/>
    <dgm:cxn modelId="{B811A9FB-A25D-435E-90DB-8F37CAAA40F6}" type="presParOf" srcId="{9D42A7C4-30A8-4C61-BD3D-49AE2B218969}" destId="{EC0C860C-BD15-4806-AE05-A41A08CA1562}" srcOrd="2" destOrd="0" presId="urn:microsoft.com/office/officeart/2018/5/layout/IconLeafLabelList"/>
    <dgm:cxn modelId="{7617D230-1D4F-4ADC-94C4-CE96781399DE}" type="presParOf" srcId="{EC0C860C-BD15-4806-AE05-A41A08CA1562}" destId="{4D4D9A23-9189-4FF8-A28E-2C1E7F344373}" srcOrd="0" destOrd="0" presId="urn:microsoft.com/office/officeart/2018/5/layout/IconLeafLabelList"/>
    <dgm:cxn modelId="{2D325DBD-1A6D-4FE3-B555-75293DEB3D67}" type="presParOf" srcId="{EC0C860C-BD15-4806-AE05-A41A08CA1562}" destId="{F113F743-FDA3-4E32-A2CD-A6E405F6BB4B}" srcOrd="1" destOrd="0" presId="urn:microsoft.com/office/officeart/2018/5/layout/IconLeafLabelList"/>
    <dgm:cxn modelId="{A01CF31C-8293-40C5-B521-AB82675F093E}" type="presParOf" srcId="{EC0C860C-BD15-4806-AE05-A41A08CA1562}" destId="{8224B7B4-C71A-46CE-818D-7639B40EF5AB}" srcOrd="2" destOrd="0" presId="urn:microsoft.com/office/officeart/2018/5/layout/IconLeafLabelList"/>
    <dgm:cxn modelId="{99BA4BE3-BA5A-4C9E-8AED-7D78FA7655C7}" type="presParOf" srcId="{EC0C860C-BD15-4806-AE05-A41A08CA1562}" destId="{08B559ED-6E07-4A18-A8F2-B7D30D0F3FC2}" srcOrd="3" destOrd="0" presId="urn:microsoft.com/office/officeart/2018/5/layout/IconLeafLabelList"/>
    <dgm:cxn modelId="{A2D5B981-84B3-44BA-9424-0DB715D45EF4}" type="presParOf" srcId="{9D42A7C4-30A8-4C61-BD3D-49AE2B218969}" destId="{1A4B1030-3726-4666-BD38-0D6372960EA1}" srcOrd="3" destOrd="0" presId="urn:microsoft.com/office/officeart/2018/5/layout/IconLeafLabelList"/>
    <dgm:cxn modelId="{65F95257-9B7A-448E-81D2-33CD78FF78E7}" type="presParOf" srcId="{9D42A7C4-30A8-4C61-BD3D-49AE2B218969}" destId="{1B390F17-2418-4212-806C-DDEA033DC2A0}" srcOrd="4" destOrd="0" presId="urn:microsoft.com/office/officeart/2018/5/layout/IconLeafLabelList"/>
    <dgm:cxn modelId="{CCCB8CED-5326-4A0E-9B8C-E8E4C32C01B5}" type="presParOf" srcId="{1B390F17-2418-4212-806C-DDEA033DC2A0}" destId="{C80B4E58-428E-4F39-B9A0-D7745D0F9C82}" srcOrd="0" destOrd="0" presId="urn:microsoft.com/office/officeart/2018/5/layout/IconLeafLabelList"/>
    <dgm:cxn modelId="{281C9C7B-AAD0-409F-933B-150DEBA27394}" type="presParOf" srcId="{1B390F17-2418-4212-806C-DDEA033DC2A0}" destId="{E31936CD-2CF3-40ED-911A-9D462B3EA986}" srcOrd="1" destOrd="0" presId="urn:microsoft.com/office/officeart/2018/5/layout/IconLeafLabelList"/>
    <dgm:cxn modelId="{56BB82C2-8B4B-489E-9E1B-B465DB831951}" type="presParOf" srcId="{1B390F17-2418-4212-806C-DDEA033DC2A0}" destId="{E1FE57AE-67DF-49C1-808A-DF2465106A99}" srcOrd="2" destOrd="0" presId="urn:microsoft.com/office/officeart/2018/5/layout/IconLeafLabelList"/>
    <dgm:cxn modelId="{948E5000-D311-43F0-B524-14334AEC0191}" type="presParOf" srcId="{1B390F17-2418-4212-806C-DDEA033DC2A0}" destId="{A6F9FBA2-9FBB-4E11-97B0-C21F03F28D8B}" srcOrd="3" destOrd="0" presId="urn:microsoft.com/office/officeart/2018/5/layout/IconLeafLabelList"/>
    <dgm:cxn modelId="{5D2DC947-8249-4017-85B3-85012F16E1CD}" type="presParOf" srcId="{9D42A7C4-30A8-4C61-BD3D-49AE2B218969}" destId="{AFF5D9F4-B0D9-4822-A3EA-B292CC9CA530}" srcOrd="5" destOrd="0" presId="urn:microsoft.com/office/officeart/2018/5/layout/IconLeafLabelList"/>
    <dgm:cxn modelId="{C89DE5EB-B0F5-4CA2-A948-9543D147C9E0}" type="presParOf" srcId="{9D42A7C4-30A8-4C61-BD3D-49AE2B218969}" destId="{8313C839-4DEC-4A5C-9BA4-E9E5F880914B}" srcOrd="6" destOrd="0" presId="urn:microsoft.com/office/officeart/2018/5/layout/IconLeafLabelList"/>
    <dgm:cxn modelId="{A4617B3E-F5C9-4AEA-92C1-B5EB9A479E64}" type="presParOf" srcId="{8313C839-4DEC-4A5C-9BA4-E9E5F880914B}" destId="{285642BD-0621-4927-84D2-B45AD67C41FB}" srcOrd="0" destOrd="0" presId="urn:microsoft.com/office/officeart/2018/5/layout/IconLeafLabelList"/>
    <dgm:cxn modelId="{3E0D3590-39A9-49FA-9F63-88977507829D}" type="presParOf" srcId="{8313C839-4DEC-4A5C-9BA4-E9E5F880914B}" destId="{A79133BC-81EF-455F-9B27-D6FC7307EC2C}" srcOrd="1" destOrd="0" presId="urn:microsoft.com/office/officeart/2018/5/layout/IconLeafLabelList"/>
    <dgm:cxn modelId="{E44488D5-0B1D-4706-B82C-A21E157937CD}" type="presParOf" srcId="{8313C839-4DEC-4A5C-9BA4-E9E5F880914B}" destId="{78D2C3EF-34F1-4C45-A5CC-79C58A5C7156}" srcOrd="2" destOrd="0" presId="urn:microsoft.com/office/officeart/2018/5/layout/IconLeafLabelList"/>
    <dgm:cxn modelId="{776830AB-1C16-428C-B047-C920F4591466}" type="presParOf" srcId="{8313C839-4DEC-4A5C-9BA4-E9E5F880914B}" destId="{E9308ED5-34FC-4AB2-9195-A5754B977A95}" srcOrd="3" destOrd="0" presId="urn:microsoft.com/office/officeart/2018/5/layout/IconLeaf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B037606-7136-4CD1-B283-ED69F79CA11B}"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620113A3-173B-4E21-AA5D-646E78A72D33}">
      <dgm:prSet custT="1"/>
      <dgm:spPr/>
      <dgm:t>
        <a:bodyPr/>
        <a:lstStyle/>
        <a:p>
          <a:pPr algn="ctr"/>
          <a:r>
            <a:rPr lang="en-US" sz="2000" b="1" dirty="0"/>
            <a:t>Interviews</a:t>
          </a:r>
          <a:endParaRPr lang="en-US" sz="2000" dirty="0"/>
        </a:p>
      </dgm:t>
    </dgm:pt>
    <dgm:pt modelId="{D262403E-ADED-4E44-899A-ED171A5FBBF2}" type="parTrans" cxnId="{4A6E6C1F-C15B-458A-B10C-B774A2F5937A}">
      <dgm:prSet/>
      <dgm:spPr/>
      <dgm:t>
        <a:bodyPr/>
        <a:lstStyle/>
        <a:p>
          <a:endParaRPr lang="en-US"/>
        </a:p>
      </dgm:t>
    </dgm:pt>
    <dgm:pt modelId="{5B36D9B4-B5BE-4457-941E-FB7B47948F4B}" type="sibTrans" cxnId="{4A6E6C1F-C15B-458A-B10C-B774A2F5937A}">
      <dgm:prSet/>
      <dgm:spPr/>
      <dgm:t>
        <a:bodyPr/>
        <a:lstStyle/>
        <a:p>
          <a:endParaRPr lang="en-US"/>
        </a:p>
      </dgm:t>
    </dgm:pt>
    <dgm:pt modelId="{E2C3EB1C-DB57-4C86-BB66-5924413ACA87}">
      <dgm:prSet custT="1"/>
      <dgm:spPr/>
      <dgm:t>
        <a:bodyPr/>
        <a:lstStyle/>
        <a:p>
          <a:r>
            <a:rPr lang="en-US" sz="1800" dirty="0"/>
            <a:t>Interviews should be conducted in person unless that is impracticable or would cause undue delay.</a:t>
          </a:r>
        </a:p>
      </dgm:t>
    </dgm:pt>
    <dgm:pt modelId="{454CC8D1-6ACD-4969-B2A0-FBC9CF4B1D5B}" type="parTrans" cxnId="{4D34AFEB-17AF-4993-A063-C4372ACEAA9C}">
      <dgm:prSet/>
      <dgm:spPr/>
      <dgm:t>
        <a:bodyPr/>
        <a:lstStyle/>
        <a:p>
          <a:endParaRPr lang="en-US"/>
        </a:p>
      </dgm:t>
    </dgm:pt>
    <dgm:pt modelId="{67269034-43CA-44B3-8A32-71E53A3E2F45}" type="sibTrans" cxnId="{4D34AFEB-17AF-4993-A063-C4372ACEAA9C}">
      <dgm:prSet/>
      <dgm:spPr/>
      <dgm:t>
        <a:bodyPr/>
        <a:lstStyle/>
        <a:p>
          <a:endParaRPr lang="en-US"/>
        </a:p>
      </dgm:t>
    </dgm:pt>
    <dgm:pt modelId="{BEE69156-1B0B-4670-A1C8-1668C32CF3FA}">
      <dgm:prSet custT="1"/>
      <dgm:spPr/>
      <dgm:t>
        <a:bodyPr/>
        <a:lstStyle/>
        <a:p>
          <a:r>
            <a:rPr lang="en-US" sz="1800" dirty="0"/>
            <a:t>Explain your neutral role and provide a description of the process.</a:t>
          </a:r>
        </a:p>
      </dgm:t>
    </dgm:pt>
    <dgm:pt modelId="{91CE5A9A-CB58-4863-9C70-C375483F6245}" type="parTrans" cxnId="{5B149851-5E6B-4264-8F21-4F09DD076B0E}">
      <dgm:prSet/>
      <dgm:spPr/>
      <dgm:t>
        <a:bodyPr/>
        <a:lstStyle/>
        <a:p>
          <a:endParaRPr lang="en-US"/>
        </a:p>
      </dgm:t>
    </dgm:pt>
    <dgm:pt modelId="{4269E0F3-D417-4334-902A-5111F6E405A5}" type="sibTrans" cxnId="{5B149851-5E6B-4264-8F21-4F09DD076B0E}">
      <dgm:prSet/>
      <dgm:spPr/>
      <dgm:t>
        <a:bodyPr/>
        <a:lstStyle/>
        <a:p>
          <a:endParaRPr lang="en-US"/>
        </a:p>
      </dgm:t>
    </dgm:pt>
    <dgm:pt modelId="{6F3E8C91-6D9C-496E-B39F-C1A123D5B886}">
      <dgm:prSet custT="1"/>
      <dgm:spPr/>
      <dgm:t>
        <a:bodyPr/>
        <a:lstStyle/>
        <a:p>
          <a:r>
            <a:rPr lang="en-US" sz="1800" dirty="0"/>
            <a:t>Conduct each interview separately.</a:t>
          </a:r>
        </a:p>
      </dgm:t>
    </dgm:pt>
    <dgm:pt modelId="{6D70B110-EB5A-4971-AB23-4C54C36AFC01}" type="parTrans" cxnId="{F38E0BCB-85B9-4EBB-9DDC-BB4B4D2CBB12}">
      <dgm:prSet/>
      <dgm:spPr/>
      <dgm:t>
        <a:bodyPr/>
        <a:lstStyle/>
        <a:p>
          <a:endParaRPr lang="en-US"/>
        </a:p>
      </dgm:t>
    </dgm:pt>
    <dgm:pt modelId="{FF02C4CE-935F-4C0F-94C1-316A0C02E6A2}" type="sibTrans" cxnId="{F38E0BCB-85B9-4EBB-9DDC-BB4B4D2CBB12}">
      <dgm:prSet/>
      <dgm:spPr/>
      <dgm:t>
        <a:bodyPr/>
        <a:lstStyle/>
        <a:p>
          <a:endParaRPr lang="en-US"/>
        </a:p>
      </dgm:t>
    </dgm:pt>
    <dgm:pt modelId="{C400E6FA-6CE8-4D24-9D20-01F3C4B5021D}">
      <dgm:prSet custT="1"/>
      <dgm:spPr/>
      <dgm:t>
        <a:bodyPr/>
        <a:lstStyle/>
        <a:p>
          <a:r>
            <a:rPr lang="en-US" sz="1800" dirty="0"/>
            <a:t>Ask open-ended questions and don’t be afraid of pauses in the conversation.</a:t>
          </a:r>
        </a:p>
      </dgm:t>
    </dgm:pt>
    <dgm:pt modelId="{AFCECC05-44C3-4BF7-AA31-61C03F802C11}" type="parTrans" cxnId="{374B3E9B-98D7-416B-940D-98A99356173B}">
      <dgm:prSet/>
      <dgm:spPr/>
      <dgm:t>
        <a:bodyPr/>
        <a:lstStyle/>
        <a:p>
          <a:endParaRPr lang="en-US"/>
        </a:p>
      </dgm:t>
    </dgm:pt>
    <dgm:pt modelId="{FA8986CF-60B3-4B7D-A3E7-BC66647C3513}" type="sibTrans" cxnId="{374B3E9B-98D7-416B-940D-98A99356173B}">
      <dgm:prSet/>
      <dgm:spPr/>
      <dgm:t>
        <a:bodyPr/>
        <a:lstStyle/>
        <a:p>
          <a:endParaRPr lang="en-US"/>
        </a:p>
      </dgm:t>
    </dgm:pt>
    <dgm:pt modelId="{A3B992B5-4992-40B7-AB24-957EFE605F9B}">
      <dgm:prSet custT="1"/>
      <dgm:spPr/>
      <dgm:t>
        <a:bodyPr/>
        <a:lstStyle/>
        <a:p>
          <a:r>
            <a:rPr lang="en-US" sz="1800" dirty="0"/>
            <a:t>Use “who, what, where, why and how” questions and keep the chronology of the events in mind.</a:t>
          </a:r>
        </a:p>
      </dgm:t>
    </dgm:pt>
    <dgm:pt modelId="{9B355E6A-707C-405A-ACB0-88065D1EA36B}" type="parTrans" cxnId="{D0C8957B-1694-419C-8CB1-DC6AB5492A3C}">
      <dgm:prSet/>
      <dgm:spPr/>
      <dgm:t>
        <a:bodyPr/>
        <a:lstStyle/>
        <a:p>
          <a:endParaRPr lang="en-US"/>
        </a:p>
      </dgm:t>
    </dgm:pt>
    <dgm:pt modelId="{D53A216C-2E41-4B23-9996-1F97CACE29D4}" type="sibTrans" cxnId="{D0C8957B-1694-419C-8CB1-DC6AB5492A3C}">
      <dgm:prSet/>
      <dgm:spPr/>
      <dgm:t>
        <a:bodyPr/>
        <a:lstStyle/>
        <a:p>
          <a:endParaRPr lang="en-US"/>
        </a:p>
      </dgm:t>
    </dgm:pt>
    <dgm:pt modelId="{7BC1978A-EDE7-4597-82FA-69C0F4ACAE0A}">
      <dgm:prSet custT="1"/>
      <dgm:spPr/>
      <dgm:t>
        <a:bodyPr/>
        <a:lstStyle/>
        <a:p>
          <a:r>
            <a:rPr lang="en-US" sz="1800" dirty="0"/>
            <a:t>Remember, the goal is to collect information, not disseminate it</a:t>
          </a:r>
        </a:p>
      </dgm:t>
    </dgm:pt>
    <dgm:pt modelId="{FE36266B-93C2-4E92-B4FF-F1FAD7441E0B}" type="parTrans" cxnId="{29B5BCE1-554B-4AFF-BA9B-4BDE98489CAC}">
      <dgm:prSet/>
      <dgm:spPr/>
      <dgm:t>
        <a:bodyPr/>
        <a:lstStyle/>
        <a:p>
          <a:endParaRPr lang="en-US"/>
        </a:p>
      </dgm:t>
    </dgm:pt>
    <dgm:pt modelId="{61FD842A-E50C-41A0-92A7-433D31F9FC93}" type="sibTrans" cxnId="{29B5BCE1-554B-4AFF-BA9B-4BDE98489CAC}">
      <dgm:prSet/>
      <dgm:spPr/>
      <dgm:t>
        <a:bodyPr/>
        <a:lstStyle/>
        <a:p>
          <a:endParaRPr lang="en-US"/>
        </a:p>
      </dgm:t>
    </dgm:pt>
    <dgm:pt modelId="{7FC6D46A-E34C-49BE-BE3B-4D3855DD60E2}" type="pres">
      <dgm:prSet presAssocID="{9B037606-7136-4CD1-B283-ED69F79CA11B}" presName="root" presStyleCnt="0">
        <dgm:presLayoutVars>
          <dgm:dir/>
          <dgm:resizeHandles val="exact"/>
        </dgm:presLayoutVars>
      </dgm:prSet>
      <dgm:spPr/>
    </dgm:pt>
    <dgm:pt modelId="{FB5675E8-3DC8-4F6F-8113-CF25EC44E765}" type="pres">
      <dgm:prSet presAssocID="{620113A3-173B-4E21-AA5D-646E78A72D33}" presName="compNode" presStyleCnt="0"/>
      <dgm:spPr/>
    </dgm:pt>
    <dgm:pt modelId="{994E57B8-6E3F-4B04-BA0F-2C28611BFEFA}" type="pres">
      <dgm:prSet presAssocID="{620113A3-173B-4E21-AA5D-646E78A72D33}" presName="bgRect" presStyleLbl="bgShp" presStyleIdx="0" presStyleCnt="7"/>
      <dgm:spPr/>
    </dgm:pt>
    <dgm:pt modelId="{173D37D6-F3B4-468A-9E73-9C3BE19055D8}" type="pres">
      <dgm:prSet presAssocID="{620113A3-173B-4E21-AA5D-646E78A72D33}"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a:ext>
      </dgm:extLst>
    </dgm:pt>
    <dgm:pt modelId="{89648D15-BBD2-47FD-A0F9-8DE5BC2B642F}" type="pres">
      <dgm:prSet presAssocID="{620113A3-173B-4E21-AA5D-646E78A72D33}" presName="spaceRect" presStyleCnt="0"/>
      <dgm:spPr/>
    </dgm:pt>
    <dgm:pt modelId="{359E6715-35A3-4347-85EE-3DEAA3EC8FFF}" type="pres">
      <dgm:prSet presAssocID="{620113A3-173B-4E21-AA5D-646E78A72D33}" presName="parTx" presStyleLbl="revTx" presStyleIdx="0" presStyleCnt="7">
        <dgm:presLayoutVars>
          <dgm:chMax val="0"/>
          <dgm:chPref val="0"/>
        </dgm:presLayoutVars>
      </dgm:prSet>
      <dgm:spPr/>
    </dgm:pt>
    <dgm:pt modelId="{E1B1BCB2-195B-45F4-AD3D-D546B8F5FD8B}" type="pres">
      <dgm:prSet presAssocID="{5B36D9B4-B5BE-4457-941E-FB7B47948F4B}" presName="sibTrans" presStyleCnt="0"/>
      <dgm:spPr/>
    </dgm:pt>
    <dgm:pt modelId="{1CBF834D-8FE8-4992-A718-7E9B01D096F0}" type="pres">
      <dgm:prSet presAssocID="{E2C3EB1C-DB57-4C86-BB66-5924413ACA87}" presName="compNode" presStyleCnt="0"/>
      <dgm:spPr/>
    </dgm:pt>
    <dgm:pt modelId="{4C1FE31C-6644-467D-A48B-7EB8502AE24C}" type="pres">
      <dgm:prSet presAssocID="{E2C3EB1C-DB57-4C86-BB66-5924413ACA87}" presName="bgRect" presStyleLbl="bgShp" presStyleIdx="1" presStyleCnt="7"/>
      <dgm:spPr/>
    </dgm:pt>
    <dgm:pt modelId="{2269B013-8393-4528-B30A-0C961619B620}" type="pres">
      <dgm:prSet presAssocID="{E2C3EB1C-DB57-4C86-BB66-5924413ACA87}" presName="iconRect" presStyleLbl="node1" presStyleIdx="1"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Irritant"/>
        </a:ext>
      </dgm:extLst>
    </dgm:pt>
    <dgm:pt modelId="{57750AE5-B21D-4ECC-BFEA-5724BCA41870}" type="pres">
      <dgm:prSet presAssocID="{E2C3EB1C-DB57-4C86-BB66-5924413ACA87}" presName="spaceRect" presStyleCnt="0"/>
      <dgm:spPr/>
    </dgm:pt>
    <dgm:pt modelId="{CA25EA64-5617-411A-8562-CC71780D7BD3}" type="pres">
      <dgm:prSet presAssocID="{E2C3EB1C-DB57-4C86-BB66-5924413ACA87}" presName="parTx" presStyleLbl="revTx" presStyleIdx="1" presStyleCnt="7">
        <dgm:presLayoutVars>
          <dgm:chMax val="0"/>
          <dgm:chPref val="0"/>
        </dgm:presLayoutVars>
      </dgm:prSet>
      <dgm:spPr/>
    </dgm:pt>
    <dgm:pt modelId="{EB28AF56-38D4-45A6-829E-CCA5CE5E0FAD}" type="pres">
      <dgm:prSet presAssocID="{67269034-43CA-44B3-8A32-71E53A3E2F45}" presName="sibTrans" presStyleCnt="0"/>
      <dgm:spPr/>
    </dgm:pt>
    <dgm:pt modelId="{6B7A38C2-3791-4291-87B1-12D762FE435B}" type="pres">
      <dgm:prSet presAssocID="{BEE69156-1B0B-4670-A1C8-1668C32CF3FA}" presName="compNode" presStyleCnt="0"/>
      <dgm:spPr/>
    </dgm:pt>
    <dgm:pt modelId="{256AFF5F-77B0-4C20-8851-B1A40944C6D5}" type="pres">
      <dgm:prSet presAssocID="{BEE69156-1B0B-4670-A1C8-1668C32CF3FA}" presName="bgRect" presStyleLbl="bgShp" presStyleIdx="2" presStyleCnt="7"/>
      <dgm:spPr/>
    </dgm:pt>
    <dgm:pt modelId="{802E9BC3-5927-4481-8332-B519FEF9ED8A}" type="pres">
      <dgm:prSet presAssocID="{BEE69156-1B0B-4670-A1C8-1668C32CF3FA}" presName="iconRect" presStyleLbl="node1" presStyleIdx="2"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rama"/>
        </a:ext>
      </dgm:extLst>
    </dgm:pt>
    <dgm:pt modelId="{6F1CFEB9-8904-466C-9A13-6B56BDA50B8C}" type="pres">
      <dgm:prSet presAssocID="{BEE69156-1B0B-4670-A1C8-1668C32CF3FA}" presName="spaceRect" presStyleCnt="0"/>
      <dgm:spPr/>
    </dgm:pt>
    <dgm:pt modelId="{8AC888B7-47ED-4108-AEE2-1C6E9E037215}" type="pres">
      <dgm:prSet presAssocID="{BEE69156-1B0B-4670-A1C8-1668C32CF3FA}" presName="parTx" presStyleLbl="revTx" presStyleIdx="2" presStyleCnt="7">
        <dgm:presLayoutVars>
          <dgm:chMax val="0"/>
          <dgm:chPref val="0"/>
        </dgm:presLayoutVars>
      </dgm:prSet>
      <dgm:spPr/>
    </dgm:pt>
    <dgm:pt modelId="{E9DD9EA8-75D9-4D9E-9553-679E52E0A695}" type="pres">
      <dgm:prSet presAssocID="{4269E0F3-D417-4334-902A-5111F6E405A5}" presName="sibTrans" presStyleCnt="0"/>
      <dgm:spPr/>
    </dgm:pt>
    <dgm:pt modelId="{FDD9DBF8-A1CF-46D2-8FC5-7FE344E81A68}" type="pres">
      <dgm:prSet presAssocID="{6F3E8C91-6D9C-496E-B39F-C1A123D5B886}" presName="compNode" presStyleCnt="0"/>
      <dgm:spPr/>
    </dgm:pt>
    <dgm:pt modelId="{D91B02CB-6B74-4C4F-ABE3-495ED6FE87E7}" type="pres">
      <dgm:prSet presAssocID="{6F3E8C91-6D9C-496E-B39F-C1A123D5B886}" presName="bgRect" presStyleLbl="bgShp" presStyleIdx="3" presStyleCnt="7"/>
      <dgm:spPr/>
    </dgm:pt>
    <dgm:pt modelId="{5A7FB65F-02AA-49F1-9BA6-8BB928634E46}" type="pres">
      <dgm:prSet presAssocID="{6F3E8C91-6D9C-496E-B39F-C1A123D5B886}" presName="iconRect" presStyleLbl="node1" presStyleIdx="3"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ument"/>
        </a:ext>
      </dgm:extLst>
    </dgm:pt>
    <dgm:pt modelId="{5C164610-34B6-4623-9901-9172DCD39BF8}" type="pres">
      <dgm:prSet presAssocID="{6F3E8C91-6D9C-496E-B39F-C1A123D5B886}" presName="spaceRect" presStyleCnt="0"/>
      <dgm:spPr/>
    </dgm:pt>
    <dgm:pt modelId="{4C0B41C6-02D3-432B-904F-B550CEDFAFF3}" type="pres">
      <dgm:prSet presAssocID="{6F3E8C91-6D9C-496E-B39F-C1A123D5B886}" presName="parTx" presStyleLbl="revTx" presStyleIdx="3" presStyleCnt="7">
        <dgm:presLayoutVars>
          <dgm:chMax val="0"/>
          <dgm:chPref val="0"/>
        </dgm:presLayoutVars>
      </dgm:prSet>
      <dgm:spPr/>
    </dgm:pt>
    <dgm:pt modelId="{22E55521-40B5-4CE0-A9A3-FE7DE072A2C1}" type="pres">
      <dgm:prSet presAssocID="{FF02C4CE-935F-4C0F-94C1-316A0C02E6A2}" presName="sibTrans" presStyleCnt="0"/>
      <dgm:spPr/>
    </dgm:pt>
    <dgm:pt modelId="{678B8951-AC87-44FC-9ED5-F2E441367CA4}" type="pres">
      <dgm:prSet presAssocID="{C400E6FA-6CE8-4D24-9D20-01F3C4B5021D}" presName="compNode" presStyleCnt="0"/>
      <dgm:spPr/>
    </dgm:pt>
    <dgm:pt modelId="{67DE6D26-CC0C-43DC-AE88-EACC3F505367}" type="pres">
      <dgm:prSet presAssocID="{C400E6FA-6CE8-4D24-9D20-01F3C4B5021D}" presName="bgRect" presStyleLbl="bgShp" presStyleIdx="4" presStyleCnt="7"/>
      <dgm:spPr/>
    </dgm:pt>
    <dgm:pt modelId="{45DB4D4D-A866-4ACB-A882-FFBF1FC31C62}" type="pres">
      <dgm:prSet presAssocID="{C400E6FA-6CE8-4D24-9D20-01F3C4B5021D}" presName="iconRect" presStyleLbl="node1" presStyleIdx="4" presStyleCnt="7"/>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eaf"/>
        </a:ext>
      </dgm:extLst>
    </dgm:pt>
    <dgm:pt modelId="{5EEE2591-A6E3-4906-9E2C-7F4E08CBBB8E}" type="pres">
      <dgm:prSet presAssocID="{C400E6FA-6CE8-4D24-9D20-01F3C4B5021D}" presName="spaceRect" presStyleCnt="0"/>
      <dgm:spPr/>
    </dgm:pt>
    <dgm:pt modelId="{AA883B78-2759-4C76-ABDD-676C8A51A39E}" type="pres">
      <dgm:prSet presAssocID="{C400E6FA-6CE8-4D24-9D20-01F3C4B5021D}" presName="parTx" presStyleLbl="revTx" presStyleIdx="4" presStyleCnt="7">
        <dgm:presLayoutVars>
          <dgm:chMax val="0"/>
          <dgm:chPref val="0"/>
        </dgm:presLayoutVars>
      </dgm:prSet>
      <dgm:spPr/>
    </dgm:pt>
    <dgm:pt modelId="{B90B183D-F324-42AA-AD51-B7517C6F3068}" type="pres">
      <dgm:prSet presAssocID="{FA8986CF-60B3-4B7D-A3E7-BC66647C3513}" presName="sibTrans" presStyleCnt="0"/>
      <dgm:spPr/>
    </dgm:pt>
    <dgm:pt modelId="{6B834160-1360-432F-85B3-31DD66F13201}" type="pres">
      <dgm:prSet presAssocID="{A3B992B5-4992-40B7-AB24-957EFE605F9B}" presName="compNode" presStyleCnt="0"/>
      <dgm:spPr/>
    </dgm:pt>
    <dgm:pt modelId="{D9DBBE6E-DB63-4621-8A36-0FD836EE5072}" type="pres">
      <dgm:prSet presAssocID="{A3B992B5-4992-40B7-AB24-957EFE605F9B}" presName="bgRect" presStyleLbl="bgShp" presStyleIdx="5" presStyleCnt="7"/>
      <dgm:spPr/>
    </dgm:pt>
    <dgm:pt modelId="{EC2AF023-C428-4E3C-B56F-448CB2183A6F}" type="pres">
      <dgm:prSet presAssocID="{A3B992B5-4992-40B7-AB24-957EFE605F9B}" presName="iconRect" presStyleLbl="node1" presStyleIdx="5" presStyleCnt="7"/>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Quotes"/>
        </a:ext>
      </dgm:extLst>
    </dgm:pt>
    <dgm:pt modelId="{79702AD2-052C-4B9B-A08A-D4FC087FE1FB}" type="pres">
      <dgm:prSet presAssocID="{A3B992B5-4992-40B7-AB24-957EFE605F9B}" presName="spaceRect" presStyleCnt="0"/>
      <dgm:spPr/>
    </dgm:pt>
    <dgm:pt modelId="{07169F9C-405E-4BCC-8ADB-C5B11D270D4A}" type="pres">
      <dgm:prSet presAssocID="{A3B992B5-4992-40B7-AB24-957EFE605F9B}" presName="parTx" presStyleLbl="revTx" presStyleIdx="5" presStyleCnt="7">
        <dgm:presLayoutVars>
          <dgm:chMax val="0"/>
          <dgm:chPref val="0"/>
        </dgm:presLayoutVars>
      </dgm:prSet>
      <dgm:spPr/>
    </dgm:pt>
    <dgm:pt modelId="{BFDCD610-4505-45B0-AFA4-F3BCDFEF33B9}" type="pres">
      <dgm:prSet presAssocID="{D53A216C-2E41-4B23-9996-1F97CACE29D4}" presName="sibTrans" presStyleCnt="0"/>
      <dgm:spPr/>
    </dgm:pt>
    <dgm:pt modelId="{017E93C5-11F7-43B6-80B0-9FA8EB40A43F}" type="pres">
      <dgm:prSet presAssocID="{7BC1978A-EDE7-4597-82FA-69C0F4ACAE0A}" presName="compNode" presStyleCnt="0"/>
      <dgm:spPr/>
    </dgm:pt>
    <dgm:pt modelId="{E0F8C27F-512D-4D36-A333-117FD8FF49DE}" type="pres">
      <dgm:prSet presAssocID="{7BC1978A-EDE7-4597-82FA-69C0F4ACAE0A}" presName="bgRect" presStyleLbl="bgShp" presStyleIdx="6" presStyleCnt="7"/>
      <dgm:spPr/>
    </dgm:pt>
    <dgm:pt modelId="{09238692-B9FD-4735-B26B-A60F29757A43}" type="pres">
      <dgm:prSet presAssocID="{7BC1978A-EDE7-4597-82FA-69C0F4ACAE0A}" presName="iconRect" presStyleLbl="node1" presStyleIdx="6" presStyleCnt="7"/>
      <dgm:spPr>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a:noFill/>
        </a:ln>
      </dgm:spPr>
      <dgm:extLst>
        <a:ext uri="{E40237B7-FDA0-4F09-8148-C483321AD2D9}">
          <dgm14:cNvPr xmlns:dgm14="http://schemas.microsoft.com/office/drawing/2010/diagram" id="0" name="" descr="Bullseye"/>
        </a:ext>
      </dgm:extLst>
    </dgm:pt>
    <dgm:pt modelId="{C482FE66-2427-42E9-A29D-C70A564E43AB}" type="pres">
      <dgm:prSet presAssocID="{7BC1978A-EDE7-4597-82FA-69C0F4ACAE0A}" presName="spaceRect" presStyleCnt="0"/>
      <dgm:spPr/>
    </dgm:pt>
    <dgm:pt modelId="{E148D0EE-335A-4252-B261-6C95AE3CDCE7}" type="pres">
      <dgm:prSet presAssocID="{7BC1978A-EDE7-4597-82FA-69C0F4ACAE0A}" presName="parTx" presStyleLbl="revTx" presStyleIdx="6" presStyleCnt="7">
        <dgm:presLayoutVars>
          <dgm:chMax val="0"/>
          <dgm:chPref val="0"/>
        </dgm:presLayoutVars>
      </dgm:prSet>
      <dgm:spPr/>
    </dgm:pt>
  </dgm:ptLst>
  <dgm:cxnLst>
    <dgm:cxn modelId="{02ECCF0F-6241-4F9A-B351-25BA86A3E0F8}" type="presOf" srcId="{BEE69156-1B0B-4670-A1C8-1668C32CF3FA}" destId="{8AC888B7-47ED-4108-AEE2-1C6E9E037215}" srcOrd="0" destOrd="0" presId="urn:microsoft.com/office/officeart/2018/2/layout/IconVerticalSolidList"/>
    <dgm:cxn modelId="{DBE88914-88C0-4594-86C2-171A7BBD666C}" type="presOf" srcId="{6F3E8C91-6D9C-496E-B39F-C1A123D5B886}" destId="{4C0B41C6-02D3-432B-904F-B550CEDFAFF3}" srcOrd="0" destOrd="0" presId="urn:microsoft.com/office/officeart/2018/2/layout/IconVerticalSolidList"/>
    <dgm:cxn modelId="{A369A015-A6BD-4634-89F3-F982B0A2B28C}" type="presOf" srcId="{7BC1978A-EDE7-4597-82FA-69C0F4ACAE0A}" destId="{E148D0EE-335A-4252-B261-6C95AE3CDCE7}" srcOrd="0" destOrd="0" presId="urn:microsoft.com/office/officeart/2018/2/layout/IconVerticalSolidList"/>
    <dgm:cxn modelId="{FA40C41E-8A24-41C6-B62F-AD7C1B8C3011}" type="presOf" srcId="{E2C3EB1C-DB57-4C86-BB66-5924413ACA87}" destId="{CA25EA64-5617-411A-8562-CC71780D7BD3}" srcOrd="0" destOrd="0" presId="urn:microsoft.com/office/officeart/2018/2/layout/IconVerticalSolidList"/>
    <dgm:cxn modelId="{4A6E6C1F-C15B-458A-B10C-B774A2F5937A}" srcId="{9B037606-7136-4CD1-B283-ED69F79CA11B}" destId="{620113A3-173B-4E21-AA5D-646E78A72D33}" srcOrd="0" destOrd="0" parTransId="{D262403E-ADED-4E44-899A-ED171A5FBBF2}" sibTransId="{5B36D9B4-B5BE-4457-941E-FB7B47948F4B}"/>
    <dgm:cxn modelId="{79D49636-EF9F-4456-AF4E-2ED47B016D55}" type="presOf" srcId="{C400E6FA-6CE8-4D24-9D20-01F3C4B5021D}" destId="{AA883B78-2759-4C76-ABDD-676C8A51A39E}" srcOrd="0" destOrd="0" presId="urn:microsoft.com/office/officeart/2018/2/layout/IconVerticalSolidList"/>
    <dgm:cxn modelId="{C0599649-6186-4C1E-A73F-D37B985BD520}" type="presOf" srcId="{9B037606-7136-4CD1-B283-ED69F79CA11B}" destId="{7FC6D46A-E34C-49BE-BE3B-4D3855DD60E2}" srcOrd="0" destOrd="0" presId="urn:microsoft.com/office/officeart/2018/2/layout/IconVerticalSolidList"/>
    <dgm:cxn modelId="{5B149851-5E6B-4264-8F21-4F09DD076B0E}" srcId="{9B037606-7136-4CD1-B283-ED69F79CA11B}" destId="{BEE69156-1B0B-4670-A1C8-1668C32CF3FA}" srcOrd="2" destOrd="0" parTransId="{91CE5A9A-CB58-4863-9C70-C375483F6245}" sibTransId="{4269E0F3-D417-4334-902A-5111F6E405A5}"/>
    <dgm:cxn modelId="{D0C8957B-1694-419C-8CB1-DC6AB5492A3C}" srcId="{9B037606-7136-4CD1-B283-ED69F79CA11B}" destId="{A3B992B5-4992-40B7-AB24-957EFE605F9B}" srcOrd="5" destOrd="0" parTransId="{9B355E6A-707C-405A-ACB0-88065D1EA36B}" sibTransId="{D53A216C-2E41-4B23-9996-1F97CACE29D4}"/>
    <dgm:cxn modelId="{374B3E9B-98D7-416B-940D-98A99356173B}" srcId="{9B037606-7136-4CD1-B283-ED69F79CA11B}" destId="{C400E6FA-6CE8-4D24-9D20-01F3C4B5021D}" srcOrd="4" destOrd="0" parTransId="{AFCECC05-44C3-4BF7-AA31-61C03F802C11}" sibTransId="{FA8986CF-60B3-4B7D-A3E7-BC66647C3513}"/>
    <dgm:cxn modelId="{F38E0BCB-85B9-4EBB-9DDC-BB4B4D2CBB12}" srcId="{9B037606-7136-4CD1-B283-ED69F79CA11B}" destId="{6F3E8C91-6D9C-496E-B39F-C1A123D5B886}" srcOrd="3" destOrd="0" parTransId="{6D70B110-EB5A-4971-AB23-4C54C36AFC01}" sibTransId="{FF02C4CE-935F-4C0F-94C1-316A0C02E6A2}"/>
    <dgm:cxn modelId="{354FCDD2-AC6B-4E7A-8FBA-5E24922C4A47}" type="presOf" srcId="{A3B992B5-4992-40B7-AB24-957EFE605F9B}" destId="{07169F9C-405E-4BCC-8ADB-C5B11D270D4A}" srcOrd="0" destOrd="0" presId="urn:microsoft.com/office/officeart/2018/2/layout/IconVerticalSolidList"/>
    <dgm:cxn modelId="{A2C3E8DA-1B9F-4FEA-BFBE-684B746E319C}" type="presOf" srcId="{620113A3-173B-4E21-AA5D-646E78A72D33}" destId="{359E6715-35A3-4347-85EE-3DEAA3EC8FFF}" srcOrd="0" destOrd="0" presId="urn:microsoft.com/office/officeart/2018/2/layout/IconVerticalSolidList"/>
    <dgm:cxn modelId="{29B5BCE1-554B-4AFF-BA9B-4BDE98489CAC}" srcId="{9B037606-7136-4CD1-B283-ED69F79CA11B}" destId="{7BC1978A-EDE7-4597-82FA-69C0F4ACAE0A}" srcOrd="6" destOrd="0" parTransId="{FE36266B-93C2-4E92-B4FF-F1FAD7441E0B}" sibTransId="{61FD842A-E50C-41A0-92A7-433D31F9FC93}"/>
    <dgm:cxn modelId="{4D34AFEB-17AF-4993-A063-C4372ACEAA9C}" srcId="{9B037606-7136-4CD1-B283-ED69F79CA11B}" destId="{E2C3EB1C-DB57-4C86-BB66-5924413ACA87}" srcOrd="1" destOrd="0" parTransId="{454CC8D1-6ACD-4969-B2A0-FBC9CF4B1D5B}" sibTransId="{67269034-43CA-44B3-8A32-71E53A3E2F45}"/>
    <dgm:cxn modelId="{2C87B90F-FB42-4FD8-A28D-F7C408229704}" type="presParOf" srcId="{7FC6D46A-E34C-49BE-BE3B-4D3855DD60E2}" destId="{FB5675E8-3DC8-4F6F-8113-CF25EC44E765}" srcOrd="0" destOrd="0" presId="urn:microsoft.com/office/officeart/2018/2/layout/IconVerticalSolidList"/>
    <dgm:cxn modelId="{F3226F1F-2A87-4EEA-8CF9-D023DE133FFF}" type="presParOf" srcId="{FB5675E8-3DC8-4F6F-8113-CF25EC44E765}" destId="{994E57B8-6E3F-4B04-BA0F-2C28611BFEFA}" srcOrd="0" destOrd="0" presId="urn:microsoft.com/office/officeart/2018/2/layout/IconVerticalSolidList"/>
    <dgm:cxn modelId="{343B4B9C-456C-49BE-8256-876988125CF7}" type="presParOf" srcId="{FB5675E8-3DC8-4F6F-8113-CF25EC44E765}" destId="{173D37D6-F3B4-468A-9E73-9C3BE19055D8}" srcOrd="1" destOrd="0" presId="urn:microsoft.com/office/officeart/2018/2/layout/IconVerticalSolidList"/>
    <dgm:cxn modelId="{88C6A63A-7398-440D-8404-CC71238C8141}" type="presParOf" srcId="{FB5675E8-3DC8-4F6F-8113-CF25EC44E765}" destId="{89648D15-BBD2-47FD-A0F9-8DE5BC2B642F}" srcOrd="2" destOrd="0" presId="urn:microsoft.com/office/officeart/2018/2/layout/IconVerticalSolidList"/>
    <dgm:cxn modelId="{89C62E73-A493-41A9-A44B-4B67FB7C0F87}" type="presParOf" srcId="{FB5675E8-3DC8-4F6F-8113-CF25EC44E765}" destId="{359E6715-35A3-4347-85EE-3DEAA3EC8FFF}" srcOrd="3" destOrd="0" presId="urn:microsoft.com/office/officeart/2018/2/layout/IconVerticalSolidList"/>
    <dgm:cxn modelId="{37712685-C78C-4973-80F4-C5E57236E959}" type="presParOf" srcId="{7FC6D46A-E34C-49BE-BE3B-4D3855DD60E2}" destId="{E1B1BCB2-195B-45F4-AD3D-D546B8F5FD8B}" srcOrd="1" destOrd="0" presId="urn:microsoft.com/office/officeart/2018/2/layout/IconVerticalSolidList"/>
    <dgm:cxn modelId="{2CF55F50-FBC7-4A11-8491-FA60D957809F}" type="presParOf" srcId="{7FC6D46A-E34C-49BE-BE3B-4D3855DD60E2}" destId="{1CBF834D-8FE8-4992-A718-7E9B01D096F0}" srcOrd="2" destOrd="0" presId="urn:microsoft.com/office/officeart/2018/2/layout/IconVerticalSolidList"/>
    <dgm:cxn modelId="{F7D3CCF3-7500-4A66-AD7A-675C45E22BE6}" type="presParOf" srcId="{1CBF834D-8FE8-4992-A718-7E9B01D096F0}" destId="{4C1FE31C-6644-467D-A48B-7EB8502AE24C}" srcOrd="0" destOrd="0" presId="urn:microsoft.com/office/officeart/2018/2/layout/IconVerticalSolidList"/>
    <dgm:cxn modelId="{CA093BCD-164B-48BA-92EF-E7064981894A}" type="presParOf" srcId="{1CBF834D-8FE8-4992-A718-7E9B01D096F0}" destId="{2269B013-8393-4528-B30A-0C961619B620}" srcOrd="1" destOrd="0" presId="urn:microsoft.com/office/officeart/2018/2/layout/IconVerticalSolidList"/>
    <dgm:cxn modelId="{CFB02C9B-DD8F-4F2C-831C-A592FEB63AA8}" type="presParOf" srcId="{1CBF834D-8FE8-4992-A718-7E9B01D096F0}" destId="{57750AE5-B21D-4ECC-BFEA-5724BCA41870}" srcOrd="2" destOrd="0" presId="urn:microsoft.com/office/officeart/2018/2/layout/IconVerticalSolidList"/>
    <dgm:cxn modelId="{720EB0F0-5770-4C3A-B707-5699A9BA5182}" type="presParOf" srcId="{1CBF834D-8FE8-4992-A718-7E9B01D096F0}" destId="{CA25EA64-5617-411A-8562-CC71780D7BD3}" srcOrd="3" destOrd="0" presId="urn:microsoft.com/office/officeart/2018/2/layout/IconVerticalSolidList"/>
    <dgm:cxn modelId="{8838A235-11CC-42EA-A68A-AB98FE9D057C}" type="presParOf" srcId="{7FC6D46A-E34C-49BE-BE3B-4D3855DD60E2}" destId="{EB28AF56-38D4-45A6-829E-CCA5CE5E0FAD}" srcOrd="3" destOrd="0" presId="urn:microsoft.com/office/officeart/2018/2/layout/IconVerticalSolidList"/>
    <dgm:cxn modelId="{F7116EEE-0C13-414C-B445-8D9BB371DF9B}" type="presParOf" srcId="{7FC6D46A-E34C-49BE-BE3B-4D3855DD60E2}" destId="{6B7A38C2-3791-4291-87B1-12D762FE435B}" srcOrd="4" destOrd="0" presId="urn:microsoft.com/office/officeart/2018/2/layout/IconVerticalSolidList"/>
    <dgm:cxn modelId="{5ED121B9-195D-4ED3-9C61-985C12FC2AB3}" type="presParOf" srcId="{6B7A38C2-3791-4291-87B1-12D762FE435B}" destId="{256AFF5F-77B0-4C20-8851-B1A40944C6D5}" srcOrd="0" destOrd="0" presId="urn:microsoft.com/office/officeart/2018/2/layout/IconVerticalSolidList"/>
    <dgm:cxn modelId="{A155C5A2-E17D-456D-95C7-A7038FD1641A}" type="presParOf" srcId="{6B7A38C2-3791-4291-87B1-12D762FE435B}" destId="{802E9BC3-5927-4481-8332-B519FEF9ED8A}" srcOrd="1" destOrd="0" presId="urn:microsoft.com/office/officeart/2018/2/layout/IconVerticalSolidList"/>
    <dgm:cxn modelId="{62531888-CC40-4EA0-AC5D-8E508CBB81F8}" type="presParOf" srcId="{6B7A38C2-3791-4291-87B1-12D762FE435B}" destId="{6F1CFEB9-8904-466C-9A13-6B56BDA50B8C}" srcOrd="2" destOrd="0" presId="urn:microsoft.com/office/officeart/2018/2/layout/IconVerticalSolidList"/>
    <dgm:cxn modelId="{0A7D2634-5D6C-432A-A2FC-B4A9FA52A92D}" type="presParOf" srcId="{6B7A38C2-3791-4291-87B1-12D762FE435B}" destId="{8AC888B7-47ED-4108-AEE2-1C6E9E037215}" srcOrd="3" destOrd="0" presId="urn:microsoft.com/office/officeart/2018/2/layout/IconVerticalSolidList"/>
    <dgm:cxn modelId="{5C61AE8B-1F8A-439D-9C86-B98027DD67FF}" type="presParOf" srcId="{7FC6D46A-E34C-49BE-BE3B-4D3855DD60E2}" destId="{E9DD9EA8-75D9-4D9E-9553-679E52E0A695}" srcOrd="5" destOrd="0" presId="urn:microsoft.com/office/officeart/2018/2/layout/IconVerticalSolidList"/>
    <dgm:cxn modelId="{5D75ADAA-6A0D-46FB-ACA3-A513B5C1E882}" type="presParOf" srcId="{7FC6D46A-E34C-49BE-BE3B-4D3855DD60E2}" destId="{FDD9DBF8-A1CF-46D2-8FC5-7FE344E81A68}" srcOrd="6" destOrd="0" presId="urn:microsoft.com/office/officeart/2018/2/layout/IconVerticalSolidList"/>
    <dgm:cxn modelId="{F1105528-188E-4979-91A5-20E696F86810}" type="presParOf" srcId="{FDD9DBF8-A1CF-46D2-8FC5-7FE344E81A68}" destId="{D91B02CB-6B74-4C4F-ABE3-495ED6FE87E7}" srcOrd="0" destOrd="0" presId="urn:microsoft.com/office/officeart/2018/2/layout/IconVerticalSolidList"/>
    <dgm:cxn modelId="{5108CD8F-884F-4368-9179-6DB1FC9CE9FA}" type="presParOf" srcId="{FDD9DBF8-A1CF-46D2-8FC5-7FE344E81A68}" destId="{5A7FB65F-02AA-49F1-9BA6-8BB928634E46}" srcOrd="1" destOrd="0" presId="urn:microsoft.com/office/officeart/2018/2/layout/IconVerticalSolidList"/>
    <dgm:cxn modelId="{A0BC60BA-05C1-4472-A589-9E0A2747B47D}" type="presParOf" srcId="{FDD9DBF8-A1CF-46D2-8FC5-7FE344E81A68}" destId="{5C164610-34B6-4623-9901-9172DCD39BF8}" srcOrd="2" destOrd="0" presId="urn:microsoft.com/office/officeart/2018/2/layout/IconVerticalSolidList"/>
    <dgm:cxn modelId="{610926D2-EC7D-4489-80CF-97D12A72A792}" type="presParOf" srcId="{FDD9DBF8-A1CF-46D2-8FC5-7FE344E81A68}" destId="{4C0B41C6-02D3-432B-904F-B550CEDFAFF3}" srcOrd="3" destOrd="0" presId="urn:microsoft.com/office/officeart/2018/2/layout/IconVerticalSolidList"/>
    <dgm:cxn modelId="{7603035F-E9FE-40CC-9B29-BEA5D262E141}" type="presParOf" srcId="{7FC6D46A-E34C-49BE-BE3B-4D3855DD60E2}" destId="{22E55521-40B5-4CE0-A9A3-FE7DE072A2C1}" srcOrd="7" destOrd="0" presId="urn:microsoft.com/office/officeart/2018/2/layout/IconVerticalSolidList"/>
    <dgm:cxn modelId="{6642F70B-04D1-416B-90C5-B0856FE7C5F9}" type="presParOf" srcId="{7FC6D46A-E34C-49BE-BE3B-4D3855DD60E2}" destId="{678B8951-AC87-44FC-9ED5-F2E441367CA4}" srcOrd="8" destOrd="0" presId="urn:microsoft.com/office/officeart/2018/2/layout/IconVerticalSolidList"/>
    <dgm:cxn modelId="{4236B41B-AC23-4457-A9ED-A0231176BA01}" type="presParOf" srcId="{678B8951-AC87-44FC-9ED5-F2E441367CA4}" destId="{67DE6D26-CC0C-43DC-AE88-EACC3F505367}" srcOrd="0" destOrd="0" presId="urn:microsoft.com/office/officeart/2018/2/layout/IconVerticalSolidList"/>
    <dgm:cxn modelId="{93F79F5B-1DD3-41A2-BD4F-EE8CF9219DA1}" type="presParOf" srcId="{678B8951-AC87-44FC-9ED5-F2E441367CA4}" destId="{45DB4D4D-A866-4ACB-A882-FFBF1FC31C62}" srcOrd="1" destOrd="0" presId="urn:microsoft.com/office/officeart/2018/2/layout/IconVerticalSolidList"/>
    <dgm:cxn modelId="{DEB5DE5A-E734-41F2-8DFC-56DE2D67A412}" type="presParOf" srcId="{678B8951-AC87-44FC-9ED5-F2E441367CA4}" destId="{5EEE2591-A6E3-4906-9E2C-7F4E08CBBB8E}" srcOrd="2" destOrd="0" presId="urn:microsoft.com/office/officeart/2018/2/layout/IconVerticalSolidList"/>
    <dgm:cxn modelId="{1E7CEC6B-7D0B-460C-8C6A-94C1A1897EC9}" type="presParOf" srcId="{678B8951-AC87-44FC-9ED5-F2E441367CA4}" destId="{AA883B78-2759-4C76-ABDD-676C8A51A39E}" srcOrd="3" destOrd="0" presId="urn:microsoft.com/office/officeart/2018/2/layout/IconVerticalSolidList"/>
    <dgm:cxn modelId="{36CF1687-5E5F-4A6A-A372-F5F68D3B316E}" type="presParOf" srcId="{7FC6D46A-E34C-49BE-BE3B-4D3855DD60E2}" destId="{B90B183D-F324-42AA-AD51-B7517C6F3068}" srcOrd="9" destOrd="0" presId="urn:microsoft.com/office/officeart/2018/2/layout/IconVerticalSolidList"/>
    <dgm:cxn modelId="{9FA648FA-F843-43F9-83AE-30785A38C538}" type="presParOf" srcId="{7FC6D46A-E34C-49BE-BE3B-4D3855DD60E2}" destId="{6B834160-1360-432F-85B3-31DD66F13201}" srcOrd="10" destOrd="0" presId="urn:microsoft.com/office/officeart/2018/2/layout/IconVerticalSolidList"/>
    <dgm:cxn modelId="{AF89D1A4-D26A-4D24-8C5E-C3E4434E0EC9}" type="presParOf" srcId="{6B834160-1360-432F-85B3-31DD66F13201}" destId="{D9DBBE6E-DB63-4621-8A36-0FD836EE5072}" srcOrd="0" destOrd="0" presId="urn:microsoft.com/office/officeart/2018/2/layout/IconVerticalSolidList"/>
    <dgm:cxn modelId="{9C3E42B3-3B32-4C8A-A914-B6B660378F2E}" type="presParOf" srcId="{6B834160-1360-432F-85B3-31DD66F13201}" destId="{EC2AF023-C428-4E3C-B56F-448CB2183A6F}" srcOrd="1" destOrd="0" presId="urn:microsoft.com/office/officeart/2018/2/layout/IconVerticalSolidList"/>
    <dgm:cxn modelId="{DCE125F5-CE02-4FA6-8BB6-8C8FA0F63823}" type="presParOf" srcId="{6B834160-1360-432F-85B3-31DD66F13201}" destId="{79702AD2-052C-4B9B-A08A-D4FC087FE1FB}" srcOrd="2" destOrd="0" presId="urn:microsoft.com/office/officeart/2018/2/layout/IconVerticalSolidList"/>
    <dgm:cxn modelId="{83CF0A03-2CD2-436D-BE7D-BF3096D29D02}" type="presParOf" srcId="{6B834160-1360-432F-85B3-31DD66F13201}" destId="{07169F9C-405E-4BCC-8ADB-C5B11D270D4A}" srcOrd="3" destOrd="0" presId="urn:microsoft.com/office/officeart/2018/2/layout/IconVerticalSolidList"/>
    <dgm:cxn modelId="{86AFA017-5851-4906-A37C-8142899FA0D5}" type="presParOf" srcId="{7FC6D46A-E34C-49BE-BE3B-4D3855DD60E2}" destId="{BFDCD610-4505-45B0-AFA4-F3BCDFEF33B9}" srcOrd="11" destOrd="0" presId="urn:microsoft.com/office/officeart/2018/2/layout/IconVerticalSolidList"/>
    <dgm:cxn modelId="{3232A28E-222B-4A84-B931-D6A03442EE15}" type="presParOf" srcId="{7FC6D46A-E34C-49BE-BE3B-4D3855DD60E2}" destId="{017E93C5-11F7-43B6-80B0-9FA8EB40A43F}" srcOrd="12" destOrd="0" presId="urn:microsoft.com/office/officeart/2018/2/layout/IconVerticalSolidList"/>
    <dgm:cxn modelId="{0FF8B7BA-3A9A-4E01-B93C-F429E364980D}" type="presParOf" srcId="{017E93C5-11F7-43B6-80B0-9FA8EB40A43F}" destId="{E0F8C27F-512D-4D36-A333-117FD8FF49DE}" srcOrd="0" destOrd="0" presId="urn:microsoft.com/office/officeart/2018/2/layout/IconVerticalSolidList"/>
    <dgm:cxn modelId="{238E503F-AB57-480B-9711-A8E64EF8CFD3}" type="presParOf" srcId="{017E93C5-11F7-43B6-80B0-9FA8EB40A43F}" destId="{09238692-B9FD-4735-B26B-A60F29757A43}" srcOrd="1" destOrd="0" presId="urn:microsoft.com/office/officeart/2018/2/layout/IconVerticalSolidList"/>
    <dgm:cxn modelId="{2222E27A-CBED-4A12-A3D4-AD3273210E7F}" type="presParOf" srcId="{017E93C5-11F7-43B6-80B0-9FA8EB40A43F}" destId="{C482FE66-2427-42E9-A29D-C70A564E43AB}" srcOrd="2" destOrd="0" presId="urn:microsoft.com/office/officeart/2018/2/layout/IconVerticalSolidList"/>
    <dgm:cxn modelId="{E0477673-91C4-4234-87FD-CFB845BF4A8C}" type="presParOf" srcId="{017E93C5-11F7-43B6-80B0-9FA8EB40A43F}" destId="{E148D0EE-335A-4252-B261-6C95AE3CDCE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709323F3-1AE1-4644-BD65-D885328814E3}"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E9B0A849-3046-40AC-ACC3-C395B5B025FF}">
      <dgm:prSet custT="1"/>
      <dgm:spPr>
        <a:solidFill>
          <a:schemeClr val="accent5"/>
        </a:solidFill>
      </dgm:spPr>
      <dgm:t>
        <a:bodyPr/>
        <a:lstStyle/>
        <a:p>
          <a:r>
            <a:rPr lang="en-US" sz="2000" b="1" dirty="0"/>
            <a:t>Interviews - </a:t>
          </a:r>
          <a:r>
            <a:rPr lang="en-US" sz="2000" dirty="0"/>
            <a:t>What to tell witnesses</a:t>
          </a:r>
        </a:p>
      </dgm:t>
    </dgm:pt>
    <dgm:pt modelId="{C510BABD-AA47-4086-8C0E-07CD02FCED72}" type="parTrans" cxnId="{B01640CE-4408-4475-BACD-FF4D2AAF3014}">
      <dgm:prSet/>
      <dgm:spPr/>
      <dgm:t>
        <a:bodyPr/>
        <a:lstStyle/>
        <a:p>
          <a:endParaRPr lang="en-US"/>
        </a:p>
      </dgm:t>
    </dgm:pt>
    <dgm:pt modelId="{9E96ABF6-DB95-4EA2-94CC-274E5C42285E}" type="sibTrans" cxnId="{B01640CE-4408-4475-BACD-FF4D2AAF3014}">
      <dgm:prSet/>
      <dgm:spPr/>
      <dgm:t>
        <a:bodyPr/>
        <a:lstStyle/>
        <a:p>
          <a:endParaRPr lang="en-US"/>
        </a:p>
      </dgm:t>
    </dgm:pt>
    <dgm:pt modelId="{730735D7-4EAF-4886-A5E8-A7ABFC0A4CBA}">
      <dgm:prSet custT="1"/>
      <dgm:spPr>
        <a:solidFill>
          <a:schemeClr val="accent3">
            <a:lumMod val="60000"/>
            <a:lumOff val="40000"/>
          </a:schemeClr>
        </a:solidFill>
      </dgm:spPr>
      <dgm:t>
        <a:bodyPr/>
        <a:lstStyle/>
        <a:p>
          <a:r>
            <a:rPr lang="en-US" sz="2000" dirty="0"/>
            <a:t>Share as little information as possible when setting up the interview.</a:t>
          </a:r>
        </a:p>
      </dgm:t>
    </dgm:pt>
    <dgm:pt modelId="{5537775B-686C-4656-8270-3A796D962EF8}" type="parTrans" cxnId="{50FEA32B-C47B-4456-8242-2EE3549325AE}">
      <dgm:prSet/>
      <dgm:spPr/>
      <dgm:t>
        <a:bodyPr/>
        <a:lstStyle/>
        <a:p>
          <a:endParaRPr lang="en-US"/>
        </a:p>
      </dgm:t>
    </dgm:pt>
    <dgm:pt modelId="{66A39306-818D-4C35-B092-216374187D92}" type="sibTrans" cxnId="{50FEA32B-C47B-4456-8242-2EE3549325AE}">
      <dgm:prSet/>
      <dgm:spPr/>
      <dgm:t>
        <a:bodyPr/>
        <a:lstStyle/>
        <a:p>
          <a:endParaRPr lang="en-US"/>
        </a:p>
      </dgm:t>
    </dgm:pt>
    <dgm:pt modelId="{EBEF07A5-4BDE-48F2-8EBA-C989247295A8}">
      <dgm:prSet custT="1"/>
      <dgm:spPr/>
      <dgm:t>
        <a:bodyPr/>
        <a:lstStyle/>
        <a:p>
          <a:r>
            <a:rPr lang="en-US" sz="1600" dirty="0"/>
            <a:t>“I have been assigned to investigate a complaint filed by an employee. You are not the subject of the investigation. I need to meet with you because I believe you may have relevant information. I cannot discuss the specifics of the allegations with you, but will be happy to answer any questions you have regarding the process of the investigation. Please do not discuss this matter with anyone.”</a:t>
          </a:r>
        </a:p>
      </dgm:t>
    </dgm:pt>
    <dgm:pt modelId="{4A70A857-565B-451E-9990-155A500D6871}" type="parTrans" cxnId="{7D69CD7C-5F62-4499-BD7E-D6B917A2C5E2}">
      <dgm:prSet/>
      <dgm:spPr/>
      <dgm:t>
        <a:bodyPr/>
        <a:lstStyle/>
        <a:p>
          <a:endParaRPr lang="en-US"/>
        </a:p>
      </dgm:t>
    </dgm:pt>
    <dgm:pt modelId="{90C811EB-96A8-4435-B39B-115125161173}" type="sibTrans" cxnId="{7D69CD7C-5F62-4499-BD7E-D6B917A2C5E2}">
      <dgm:prSet/>
      <dgm:spPr/>
      <dgm:t>
        <a:bodyPr/>
        <a:lstStyle/>
        <a:p>
          <a:endParaRPr lang="en-US"/>
        </a:p>
      </dgm:t>
    </dgm:pt>
    <dgm:pt modelId="{BA561CD8-C778-4ED7-900E-4B48ADFC8F7A}" type="pres">
      <dgm:prSet presAssocID="{709323F3-1AE1-4644-BD65-D885328814E3}" presName="outerComposite" presStyleCnt="0">
        <dgm:presLayoutVars>
          <dgm:chMax val="5"/>
          <dgm:dir/>
          <dgm:resizeHandles val="exact"/>
        </dgm:presLayoutVars>
      </dgm:prSet>
      <dgm:spPr/>
    </dgm:pt>
    <dgm:pt modelId="{6D91773B-12DE-4DD6-BF49-28C86741E134}" type="pres">
      <dgm:prSet presAssocID="{709323F3-1AE1-4644-BD65-D885328814E3}" presName="dummyMaxCanvas" presStyleCnt="0">
        <dgm:presLayoutVars/>
      </dgm:prSet>
      <dgm:spPr/>
    </dgm:pt>
    <dgm:pt modelId="{9AB9605D-1848-465F-8358-8F6DADDBD816}" type="pres">
      <dgm:prSet presAssocID="{709323F3-1AE1-4644-BD65-D885328814E3}" presName="ThreeNodes_1" presStyleLbl="node1" presStyleIdx="0" presStyleCnt="3" custScaleY="81951" custLinFactNeighborY="9547">
        <dgm:presLayoutVars>
          <dgm:bulletEnabled val="1"/>
        </dgm:presLayoutVars>
      </dgm:prSet>
      <dgm:spPr/>
    </dgm:pt>
    <dgm:pt modelId="{9B894CC7-AA73-492A-A3CD-F6B7233A1977}" type="pres">
      <dgm:prSet presAssocID="{709323F3-1AE1-4644-BD65-D885328814E3}" presName="ThreeNodes_2" presStyleLbl="node1" presStyleIdx="1" presStyleCnt="3" custScaleY="93477" custLinFactNeighborX="-769" custLinFactNeighborY="-15240">
        <dgm:presLayoutVars>
          <dgm:bulletEnabled val="1"/>
        </dgm:presLayoutVars>
      </dgm:prSet>
      <dgm:spPr/>
    </dgm:pt>
    <dgm:pt modelId="{745EC107-BA90-4467-BDB9-4DA9C69B4933}" type="pres">
      <dgm:prSet presAssocID="{709323F3-1AE1-4644-BD65-D885328814E3}" presName="ThreeNodes_3" presStyleLbl="node1" presStyleIdx="2" presStyleCnt="3" custScaleY="154395">
        <dgm:presLayoutVars>
          <dgm:bulletEnabled val="1"/>
        </dgm:presLayoutVars>
      </dgm:prSet>
      <dgm:spPr/>
    </dgm:pt>
    <dgm:pt modelId="{9D7DF47E-11CA-43F8-BD8D-484363A960D8}" type="pres">
      <dgm:prSet presAssocID="{709323F3-1AE1-4644-BD65-D885328814E3}" presName="ThreeConn_1-2" presStyleLbl="fgAccFollowNode1" presStyleIdx="0" presStyleCnt="2">
        <dgm:presLayoutVars>
          <dgm:bulletEnabled val="1"/>
        </dgm:presLayoutVars>
      </dgm:prSet>
      <dgm:spPr/>
    </dgm:pt>
    <dgm:pt modelId="{AF7181EB-DC6C-48B9-923D-D124454F8DE0}" type="pres">
      <dgm:prSet presAssocID="{709323F3-1AE1-4644-BD65-D885328814E3}" presName="ThreeConn_2-3" presStyleLbl="fgAccFollowNode1" presStyleIdx="1" presStyleCnt="2">
        <dgm:presLayoutVars>
          <dgm:bulletEnabled val="1"/>
        </dgm:presLayoutVars>
      </dgm:prSet>
      <dgm:spPr/>
    </dgm:pt>
    <dgm:pt modelId="{D355A69E-6987-40DB-8300-58271B28C4D2}" type="pres">
      <dgm:prSet presAssocID="{709323F3-1AE1-4644-BD65-D885328814E3}" presName="ThreeNodes_1_text" presStyleLbl="node1" presStyleIdx="2" presStyleCnt="3">
        <dgm:presLayoutVars>
          <dgm:bulletEnabled val="1"/>
        </dgm:presLayoutVars>
      </dgm:prSet>
      <dgm:spPr/>
    </dgm:pt>
    <dgm:pt modelId="{CAD24440-40AA-4F8B-9A8D-B163B833CFA3}" type="pres">
      <dgm:prSet presAssocID="{709323F3-1AE1-4644-BD65-D885328814E3}" presName="ThreeNodes_2_text" presStyleLbl="node1" presStyleIdx="2" presStyleCnt="3">
        <dgm:presLayoutVars>
          <dgm:bulletEnabled val="1"/>
        </dgm:presLayoutVars>
      </dgm:prSet>
      <dgm:spPr/>
    </dgm:pt>
    <dgm:pt modelId="{956C0858-BA21-43C0-B088-FAE95B459C80}" type="pres">
      <dgm:prSet presAssocID="{709323F3-1AE1-4644-BD65-D885328814E3}" presName="ThreeNodes_3_text" presStyleLbl="node1" presStyleIdx="2" presStyleCnt="3">
        <dgm:presLayoutVars>
          <dgm:bulletEnabled val="1"/>
        </dgm:presLayoutVars>
      </dgm:prSet>
      <dgm:spPr/>
    </dgm:pt>
  </dgm:ptLst>
  <dgm:cxnLst>
    <dgm:cxn modelId="{8EAD4A04-06AB-4161-BD7E-6D0C8328299C}" type="presOf" srcId="{730735D7-4EAF-4886-A5E8-A7ABFC0A4CBA}" destId="{CAD24440-40AA-4F8B-9A8D-B163B833CFA3}" srcOrd="1" destOrd="0" presId="urn:microsoft.com/office/officeart/2005/8/layout/vProcess5"/>
    <dgm:cxn modelId="{50FEA32B-C47B-4456-8242-2EE3549325AE}" srcId="{709323F3-1AE1-4644-BD65-D885328814E3}" destId="{730735D7-4EAF-4886-A5E8-A7ABFC0A4CBA}" srcOrd="1" destOrd="0" parTransId="{5537775B-686C-4656-8270-3A796D962EF8}" sibTransId="{66A39306-818D-4C35-B092-216374187D92}"/>
    <dgm:cxn modelId="{7A962637-4010-4A42-955B-9733BC732580}" type="presOf" srcId="{E9B0A849-3046-40AC-ACC3-C395B5B025FF}" destId="{D355A69E-6987-40DB-8300-58271B28C4D2}" srcOrd="1" destOrd="0" presId="urn:microsoft.com/office/officeart/2005/8/layout/vProcess5"/>
    <dgm:cxn modelId="{9974A456-9498-473B-8DE8-E8C47ED30518}" type="presOf" srcId="{709323F3-1AE1-4644-BD65-D885328814E3}" destId="{BA561CD8-C778-4ED7-900E-4B48ADFC8F7A}" srcOrd="0" destOrd="0" presId="urn:microsoft.com/office/officeart/2005/8/layout/vProcess5"/>
    <dgm:cxn modelId="{7D69CD7C-5F62-4499-BD7E-D6B917A2C5E2}" srcId="{709323F3-1AE1-4644-BD65-D885328814E3}" destId="{EBEF07A5-4BDE-48F2-8EBA-C989247295A8}" srcOrd="2" destOrd="0" parTransId="{4A70A857-565B-451E-9990-155A500D6871}" sibTransId="{90C811EB-96A8-4435-B39B-115125161173}"/>
    <dgm:cxn modelId="{0D3FF08A-F9CD-4415-8355-821C62112AC9}" type="presOf" srcId="{730735D7-4EAF-4886-A5E8-A7ABFC0A4CBA}" destId="{9B894CC7-AA73-492A-A3CD-F6B7233A1977}" srcOrd="0" destOrd="0" presId="urn:microsoft.com/office/officeart/2005/8/layout/vProcess5"/>
    <dgm:cxn modelId="{4239538D-5BFB-4B5F-A916-EE114973A1E9}" type="presOf" srcId="{9E96ABF6-DB95-4EA2-94CC-274E5C42285E}" destId="{9D7DF47E-11CA-43F8-BD8D-484363A960D8}" srcOrd="0" destOrd="0" presId="urn:microsoft.com/office/officeart/2005/8/layout/vProcess5"/>
    <dgm:cxn modelId="{D13C21BA-4A02-49CF-A44A-17899F42EB97}" type="presOf" srcId="{EBEF07A5-4BDE-48F2-8EBA-C989247295A8}" destId="{745EC107-BA90-4467-BDB9-4DA9C69B4933}" srcOrd="0" destOrd="0" presId="urn:microsoft.com/office/officeart/2005/8/layout/vProcess5"/>
    <dgm:cxn modelId="{B01640CE-4408-4475-BACD-FF4D2AAF3014}" srcId="{709323F3-1AE1-4644-BD65-D885328814E3}" destId="{E9B0A849-3046-40AC-ACC3-C395B5B025FF}" srcOrd="0" destOrd="0" parTransId="{C510BABD-AA47-4086-8C0E-07CD02FCED72}" sibTransId="{9E96ABF6-DB95-4EA2-94CC-274E5C42285E}"/>
    <dgm:cxn modelId="{525BB5D3-6A34-4423-8460-41EEFC51279B}" type="presOf" srcId="{66A39306-818D-4C35-B092-216374187D92}" destId="{AF7181EB-DC6C-48B9-923D-D124454F8DE0}" srcOrd="0" destOrd="0" presId="urn:microsoft.com/office/officeart/2005/8/layout/vProcess5"/>
    <dgm:cxn modelId="{0E2FFBE4-E83D-41C1-A2BC-F678AB09AA5B}" type="presOf" srcId="{E9B0A849-3046-40AC-ACC3-C395B5B025FF}" destId="{9AB9605D-1848-465F-8358-8F6DADDBD816}" srcOrd="0" destOrd="0" presId="urn:microsoft.com/office/officeart/2005/8/layout/vProcess5"/>
    <dgm:cxn modelId="{4449B5E7-75B7-4A1B-82D1-365539BF0460}" type="presOf" srcId="{EBEF07A5-4BDE-48F2-8EBA-C989247295A8}" destId="{956C0858-BA21-43C0-B088-FAE95B459C80}" srcOrd="1" destOrd="0" presId="urn:microsoft.com/office/officeart/2005/8/layout/vProcess5"/>
    <dgm:cxn modelId="{88881853-0CED-4E2B-BF2B-E06D8DADD37E}" type="presParOf" srcId="{BA561CD8-C778-4ED7-900E-4B48ADFC8F7A}" destId="{6D91773B-12DE-4DD6-BF49-28C86741E134}" srcOrd="0" destOrd="0" presId="urn:microsoft.com/office/officeart/2005/8/layout/vProcess5"/>
    <dgm:cxn modelId="{A98A4518-35DA-41E2-BCEF-DA3A21091E5B}" type="presParOf" srcId="{BA561CD8-C778-4ED7-900E-4B48ADFC8F7A}" destId="{9AB9605D-1848-465F-8358-8F6DADDBD816}" srcOrd="1" destOrd="0" presId="urn:microsoft.com/office/officeart/2005/8/layout/vProcess5"/>
    <dgm:cxn modelId="{3F80C087-088B-4C5B-B090-C175174E9B4B}" type="presParOf" srcId="{BA561CD8-C778-4ED7-900E-4B48ADFC8F7A}" destId="{9B894CC7-AA73-492A-A3CD-F6B7233A1977}" srcOrd="2" destOrd="0" presId="urn:microsoft.com/office/officeart/2005/8/layout/vProcess5"/>
    <dgm:cxn modelId="{8A4E83D2-79D7-4BB1-8AB1-B016EF3D94BE}" type="presParOf" srcId="{BA561CD8-C778-4ED7-900E-4B48ADFC8F7A}" destId="{745EC107-BA90-4467-BDB9-4DA9C69B4933}" srcOrd="3" destOrd="0" presId="urn:microsoft.com/office/officeart/2005/8/layout/vProcess5"/>
    <dgm:cxn modelId="{487EEDC7-7657-4821-A912-A611AF1224AF}" type="presParOf" srcId="{BA561CD8-C778-4ED7-900E-4B48ADFC8F7A}" destId="{9D7DF47E-11CA-43F8-BD8D-484363A960D8}" srcOrd="4" destOrd="0" presId="urn:microsoft.com/office/officeart/2005/8/layout/vProcess5"/>
    <dgm:cxn modelId="{F4AE34F3-C548-4C7F-B276-7F7D17795DDC}" type="presParOf" srcId="{BA561CD8-C778-4ED7-900E-4B48ADFC8F7A}" destId="{AF7181EB-DC6C-48B9-923D-D124454F8DE0}" srcOrd="5" destOrd="0" presId="urn:microsoft.com/office/officeart/2005/8/layout/vProcess5"/>
    <dgm:cxn modelId="{FE411D46-22C9-4352-AEE2-52A97F70551F}" type="presParOf" srcId="{BA561CD8-C778-4ED7-900E-4B48ADFC8F7A}" destId="{D355A69E-6987-40DB-8300-58271B28C4D2}" srcOrd="6" destOrd="0" presId="urn:microsoft.com/office/officeart/2005/8/layout/vProcess5"/>
    <dgm:cxn modelId="{9D15E186-A5EA-4037-B29B-4514BF90C552}" type="presParOf" srcId="{BA561CD8-C778-4ED7-900E-4B48ADFC8F7A}" destId="{CAD24440-40AA-4F8B-9A8D-B163B833CFA3}" srcOrd="7" destOrd="0" presId="urn:microsoft.com/office/officeart/2005/8/layout/vProcess5"/>
    <dgm:cxn modelId="{0592D96E-371D-4306-9171-7F60F7181A99}" type="presParOf" srcId="{BA561CD8-C778-4ED7-900E-4B48ADFC8F7A}" destId="{956C0858-BA21-43C0-B088-FAE95B459C80}"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B9657D9-3041-4BF6-A291-F89D507CE3F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506109D-B859-495A-ADE2-5F054A2A7F81}">
      <dgm:prSet custT="1"/>
      <dgm:spPr/>
      <dgm:t>
        <a:bodyPr/>
        <a:lstStyle/>
        <a:p>
          <a:r>
            <a:rPr lang="en-US" sz="2000" b="1" dirty="0">
              <a:solidFill>
                <a:schemeClr val="bg1"/>
              </a:solidFill>
            </a:rPr>
            <a:t>Interviews - </a:t>
          </a:r>
          <a:r>
            <a:rPr lang="en-US" sz="2000" dirty="0">
              <a:solidFill>
                <a:schemeClr val="bg1"/>
              </a:solidFill>
            </a:rPr>
            <a:t>What to Avoid:</a:t>
          </a:r>
        </a:p>
      </dgm:t>
    </dgm:pt>
    <dgm:pt modelId="{392E797B-5471-40C5-864B-D6BE1C3B9804}" type="parTrans" cxnId="{3AA773BD-0561-4A3C-8112-4B92C7716269}">
      <dgm:prSet/>
      <dgm:spPr/>
      <dgm:t>
        <a:bodyPr/>
        <a:lstStyle/>
        <a:p>
          <a:endParaRPr lang="en-US"/>
        </a:p>
      </dgm:t>
    </dgm:pt>
    <dgm:pt modelId="{4C35500C-C7A1-4FEF-A24E-BDEDF211004B}" type="sibTrans" cxnId="{3AA773BD-0561-4A3C-8112-4B92C7716269}">
      <dgm:prSet/>
      <dgm:spPr/>
      <dgm:t>
        <a:bodyPr/>
        <a:lstStyle/>
        <a:p>
          <a:endParaRPr lang="en-US"/>
        </a:p>
      </dgm:t>
    </dgm:pt>
    <dgm:pt modelId="{E5260C80-80EB-4CDA-9E37-48F5F8B4C78C}">
      <dgm:prSet custT="1"/>
      <dgm:spPr/>
      <dgm:t>
        <a:bodyPr/>
        <a:lstStyle/>
        <a:p>
          <a:r>
            <a:rPr lang="en-US" sz="2000" dirty="0"/>
            <a:t>Accusatory or argumentative questions or tone (often in the form of leading) </a:t>
          </a:r>
        </a:p>
      </dgm:t>
    </dgm:pt>
    <dgm:pt modelId="{CE7F8BD5-0287-4433-824D-F96FD946F8A7}" type="parTrans" cxnId="{0364945C-9BCD-4B13-B58D-3AD5B085F668}">
      <dgm:prSet/>
      <dgm:spPr/>
      <dgm:t>
        <a:bodyPr/>
        <a:lstStyle/>
        <a:p>
          <a:endParaRPr lang="en-US"/>
        </a:p>
      </dgm:t>
    </dgm:pt>
    <dgm:pt modelId="{DCC81CE9-B494-44BE-9CA8-F3AB25DBE368}" type="sibTrans" cxnId="{0364945C-9BCD-4B13-B58D-3AD5B085F668}">
      <dgm:prSet/>
      <dgm:spPr/>
      <dgm:t>
        <a:bodyPr/>
        <a:lstStyle/>
        <a:p>
          <a:endParaRPr lang="en-US"/>
        </a:p>
      </dgm:t>
    </dgm:pt>
    <dgm:pt modelId="{46709B5B-635E-421A-AA84-64EE8CFFA4A4}">
      <dgm:prSet custT="1"/>
      <dgm:spPr/>
      <dgm:t>
        <a:bodyPr/>
        <a:lstStyle/>
        <a:p>
          <a:r>
            <a:rPr lang="en-US" sz="2400" dirty="0"/>
            <a:t>Confusing questions </a:t>
          </a:r>
        </a:p>
      </dgm:t>
    </dgm:pt>
    <dgm:pt modelId="{74FADAE3-BB2E-4170-9199-B9B5DBAD6FAB}" type="parTrans" cxnId="{D5382B89-4DFC-451F-AE20-D3097E6C94BF}">
      <dgm:prSet/>
      <dgm:spPr/>
      <dgm:t>
        <a:bodyPr/>
        <a:lstStyle/>
        <a:p>
          <a:endParaRPr lang="en-US"/>
        </a:p>
      </dgm:t>
    </dgm:pt>
    <dgm:pt modelId="{7C4A6115-C98D-427A-9F96-320AF85D6261}" type="sibTrans" cxnId="{D5382B89-4DFC-451F-AE20-D3097E6C94BF}">
      <dgm:prSet/>
      <dgm:spPr/>
      <dgm:t>
        <a:bodyPr/>
        <a:lstStyle/>
        <a:p>
          <a:endParaRPr lang="en-US"/>
        </a:p>
      </dgm:t>
    </dgm:pt>
    <dgm:pt modelId="{305098EF-E71B-484B-82D0-C797020DB81D}">
      <dgm:prSet custT="1"/>
      <dgm:spPr/>
      <dgm:t>
        <a:bodyPr/>
        <a:lstStyle/>
        <a:p>
          <a:r>
            <a:rPr lang="en-US" sz="2400" dirty="0"/>
            <a:t>Blaming questions </a:t>
          </a:r>
        </a:p>
      </dgm:t>
    </dgm:pt>
    <dgm:pt modelId="{C088239B-68DE-4137-B978-3AAA7C133E9B}" type="parTrans" cxnId="{399ADCC0-74BB-4AD6-A471-84ACFF42A2E8}">
      <dgm:prSet/>
      <dgm:spPr/>
      <dgm:t>
        <a:bodyPr/>
        <a:lstStyle/>
        <a:p>
          <a:endParaRPr lang="en-US"/>
        </a:p>
      </dgm:t>
    </dgm:pt>
    <dgm:pt modelId="{28830B65-FA11-4C9D-8135-C6FFE9435CD0}" type="sibTrans" cxnId="{399ADCC0-74BB-4AD6-A471-84ACFF42A2E8}">
      <dgm:prSet/>
      <dgm:spPr/>
      <dgm:t>
        <a:bodyPr/>
        <a:lstStyle/>
        <a:p>
          <a:endParaRPr lang="en-US"/>
        </a:p>
      </dgm:t>
    </dgm:pt>
    <dgm:pt modelId="{09D7AEC2-ED3C-4964-A4D1-9BC81841FCC0}">
      <dgm:prSet custT="1"/>
      <dgm:spPr/>
      <dgm:t>
        <a:bodyPr/>
        <a:lstStyle/>
        <a:p>
          <a:r>
            <a:rPr lang="en-US" sz="2400" dirty="0"/>
            <a:t>Compound questions </a:t>
          </a:r>
        </a:p>
      </dgm:t>
    </dgm:pt>
    <dgm:pt modelId="{AC3D59BE-3663-4A6E-97CC-0AC809AD282E}" type="parTrans" cxnId="{FA9CC2B4-7DBF-4296-BDEA-79AC5E7F5053}">
      <dgm:prSet/>
      <dgm:spPr/>
      <dgm:t>
        <a:bodyPr/>
        <a:lstStyle/>
        <a:p>
          <a:endParaRPr lang="en-US"/>
        </a:p>
      </dgm:t>
    </dgm:pt>
    <dgm:pt modelId="{3174C08A-5D88-4E04-BF0F-29742EA6D779}" type="sibTrans" cxnId="{FA9CC2B4-7DBF-4296-BDEA-79AC5E7F5053}">
      <dgm:prSet/>
      <dgm:spPr/>
      <dgm:t>
        <a:bodyPr/>
        <a:lstStyle/>
        <a:p>
          <a:endParaRPr lang="en-US"/>
        </a:p>
      </dgm:t>
    </dgm:pt>
    <dgm:pt modelId="{E1D5FEE3-4321-4940-AB55-112A5175D77F}">
      <dgm:prSet custT="1"/>
      <dgm:spPr/>
      <dgm:t>
        <a:bodyPr/>
        <a:lstStyle/>
        <a:p>
          <a:r>
            <a:rPr lang="en-US" sz="2400" dirty="0"/>
            <a:t>Evaluative responses </a:t>
          </a:r>
        </a:p>
      </dgm:t>
    </dgm:pt>
    <dgm:pt modelId="{BDCC40D2-D798-4C35-8F98-DC7E452E8B64}" type="parTrans" cxnId="{DF05E46D-969D-4591-A01A-AC747D625654}">
      <dgm:prSet/>
      <dgm:spPr/>
      <dgm:t>
        <a:bodyPr/>
        <a:lstStyle/>
        <a:p>
          <a:endParaRPr lang="en-US"/>
        </a:p>
      </dgm:t>
    </dgm:pt>
    <dgm:pt modelId="{F54A1B0F-9C49-4050-B745-7F0FCECDA889}" type="sibTrans" cxnId="{DF05E46D-969D-4591-A01A-AC747D625654}">
      <dgm:prSet/>
      <dgm:spPr/>
      <dgm:t>
        <a:bodyPr/>
        <a:lstStyle/>
        <a:p>
          <a:endParaRPr lang="en-US"/>
        </a:p>
      </dgm:t>
    </dgm:pt>
    <dgm:pt modelId="{F418B255-D428-4238-A75E-F6B11467FC0E}" type="pres">
      <dgm:prSet presAssocID="{EB9657D9-3041-4BF6-A291-F89D507CE3FB}" presName="root" presStyleCnt="0">
        <dgm:presLayoutVars>
          <dgm:dir/>
          <dgm:resizeHandles val="exact"/>
        </dgm:presLayoutVars>
      </dgm:prSet>
      <dgm:spPr/>
    </dgm:pt>
    <dgm:pt modelId="{D89FC220-77F9-4D5A-9DF6-0F7BC3455466}" type="pres">
      <dgm:prSet presAssocID="{A506109D-B859-495A-ADE2-5F054A2A7F81}" presName="compNode" presStyleCnt="0"/>
      <dgm:spPr/>
    </dgm:pt>
    <dgm:pt modelId="{9AAFC42E-462F-4DE4-B252-6204841D0373}" type="pres">
      <dgm:prSet presAssocID="{A506109D-B859-495A-ADE2-5F054A2A7F81}" presName="bgRect" presStyleLbl="bgShp" presStyleIdx="0" presStyleCnt="6"/>
      <dgm:spPr>
        <a:solidFill>
          <a:schemeClr val="accent1">
            <a:lumMod val="75000"/>
          </a:schemeClr>
        </a:solidFill>
      </dgm:spPr>
    </dgm:pt>
    <dgm:pt modelId="{8425B7B2-C3F4-4D06-A3CB-4DCDFC7017C3}" type="pres">
      <dgm:prSet presAssocID="{A506109D-B859-495A-ADE2-5F054A2A7F81}"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Radio microphone"/>
        </a:ext>
      </dgm:extLst>
    </dgm:pt>
    <dgm:pt modelId="{310F8D89-13A8-41AC-B2DA-FAAC20E8E547}" type="pres">
      <dgm:prSet presAssocID="{A506109D-B859-495A-ADE2-5F054A2A7F81}" presName="spaceRect" presStyleCnt="0"/>
      <dgm:spPr/>
    </dgm:pt>
    <dgm:pt modelId="{68D80AD4-F0AC-4693-B400-F9154A03A49A}" type="pres">
      <dgm:prSet presAssocID="{A506109D-B859-495A-ADE2-5F054A2A7F81}" presName="parTx" presStyleLbl="revTx" presStyleIdx="0" presStyleCnt="6">
        <dgm:presLayoutVars>
          <dgm:chMax val="0"/>
          <dgm:chPref val="0"/>
        </dgm:presLayoutVars>
      </dgm:prSet>
      <dgm:spPr/>
    </dgm:pt>
    <dgm:pt modelId="{BEC3CDF3-F000-490D-B55A-272665FF4DE8}" type="pres">
      <dgm:prSet presAssocID="{4C35500C-C7A1-4FEF-A24E-BDEDF211004B}" presName="sibTrans" presStyleCnt="0"/>
      <dgm:spPr/>
    </dgm:pt>
    <dgm:pt modelId="{0D15EFC3-401B-4C99-9227-358FF79D94B4}" type="pres">
      <dgm:prSet presAssocID="{E5260C80-80EB-4CDA-9E37-48F5F8B4C78C}" presName="compNode" presStyleCnt="0"/>
      <dgm:spPr/>
    </dgm:pt>
    <dgm:pt modelId="{4E1698E7-7343-4893-82E5-CF3B69F651CB}" type="pres">
      <dgm:prSet presAssocID="{E5260C80-80EB-4CDA-9E37-48F5F8B4C78C}" presName="bgRect" presStyleLbl="bgShp" presStyleIdx="1" presStyleCnt="6"/>
      <dgm:spPr/>
    </dgm:pt>
    <dgm:pt modelId="{4720D5A6-91C5-407B-80FB-4ED280FACE27}" type="pres">
      <dgm:prSet presAssocID="{E5260C80-80EB-4CDA-9E37-48F5F8B4C78C}"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otes"/>
        </a:ext>
      </dgm:extLst>
    </dgm:pt>
    <dgm:pt modelId="{10BC04FA-A05E-4D07-B1B5-0C0EBEE2FAAC}" type="pres">
      <dgm:prSet presAssocID="{E5260C80-80EB-4CDA-9E37-48F5F8B4C78C}" presName="spaceRect" presStyleCnt="0"/>
      <dgm:spPr/>
    </dgm:pt>
    <dgm:pt modelId="{DCA1CC91-07C1-44D5-9596-2051B3BBDC63}" type="pres">
      <dgm:prSet presAssocID="{E5260C80-80EB-4CDA-9E37-48F5F8B4C78C}" presName="parTx" presStyleLbl="revTx" presStyleIdx="1" presStyleCnt="6">
        <dgm:presLayoutVars>
          <dgm:chMax val="0"/>
          <dgm:chPref val="0"/>
        </dgm:presLayoutVars>
      </dgm:prSet>
      <dgm:spPr/>
    </dgm:pt>
    <dgm:pt modelId="{4F4061EF-BE50-4FDA-90BF-D88B04461591}" type="pres">
      <dgm:prSet presAssocID="{DCC81CE9-B494-44BE-9CA8-F3AB25DBE368}" presName="sibTrans" presStyleCnt="0"/>
      <dgm:spPr/>
    </dgm:pt>
    <dgm:pt modelId="{B05E1EAD-1FE4-4B4A-AF89-760FBB58162F}" type="pres">
      <dgm:prSet presAssocID="{46709B5B-635E-421A-AA84-64EE8CFFA4A4}" presName="compNode" presStyleCnt="0"/>
      <dgm:spPr/>
    </dgm:pt>
    <dgm:pt modelId="{C47D7CE7-A557-4591-8ABD-E9EB3E46E1DC}" type="pres">
      <dgm:prSet presAssocID="{46709B5B-635E-421A-AA84-64EE8CFFA4A4}" presName="bgRect" presStyleLbl="bgShp" presStyleIdx="2" presStyleCnt="6"/>
      <dgm:spPr/>
    </dgm:pt>
    <dgm:pt modelId="{827E3164-3334-42B5-B4E3-49E7EB4C6EDE}" type="pres">
      <dgm:prSet presAssocID="{46709B5B-635E-421A-AA84-64EE8CFFA4A4}"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estion mark"/>
        </a:ext>
      </dgm:extLst>
    </dgm:pt>
    <dgm:pt modelId="{3684BF65-7330-473E-B094-09B22515C8C0}" type="pres">
      <dgm:prSet presAssocID="{46709B5B-635E-421A-AA84-64EE8CFFA4A4}" presName="spaceRect" presStyleCnt="0"/>
      <dgm:spPr/>
    </dgm:pt>
    <dgm:pt modelId="{BF10539C-E514-42A7-95E4-9BA5CB56D28F}" type="pres">
      <dgm:prSet presAssocID="{46709B5B-635E-421A-AA84-64EE8CFFA4A4}" presName="parTx" presStyleLbl="revTx" presStyleIdx="2" presStyleCnt="6">
        <dgm:presLayoutVars>
          <dgm:chMax val="0"/>
          <dgm:chPref val="0"/>
        </dgm:presLayoutVars>
      </dgm:prSet>
      <dgm:spPr/>
    </dgm:pt>
    <dgm:pt modelId="{7835CD99-F80B-48F4-AD0C-63B957BF88A0}" type="pres">
      <dgm:prSet presAssocID="{7C4A6115-C98D-427A-9F96-320AF85D6261}" presName="sibTrans" presStyleCnt="0"/>
      <dgm:spPr/>
    </dgm:pt>
    <dgm:pt modelId="{D9495B11-CB5A-48BE-8A5E-E13F4D6E0A99}" type="pres">
      <dgm:prSet presAssocID="{305098EF-E71B-484B-82D0-C797020DB81D}" presName="compNode" presStyleCnt="0"/>
      <dgm:spPr/>
    </dgm:pt>
    <dgm:pt modelId="{ABD63B28-9B0A-4561-90F2-724A4C906A81}" type="pres">
      <dgm:prSet presAssocID="{305098EF-E71B-484B-82D0-C797020DB81D}" presName="bgRect" presStyleLbl="bgShp" presStyleIdx="3" presStyleCnt="6"/>
      <dgm:spPr/>
    </dgm:pt>
    <dgm:pt modelId="{D18D4297-A9C7-46A2-AE14-2B465C8E9161}" type="pres">
      <dgm:prSet presAssocID="{305098EF-E71B-484B-82D0-C797020DB81D}"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lp"/>
        </a:ext>
      </dgm:extLst>
    </dgm:pt>
    <dgm:pt modelId="{3635187F-1FF2-468D-B117-C16CA862646A}" type="pres">
      <dgm:prSet presAssocID="{305098EF-E71B-484B-82D0-C797020DB81D}" presName="spaceRect" presStyleCnt="0"/>
      <dgm:spPr/>
    </dgm:pt>
    <dgm:pt modelId="{CDBA37E5-5AE3-4E9D-83F8-3512A5672EF1}" type="pres">
      <dgm:prSet presAssocID="{305098EF-E71B-484B-82D0-C797020DB81D}" presName="parTx" presStyleLbl="revTx" presStyleIdx="3" presStyleCnt="6">
        <dgm:presLayoutVars>
          <dgm:chMax val="0"/>
          <dgm:chPref val="0"/>
        </dgm:presLayoutVars>
      </dgm:prSet>
      <dgm:spPr/>
    </dgm:pt>
    <dgm:pt modelId="{DDF715DD-5838-4C17-80FB-2CD115D10916}" type="pres">
      <dgm:prSet presAssocID="{28830B65-FA11-4C9D-8135-C6FFE9435CD0}" presName="sibTrans" presStyleCnt="0"/>
      <dgm:spPr/>
    </dgm:pt>
    <dgm:pt modelId="{EA517C0B-59EC-4135-9330-15BEE459D64B}" type="pres">
      <dgm:prSet presAssocID="{09D7AEC2-ED3C-4964-A4D1-9BC81841FCC0}" presName="compNode" presStyleCnt="0"/>
      <dgm:spPr/>
    </dgm:pt>
    <dgm:pt modelId="{FCBF45A8-2B1D-4544-831F-1892346BD085}" type="pres">
      <dgm:prSet presAssocID="{09D7AEC2-ED3C-4964-A4D1-9BC81841FCC0}" presName="bgRect" presStyleLbl="bgShp" presStyleIdx="4" presStyleCnt="6"/>
      <dgm:spPr/>
    </dgm:pt>
    <dgm:pt modelId="{7666B317-6D34-4956-A9A6-3A1195D8A7F9}" type="pres">
      <dgm:prSet presAssocID="{09D7AEC2-ED3C-4964-A4D1-9BC81841FCC0}"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ead with Gears"/>
        </a:ext>
      </dgm:extLst>
    </dgm:pt>
    <dgm:pt modelId="{65354AEE-D1FF-4FD2-8155-1D71AC2912EB}" type="pres">
      <dgm:prSet presAssocID="{09D7AEC2-ED3C-4964-A4D1-9BC81841FCC0}" presName="spaceRect" presStyleCnt="0"/>
      <dgm:spPr/>
    </dgm:pt>
    <dgm:pt modelId="{18E78E8F-4CAD-453D-A2FF-3F76B02FDA31}" type="pres">
      <dgm:prSet presAssocID="{09D7AEC2-ED3C-4964-A4D1-9BC81841FCC0}" presName="parTx" presStyleLbl="revTx" presStyleIdx="4" presStyleCnt="6">
        <dgm:presLayoutVars>
          <dgm:chMax val="0"/>
          <dgm:chPref val="0"/>
        </dgm:presLayoutVars>
      </dgm:prSet>
      <dgm:spPr/>
    </dgm:pt>
    <dgm:pt modelId="{3A94E174-588B-4E2E-B803-27923B6974CD}" type="pres">
      <dgm:prSet presAssocID="{3174C08A-5D88-4E04-BF0F-29742EA6D779}" presName="sibTrans" presStyleCnt="0"/>
      <dgm:spPr/>
    </dgm:pt>
    <dgm:pt modelId="{AB835B3D-D521-4100-B382-0DB7C7318665}" type="pres">
      <dgm:prSet presAssocID="{E1D5FEE3-4321-4940-AB55-112A5175D77F}" presName="compNode" presStyleCnt="0"/>
      <dgm:spPr/>
    </dgm:pt>
    <dgm:pt modelId="{EB0A37CE-ABE6-467F-A969-D432895DBA5C}" type="pres">
      <dgm:prSet presAssocID="{E1D5FEE3-4321-4940-AB55-112A5175D77F}" presName="bgRect" presStyleLbl="bgShp" presStyleIdx="5" presStyleCnt="6"/>
      <dgm:spPr/>
    </dgm:pt>
    <dgm:pt modelId="{45EDA781-A85D-4212-B434-B541DB764CC4}" type="pres">
      <dgm:prSet presAssocID="{E1D5FEE3-4321-4940-AB55-112A5175D77F}"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a:noFill/>
        </a:ln>
      </dgm:spPr>
      <dgm:extLst>
        <a:ext uri="{E40237B7-FDA0-4F09-8148-C483321AD2D9}">
          <dgm14:cNvPr xmlns:dgm14="http://schemas.microsoft.com/office/drawing/2010/diagram" id="0" name="" descr="Checkmark"/>
        </a:ext>
      </dgm:extLst>
    </dgm:pt>
    <dgm:pt modelId="{B52FB34D-EB44-4D2E-A601-DCB6880FAE2B}" type="pres">
      <dgm:prSet presAssocID="{E1D5FEE3-4321-4940-AB55-112A5175D77F}" presName="spaceRect" presStyleCnt="0"/>
      <dgm:spPr/>
    </dgm:pt>
    <dgm:pt modelId="{C4FD649C-AC4D-4001-9D0D-2A3E4245F37B}" type="pres">
      <dgm:prSet presAssocID="{E1D5FEE3-4321-4940-AB55-112A5175D77F}" presName="parTx" presStyleLbl="revTx" presStyleIdx="5" presStyleCnt="6">
        <dgm:presLayoutVars>
          <dgm:chMax val="0"/>
          <dgm:chPref val="0"/>
        </dgm:presLayoutVars>
      </dgm:prSet>
      <dgm:spPr/>
    </dgm:pt>
  </dgm:ptLst>
  <dgm:cxnLst>
    <dgm:cxn modelId="{AFD2413E-22AE-446A-81B0-DA3AB069C959}" type="presOf" srcId="{E5260C80-80EB-4CDA-9E37-48F5F8B4C78C}" destId="{DCA1CC91-07C1-44D5-9596-2051B3BBDC63}" srcOrd="0" destOrd="0" presId="urn:microsoft.com/office/officeart/2018/2/layout/IconVerticalSolidList"/>
    <dgm:cxn modelId="{0364945C-9BCD-4B13-B58D-3AD5B085F668}" srcId="{EB9657D9-3041-4BF6-A291-F89D507CE3FB}" destId="{E5260C80-80EB-4CDA-9E37-48F5F8B4C78C}" srcOrd="1" destOrd="0" parTransId="{CE7F8BD5-0287-4433-824D-F96FD946F8A7}" sibTransId="{DCC81CE9-B494-44BE-9CA8-F3AB25DBE368}"/>
    <dgm:cxn modelId="{CD209146-ED82-43BA-8E7E-9C4DA022E9F5}" type="presOf" srcId="{E1D5FEE3-4321-4940-AB55-112A5175D77F}" destId="{C4FD649C-AC4D-4001-9D0D-2A3E4245F37B}" srcOrd="0" destOrd="0" presId="urn:microsoft.com/office/officeart/2018/2/layout/IconVerticalSolidList"/>
    <dgm:cxn modelId="{DF05E46D-969D-4591-A01A-AC747D625654}" srcId="{EB9657D9-3041-4BF6-A291-F89D507CE3FB}" destId="{E1D5FEE3-4321-4940-AB55-112A5175D77F}" srcOrd="5" destOrd="0" parTransId="{BDCC40D2-D798-4C35-8F98-DC7E452E8B64}" sibTransId="{F54A1B0F-9C49-4050-B745-7F0FCECDA889}"/>
    <dgm:cxn modelId="{0B4C307E-B1D9-45F1-9287-E56853C6D371}" type="presOf" srcId="{09D7AEC2-ED3C-4964-A4D1-9BC81841FCC0}" destId="{18E78E8F-4CAD-453D-A2FF-3F76B02FDA31}" srcOrd="0" destOrd="0" presId="urn:microsoft.com/office/officeart/2018/2/layout/IconVerticalSolidList"/>
    <dgm:cxn modelId="{D5382B89-4DFC-451F-AE20-D3097E6C94BF}" srcId="{EB9657D9-3041-4BF6-A291-F89D507CE3FB}" destId="{46709B5B-635E-421A-AA84-64EE8CFFA4A4}" srcOrd="2" destOrd="0" parTransId="{74FADAE3-BB2E-4170-9199-B9B5DBAD6FAB}" sibTransId="{7C4A6115-C98D-427A-9F96-320AF85D6261}"/>
    <dgm:cxn modelId="{DA2A5CA6-0E5E-4CEC-9417-95913F9652EB}" type="presOf" srcId="{EB9657D9-3041-4BF6-A291-F89D507CE3FB}" destId="{F418B255-D428-4238-A75E-F6B11467FC0E}" srcOrd="0" destOrd="0" presId="urn:microsoft.com/office/officeart/2018/2/layout/IconVerticalSolidList"/>
    <dgm:cxn modelId="{FA9CC2B4-7DBF-4296-BDEA-79AC5E7F5053}" srcId="{EB9657D9-3041-4BF6-A291-F89D507CE3FB}" destId="{09D7AEC2-ED3C-4964-A4D1-9BC81841FCC0}" srcOrd="4" destOrd="0" parTransId="{AC3D59BE-3663-4A6E-97CC-0AC809AD282E}" sibTransId="{3174C08A-5D88-4E04-BF0F-29742EA6D779}"/>
    <dgm:cxn modelId="{3AA773BD-0561-4A3C-8112-4B92C7716269}" srcId="{EB9657D9-3041-4BF6-A291-F89D507CE3FB}" destId="{A506109D-B859-495A-ADE2-5F054A2A7F81}" srcOrd="0" destOrd="0" parTransId="{392E797B-5471-40C5-864B-D6BE1C3B9804}" sibTransId="{4C35500C-C7A1-4FEF-A24E-BDEDF211004B}"/>
    <dgm:cxn modelId="{399ADCC0-74BB-4AD6-A471-84ACFF42A2E8}" srcId="{EB9657D9-3041-4BF6-A291-F89D507CE3FB}" destId="{305098EF-E71B-484B-82D0-C797020DB81D}" srcOrd="3" destOrd="0" parTransId="{C088239B-68DE-4137-B978-3AAA7C133E9B}" sibTransId="{28830B65-FA11-4C9D-8135-C6FFE9435CD0}"/>
    <dgm:cxn modelId="{8CA19BCB-642A-4222-BF20-A4CF6C15B577}" type="presOf" srcId="{305098EF-E71B-484B-82D0-C797020DB81D}" destId="{CDBA37E5-5AE3-4E9D-83F8-3512A5672EF1}" srcOrd="0" destOrd="0" presId="urn:microsoft.com/office/officeart/2018/2/layout/IconVerticalSolidList"/>
    <dgm:cxn modelId="{622C16CD-9676-493B-B311-50DB98605E88}" type="presOf" srcId="{46709B5B-635E-421A-AA84-64EE8CFFA4A4}" destId="{BF10539C-E514-42A7-95E4-9BA5CB56D28F}" srcOrd="0" destOrd="0" presId="urn:microsoft.com/office/officeart/2018/2/layout/IconVerticalSolidList"/>
    <dgm:cxn modelId="{D81892E8-FB4F-4CD1-9534-F2AC08280EC5}" type="presOf" srcId="{A506109D-B859-495A-ADE2-5F054A2A7F81}" destId="{68D80AD4-F0AC-4693-B400-F9154A03A49A}" srcOrd="0" destOrd="0" presId="urn:microsoft.com/office/officeart/2018/2/layout/IconVerticalSolidList"/>
    <dgm:cxn modelId="{75747970-535F-449A-901B-0FB6D15749E9}" type="presParOf" srcId="{F418B255-D428-4238-A75E-F6B11467FC0E}" destId="{D89FC220-77F9-4D5A-9DF6-0F7BC3455466}" srcOrd="0" destOrd="0" presId="urn:microsoft.com/office/officeart/2018/2/layout/IconVerticalSolidList"/>
    <dgm:cxn modelId="{D59BDDA7-9CCB-487B-98FE-967F68123232}" type="presParOf" srcId="{D89FC220-77F9-4D5A-9DF6-0F7BC3455466}" destId="{9AAFC42E-462F-4DE4-B252-6204841D0373}" srcOrd="0" destOrd="0" presId="urn:microsoft.com/office/officeart/2018/2/layout/IconVerticalSolidList"/>
    <dgm:cxn modelId="{2B07C06E-3B2B-479D-A4C4-12F6358029BA}" type="presParOf" srcId="{D89FC220-77F9-4D5A-9DF6-0F7BC3455466}" destId="{8425B7B2-C3F4-4D06-A3CB-4DCDFC7017C3}" srcOrd="1" destOrd="0" presId="urn:microsoft.com/office/officeart/2018/2/layout/IconVerticalSolidList"/>
    <dgm:cxn modelId="{D087E67F-ABB9-4056-A809-95B1B209BB9A}" type="presParOf" srcId="{D89FC220-77F9-4D5A-9DF6-0F7BC3455466}" destId="{310F8D89-13A8-41AC-B2DA-FAAC20E8E547}" srcOrd="2" destOrd="0" presId="urn:microsoft.com/office/officeart/2018/2/layout/IconVerticalSolidList"/>
    <dgm:cxn modelId="{2DBE77B4-3510-421B-BA0E-431B04CCA72D}" type="presParOf" srcId="{D89FC220-77F9-4D5A-9DF6-0F7BC3455466}" destId="{68D80AD4-F0AC-4693-B400-F9154A03A49A}" srcOrd="3" destOrd="0" presId="urn:microsoft.com/office/officeart/2018/2/layout/IconVerticalSolidList"/>
    <dgm:cxn modelId="{B0DFE6FD-6EC8-4B29-AA6A-9ADA4571D447}" type="presParOf" srcId="{F418B255-D428-4238-A75E-F6B11467FC0E}" destId="{BEC3CDF3-F000-490D-B55A-272665FF4DE8}" srcOrd="1" destOrd="0" presId="urn:microsoft.com/office/officeart/2018/2/layout/IconVerticalSolidList"/>
    <dgm:cxn modelId="{1338C544-1220-4B8E-BFC6-868E7C169482}" type="presParOf" srcId="{F418B255-D428-4238-A75E-F6B11467FC0E}" destId="{0D15EFC3-401B-4C99-9227-358FF79D94B4}" srcOrd="2" destOrd="0" presId="urn:microsoft.com/office/officeart/2018/2/layout/IconVerticalSolidList"/>
    <dgm:cxn modelId="{0E3E2B18-F57A-4FF4-A749-F12259D2052D}" type="presParOf" srcId="{0D15EFC3-401B-4C99-9227-358FF79D94B4}" destId="{4E1698E7-7343-4893-82E5-CF3B69F651CB}" srcOrd="0" destOrd="0" presId="urn:microsoft.com/office/officeart/2018/2/layout/IconVerticalSolidList"/>
    <dgm:cxn modelId="{5DA9BE1B-7264-4235-A726-32684A38C32D}" type="presParOf" srcId="{0D15EFC3-401B-4C99-9227-358FF79D94B4}" destId="{4720D5A6-91C5-407B-80FB-4ED280FACE27}" srcOrd="1" destOrd="0" presId="urn:microsoft.com/office/officeart/2018/2/layout/IconVerticalSolidList"/>
    <dgm:cxn modelId="{87DD1708-38E9-4AEC-8DF2-8EC462AE331B}" type="presParOf" srcId="{0D15EFC3-401B-4C99-9227-358FF79D94B4}" destId="{10BC04FA-A05E-4D07-B1B5-0C0EBEE2FAAC}" srcOrd="2" destOrd="0" presId="urn:microsoft.com/office/officeart/2018/2/layout/IconVerticalSolidList"/>
    <dgm:cxn modelId="{8EF6FB9A-0C19-4835-9E1C-35551A264790}" type="presParOf" srcId="{0D15EFC3-401B-4C99-9227-358FF79D94B4}" destId="{DCA1CC91-07C1-44D5-9596-2051B3BBDC63}" srcOrd="3" destOrd="0" presId="urn:microsoft.com/office/officeart/2018/2/layout/IconVerticalSolidList"/>
    <dgm:cxn modelId="{7BD871F6-FC8A-49D5-9271-100E5AE47321}" type="presParOf" srcId="{F418B255-D428-4238-A75E-F6B11467FC0E}" destId="{4F4061EF-BE50-4FDA-90BF-D88B04461591}" srcOrd="3" destOrd="0" presId="urn:microsoft.com/office/officeart/2018/2/layout/IconVerticalSolidList"/>
    <dgm:cxn modelId="{A05FEF4A-42C6-47C3-A4CE-83D05627D932}" type="presParOf" srcId="{F418B255-D428-4238-A75E-F6B11467FC0E}" destId="{B05E1EAD-1FE4-4B4A-AF89-760FBB58162F}" srcOrd="4" destOrd="0" presId="urn:microsoft.com/office/officeart/2018/2/layout/IconVerticalSolidList"/>
    <dgm:cxn modelId="{61D10D6C-0E2C-4979-96C4-7D3E0084E467}" type="presParOf" srcId="{B05E1EAD-1FE4-4B4A-AF89-760FBB58162F}" destId="{C47D7CE7-A557-4591-8ABD-E9EB3E46E1DC}" srcOrd="0" destOrd="0" presId="urn:microsoft.com/office/officeart/2018/2/layout/IconVerticalSolidList"/>
    <dgm:cxn modelId="{5739E966-4F24-4273-9689-F94007A4520B}" type="presParOf" srcId="{B05E1EAD-1FE4-4B4A-AF89-760FBB58162F}" destId="{827E3164-3334-42B5-B4E3-49E7EB4C6EDE}" srcOrd="1" destOrd="0" presId="urn:microsoft.com/office/officeart/2018/2/layout/IconVerticalSolidList"/>
    <dgm:cxn modelId="{2C2A61A0-F579-4A8E-AC2C-C1FEBC5E6CCE}" type="presParOf" srcId="{B05E1EAD-1FE4-4B4A-AF89-760FBB58162F}" destId="{3684BF65-7330-473E-B094-09B22515C8C0}" srcOrd="2" destOrd="0" presId="urn:microsoft.com/office/officeart/2018/2/layout/IconVerticalSolidList"/>
    <dgm:cxn modelId="{833727D6-3E8F-41E2-80A3-98A9A66D8D76}" type="presParOf" srcId="{B05E1EAD-1FE4-4B4A-AF89-760FBB58162F}" destId="{BF10539C-E514-42A7-95E4-9BA5CB56D28F}" srcOrd="3" destOrd="0" presId="urn:microsoft.com/office/officeart/2018/2/layout/IconVerticalSolidList"/>
    <dgm:cxn modelId="{E9E87C02-0C37-4CC8-8812-87ED1F65BBDB}" type="presParOf" srcId="{F418B255-D428-4238-A75E-F6B11467FC0E}" destId="{7835CD99-F80B-48F4-AD0C-63B957BF88A0}" srcOrd="5" destOrd="0" presId="urn:microsoft.com/office/officeart/2018/2/layout/IconVerticalSolidList"/>
    <dgm:cxn modelId="{B74575E0-B825-4EA9-963A-E0A63DF7EC18}" type="presParOf" srcId="{F418B255-D428-4238-A75E-F6B11467FC0E}" destId="{D9495B11-CB5A-48BE-8A5E-E13F4D6E0A99}" srcOrd="6" destOrd="0" presId="urn:microsoft.com/office/officeart/2018/2/layout/IconVerticalSolidList"/>
    <dgm:cxn modelId="{C5606158-18DA-4110-A32B-6373162515F4}" type="presParOf" srcId="{D9495B11-CB5A-48BE-8A5E-E13F4D6E0A99}" destId="{ABD63B28-9B0A-4561-90F2-724A4C906A81}" srcOrd="0" destOrd="0" presId="urn:microsoft.com/office/officeart/2018/2/layout/IconVerticalSolidList"/>
    <dgm:cxn modelId="{06253C43-3107-47A7-B8E8-B297C15E4391}" type="presParOf" srcId="{D9495B11-CB5A-48BE-8A5E-E13F4D6E0A99}" destId="{D18D4297-A9C7-46A2-AE14-2B465C8E9161}" srcOrd="1" destOrd="0" presId="urn:microsoft.com/office/officeart/2018/2/layout/IconVerticalSolidList"/>
    <dgm:cxn modelId="{D07D8809-38C1-4C44-9842-DB9078AE8EFF}" type="presParOf" srcId="{D9495B11-CB5A-48BE-8A5E-E13F4D6E0A99}" destId="{3635187F-1FF2-468D-B117-C16CA862646A}" srcOrd="2" destOrd="0" presId="urn:microsoft.com/office/officeart/2018/2/layout/IconVerticalSolidList"/>
    <dgm:cxn modelId="{086A3D35-99CD-496A-9C95-C968C5B16329}" type="presParOf" srcId="{D9495B11-CB5A-48BE-8A5E-E13F4D6E0A99}" destId="{CDBA37E5-5AE3-4E9D-83F8-3512A5672EF1}" srcOrd="3" destOrd="0" presId="urn:microsoft.com/office/officeart/2018/2/layout/IconVerticalSolidList"/>
    <dgm:cxn modelId="{E38F6BA1-FA6F-46D9-8A4C-4E96C3282A58}" type="presParOf" srcId="{F418B255-D428-4238-A75E-F6B11467FC0E}" destId="{DDF715DD-5838-4C17-80FB-2CD115D10916}" srcOrd="7" destOrd="0" presId="urn:microsoft.com/office/officeart/2018/2/layout/IconVerticalSolidList"/>
    <dgm:cxn modelId="{465CC081-7198-41FE-906F-EAA8EA0169B8}" type="presParOf" srcId="{F418B255-D428-4238-A75E-F6B11467FC0E}" destId="{EA517C0B-59EC-4135-9330-15BEE459D64B}" srcOrd="8" destOrd="0" presId="urn:microsoft.com/office/officeart/2018/2/layout/IconVerticalSolidList"/>
    <dgm:cxn modelId="{021FFA66-C458-4481-9608-73E0B14CCBC4}" type="presParOf" srcId="{EA517C0B-59EC-4135-9330-15BEE459D64B}" destId="{FCBF45A8-2B1D-4544-831F-1892346BD085}" srcOrd="0" destOrd="0" presId="urn:microsoft.com/office/officeart/2018/2/layout/IconVerticalSolidList"/>
    <dgm:cxn modelId="{AED0167D-E5DA-4C47-AD1D-197BA3E16355}" type="presParOf" srcId="{EA517C0B-59EC-4135-9330-15BEE459D64B}" destId="{7666B317-6D34-4956-A9A6-3A1195D8A7F9}" srcOrd="1" destOrd="0" presId="urn:microsoft.com/office/officeart/2018/2/layout/IconVerticalSolidList"/>
    <dgm:cxn modelId="{48E0D527-77C0-431E-9610-750957CD4CC3}" type="presParOf" srcId="{EA517C0B-59EC-4135-9330-15BEE459D64B}" destId="{65354AEE-D1FF-4FD2-8155-1D71AC2912EB}" srcOrd="2" destOrd="0" presId="urn:microsoft.com/office/officeart/2018/2/layout/IconVerticalSolidList"/>
    <dgm:cxn modelId="{6A2D7DA4-D10C-468D-A92E-97FE04DC85D8}" type="presParOf" srcId="{EA517C0B-59EC-4135-9330-15BEE459D64B}" destId="{18E78E8F-4CAD-453D-A2FF-3F76B02FDA31}" srcOrd="3" destOrd="0" presId="urn:microsoft.com/office/officeart/2018/2/layout/IconVerticalSolidList"/>
    <dgm:cxn modelId="{14329662-A1CA-40AC-800B-A723A74EFC80}" type="presParOf" srcId="{F418B255-D428-4238-A75E-F6B11467FC0E}" destId="{3A94E174-588B-4E2E-B803-27923B6974CD}" srcOrd="9" destOrd="0" presId="urn:microsoft.com/office/officeart/2018/2/layout/IconVerticalSolidList"/>
    <dgm:cxn modelId="{CBE6A2D8-A5B8-40D9-A34F-1549219099F1}" type="presParOf" srcId="{F418B255-D428-4238-A75E-F6B11467FC0E}" destId="{AB835B3D-D521-4100-B382-0DB7C7318665}" srcOrd="10" destOrd="0" presId="urn:microsoft.com/office/officeart/2018/2/layout/IconVerticalSolidList"/>
    <dgm:cxn modelId="{5963E155-3963-4332-90D6-9DCC929BE3EF}" type="presParOf" srcId="{AB835B3D-D521-4100-B382-0DB7C7318665}" destId="{EB0A37CE-ABE6-467F-A969-D432895DBA5C}" srcOrd="0" destOrd="0" presId="urn:microsoft.com/office/officeart/2018/2/layout/IconVerticalSolidList"/>
    <dgm:cxn modelId="{36D27366-2FA7-409E-B611-960AEB6647F3}" type="presParOf" srcId="{AB835B3D-D521-4100-B382-0DB7C7318665}" destId="{45EDA781-A85D-4212-B434-B541DB764CC4}" srcOrd="1" destOrd="0" presId="urn:microsoft.com/office/officeart/2018/2/layout/IconVerticalSolidList"/>
    <dgm:cxn modelId="{AEB30900-0BC8-4D61-800B-07D596203DCD}" type="presParOf" srcId="{AB835B3D-D521-4100-B382-0DB7C7318665}" destId="{B52FB34D-EB44-4D2E-A601-DCB6880FAE2B}" srcOrd="2" destOrd="0" presId="urn:microsoft.com/office/officeart/2018/2/layout/IconVerticalSolidList"/>
    <dgm:cxn modelId="{57B5BBBE-B65A-4911-9220-5D8176226B96}" type="presParOf" srcId="{AB835B3D-D521-4100-B382-0DB7C7318665}" destId="{C4FD649C-AC4D-4001-9D0D-2A3E4245F37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13DFF8B-C535-4790-992D-7E5B4B6AD8F5}"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2C3E4D89-D998-4687-8D35-80D4052E08BA}">
      <dgm:prSet/>
      <dgm:spPr/>
      <dgm:t>
        <a:bodyPr/>
        <a:lstStyle/>
        <a:p>
          <a:r>
            <a:rPr lang="en-US"/>
            <a:t>When sharing information, it's important to strike a balance between transparency, privacy, strategic considerations, and the rights of all involved parties.</a:t>
          </a:r>
        </a:p>
      </dgm:t>
    </dgm:pt>
    <dgm:pt modelId="{6352780E-FD31-4DC5-8DB1-305A0D19392F}" type="parTrans" cxnId="{4DE62DFA-4D48-446C-BF86-E12036F8B196}">
      <dgm:prSet/>
      <dgm:spPr/>
      <dgm:t>
        <a:bodyPr/>
        <a:lstStyle/>
        <a:p>
          <a:endParaRPr lang="en-US"/>
        </a:p>
      </dgm:t>
    </dgm:pt>
    <dgm:pt modelId="{041CFBDD-C6F2-4BD6-BD0C-4C2BB36B97E0}" type="sibTrans" cxnId="{4DE62DFA-4D48-446C-BF86-E12036F8B196}">
      <dgm:prSet/>
      <dgm:spPr/>
      <dgm:t>
        <a:bodyPr/>
        <a:lstStyle/>
        <a:p>
          <a:endParaRPr lang="en-US"/>
        </a:p>
      </dgm:t>
    </dgm:pt>
    <dgm:pt modelId="{B3E1C1AB-B86A-4B5B-9FCB-50E9FDBB6635}">
      <dgm:prSet/>
      <dgm:spPr/>
      <dgm:t>
        <a:bodyPr/>
        <a:lstStyle/>
        <a:p>
          <a:r>
            <a:rPr lang="en-US"/>
            <a:t>Witnesses might have little to no awareness of the details of the complaint.</a:t>
          </a:r>
        </a:p>
      </dgm:t>
    </dgm:pt>
    <dgm:pt modelId="{563DCBB1-523C-47A1-8491-79A659423DBE}" type="parTrans" cxnId="{0D3523A6-A5E7-4A70-A8A4-ECBF61321D48}">
      <dgm:prSet/>
      <dgm:spPr/>
      <dgm:t>
        <a:bodyPr/>
        <a:lstStyle/>
        <a:p>
          <a:endParaRPr lang="en-US"/>
        </a:p>
      </dgm:t>
    </dgm:pt>
    <dgm:pt modelId="{81081E08-EE30-4C20-8686-B842F838B3CD}" type="sibTrans" cxnId="{0D3523A6-A5E7-4A70-A8A4-ECBF61321D48}">
      <dgm:prSet/>
      <dgm:spPr/>
      <dgm:t>
        <a:bodyPr/>
        <a:lstStyle/>
        <a:p>
          <a:endParaRPr lang="en-US"/>
        </a:p>
      </dgm:t>
    </dgm:pt>
    <dgm:pt modelId="{CE161E54-FAAE-4A98-8683-446F51065F24}">
      <dgm:prSet/>
      <dgm:spPr/>
      <dgm:t>
        <a:bodyPr/>
        <a:lstStyle/>
        <a:p>
          <a:r>
            <a:rPr lang="en-US"/>
            <a:t>Witnesses may not be familiar with the individuals involved or other witnesses.</a:t>
          </a:r>
        </a:p>
      </dgm:t>
    </dgm:pt>
    <dgm:pt modelId="{7959DEEA-3098-45DF-809F-2A3FB345557B}" type="parTrans" cxnId="{A9735FD6-A43B-4F85-8284-C6F51D93D354}">
      <dgm:prSet/>
      <dgm:spPr/>
      <dgm:t>
        <a:bodyPr/>
        <a:lstStyle/>
        <a:p>
          <a:endParaRPr lang="en-US"/>
        </a:p>
      </dgm:t>
    </dgm:pt>
    <dgm:pt modelId="{21520A2E-6518-4D69-B6C4-414B7C846AC0}" type="sibTrans" cxnId="{A9735FD6-A43B-4F85-8284-C6F51D93D354}">
      <dgm:prSet/>
      <dgm:spPr/>
      <dgm:t>
        <a:bodyPr/>
        <a:lstStyle/>
        <a:p>
          <a:endParaRPr lang="en-US"/>
        </a:p>
      </dgm:t>
    </dgm:pt>
    <dgm:pt modelId="{CBE65A16-F103-4347-8208-F0984B36A25D}">
      <dgm:prSet/>
      <dgm:spPr/>
      <dgm:t>
        <a:bodyPr/>
        <a:lstStyle/>
        <a:p>
          <a:r>
            <a:rPr lang="en-US"/>
            <a:t>Some level of information sharing is unavoidable.</a:t>
          </a:r>
        </a:p>
      </dgm:t>
    </dgm:pt>
    <dgm:pt modelId="{7A5732AF-ED1B-43A4-AA31-56C2ABA1E128}" type="parTrans" cxnId="{2C8D319C-2536-4EEE-9588-895B6D063122}">
      <dgm:prSet/>
      <dgm:spPr/>
      <dgm:t>
        <a:bodyPr/>
        <a:lstStyle/>
        <a:p>
          <a:endParaRPr lang="en-US"/>
        </a:p>
      </dgm:t>
    </dgm:pt>
    <dgm:pt modelId="{CB92D94B-04B2-48CF-8B79-79AA41497CCE}" type="sibTrans" cxnId="{2C8D319C-2536-4EEE-9588-895B6D063122}">
      <dgm:prSet/>
      <dgm:spPr/>
      <dgm:t>
        <a:bodyPr/>
        <a:lstStyle/>
        <a:p>
          <a:endParaRPr lang="en-US"/>
        </a:p>
      </dgm:t>
    </dgm:pt>
    <dgm:pt modelId="{9A333B91-3B77-47F3-B9BB-3D3F26FB723B}">
      <dgm:prSet/>
      <dgm:spPr/>
      <dgm:t>
        <a:bodyPr/>
        <a:lstStyle/>
        <a:p>
          <a:r>
            <a:rPr lang="en-US"/>
            <a:t>At the end of the investigation, both parties will have access to all relevant evidence that is permissible to share.</a:t>
          </a:r>
        </a:p>
      </dgm:t>
    </dgm:pt>
    <dgm:pt modelId="{38F5E5A5-D84B-4919-90D1-C9F14B51D5F8}" type="parTrans" cxnId="{078F2F8D-88AB-4209-9800-218455CD6F03}">
      <dgm:prSet/>
      <dgm:spPr/>
      <dgm:t>
        <a:bodyPr/>
        <a:lstStyle/>
        <a:p>
          <a:endParaRPr lang="en-US"/>
        </a:p>
      </dgm:t>
    </dgm:pt>
    <dgm:pt modelId="{3943A0B8-BF71-4AEC-A529-F8616ADA87AA}" type="sibTrans" cxnId="{078F2F8D-88AB-4209-9800-218455CD6F03}">
      <dgm:prSet/>
      <dgm:spPr/>
      <dgm:t>
        <a:bodyPr/>
        <a:lstStyle/>
        <a:p>
          <a:endParaRPr lang="en-US"/>
        </a:p>
      </dgm:t>
    </dgm:pt>
    <dgm:pt modelId="{2C0F2C08-5678-4F19-AF4D-56C9965DAC9E}" type="pres">
      <dgm:prSet presAssocID="{513DFF8B-C535-4790-992D-7E5B4B6AD8F5}" presName="linear" presStyleCnt="0">
        <dgm:presLayoutVars>
          <dgm:animLvl val="lvl"/>
          <dgm:resizeHandles val="exact"/>
        </dgm:presLayoutVars>
      </dgm:prSet>
      <dgm:spPr/>
    </dgm:pt>
    <dgm:pt modelId="{6CE3FBED-3483-4D10-A3D2-2D9AB9E74870}" type="pres">
      <dgm:prSet presAssocID="{2C3E4D89-D998-4687-8D35-80D4052E08BA}" presName="parentText" presStyleLbl="node1" presStyleIdx="0" presStyleCnt="5">
        <dgm:presLayoutVars>
          <dgm:chMax val="0"/>
          <dgm:bulletEnabled val="1"/>
        </dgm:presLayoutVars>
      </dgm:prSet>
      <dgm:spPr/>
    </dgm:pt>
    <dgm:pt modelId="{80DB1CCA-92DE-4AF9-B8BC-4DCFA12557AE}" type="pres">
      <dgm:prSet presAssocID="{041CFBDD-C6F2-4BD6-BD0C-4C2BB36B97E0}" presName="spacer" presStyleCnt="0"/>
      <dgm:spPr/>
    </dgm:pt>
    <dgm:pt modelId="{75D01D00-D8A4-4940-B232-49B86583195A}" type="pres">
      <dgm:prSet presAssocID="{B3E1C1AB-B86A-4B5B-9FCB-50E9FDBB6635}" presName="parentText" presStyleLbl="node1" presStyleIdx="1" presStyleCnt="5">
        <dgm:presLayoutVars>
          <dgm:chMax val="0"/>
          <dgm:bulletEnabled val="1"/>
        </dgm:presLayoutVars>
      </dgm:prSet>
      <dgm:spPr/>
    </dgm:pt>
    <dgm:pt modelId="{CA7D565F-3556-4C4F-8784-6C886A7C8DB5}" type="pres">
      <dgm:prSet presAssocID="{81081E08-EE30-4C20-8686-B842F838B3CD}" presName="spacer" presStyleCnt="0"/>
      <dgm:spPr/>
    </dgm:pt>
    <dgm:pt modelId="{C4A6D7BF-4D27-4BB1-9860-49E34B8A3E25}" type="pres">
      <dgm:prSet presAssocID="{CE161E54-FAAE-4A98-8683-446F51065F24}" presName="parentText" presStyleLbl="node1" presStyleIdx="2" presStyleCnt="5">
        <dgm:presLayoutVars>
          <dgm:chMax val="0"/>
          <dgm:bulletEnabled val="1"/>
        </dgm:presLayoutVars>
      </dgm:prSet>
      <dgm:spPr/>
    </dgm:pt>
    <dgm:pt modelId="{76D970B6-8094-44F8-B956-58AF3A1F5D0A}" type="pres">
      <dgm:prSet presAssocID="{21520A2E-6518-4D69-B6C4-414B7C846AC0}" presName="spacer" presStyleCnt="0"/>
      <dgm:spPr/>
    </dgm:pt>
    <dgm:pt modelId="{376567C6-BBDA-43DE-BB71-E3BBC30143C4}" type="pres">
      <dgm:prSet presAssocID="{CBE65A16-F103-4347-8208-F0984B36A25D}" presName="parentText" presStyleLbl="node1" presStyleIdx="3" presStyleCnt="5">
        <dgm:presLayoutVars>
          <dgm:chMax val="0"/>
          <dgm:bulletEnabled val="1"/>
        </dgm:presLayoutVars>
      </dgm:prSet>
      <dgm:spPr/>
    </dgm:pt>
    <dgm:pt modelId="{9CE488C7-2FE6-4E5D-9AD5-8EB9AB43830C}" type="pres">
      <dgm:prSet presAssocID="{CB92D94B-04B2-48CF-8B79-79AA41497CCE}" presName="spacer" presStyleCnt="0"/>
      <dgm:spPr/>
    </dgm:pt>
    <dgm:pt modelId="{1BB8130F-08CE-471A-9518-AA4568E4AECC}" type="pres">
      <dgm:prSet presAssocID="{9A333B91-3B77-47F3-B9BB-3D3F26FB723B}" presName="parentText" presStyleLbl="node1" presStyleIdx="4" presStyleCnt="5">
        <dgm:presLayoutVars>
          <dgm:chMax val="0"/>
          <dgm:bulletEnabled val="1"/>
        </dgm:presLayoutVars>
      </dgm:prSet>
      <dgm:spPr/>
    </dgm:pt>
  </dgm:ptLst>
  <dgm:cxnLst>
    <dgm:cxn modelId="{851D9D27-6F82-4B1C-8944-1F9D8BA80581}" type="presOf" srcId="{CE161E54-FAAE-4A98-8683-446F51065F24}" destId="{C4A6D7BF-4D27-4BB1-9860-49E34B8A3E25}" srcOrd="0" destOrd="0" presId="urn:microsoft.com/office/officeart/2005/8/layout/vList2"/>
    <dgm:cxn modelId="{C17D5057-3775-4DF4-B6FC-7DB3C621773D}" type="presOf" srcId="{513DFF8B-C535-4790-992D-7E5B4B6AD8F5}" destId="{2C0F2C08-5678-4F19-AF4D-56C9965DAC9E}" srcOrd="0" destOrd="0" presId="urn:microsoft.com/office/officeart/2005/8/layout/vList2"/>
    <dgm:cxn modelId="{E7A90059-012A-4197-AB1D-D245D8BE9692}" type="presOf" srcId="{2C3E4D89-D998-4687-8D35-80D4052E08BA}" destId="{6CE3FBED-3483-4D10-A3D2-2D9AB9E74870}" srcOrd="0" destOrd="0" presId="urn:microsoft.com/office/officeart/2005/8/layout/vList2"/>
    <dgm:cxn modelId="{078F2F8D-88AB-4209-9800-218455CD6F03}" srcId="{513DFF8B-C535-4790-992D-7E5B4B6AD8F5}" destId="{9A333B91-3B77-47F3-B9BB-3D3F26FB723B}" srcOrd="4" destOrd="0" parTransId="{38F5E5A5-D84B-4919-90D1-C9F14B51D5F8}" sibTransId="{3943A0B8-BF71-4AEC-A529-F8616ADA87AA}"/>
    <dgm:cxn modelId="{689E5E8D-AEC3-4FB0-AE97-A02EEAD5BFC9}" type="presOf" srcId="{B3E1C1AB-B86A-4B5B-9FCB-50E9FDBB6635}" destId="{75D01D00-D8A4-4940-B232-49B86583195A}" srcOrd="0" destOrd="0" presId="urn:microsoft.com/office/officeart/2005/8/layout/vList2"/>
    <dgm:cxn modelId="{2C8D319C-2536-4EEE-9588-895B6D063122}" srcId="{513DFF8B-C535-4790-992D-7E5B4B6AD8F5}" destId="{CBE65A16-F103-4347-8208-F0984B36A25D}" srcOrd="3" destOrd="0" parTransId="{7A5732AF-ED1B-43A4-AA31-56C2ABA1E128}" sibTransId="{CB92D94B-04B2-48CF-8B79-79AA41497CCE}"/>
    <dgm:cxn modelId="{0D3523A6-A5E7-4A70-A8A4-ECBF61321D48}" srcId="{513DFF8B-C535-4790-992D-7E5B4B6AD8F5}" destId="{B3E1C1AB-B86A-4B5B-9FCB-50E9FDBB6635}" srcOrd="1" destOrd="0" parTransId="{563DCBB1-523C-47A1-8491-79A659423DBE}" sibTransId="{81081E08-EE30-4C20-8686-B842F838B3CD}"/>
    <dgm:cxn modelId="{2A7F0DBF-F914-45BC-9F9C-997B13D8E4DE}" type="presOf" srcId="{CBE65A16-F103-4347-8208-F0984B36A25D}" destId="{376567C6-BBDA-43DE-BB71-E3BBC30143C4}" srcOrd="0" destOrd="0" presId="urn:microsoft.com/office/officeart/2005/8/layout/vList2"/>
    <dgm:cxn modelId="{E623FED4-C505-40F6-98D3-3775FB3AC085}" type="presOf" srcId="{9A333B91-3B77-47F3-B9BB-3D3F26FB723B}" destId="{1BB8130F-08CE-471A-9518-AA4568E4AECC}" srcOrd="0" destOrd="0" presId="urn:microsoft.com/office/officeart/2005/8/layout/vList2"/>
    <dgm:cxn modelId="{A9735FD6-A43B-4F85-8284-C6F51D93D354}" srcId="{513DFF8B-C535-4790-992D-7E5B4B6AD8F5}" destId="{CE161E54-FAAE-4A98-8683-446F51065F24}" srcOrd="2" destOrd="0" parTransId="{7959DEEA-3098-45DF-809F-2A3FB345557B}" sibTransId="{21520A2E-6518-4D69-B6C4-414B7C846AC0}"/>
    <dgm:cxn modelId="{4DE62DFA-4D48-446C-BF86-E12036F8B196}" srcId="{513DFF8B-C535-4790-992D-7E5B4B6AD8F5}" destId="{2C3E4D89-D998-4687-8D35-80D4052E08BA}" srcOrd="0" destOrd="0" parTransId="{6352780E-FD31-4DC5-8DB1-305A0D19392F}" sibTransId="{041CFBDD-C6F2-4BD6-BD0C-4C2BB36B97E0}"/>
    <dgm:cxn modelId="{4314DB70-B086-46BE-BF65-759EB0C62521}" type="presParOf" srcId="{2C0F2C08-5678-4F19-AF4D-56C9965DAC9E}" destId="{6CE3FBED-3483-4D10-A3D2-2D9AB9E74870}" srcOrd="0" destOrd="0" presId="urn:microsoft.com/office/officeart/2005/8/layout/vList2"/>
    <dgm:cxn modelId="{8657D2F1-430A-4B07-B422-ED4B03624DF0}" type="presParOf" srcId="{2C0F2C08-5678-4F19-AF4D-56C9965DAC9E}" destId="{80DB1CCA-92DE-4AF9-B8BC-4DCFA12557AE}" srcOrd="1" destOrd="0" presId="urn:microsoft.com/office/officeart/2005/8/layout/vList2"/>
    <dgm:cxn modelId="{1EAD6328-CFD5-485B-8D98-993356B88F9A}" type="presParOf" srcId="{2C0F2C08-5678-4F19-AF4D-56C9965DAC9E}" destId="{75D01D00-D8A4-4940-B232-49B86583195A}" srcOrd="2" destOrd="0" presId="urn:microsoft.com/office/officeart/2005/8/layout/vList2"/>
    <dgm:cxn modelId="{23E78F7B-8583-42F9-AFA4-D7E83F5DF388}" type="presParOf" srcId="{2C0F2C08-5678-4F19-AF4D-56C9965DAC9E}" destId="{CA7D565F-3556-4C4F-8784-6C886A7C8DB5}" srcOrd="3" destOrd="0" presId="urn:microsoft.com/office/officeart/2005/8/layout/vList2"/>
    <dgm:cxn modelId="{2126B9E4-BE7C-42F9-A44E-A17FFC9EF39D}" type="presParOf" srcId="{2C0F2C08-5678-4F19-AF4D-56C9965DAC9E}" destId="{C4A6D7BF-4D27-4BB1-9860-49E34B8A3E25}" srcOrd="4" destOrd="0" presId="urn:microsoft.com/office/officeart/2005/8/layout/vList2"/>
    <dgm:cxn modelId="{0FE82722-3F4E-47EE-87B3-CCD0C448943B}" type="presParOf" srcId="{2C0F2C08-5678-4F19-AF4D-56C9965DAC9E}" destId="{76D970B6-8094-44F8-B956-58AF3A1F5D0A}" srcOrd="5" destOrd="0" presId="urn:microsoft.com/office/officeart/2005/8/layout/vList2"/>
    <dgm:cxn modelId="{9980CB94-C38E-4C88-89D7-3656FB04DEA9}" type="presParOf" srcId="{2C0F2C08-5678-4F19-AF4D-56C9965DAC9E}" destId="{376567C6-BBDA-43DE-BB71-E3BBC30143C4}" srcOrd="6" destOrd="0" presId="urn:microsoft.com/office/officeart/2005/8/layout/vList2"/>
    <dgm:cxn modelId="{D1C9EF92-FEAE-4E7E-ACD1-28F7810A6D0E}" type="presParOf" srcId="{2C0F2C08-5678-4F19-AF4D-56C9965DAC9E}" destId="{9CE488C7-2FE6-4E5D-9AD5-8EB9AB43830C}" srcOrd="7" destOrd="0" presId="urn:microsoft.com/office/officeart/2005/8/layout/vList2"/>
    <dgm:cxn modelId="{AA81C788-10FF-4418-B711-DFCF5186BFB2}" type="presParOf" srcId="{2C0F2C08-5678-4F19-AF4D-56C9965DAC9E}" destId="{1BB8130F-08CE-471A-9518-AA4568E4AEC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C10CA219-9F05-49C7-8A43-CBC3B07BE408}" type="doc">
      <dgm:prSet loTypeId="urn:microsoft.com/office/officeart/2005/8/layout/default" loCatId="list" qsTypeId="urn:microsoft.com/office/officeart/2005/8/quickstyle/simple1" qsCatId="simple" csTypeId="urn:microsoft.com/office/officeart/2005/8/colors/colorful2" csCatId="colorful"/>
      <dgm:spPr/>
      <dgm:t>
        <a:bodyPr/>
        <a:lstStyle/>
        <a:p>
          <a:endParaRPr lang="en-US"/>
        </a:p>
      </dgm:t>
    </dgm:pt>
    <dgm:pt modelId="{FD75B7B5-E70A-46A6-841C-9D539D371B3B}">
      <dgm:prSet/>
      <dgm:spPr/>
      <dgm:t>
        <a:bodyPr/>
        <a:lstStyle/>
        <a:p>
          <a:r>
            <a:rPr lang="en-US" dirty="0"/>
            <a:t>1. Information About Conduct</a:t>
          </a:r>
        </a:p>
      </dgm:t>
    </dgm:pt>
    <dgm:pt modelId="{23AF3A93-45A0-4870-8483-55FB2DA91BA2}" type="parTrans" cxnId="{43AA2D64-4D8C-46F7-A2E2-0A067DDAFEC4}">
      <dgm:prSet/>
      <dgm:spPr/>
      <dgm:t>
        <a:bodyPr/>
        <a:lstStyle/>
        <a:p>
          <a:endParaRPr lang="en-US"/>
        </a:p>
      </dgm:t>
    </dgm:pt>
    <dgm:pt modelId="{C8D87F36-9856-45A3-AA7B-E1C885544620}" type="sibTrans" cxnId="{43AA2D64-4D8C-46F7-A2E2-0A067DDAFEC4}">
      <dgm:prSet/>
      <dgm:spPr/>
      <dgm:t>
        <a:bodyPr/>
        <a:lstStyle/>
        <a:p>
          <a:endParaRPr lang="en-US"/>
        </a:p>
      </dgm:t>
    </dgm:pt>
    <dgm:pt modelId="{8B6352EC-B637-4900-80B1-4B8AF73E4408}">
      <dgm:prSet/>
      <dgm:spPr/>
      <dgm:t>
        <a:bodyPr/>
        <a:lstStyle/>
        <a:p>
          <a:r>
            <a:rPr lang="en-US" dirty="0"/>
            <a:t>2. Supportive Measures</a:t>
          </a:r>
        </a:p>
      </dgm:t>
    </dgm:pt>
    <dgm:pt modelId="{CC9C6422-6778-422E-B3D3-B2A4971EF7CA}" type="parTrans" cxnId="{242EAD8F-A9C2-4D70-A212-CAEDC348E00F}">
      <dgm:prSet/>
      <dgm:spPr/>
      <dgm:t>
        <a:bodyPr/>
        <a:lstStyle/>
        <a:p>
          <a:endParaRPr lang="en-US"/>
        </a:p>
      </dgm:t>
    </dgm:pt>
    <dgm:pt modelId="{0F094F25-DE21-43F0-925E-F3F99089F600}" type="sibTrans" cxnId="{242EAD8F-A9C2-4D70-A212-CAEDC348E00F}">
      <dgm:prSet/>
      <dgm:spPr/>
      <dgm:t>
        <a:bodyPr/>
        <a:lstStyle/>
        <a:p>
          <a:endParaRPr lang="en-US"/>
        </a:p>
      </dgm:t>
    </dgm:pt>
    <dgm:pt modelId="{8CAE7E1B-0C2C-4681-973A-B993D6FF4F1E}">
      <dgm:prSet/>
      <dgm:spPr/>
      <dgm:t>
        <a:bodyPr/>
        <a:lstStyle/>
        <a:p>
          <a:r>
            <a:rPr lang="en-US" dirty="0"/>
            <a:t>3. Complaint Made</a:t>
          </a:r>
        </a:p>
      </dgm:t>
    </dgm:pt>
    <dgm:pt modelId="{2161DA88-3A07-46D2-8E95-75520A770A00}" type="parTrans" cxnId="{9E7C7331-714C-47F7-AA4A-A1E55CEE15D3}">
      <dgm:prSet/>
      <dgm:spPr/>
      <dgm:t>
        <a:bodyPr/>
        <a:lstStyle/>
        <a:p>
          <a:endParaRPr lang="en-US"/>
        </a:p>
      </dgm:t>
    </dgm:pt>
    <dgm:pt modelId="{AAA3BF40-2F8F-4F00-B6D6-20D38D4BF682}" type="sibTrans" cxnId="{9E7C7331-714C-47F7-AA4A-A1E55CEE15D3}">
      <dgm:prSet/>
      <dgm:spPr/>
      <dgm:t>
        <a:bodyPr/>
        <a:lstStyle/>
        <a:p>
          <a:endParaRPr lang="en-US"/>
        </a:p>
      </dgm:t>
    </dgm:pt>
    <dgm:pt modelId="{1795D7F4-3599-469D-A592-BE131AA7F0C0}">
      <dgm:prSet/>
      <dgm:spPr/>
      <dgm:t>
        <a:bodyPr/>
        <a:lstStyle/>
        <a:p>
          <a:r>
            <a:rPr lang="en-US" dirty="0"/>
            <a:t>4. Notice Provided</a:t>
          </a:r>
        </a:p>
      </dgm:t>
    </dgm:pt>
    <dgm:pt modelId="{242CD926-7EF3-4C8B-9BB4-A50B3ACA3DB1}" type="parTrans" cxnId="{133140FD-2264-4789-A659-8205131DA065}">
      <dgm:prSet/>
      <dgm:spPr/>
      <dgm:t>
        <a:bodyPr/>
        <a:lstStyle/>
        <a:p>
          <a:endParaRPr lang="en-US"/>
        </a:p>
      </dgm:t>
    </dgm:pt>
    <dgm:pt modelId="{75F8C832-B7B4-409F-8874-661F607EEF8B}" type="sibTrans" cxnId="{133140FD-2264-4789-A659-8205131DA065}">
      <dgm:prSet/>
      <dgm:spPr/>
      <dgm:t>
        <a:bodyPr/>
        <a:lstStyle/>
        <a:p>
          <a:endParaRPr lang="en-US"/>
        </a:p>
      </dgm:t>
    </dgm:pt>
    <dgm:pt modelId="{E89BB13A-3195-42E0-A8C2-D91289227E93}">
      <dgm:prSet/>
      <dgm:spPr/>
      <dgm:t>
        <a:bodyPr/>
        <a:lstStyle/>
        <a:p>
          <a:r>
            <a:rPr lang="en-US" dirty="0"/>
            <a:t>5. Investigation</a:t>
          </a:r>
        </a:p>
      </dgm:t>
    </dgm:pt>
    <dgm:pt modelId="{A44FEB5F-1102-4526-BEB8-8269A56285CB}" type="parTrans" cxnId="{0165664D-82B9-4801-8311-693C79BE0DFB}">
      <dgm:prSet/>
      <dgm:spPr/>
      <dgm:t>
        <a:bodyPr/>
        <a:lstStyle/>
        <a:p>
          <a:endParaRPr lang="en-US"/>
        </a:p>
      </dgm:t>
    </dgm:pt>
    <dgm:pt modelId="{ED8C48D8-AD07-4926-B11C-21C0E3791F82}" type="sibTrans" cxnId="{0165664D-82B9-4801-8311-693C79BE0DFB}">
      <dgm:prSet/>
      <dgm:spPr/>
      <dgm:t>
        <a:bodyPr/>
        <a:lstStyle/>
        <a:p>
          <a:endParaRPr lang="en-US"/>
        </a:p>
      </dgm:t>
    </dgm:pt>
    <dgm:pt modelId="{DDCC2F7D-D471-4817-9D89-4A9A5558B584}">
      <dgm:prSet/>
      <dgm:spPr/>
      <dgm:t>
        <a:bodyPr/>
        <a:lstStyle/>
        <a:p>
          <a:r>
            <a:rPr lang="en-US"/>
            <a:t>Next Step?</a:t>
          </a:r>
        </a:p>
      </dgm:t>
    </dgm:pt>
    <dgm:pt modelId="{74F5593C-B0A7-4695-AA78-5D7AC260DF37}" type="parTrans" cxnId="{5CD54885-3460-4C45-8598-CC05A8375392}">
      <dgm:prSet/>
      <dgm:spPr/>
      <dgm:t>
        <a:bodyPr/>
        <a:lstStyle/>
        <a:p>
          <a:endParaRPr lang="en-US"/>
        </a:p>
      </dgm:t>
    </dgm:pt>
    <dgm:pt modelId="{7D4D7C3D-7605-40B0-8BEB-54C9F582CB28}" type="sibTrans" cxnId="{5CD54885-3460-4C45-8598-CC05A8375392}">
      <dgm:prSet/>
      <dgm:spPr/>
      <dgm:t>
        <a:bodyPr/>
        <a:lstStyle/>
        <a:p>
          <a:endParaRPr lang="en-US"/>
        </a:p>
      </dgm:t>
    </dgm:pt>
    <dgm:pt modelId="{8EE5B351-8933-4FFF-9603-6282FE8AC884}" type="pres">
      <dgm:prSet presAssocID="{C10CA219-9F05-49C7-8A43-CBC3B07BE408}" presName="diagram" presStyleCnt="0">
        <dgm:presLayoutVars>
          <dgm:dir/>
          <dgm:resizeHandles val="exact"/>
        </dgm:presLayoutVars>
      </dgm:prSet>
      <dgm:spPr/>
    </dgm:pt>
    <dgm:pt modelId="{8735B22A-CEB7-4EA4-B8B5-975009BA47D8}" type="pres">
      <dgm:prSet presAssocID="{FD75B7B5-E70A-46A6-841C-9D539D371B3B}" presName="node" presStyleLbl="node1" presStyleIdx="0" presStyleCnt="6">
        <dgm:presLayoutVars>
          <dgm:bulletEnabled val="1"/>
        </dgm:presLayoutVars>
      </dgm:prSet>
      <dgm:spPr/>
    </dgm:pt>
    <dgm:pt modelId="{59D23239-C4AB-484A-9969-79467580B0AE}" type="pres">
      <dgm:prSet presAssocID="{C8D87F36-9856-45A3-AA7B-E1C885544620}" presName="sibTrans" presStyleCnt="0"/>
      <dgm:spPr/>
    </dgm:pt>
    <dgm:pt modelId="{13F356B3-8832-40B5-886F-E2EAD5275F8C}" type="pres">
      <dgm:prSet presAssocID="{8B6352EC-B637-4900-80B1-4B8AF73E4408}" presName="node" presStyleLbl="node1" presStyleIdx="1" presStyleCnt="6">
        <dgm:presLayoutVars>
          <dgm:bulletEnabled val="1"/>
        </dgm:presLayoutVars>
      </dgm:prSet>
      <dgm:spPr/>
    </dgm:pt>
    <dgm:pt modelId="{01C3EF0C-6C44-4B30-A2DC-B9349862BE0F}" type="pres">
      <dgm:prSet presAssocID="{0F094F25-DE21-43F0-925E-F3F99089F600}" presName="sibTrans" presStyleCnt="0"/>
      <dgm:spPr/>
    </dgm:pt>
    <dgm:pt modelId="{5EECD3B5-AA54-477E-B7AF-A5E2BF5053E6}" type="pres">
      <dgm:prSet presAssocID="{8CAE7E1B-0C2C-4681-973A-B993D6FF4F1E}" presName="node" presStyleLbl="node1" presStyleIdx="2" presStyleCnt="6">
        <dgm:presLayoutVars>
          <dgm:bulletEnabled val="1"/>
        </dgm:presLayoutVars>
      </dgm:prSet>
      <dgm:spPr/>
    </dgm:pt>
    <dgm:pt modelId="{5885ED0F-0562-4077-BB40-4CC92FF0CEBC}" type="pres">
      <dgm:prSet presAssocID="{AAA3BF40-2F8F-4F00-B6D6-20D38D4BF682}" presName="sibTrans" presStyleCnt="0"/>
      <dgm:spPr/>
    </dgm:pt>
    <dgm:pt modelId="{66C4D995-16DB-48CB-B955-7F5EFF56DB47}" type="pres">
      <dgm:prSet presAssocID="{1795D7F4-3599-469D-A592-BE131AA7F0C0}" presName="node" presStyleLbl="node1" presStyleIdx="3" presStyleCnt="6">
        <dgm:presLayoutVars>
          <dgm:bulletEnabled val="1"/>
        </dgm:presLayoutVars>
      </dgm:prSet>
      <dgm:spPr/>
    </dgm:pt>
    <dgm:pt modelId="{CB212B59-620D-40C3-A4F6-DA7805251167}" type="pres">
      <dgm:prSet presAssocID="{75F8C832-B7B4-409F-8874-661F607EEF8B}" presName="sibTrans" presStyleCnt="0"/>
      <dgm:spPr/>
    </dgm:pt>
    <dgm:pt modelId="{9E977302-06E9-4F16-8C4D-46AFEB8838A5}" type="pres">
      <dgm:prSet presAssocID="{E89BB13A-3195-42E0-A8C2-D91289227E93}" presName="node" presStyleLbl="node1" presStyleIdx="4" presStyleCnt="6">
        <dgm:presLayoutVars>
          <dgm:bulletEnabled val="1"/>
        </dgm:presLayoutVars>
      </dgm:prSet>
      <dgm:spPr/>
    </dgm:pt>
    <dgm:pt modelId="{C2BDC729-139D-4E6B-80D9-A6C79910BF0D}" type="pres">
      <dgm:prSet presAssocID="{ED8C48D8-AD07-4926-B11C-21C0E3791F82}" presName="sibTrans" presStyleCnt="0"/>
      <dgm:spPr/>
    </dgm:pt>
    <dgm:pt modelId="{C1AC4755-9B63-4201-B7D7-40A21C24F08B}" type="pres">
      <dgm:prSet presAssocID="{DDCC2F7D-D471-4817-9D89-4A9A5558B584}" presName="node" presStyleLbl="node1" presStyleIdx="5" presStyleCnt="6">
        <dgm:presLayoutVars>
          <dgm:bulletEnabled val="1"/>
        </dgm:presLayoutVars>
      </dgm:prSet>
      <dgm:spPr/>
    </dgm:pt>
  </dgm:ptLst>
  <dgm:cxnLst>
    <dgm:cxn modelId="{EE264101-198B-4D36-AA52-68A43104B57D}" type="presOf" srcId="{E89BB13A-3195-42E0-A8C2-D91289227E93}" destId="{9E977302-06E9-4F16-8C4D-46AFEB8838A5}" srcOrd="0" destOrd="0" presId="urn:microsoft.com/office/officeart/2005/8/layout/default"/>
    <dgm:cxn modelId="{9E7C7331-714C-47F7-AA4A-A1E55CEE15D3}" srcId="{C10CA219-9F05-49C7-8A43-CBC3B07BE408}" destId="{8CAE7E1B-0C2C-4681-973A-B993D6FF4F1E}" srcOrd="2" destOrd="0" parTransId="{2161DA88-3A07-46D2-8E95-75520A770A00}" sibTransId="{AAA3BF40-2F8F-4F00-B6D6-20D38D4BF682}"/>
    <dgm:cxn modelId="{43AA2D64-4D8C-46F7-A2E2-0A067DDAFEC4}" srcId="{C10CA219-9F05-49C7-8A43-CBC3B07BE408}" destId="{FD75B7B5-E70A-46A6-841C-9D539D371B3B}" srcOrd="0" destOrd="0" parTransId="{23AF3A93-45A0-4870-8483-55FB2DA91BA2}" sibTransId="{C8D87F36-9856-45A3-AA7B-E1C885544620}"/>
    <dgm:cxn modelId="{0165664D-82B9-4801-8311-693C79BE0DFB}" srcId="{C10CA219-9F05-49C7-8A43-CBC3B07BE408}" destId="{E89BB13A-3195-42E0-A8C2-D91289227E93}" srcOrd="4" destOrd="0" parTransId="{A44FEB5F-1102-4526-BEB8-8269A56285CB}" sibTransId="{ED8C48D8-AD07-4926-B11C-21C0E3791F82}"/>
    <dgm:cxn modelId="{E24CDD6E-B253-4229-96DE-D74FCD3565EA}" type="presOf" srcId="{C10CA219-9F05-49C7-8A43-CBC3B07BE408}" destId="{8EE5B351-8933-4FFF-9603-6282FE8AC884}" srcOrd="0" destOrd="0" presId="urn:microsoft.com/office/officeart/2005/8/layout/default"/>
    <dgm:cxn modelId="{9C48A670-BA55-4820-8042-74B86A7B9D51}" type="presOf" srcId="{DDCC2F7D-D471-4817-9D89-4A9A5558B584}" destId="{C1AC4755-9B63-4201-B7D7-40A21C24F08B}" srcOrd="0" destOrd="0" presId="urn:microsoft.com/office/officeart/2005/8/layout/default"/>
    <dgm:cxn modelId="{8D3FA074-885D-4119-84F3-4955A0A33939}" type="presOf" srcId="{FD75B7B5-E70A-46A6-841C-9D539D371B3B}" destId="{8735B22A-CEB7-4EA4-B8B5-975009BA47D8}" srcOrd="0" destOrd="0" presId="urn:microsoft.com/office/officeart/2005/8/layout/default"/>
    <dgm:cxn modelId="{20EE1677-8DCA-4DA9-A1A1-DF752DF17A0D}" type="presOf" srcId="{8CAE7E1B-0C2C-4681-973A-B993D6FF4F1E}" destId="{5EECD3B5-AA54-477E-B7AF-A5E2BF5053E6}" srcOrd="0" destOrd="0" presId="urn:microsoft.com/office/officeart/2005/8/layout/default"/>
    <dgm:cxn modelId="{5CD54885-3460-4C45-8598-CC05A8375392}" srcId="{C10CA219-9F05-49C7-8A43-CBC3B07BE408}" destId="{DDCC2F7D-D471-4817-9D89-4A9A5558B584}" srcOrd="5" destOrd="0" parTransId="{74F5593C-B0A7-4695-AA78-5D7AC260DF37}" sibTransId="{7D4D7C3D-7605-40B0-8BEB-54C9F582CB28}"/>
    <dgm:cxn modelId="{242EAD8F-A9C2-4D70-A212-CAEDC348E00F}" srcId="{C10CA219-9F05-49C7-8A43-CBC3B07BE408}" destId="{8B6352EC-B637-4900-80B1-4B8AF73E4408}" srcOrd="1" destOrd="0" parTransId="{CC9C6422-6778-422E-B3D3-B2A4971EF7CA}" sibTransId="{0F094F25-DE21-43F0-925E-F3F99089F600}"/>
    <dgm:cxn modelId="{ECB084B2-B4DB-48A3-9578-5E451C3D14E9}" type="presOf" srcId="{1795D7F4-3599-469D-A592-BE131AA7F0C0}" destId="{66C4D995-16DB-48CB-B955-7F5EFF56DB47}" srcOrd="0" destOrd="0" presId="urn:microsoft.com/office/officeart/2005/8/layout/default"/>
    <dgm:cxn modelId="{305869BE-4FBB-495D-B4F2-BD7F50F91FEE}" type="presOf" srcId="{8B6352EC-B637-4900-80B1-4B8AF73E4408}" destId="{13F356B3-8832-40B5-886F-E2EAD5275F8C}" srcOrd="0" destOrd="0" presId="urn:microsoft.com/office/officeart/2005/8/layout/default"/>
    <dgm:cxn modelId="{133140FD-2264-4789-A659-8205131DA065}" srcId="{C10CA219-9F05-49C7-8A43-CBC3B07BE408}" destId="{1795D7F4-3599-469D-A592-BE131AA7F0C0}" srcOrd="3" destOrd="0" parTransId="{242CD926-7EF3-4C8B-9BB4-A50B3ACA3DB1}" sibTransId="{75F8C832-B7B4-409F-8874-661F607EEF8B}"/>
    <dgm:cxn modelId="{8ED93161-B1C5-4834-A259-9DAC8252C331}" type="presParOf" srcId="{8EE5B351-8933-4FFF-9603-6282FE8AC884}" destId="{8735B22A-CEB7-4EA4-B8B5-975009BA47D8}" srcOrd="0" destOrd="0" presId="urn:microsoft.com/office/officeart/2005/8/layout/default"/>
    <dgm:cxn modelId="{11F9B56E-7E75-4A48-80F7-55D3E368C29D}" type="presParOf" srcId="{8EE5B351-8933-4FFF-9603-6282FE8AC884}" destId="{59D23239-C4AB-484A-9969-79467580B0AE}" srcOrd="1" destOrd="0" presId="urn:microsoft.com/office/officeart/2005/8/layout/default"/>
    <dgm:cxn modelId="{13DB48E4-DC14-4730-9801-BA0C1CA0128F}" type="presParOf" srcId="{8EE5B351-8933-4FFF-9603-6282FE8AC884}" destId="{13F356B3-8832-40B5-886F-E2EAD5275F8C}" srcOrd="2" destOrd="0" presId="urn:microsoft.com/office/officeart/2005/8/layout/default"/>
    <dgm:cxn modelId="{E6FB67FB-24BF-494E-960A-F2ADC190F317}" type="presParOf" srcId="{8EE5B351-8933-4FFF-9603-6282FE8AC884}" destId="{01C3EF0C-6C44-4B30-A2DC-B9349862BE0F}" srcOrd="3" destOrd="0" presId="urn:microsoft.com/office/officeart/2005/8/layout/default"/>
    <dgm:cxn modelId="{0A9AA4F0-0346-4D12-9469-D4462452E989}" type="presParOf" srcId="{8EE5B351-8933-4FFF-9603-6282FE8AC884}" destId="{5EECD3B5-AA54-477E-B7AF-A5E2BF5053E6}" srcOrd="4" destOrd="0" presId="urn:microsoft.com/office/officeart/2005/8/layout/default"/>
    <dgm:cxn modelId="{E64FA161-A0DA-4526-9A1C-E24A9748C048}" type="presParOf" srcId="{8EE5B351-8933-4FFF-9603-6282FE8AC884}" destId="{5885ED0F-0562-4077-BB40-4CC92FF0CEBC}" srcOrd="5" destOrd="0" presId="urn:microsoft.com/office/officeart/2005/8/layout/default"/>
    <dgm:cxn modelId="{CCEC3A2D-8D57-4AF7-82C5-1FE84955BDA9}" type="presParOf" srcId="{8EE5B351-8933-4FFF-9603-6282FE8AC884}" destId="{66C4D995-16DB-48CB-B955-7F5EFF56DB47}" srcOrd="6" destOrd="0" presId="urn:microsoft.com/office/officeart/2005/8/layout/default"/>
    <dgm:cxn modelId="{9056D5E7-B013-4B45-BAC3-2D79D54BF8F9}" type="presParOf" srcId="{8EE5B351-8933-4FFF-9603-6282FE8AC884}" destId="{CB212B59-620D-40C3-A4F6-DA7805251167}" srcOrd="7" destOrd="0" presId="urn:microsoft.com/office/officeart/2005/8/layout/default"/>
    <dgm:cxn modelId="{C7310D75-5761-4CDB-B2E5-92BF56CA1986}" type="presParOf" srcId="{8EE5B351-8933-4FFF-9603-6282FE8AC884}" destId="{9E977302-06E9-4F16-8C4D-46AFEB8838A5}" srcOrd="8" destOrd="0" presId="urn:microsoft.com/office/officeart/2005/8/layout/default"/>
    <dgm:cxn modelId="{B9E83C9F-CB28-45C8-A03C-C13191EDBE16}" type="presParOf" srcId="{8EE5B351-8933-4FFF-9603-6282FE8AC884}" destId="{C2BDC729-139D-4E6B-80D9-A6C79910BF0D}" srcOrd="9" destOrd="0" presId="urn:microsoft.com/office/officeart/2005/8/layout/default"/>
    <dgm:cxn modelId="{93913AC3-C704-47F0-9348-0CB686D047BD}" type="presParOf" srcId="{8EE5B351-8933-4FFF-9603-6282FE8AC884}" destId="{C1AC4755-9B63-4201-B7D7-40A21C24F08B}"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A06A897-9807-4DF5-9CCE-F78A9607C064}"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B49B7CD9-9CCA-4910-B62C-99751A437AAF}">
      <dgm:prSet/>
      <dgm:spPr/>
      <dgm:t>
        <a:bodyPr/>
        <a:lstStyle/>
        <a:p>
          <a:r>
            <a:rPr lang="en-US"/>
            <a:t>Relevant evidence is that which is </a:t>
          </a:r>
          <a:r>
            <a:rPr lang="en-US" b="1"/>
            <a:t>related to the allegation(s) of sex discrimination</a:t>
          </a:r>
          <a:endParaRPr lang="en-US"/>
        </a:p>
      </dgm:t>
    </dgm:pt>
    <dgm:pt modelId="{21FBD189-8F5F-4BF4-BBF2-EE9B5AED88DF}" type="parTrans" cxnId="{4BFE8AA0-A1AD-49AE-918E-43CAD2B68FF4}">
      <dgm:prSet/>
      <dgm:spPr/>
      <dgm:t>
        <a:bodyPr/>
        <a:lstStyle/>
        <a:p>
          <a:endParaRPr lang="en-US"/>
        </a:p>
      </dgm:t>
    </dgm:pt>
    <dgm:pt modelId="{94E65F85-2E1D-45A1-B714-8DC7D10CF0AB}" type="sibTrans" cxnId="{4BFE8AA0-A1AD-49AE-918E-43CAD2B68FF4}">
      <dgm:prSet/>
      <dgm:spPr/>
      <dgm:t>
        <a:bodyPr/>
        <a:lstStyle/>
        <a:p>
          <a:endParaRPr lang="en-US"/>
        </a:p>
      </dgm:t>
    </dgm:pt>
    <dgm:pt modelId="{3BCD5C3B-86CD-46B4-AB57-25CA24721A93}">
      <dgm:prSet/>
      <dgm:spPr/>
      <dgm:t>
        <a:bodyPr/>
        <a:lstStyle/>
        <a:p>
          <a:r>
            <a:rPr lang="en-US"/>
            <a:t>Relevant evidence has a tendency to make a fact that is of consequence to the determination more or less likely to be true</a:t>
          </a:r>
        </a:p>
      </dgm:t>
    </dgm:pt>
    <dgm:pt modelId="{9F611FFA-349D-449D-9FD1-FC35979A4484}" type="parTrans" cxnId="{47449F1F-D107-48E0-AB2C-76EE312A6739}">
      <dgm:prSet/>
      <dgm:spPr/>
      <dgm:t>
        <a:bodyPr/>
        <a:lstStyle/>
        <a:p>
          <a:endParaRPr lang="en-US"/>
        </a:p>
      </dgm:t>
    </dgm:pt>
    <dgm:pt modelId="{7DF586C1-6587-4722-824F-8676B3EEFF0F}" type="sibTrans" cxnId="{47449F1F-D107-48E0-AB2C-76EE312A6739}">
      <dgm:prSet/>
      <dgm:spPr/>
      <dgm:t>
        <a:bodyPr/>
        <a:lstStyle/>
        <a:p>
          <a:endParaRPr lang="en-US"/>
        </a:p>
      </dgm:t>
    </dgm:pt>
    <dgm:pt modelId="{F34CE6EB-2C96-4DDA-AFD7-073F22FFC8DC}" type="pres">
      <dgm:prSet presAssocID="{FA06A897-9807-4DF5-9CCE-F78A9607C064}" presName="linear" presStyleCnt="0">
        <dgm:presLayoutVars>
          <dgm:animLvl val="lvl"/>
          <dgm:resizeHandles val="exact"/>
        </dgm:presLayoutVars>
      </dgm:prSet>
      <dgm:spPr/>
    </dgm:pt>
    <dgm:pt modelId="{219296B8-55C1-4837-BC2C-8FAB6237C697}" type="pres">
      <dgm:prSet presAssocID="{B49B7CD9-9CCA-4910-B62C-99751A437AAF}" presName="parentText" presStyleLbl="node1" presStyleIdx="0" presStyleCnt="2">
        <dgm:presLayoutVars>
          <dgm:chMax val="0"/>
          <dgm:bulletEnabled val="1"/>
        </dgm:presLayoutVars>
      </dgm:prSet>
      <dgm:spPr/>
    </dgm:pt>
    <dgm:pt modelId="{63C7D3BC-8945-4DE1-B946-BF7C23C230D1}" type="pres">
      <dgm:prSet presAssocID="{94E65F85-2E1D-45A1-B714-8DC7D10CF0AB}" presName="spacer" presStyleCnt="0"/>
      <dgm:spPr/>
    </dgm:pt>
    <dgm:pt modelId="{52BA958B-CA32-4B4C-BD4E-169DFFEB389F}" type="pres">
      <dgm:prSet presAssocID="{3BCD5C3B-86CD-46B4-AB57-25CA24721A93}" presName="parentText" presStyleLbl="node1" presStyleIdx="1" presStyleCnt="2">
        <dgm:presLayoutVars>
          <dgm:chMax val="0"/>
          <dgm:bulletEnabled val="1"/>
        </dgm:presLayoutVars>
      </dgm:prSet>
      <dgm:spPr/>
    </dgm:pt>
  </dgm:ptLst>
  <dgm:cxnLst>
    <dgm:cxn modelId="{47449F1F-D107-48E0-AB2C-76EE312A6739}" srcId="{FA06A897-9807-4DF5-9CCE-F78A9607C064}" destId="{3BCD5C3B-86CD-46B4-AB57-25CA24721A93}" srcOrd="1" destOrd="0" parTransId="{9F611FFA-349D-449D-9FD1-FC35979A4484}" sibTransId="{7DF586C1-6587-4722-824F-8676B3EEFF0F}"/>
    <dgm:cxn modelId="{76F47283-2857-40C0-9A3B-3EAF43EA2B23}" type="presOf" srcId="{B49B7CD9-9CCA-4910-B62C-99751A437AAF}" destId="{219296B8-55C1-4837-BC2C-8FAB6237C697}" srcOrd="0" destOrd="0" presId="urn:microsoft.com/office/officeart/2005/8/layout/vList2"/>
    <dgm:cxn modelId="{4BFE8AA0-A1AD-49AE-918E-43CAD2B68FF4}" srcId="{FA06A897-9807-4DF5-9CCE-F78A9607C064}" destId="{B49B7CD9-9CCA-4910-B62C-99751A437AAF}" srcOrd="0" destOrd="0" parTransId="{21FBD189-8F5F-4BF4-BBF2-EE9B5AED88DF}" sibTransId="{94E65F85-2E1D-45A1-B714-8DC7D10CF0AB}"/>
    <dgm:cxn modelId="{035976A8-F58A-4812-AA42-D66E83FE8860}" type="presOf" srcId="{FA06A897-9807-4DF5-9CCE-F78A9607C064}" destId="{F34CE6EB-2C96-4DDA-AFD7-073F22FFC8DC}" srcOrd="0" destOrd="0" presId="urn:microsoft.com/office/officeart/2005/8/layout/vList2"/>
    <dgm:cxn modelId="{094FDEA8-6693-4BBB-B5B1-9E728CD20967}" type="presOf" srcId="{3BCD5C3B-86CD-46B4-AB57-25CA24721A93}" destId="{52BA958B-CA32-4B4C-BD4E-169DFFEB389F}" srcOrd="0" destOrd="0" presId="urn:microsoft.com/office/officeart/2005/8/layout/vList2"/>
    <dgm:cxn modelId="{BACBFB07-4C18-48AD-9C30-63E269233B50}" type="presParOf" srcId="{F34CE6EB-2C96-4DDA-AFD7-073F22FFC8DC}" destId="{219296B8-55C1-4837-BC2C-8FAB6237C697}" srcOrd="0" destOrd="0" presId="urn:microsoft.com/office/officeart/2005/8/layout/vList2"/>
    <dgm:cxn modelId="{EC359059-3CD5-464E-B23E-0A1ED48EEBBF}" type="presParOf" srcId="{F34CE6EB-2C96-4DDA-AFD7-073F22FFC8DC}" destId="{63C7D3BC-8945-4DE1-B946-BF7C23C230D1}" srcOrd="1" destOrd="0" presId="urn:microsoft.com/office/officeart/2005/8/layout/vList2"/>
    <dgm:cxn modelId="{93786D8B-A12A-4729-AE7B-E94E68110ED1}" type="presParOf" srcId="{F34CE6EB-2C96-4DDA-AFD7-073F22FFC8DC}" destId="{52BA958B-CA32-4B4C-BD4E-169DFFEB389F}"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DF68299-A54E-41D3-A6B0-58FEDAA36CD0}"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54EE58B-B13D-4DD2-8363-293D02B54D5A}">
      <dgm:prSet/>
      <dgm:spPr/>
      <dgm:t>
        <a:bodyPr/>
        <a:lstStyle/>
        <a:p>
          <a:endParaRPr lang="en-US" dirty="0"/>
        </a:p>
      </dgm:t>
    </dgm:pt>
    <dgm:pt modelId="{E9F803DF-5C29-4B5A-9C2C-A73967C1EAB6}" type="parTrans" cxnId="{C4A9810B-56B3-4548-A265-28A2520DA6D4}">
      <dgm:prSet/>
      <dgm:spPr/>
      <dgm:t>
        <a:bodyPr/>
        <a:lstStyle/>
        <a:p>
          <a:endParaRPr lang="en-US"/>
        </a:p>
      </dgm:t>
    </dgm:pt>
    <dgm:pt modelId="{45BD2158-550B-49FB-AB72-A6FEE5B97C30}" type="sibTrans" cxnId="{C4A9810B-56B3-4548-A265-28A2520DA6D4}">
      <dgm:prSet/>
      <dgm:spPr/>
      <dgm:t>
        <a:bodyPr/>
        <a:lstStyle/>
        <a:p>
          <a:endParaRPr lang="en-US"/>
        </a:p>
      </dgm:t>
    </dgm:pt>
    <dgm:pt modelId="{0DB1B984-2CA7-4040-A612-44BC6D0335DE}">
      <dgm:prSet/>
      <dgm:spPr/>
      <dgm:t>
        <a:bodyPr/>
        <a:lstStyle/>
        <a:p>
          <a:pPr>
            <a:buFont typeface="Courier New" panose="02070309020205020404" pitchFamily="49" charset="0"/>
            <a:buChar char="o"/>
          </a:pPr>
          <a:r>
            <a:rPr lang="en-US" dirty="0"/>
            <a:t>Exculpatory - tends to exonerate or show no fault. </a:t>
          </a:r>
        </a:p>
      </dgm:t>
    </dgm:pt>
    <dgm:pt modelId="{992595B6-7CF1-4722-A8DE-5A4588EB3A2D}" type="parTrans" cxnId="{ED7399A4-5E28-4701-AFFE-56CF7E90E3EA}">
      <dgm:prSet/>
      <dgm:spPr/>
      <dgm:t>
        <a:bodyPr/>
        <a:lstStyle/>
        <a:p>
          <a:endParaRPr lang="en-US"/>
        </a:p>
      </dgm:t>
    </dgm:pt>
    <dgm:pt modelId="{7800B9D7-14BA-4ED5-8729-61A2FAF23D03}" type="sibTrans" cxnId="{ED7399A4-5E28-4701-AFFE-56CF7E90E3EA}">
      <dgm:prSet/>
      <dgm:spPr/>
      <dgm:t>
        <a:bodyPr/>
        <a:lstStyle/>
        <a:p>
          <a:endParaRPr lang="en-US"/>
        </a:p>
      </dgm:t>
    </dgm:pt>
    <dgm:pt modelId="{6313D25C-C899-4CDA-A1B9-91F589B27A1F}" type="pres">
      <dgm:prSet presAssocID="{5DF68299-A54E-41D3-A6B0-58FEDAA36CD0}" presName="root" presStyleCnt="0">
        <dgm:presLayoutVars>
          <dgm:dir/>
          <dgm:resizeHandles val="exact"/>
        </dgm:presLayoutVars>
      </dgm:prSet>
      <dgm:spPr/>
    </dgm:pt>
    <dgm:pt modelId="{612EB0D2-0E5D-4ECD-953A-E90375A01552}" type="pres">
      <dgm:prSet presAssocID="{A54EE58B-B13D-4DD2-8363-293D02B54D5A}" presName="compNode" presStyleCnt="0"/>
      <dgm:spPr/>
    </dgm:pt>
    <dgm:pt modelId="{CA41388A-63E1-46CB-85A7-AC26B2C44DCD}" type="pres">
      <dgm:prSet presAssocID="{A54EE58B-B13D-4DD2-8363-293D02B54D5A}" presName="bgRect" presStyleLbl="bgShp" presStyleIdx="0" presStyleCnt="2"/>
      <dgm:spPr/>
    </dgm:pt>
    <dgm:pt modelId="{240F411B-F123-4B94-B9C5-12E79B75A21A}" type="pres">
      <dgm:prSet presAssocID="{A54EE58B-B13D-4DD2-8363-293D02B54D5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Judge"/>
        </a:ext>
      </dgm:extLst>
    </dgm:pt>
    <dgm:pt modelId="{8F4B97A4-9877-4D4C-ADE0-1A729021F7B2}" type="pres">
      <dgm:prSet presAssocID="{A54EE58B-B13D-4DD2-8363-293D02B54D5A}" presName="spaceRect" presStyleCnt="0"/>
      <dgm:spPr/>
    </dgm:pt>
    <dgm:pt modelId="{32AA7C4D-4FAC-465C-AF43-A13C7D83172C}" type="pres">
      <dgm:prSet presAssocID="{A54EE58B-B13D-4DD2-8363-293D02B54D5A}" presName="parTx" presStyleLbl="revTx" presStyleIdx="0" presStyleCnt="2">
        <dgm:presLayoutVars>
          <dgm:chMax val="0"/>
          <dgm:chPref val="0"/>
        </dgm:presLayoutVars>
      </dgm:prSet>
      <dgm:spPr/>
    </dgm:pt>
    <dgm:pt modelId="{007CF7FD-B5CF-4854-9E6C-FF78B2CA226A}" type="pres">
      <dgm:prSet presAssocID="{45BD2158-550B-49FB-AB72-A6FEE5B97C30}" presName="sibTrans" presStyleCnt="0"/>
      <dgm:spPr/>
    </dgm:pt>
    <dgm:pt modelId="{9749E283-624F-4C65-A7F7-69C824E8B377}" type="pres">
      <dgm:prSet presAssocID="{0DB1B984-2CA7-4040-A612-44BC6D0335DE}" presName="compNode" presStyleCnt="0"/>
      <dgm:spPr/>
    </dgm:pt>
    <dgm:pt modelId="{4139A17C-5D0A-48DA-9D4C-7F343E894D49}" type="pres">
      <dgm:prSet presAssocID="{0DB1B984-2CA7-4040-A612-44BC6D0335DE}" presName="bgRect" presStyleLbl="bgShp" presStyleIdx="1" presStyleCnt="2"/>
      <dgm:spPr/>
    </dgm:pt>
    <dgm:pt modelId="{71203FFE-1335-46F2-93E2-ECECC11205F6}" type="pres">
      <dgm:prSet presAssocID="{0DB1B984-2CA7-4040-A612-44BC6D0335DE}"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encil"/>
        </a:ext>
      </dgm:extLst>
    </dgm:pt>
    <dgm:pt modelId="{E27F0845-4099-463B-8D87-22C1023A31A1}" type="pres">
      <dgm:prSet presAssocID="{0DB1B984-2CA7-4040-A612-44BC6D0335DE}" presName="spaceRect" presStyleCnt="0"/>
      <dgm:spPr/>
    </dgm:pt>
    <dgm:pt modelId="{3FFB8D6E-2D8E-427E-BF9A-A1460924F3E1}" type="pres">
      <dgm:prSet presAssocID="{0DB1B984-2CA7-4040-A612-44BC6D0335DE}" presName="parTx" presStyleLbl="revTx" presStyleIdx="1" presStyleCnt="2">
        <dgm:presLayoutVars>
          <dgm:chMax val="0"/>
          <dgm:chPref val="0"/>
        </dgm:presLayoutVars>
      </dgm:prSet>
      <dgm:spPr/>
    </dgm:pt>
  </dgm:ptLst>
  <dgm:cxnLst>
    <dgm:cxn modelId="{C4A9810B-56B3-4548-A265-28A2520DA6D4}" srcId="{5DF68299-A54E-41D3-A6B0-58FEDAA36CD0}" destId="{A54EE58B-B13D-4DD2-8363-293D02B54D5A}" srcOrd="0" destOrd="0" parTransId="{E9F803DF-5C29-4B5A-9C2C-A73967C1EAB6}" sibTransId="{45BD2158-550B-49FB-AB72-A6FEE5B97C30}"/>
    <dgm:cxn modelId="{69DB9E14-D7C7-4A12-B110-1D5C872163F3}" type="presOf" srcId="{5DF68299-A54E-41D3-A6B0-58FEDAA36CD0}" destId="{6313D25C-C899-4CDA-A1B9-91F589B27A1F}" srcOrd="0" destOrd="0" presId="urn:microsoft.com/office/officeart/2018/2/layout/IconVerticalSolidList"/>
    <dgm:cxn modelId="{A3BCF886-E2DD-404A-9027-6632C16926F1}" type="presOf" srcId="{A54EE58B-B13D-4DD2-8363-293D02B54D5A}" destId="{32AA7C4D-4FAC-465C-AF43-A13C7D83172C}" srcOrd="0" destOrd="0" presId="urn:microsoft.com/office/officeart/2018/2/layout/IconVerticalSolidList"/>
    <dgm:cxn modelId="{2675A89B-0009-43DF-8151-7054DAE07DE6}" type="presOf" srcId="{0DB1B984-2CA7-4040-A612-44BC6D0335DE}" destId="{3FFB8D6E-2D8E-427E-BF9A-A1460924F3E1}" srcOrd="0" destOrd="0" presId="urn:microsoft.com/office/officeart/2018/2/layout/IconVerticalSolidList"/>
    <dgm:cxn modelId="{ED7399A4-5E28-4701-AFFE-56CF7E90E3EA}" srcId="{5DF68299-A54E-41D3-A6B0-58FEDAA36CD0}" destId="{0DB1B984-2CA7-4040-A612-44BC6D0335DE}" srcOrd="1" destOrd="0" parTransId="{992595B6-7CF1-4722-A8DE-5A4588EB3A2D}" sibTransId="{7800B9D7-14BA-4ED5-8729-61A2FAF23D03}"/>
    <dgm:cxn modelId="{E58AAC39-72F9-4E89-8F74-B2A523087B25}" type="presParOf" srcId="{6313D25C-C899-4CDA-A1B9-91F589B27A1F}" destId="{612EB0D2-0E5D-4ECD-953A-E90375A01552}" srcOrd="0" destOrd="0" presId="urn:microsoft.com/office/officeart/2018/2/layout/IconVerticalSolidList"/>
    <dgm:cxn modelId="{6D91BDF0-2EAB-402A-850B-71519DBE7D61}" type="presParOf" srcId="{612EB0D2-0E5D-4ECD-953A-E90375A01552}" destId="{CA41388A-63E1-46CB-85A7-AC26B2C44DCD}" srcOrd="0" destOrd="0" presId="urn:microsoft.com/office/officeart/2018/2/layout/IconVerticalSolidList"/>
    <dgm:cxn modelId="{E4789DA6-1118-4407-A33B-F182B9EC2C59}" type="presParOf" srcId="{612EB0D2-0E5D-4ECD-953A-E90375A01552}" destId="{240F411B-F123-4B94-B9C5-12E79B75A21A}" srcOrd="1" destOrd="0" presId="urn:microsoft.com/office/officeart/2018/2/layout/IconVerticalSolidList"/>
    <dgm:cxn modelId="{70936945-BCD1-45AA-817D-40513C7AF205}" type="presParOf" srcId="{612EB0D2-0E5D-4ECD-953A-E90375A01552}" destId="{8F4B97A4-9877-4D4C-ADE0-1A729021F7B2}" srcOrd="2" destOrd="0" presId="urn:microsoft.com/office/officeart/2018/2/layout/IconVerticalSolidList"/>
    <dgm:cxn modelId="{3B0EB073-F01C-409B-B233-D9EF0470493D}" type="presParOf" srcId="{612EB0D2-0E5D-4ECD-953A-E90375A01552}" destId="{32AA7C4D-4FAC-465C-AF43-A13C7D83172C}" srcOrd="3" destOrd="0" presId="urn:microsoft.com/office/officeart/2018/2/layout/IconVerticalSolidList"/>
    <dgm:cxn modelId="{830A6BDC-DBB7-49E2-957C-F7AA70D01C34}" type="presParOf" srcId="{6313D25C-C899-4CDA-A1B9-91F589B27A1F}" destId="{007CF7FD-B5CF-4854-9E6C-FF78B2CA226A}" srcOrd="1" destOrd="0" presId="urn:microsoft.com/office/officeart/2018/2/layout/IconVerticalSolidList"/>
    <dgm:cxn modelId="{71D6A233-0212-480D-97B8-2CAD5FF5DA86}" type="presParOf" srcId="{6313D25C-C899-4CDA-A1B9-91F589B27A1F}" destId="{9749E283-624F-4C65-A7F7-69C824E8B377}" srcOrd="2" destOrd="0" presId="urn:microsoft.com/office/officeart/2018/2/layout/IconVerticalSolidList"/>
    <dgm:cxn modelId="{EBDD00A9-CEB1-491F-9F01-B1EE837D65DB}" type="presParOf" srcId="{9749E283-624F-4C65-A7F7-69C824E8B377}" destId="{4139A17C-5D0A-48DA-9D4C-7F343E894D49}" srcOrd="0" destOrd="0" presId="urn:microsoft.com/office/officeart/2018/2/layout/IconVerticalSolidList"/>
    <dgm:cxn modelId="{CAAA4E94-68AB-4FBB-8BA8-FDCD575E35D9}" type="presParOf" srcId="{9749E283-624F-4C65-A7F7-69C824E8B377}" destId="{71203FFE-1335-46F2-93E2-ECECC11205F6}" srcOrd="1" destOrd="0" presId="urn:microsoft.com/office/officeart/2018/2/layout/IconVerticalSolidList"/>
    <dgm:cxn modelId="{E5AC74C7-603B-4041-A635-6C626F74635D}" type="presParOf" srcId="{9749E283-624F-4C65-A7F7-69C824E8B377}" destId="{E27F0845-4099-463B-8D87-22C1023A31A1}" srcOrd="2" destOrd="0" presId="urn:microsoft.com/office/officeart/2018/2/layout/IconVerticalSolidList"/>
    <dgm:cxn modelId="{B31CA411-FDDA-4F0B-96F8-286BF00D38BD}" type="presParOf" srcId="{9749E283-624F-4C65-A7F7-69C824E8B377}" destId="{3FFB8D6E-2D8E-427E-BF9A-A1460924F3E1}"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74816882-89FC-4538-964E-AE4BA02AAEEC}"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90792205-D05D-4A96-A8A2-DCFE7D5D5F8F}">
      <dgm:prSet/>
      <dgm:spPr/>
      <dgm:t>
        <a:bodyPr/>
        <a:lstStyle/>
        <a:p>
          <a:r>
            <a:rPr lang="en-US" dirty="0"/>
            <a:t>1. Information About Conduct</a:t>
          </a:r>
        </a:p>
      </dgm:t>
    </dgm:pt>
    <dgm:pt modelId="{62767041-860A-4738-8C31-E4C82E11F9B0}" type="parTrans" cxnId="{6EA48105-A555-4FF0-8877-2E45645FE979}">
      <dgm:prSet/>
      <dgm:spPr/>
      <dgm:t>
        <a:bodyPr/>
        <a:lstStyle/>
        <a:p>
          <a:endParaRPr lang="en-US"/>
        </a:p>
      </dgm:t>
    </dgm:pt>
    <dgm:pt modelId="{E17C85B3-6876-403F-A9A7-7ECA94C636CF}" type="sibTrans" cxnId="{6EA48105-A555-4FF0-8877-2E45645FE979}">
      <dgm:prSet/>
      <dgm:spPr/>
      <dgm:t>
        <a:bodyPr/>
        <a:lstStyle/>
        <a:p>
          <a:endParaRPr lang="en-US"/>
        </a:p>
      </dgm:t>
    </dgm:pt>
    <dgm:pt modelId="{FFEB7538-2F00-456D-B636-E1EC3C1E3BD4}">
      <dgm:prSet/>
      <dgm:spPr/>
      <dgm:t>
        <a:bodyPr/>
        <a:lstStyle/>
        <a:p>
          <a:r>
            <a:rPr lang="en-US" dirty="0"/>
            <a:t>2. Supportive Measures</a:t>
          </a:r>
        </a:p>
      </dgm:t>
    </dgm:pt>
    <dgm:pt modelId="{9F7AE77C-F987-4EE5-84F4-34DBCB94F457}" type="parTrans" cxnId="{77ED6B74-6844-4C27-827F-9AF8BB2F6E85}">
      <dgm:prSet/>
      <dgm:spPr/>
      <dgm:t>
        <a:bodyPr/>
        <a:lstStyle/>
        <a:p>
          <a:endParaRPr lang="en-US"/>
        </a:p>
      </dgm:t>
    </dgm:pt>
    <dgm:pt modelId="{3F7CB4C1-D42E-4D42-83F3-5E68E8F7A1CA}" type="sibTrans" cxnId="{77ED6B74-6844-4C27-827F-9AF8BB2F6E85}">
      <dgm:prSet/>
      <dgm:spPr/>
      <dgm:t>
        <a:bodyPr/>
        <a:lstStyle/>
        <a:p>
          <a:endParaRPr lang="en-US"/>
        </a:p>
      </dgm:t>
    </dgm:pt>
    <dgm:pt modelId="{33F6F447-59A9-41C5-A675-C6171AA7DE1C}">
      <dgm:prSet/>
      <dgm:spPr/>
      <dgm:t>
        <a:bodyPr/>
        <a:lstStyle/>
        <a:p>
          <a:r>
            <a:rPr lang="en-US" dirty="0"/>
            <a:t>3. Complaint Made</a:t>
          </a:r>
        </a:p>
      </dgm:t>
    </dgm:pt>
    <dgm:pt modelId="{B256C5C6-C5EA-4710-8A3F-98992491B739}" type="parTrans" cxnId="{5D38A87F-FE46-4E3B-9B56-7F963BCE4A3E}">
      <dgm:prSet/>
      <dgm:spPr/>
      <dgm:t>
        <a:bodyPr/>
        <a:lstStyle/>
        <a:p>
          <a:endParaRPr lang="en-US"/>
        </a:p>
      </dgm:t>
    </dgm:pt>
    <dgm:pt modelId="{30A2FB39-6D07-4E53-92B0-D16D06E8DFCB}" type="sibTrans" cxnId="{5D38A87F-FE46-4E3B-9B56-7F963BCE4A3E}">
      <dgm:prSet/>
      <dgm:spPr/>
      <dgm:t>
        <a:bodyPr/>
        <a:lstStyle/>
        <a:p>
          <a:endParaRPr lang="en-US"/>
        </a:p>
      </dgm:t>
    </dgm:pt>
    <dgm:pt modelId="{E6E48231-FF70-4A70-A15B-9DF4CEA7648A}">
      <dgm:prSet/>
      <dgm:spPr/>
      <dgm:t>
        <a:bodyPr/>
        <a:lstStyle/>
        <a:p>
          <a:r>
            <a:rPr lang="en-US" dirty="0"/>
            <a:t>4. Notice Provided</a:t>
          </a:r>
        </a:p>
      </dgm:t>
    </dgm:pt>
    <dgm:pt modelId="{4970EADE-CA9B-48B5-A348-772C64476E5E}" type="parTrans" cxnId="{04013C9B-6179-46FC-BCC2-CC1B011C672E}">
      <dgm:prSet/>
      <dgm:spPr/>
      <dgm:t>
        <a:bodyPr/>
        <a:lstStyle/>
        <a:p>
          <a:endParaRPr lang="en-US"/>
        </a:p>
      </dgm:t>
    </dgm:pt>
    <dgm:pt modelId="{5E1820DE-CE62-4AF7-95CF-59401578FED3}" type="sibTrans" cxnId="{04013C9B-6179-46FC-BCC2-CC1B011C672E}">
      <dgm:prSet/>
      <dgm:spPr/>
      <dgm:t>
        <a:bodyPr/>
        <a:lstStyle/>
        <a:p>
          <a:endParaRPr lang="en-US"/>
        </a:p>
      </dgm:t>
    </dgm:pt>
    <dgm:pt modelId="{4C145297-3A12-4557-A798-FD2C0CC35768}">
      <dgm:prSet/>
      <dgm:spPr/>
      <dgm:t>
        <a:bodyPr/>
        <a:lstStyle/>
        <a:p>
          <a:r>
            <a:rPr lang="en-US" dirty="0"/>
            <a:t>5. Investigation</a:t>
          </a:r>
        </a:p>
      </dgm:t>
    </dgm:pt>
    <dgm:pt modelId="{3CB03045-19A7-4A9A-8299-65FFBECC853B}" type="parTrans" cxnId="{F2D7BBFE-F044-465C-8F77-72192559CF0F}">
      <dgm:prSet/>
      <dgm:spPr/>
      <dgm:t>
        <a:bodyPr/>
        <a:lstStyle/>
        <a:p>
          <a:endParaRPr lang="en-US"/>
        </a:p>
      </dgm:t>
    </dgm:pt>
    <dgm:pt modelId="{F907C5D6-07BF-4CA2-8A53-E19B51890189}" type="sibTrans" cxnId="{F2D7BBFE-F044-465C-8F77-72192559CF0F}">
      <dgm:prSet/>
      <dgm:spPr/>
      <dgm:t>
        <a:bodyPr/>
        <a:lstStyle/>
        <a:p>
          <a:endParaRPr lang="en-US"/>
        </a:p>
      </dgm:t>
    </dgm:pt>
    <dgm:pt modelId="{A4B23CB9-4C63-4592-8268-85E1260AC512}">
      <dgm:prSet/>
      <dgm:spPr/>
      <dgm:t>
        <a:bodyPr/>
        <a:lstStyle/>
        <a:p>
          <a:r>
            <a:rPr lang="en-US" dirty="0"/>
            <a:t>6. Review of Evidence</a:t>
          </a:r>
        </a:p>
      </dgm:t>
    </dgm:pt>
    <dgm:pt modelId="{F991ABCF-448A-4959-90F8-5678E51D9134}" type="parTrans" cxnId="{C07A232B-923C-4733-A98F-40560C9D7C67}">
      <dgm:prSet/>
      <dgm:spPr/>
      <dgm:t>
        <a:bodyPr/>
        <a:lstStyle/>
        <a:p>
          <a:endParaRPr lang="en-US"/>
        </a:p>
      </dgm:t>
    </dgm:pt>
    <dgm:pt modelId="{48429877-903B-419B-ACDB-275B31349E67}" type="sibTrans" cxnId="{C07A232B-923C-4733-A98F-40560C9D7C67}">
      <dgm:prSet/>
      <dgm:spPr/>
      <dgm:t>
        <a:bodyPr/>
        <a:lstStyle/>
        <a:p>
          <a:endParaRPr lang="en-US"/>
        </a:p>
      </dgm:t>
    </dgm:pt>
    <dgm:pt modelId="{DF3F789F-4BCF-4619-B629-26FEA2C79491}">
      <dgm:prSet/>
      <dgm:spPr/>
      <dgm:t>
        <a:bodyPr/>
        <a:lstStyle/>
        <a:p>
          <a:r>
            <a:rPr lang="en-US" dirty="0"/>
            <a:t>Next Steps?</a:t>
          </a:r>
        </a:p>
      </dgm:t>
    </dgm:pt>
    <dgm:pt modelId="{5C9EE932-7AF5-4A1C-AB2C-D44C1C148E0A}" type="parTrans" cxnId="{EDB7A951-1806-4445-B163-1A09340AE32C}">
      <dgm:prSet/>
      <dgm:spPr/>
      <dgm:t>
        <a:bodyPr/>
        <a:lstStyle/>
        <a:p>
          <a:endParaRPr lang="en-US"/>
        </a:p>
      </dgm:t>
    </dgm:pt>
    <dgm:pt modelId="{CDBBD24B-A1D0-461E-B99D-626F9CDDF364}" type="sibTrans" cxnId="{EDB7A951-1806-4445-B163-1A09340AE32C}">
      <dgm:prSet/>
      <dgm:spPr/>
      <dgm:t>
        <a:bodyPr/>
        <a:lstStyle/>
        <a:p>
          <a:endParaRPr lang="en-US"/>
        </a:p>
      </dgm:t>
    </dgm:pt>
    <dgm:pt modelId="{B18E1C54-9518-43C9-B5F4-44AA47F83402}" type="pres">
      <dgm:prSet presAssocID="{74816882-89FC-4538-964E-AE4BA02AAEEC}" presName="diagram" presStyleCnt="0">
        <dgm:presLayoutVars>
          <dgm:dir/>
          <dgm:resizeHandles val="exact"/>
        </dgm:presLayoutVars>
      </dgm:prSet>
      <dgm:spPr/>
    </dgm:pt>
    <dgm:pt modelId="{32A2C924-8B90-4B70-929C-3221B7842521}" type="pres">
      <dgm:prSet presAssocID="{90792205-D05D-4A96-A8A2-DCFE7D5D5F8F}" presName="node" presStyleLbl="node1" presStyleIdx="0" presStyleCnt="7">
        <dgm:presLayoutVars>
          <dgm:bulletEnabled val="1"/>
        </dgm:presLayoutVars>
      </dgm:prSet>
      <dgm:spPr/>
    </dgm:pt>
    <dgm:pt modelId="{6838B0DD-B59C-465C-90B0-9F244A51A499}" type="pres">
      <dgm:prSet presAssocID="{E17C85B3-6876-403F-A9A7-7ECA94C636CF}" presName="sibTrans" presStyleCnt="0"/>
      <dgm:spPr/>
    </dgm:pt>
    <dgm:pt modelId="{553B8920-DD58-4AC1-B147-AFC3AD9D68AF}" type="pres">
      <dgm:prSet presAssocID="{FFEB7538-2F00-456D-B636-E1EC3C1E3BD4}" presName="node" presStyleLbl="node1" presStyleIdx="1" presStyleCnt="7">
        <dgm:presLayoutVars>
          <dgm:bulletEnabled val="1"/>
        </dgm:presLayoutVars>
      </dgm:prSet>
      <dgm:spPr/>
    </dgm:pt>
    <dgm:pt modelId="{025DBC16-1795-425C-B75A-2FF1FBFD590B}" type="pres">
      <dgm:prSet presAssocID="{3F7CB4C1-D42E-4D42-83F3-5E68E8F7A1CA}" presName="sibTrans" presStyleCnt="0"/>
      <dgm:spPr/>
    </dgm:pt>
    <dgm:pt modelId="{BBCB745D-328E-4FA4-98C9-15CB36DE210F}" type="pres">
      <dgm:prSet presAssocID="{33F6F447-59A9-41C5-A675-C6171AA7DE1C}" presName="node" presStyleLbl="node1" presStyleIdx="2" presStyleCnt="7">
        <dgm:presLayoutVars>
          <dgm:bulletEnabled val="1"/>
        </dgm:presLayoutVars>
      </dgm:prSet>
      <dgm:spPr/>
    </dgm:pt>
    <dgm:pt modelId="{45C6D933-9DE4-43D1-9A84-7D7807F3DEF8}" type="pres">
      <dgm:prSet presAssocID="{30A2FB39-6D07-4E53-92B0-D16D06E8DFCB}" presName="sibTrans" presStyleCnt="0"/>
      <dgm:spPr/>
    </dgm:pt>
    <dgm:pt modelId="{8CEF5CFD-8870-45DA-A52C-2AB1CDEA2F5B}" type="pres">
      <dgm:prSet presAssocID="{E6E48231-FF70-4A70-A15B-9DF4CEA7648A}" presName="node" presStyleLbl="node1" presStyleIdx="3" presStyleCnt="7">
        <dgm:presLayoutVars>
          <dgm:bulletEnabled val="1"/>
        </dgm:presLayoutVars>
      </dgm:prSet>
      <dgm:spPr/>
    </dgm:pt>
    <dgm:pt modelId="{E3989F96-F4D4-4A2B-9555-845395357353}" type="pres">
      <dgm:prSet presAssocID="{5E1820DE-CE62-4AF7-95CF-59401578FED3}" presName="sibTrans" presStyleCnt="0"/>
      <dgm:spPr/>
    </dgm:pt>
    <dgm:pt modelId="{8299B224-3B15-4EB3-A709-66CC3D2231D0}" type="pres">
      <dgm:prSet presAssocID="{4C145297-3A12-4557-A798-FD2C0CC35768}" presName="node" presStyleLbl="node1" presStyleIdx="4" presStyleCnt="7">
        <dgm:presLayoutVars>
          <dgm:bulletEnabled val="1"/>
        </dgm:presLayoutVars>
      </dgm:prSet>
      <dgm:spPr/>
    </dgm:pt>
    <dgm:pt modelId="{FC683789-56C4-4730-BFC3-6BB8BA20BCA3}" type="pres">
      <dgm:prSet presAssocID="{F907C5D6-07BF-4CA2-8A53-E19B51890189}" presName="sibTrans" presStyleCnt="0"/>
      <dgm:spPr/>
    </dgm:pt>
    <dgm:pt modelId="{34F3B373-615C-47E1-9709-3E55DAD8637A}" type="pres">
      <dgm:prSet presAssocID="{A4B23CB9-4C63-4592-8268-85E1260AC512}" presName="node" presStyleLbl="node1" presStyleIdx="5" presStyleCnt="7">
        <dgm:presLayoutVars>
          <dgm:bulletEnabled val="1"/>
        </dgm:presLayoutVars>
      </dgm:prSet>
      <dgm:spPr/>
    </dgm:pt>
    <dgm:pt modelId="{93C32914-E5F5-41C0-8F59-372300FC302C}" type="pres">
      <dgm:prSet presAssocID="{48429877-903B-419B-ACDB-275B31349E67}" presName="sibTrans" presStyleCnt="0"/>
      <dgm:spPr/>
    </dgm:pt>
    <dgm:pt modelId="{73531040-045E-43C6-B841-4DBEF52CBAF0}" type="pres">
      <dgm:prSet presAssocID="{DF3F789F-4BCF-4619-B629-26FEA2C79491}" presName="node" presStyleLbl="node1" presStyleIdx="6" presStyleCnt="7">
        <dgm:presLayoutVars>
          <dgm:bulletEnabled val="1"/>
        </dgm:presLayoutVars>
      </dgm:prSet>
      <dgm:spPr/>
    </dgm:pt>
  </dgm:ptLst>
  <dgm:cxnLst>
    <dgm:cxn modelId="{6EA48105-A555-4FF0-8877-2E45645FE979}" srcId="{74816882-89FC-4538-964E-AE4BA02AAEEC}" destId="{90792205-D05D-4A96-A8A2-DCFE7D5D5F8F}" srcOrd="0" destOrd="0" parTransId="{62767041-860A-4738-8C31-E4C82E11F9B0}" sibTransId="{E17C85B3-6876-403F-A9A7-7ECA94C636CF}"/>
    <dgm:cxn modelId="{C69CAC1F-9F74-4413-9742-BECE43093EC3}" type="presOf" srcId="{E6E48231-FF70-4A70-A15B-9DF4CEA7648A}" destId="{8CEF5CFD-8870-45DA-A52C-2AB1CDEA2F5B}" srcOrd="0" destOrd="0" presId="urn:microsoft.com/office/officeart/2005/8/layout/default"/>
    <dgm:cxn modelId="{C07A232B-923C-4733-A98F-40560C9D7C67}" srcId="{74816882-89FC-4538-964E-AE4BA02AAEEC}" destId="{A4B23CB9-4C63-4592-8268-85E1260AC512}" srcOrd="5" destOrd="0" parTransId="{F991ABCF-448A-4959-90F8-5678E51D9134}" sibTransId="{48429877-903B-419B-ACDB-275B31349E67}"/>
    <dgm:cxn modelId="{EB463333-1635-482A-B7D5-DC318FFAA0E0}" type="presOf" srcId="{FFEB7538-2F00-456D-B636-E1EC3C1E3BD4}" destId="{553B8920-DD58-4AC1-B147-AFC3AD9D68AF}" srcOrd="0" destOrd="0" presId="urn:microsoft.com/office/officeart/2005/8/layout/default"/>
    <dgm:cxn modelId="{EDB7A951-1806-4445-B163-1A09340AE32C}" srcId="{74816882-89FC-4538-964E-AE4BA02AAEEC}" destId="{DF3F789F-4BCF-4619-B629-26FEA2C79491}" srcOrd="6" destOrd="0" parTransId="{5C9EE932-7AF5-4A1C-AB2C-D44C1C148E0A}" sibTransId="{CDBBD24B-A1D0-461E-B99D-626F9CDDF364}"/>
    <dgm:cxn modelId="{77ED6B74-6844-4C27-827F-9AF8BB2F6E85}" srcId="{74816882-89FC-4538-964E-AE4BA02AAEEC}" destId="{FFEB7538-2F00-456D-B636-E1EC3C1E3BD4}" srcOrd="1" destOrd="0" parTransId="{9F7AE77C-F987-4EE5-84F4-34DBCB94F457}" sibTransId="{3F7CB4C1-D42E-4D42-83F3-5E68E8F7A1CA}"/>
    <dgm:cxn modelId="{A1EC8B58-BDB9-4B04-9BAF-5905CFC2606D}" type="presOf" srcId="{A4B23CB9-4C63-4592-8268-85E1260AC512}" destId="{34F3B373-615C-47E1-9709-3E55DAD8637A}" srcOrd="0" destOrd="0" presId="urn:microsoft.com/office/officeart/2005/8/layout/default"/>
    <dgm:cxn modelId="{D4D1927E-84ED-425B-8823-D9D8EC2C99A8}" type="presOf" srcId="{90792205-D05D-4A96-A8A2-DCFE7D5D5F8F}" destId="{32A2C924-8B90-4B70-929C-3221B7842521}" srcOrd="0" destOrd="0" presId="urn:microsoft.com/office/officeart/2005/8/layout/default"/>
    <dgm:cxn modelId="{5D38A87F-FE46-4E3B-9B56-7F963BCE4A3E}" srcId="{74816882-89FC-4538-964E-AE4BA02AAEEC}" destId="{33F6F447-59A9-41C5-A675-C6171AA7DE1C}" srcOrd="2" destOrd="0" parTransId="{B256C5C6-C5EA-4710-8A3F-98992491B739}" sibTransId="{30A2FB39-6D07-4E53-92B0-D16D06E8DFCB}"/>
    <dgm:cxn modelId="{04013C9B-6179-46FC-BCC2-CC1B011C672E}" srcId="{74816882-89FC-4538-964E-AE4BA02AAEEC}" destId="{E6E48231-FF70-4A70-A15B-9DF4CEA7648A}" srcOrd="3" destOrd="0" parTransId="{4970EADE-CA9B-48B5-A348-772C64476E5E}" sibTransId="{5E1820DE-CE62-4AF7-95CF-59401578FED3}"/>
    <dgm:cxn modelId="{C909D6BE-12C0-40F1-BD4E-03CC8595EA3E}" type="presOf" srcId="{33F6F447-59A9-41C5-A675-C6171AA7DE1C}" destId="{BBCB745D-328E-4FA4-98C9-15CB36DE210F}" srcOrd="0" destOrd="0" presId="urn:microsoft.com/office/officeart/2005/8/layout/default"/>
    <dgm:cxn modelId="{CC9664D0-1408-42E3-A83C-A1EB0783BB78}" type="presOf" srcId="{DF3F789F-4BCF-4619-B629-26FEA2C79491}" destId="{73531040-045E-43C6-B841-4DBEF52CBAF0}" srcOrd="0" destOrd="0" presId="urn:microsoft.com/office/officeart/2005/8/layout/default"/>
    <dgm:cxn modelId="{582056D8-DF03-4B19-8983-DF39678042C9}" type="presOf" srcId="{4C145297-3A12-4557-A798-FD2C0CC35768}" destId="{8299B224-3B15-4EB3-A709-66CC3D2231D0}" srcOrd="0" destOrd="0" presId="urn:microsoft.com/office/officeart/2005/8/layout/default"/>
    <dgm:cxn modelId="{281583EF-5FF2-4721-908C-956354053596}" type="presOf" srcId="{74816882-89FC-4538-964E-AE4BA02AAEEC}" destId="{B18E1C54-9518-43C9-B5F4-44AA47F83402}" srcOrd="0" destOrd="0" presId="urn:microsoft.com/office/officeart/2005/8/layout/default"/>
    <dgm:cxn modelId="{F2D7BBFE-F044-465C-8F77-72192559CF0F}" srcId="{74816882-89FC-4538-964E-AE4BA02AAEEC}" destId="{4C145297-3A12-4557-A798-FD2C0CC35768}" srcOrd="4" destOrd="0" parTransId="{3CB03045-19A7-4A9A-8299-65FFBECC853B}" sibTransId="{F907C5D6-07BF-4CA2-8A53-E19B51890189}"/>
    <dgm:cxn modelId="{AA1FF8EE-969E-4FE6-97E8-16C76D5D1361}" type="presParOf" srcId="{B18E1C54-9518-43C9-B5F4-44AA47F83402}" destId="{32A2C924-8B90-4B70-929C-3221B7842521}" srcOrd="0" destOrd="0" presId="urn:microsoft.com/office/officeart/2005/8/layout/default"/>
    <dgm:cxn modelId="{A3F35F91-427A-4CC0-B468-8CEF7FEDC993}" type="presParOf" srcId="{B18E1C54-9518-43C9-B5F4-44AA47F83402}" destId="{6838B0DD-B59C-465C-90B0-9F244A51A499}" srcOrd="1" destOrd="0" presId="urn:microsoft.com/office/officeart/2005/8/layout/default"/>
    <dgm:cxn modelId="{29A77171-438A-4F1B-BCD2-3244D523722F}" type="presParOf" srcId="{B18E1C54-9518-43C9-B5F4-44AA47F83402}" destId="{553B8920-DD58-4AC1-B147-AFC3AD9D68AF}" srcOrd="2" destOrd="0" presId="urn:microsoft.com/office/officeart/2005/8/layout/default"/>
    <dgm:cxn modelId="{06BBF923-556A-46EE-B31B-1CDAF7E1CF42}" type="presParOf" srcId="{B18E1C54-9518-43C9-B5F4-44AA47F83402}" destId="{025DBC16-1795-425C-B75A-2FF1FBFD590B}" srcOrd="3" destOrd="0" presId="urn:microsoft.com/office/officeart/2005/8/layout/default"/>
    <dgm:cxn modelId="{5F7B9395-39D1-4132-9194-C682F8C5E61F}" type="presParOf" srcId="{B18E1C54-9518-43C9-B5F4-44AA47F83402}" destId="{BBCB745D-328E-4FA4-98C9-15CB36DE210F}" srcOrd="4" destOrd="0" presId="urn:microsoft.com/office/officeart/2005/8/layout/default"/>
    <dgm:cxn modelId="{CD2DF19D-A16D-4726-8047-39275170F1F9}" type="presParOf" srcId="{B18E1C54-9518-43C9-B5F4-44AA47F83402}" destId="{45C6D933-9DE4-43D1-9A84-7D7807F3DEF8}" srcOrd="5" destOrd="0" presId="urn:microsoft.com/office/officeart/2005/8/layout/default"/>
    <dgm:cxn modelId="{37793572-28C2-4F1B-9CD2-D08D177A769A}" type="presParOf" srcId="{B18E1C54-9518-43C9-B5F4-44AA47F83402}" destId="{8CEF5CFD-8870-45DA-A52C-2AB1CDEA2F5B}" srcOrd="6" destOrd="0" presId="urn:microsoft.com/office/officeart/2005/8/layout/default"/>
    <dgm:cxn modelId="{A63A7E83-9CF0-45EB-83E5-11B49D6A85B6}" type="presParOf" srcId="{B18E1C54-9518-43C9-B5F4-44AA47F83402}" destId="{E3989F96-F4D4-4A2B-9555-845395357353}" srcOrd="7" destOrd="0" presId="urn:microsoft.com/office/officeart/2005/8/layout/default"/>
    <dgm:cxn modelId="{D8AEF167-6E34-4B9A-ACBD-2CD9A0DB03B0}" type="presParOf" srcId="{B18E1C54-9518-43C9-B5F4-44AA47F83402}" destId="{8299B224-3B15-4EB3-A709-66CC3D2231D0}" srcOrd="8" destOrd="0" presId="urn:microsoft.com/office/officeart/2005/8/layout/default"/>
    <dgm:cxn modelId="{A38D2EC0-8120-4523-B640-DD3B2D79EA73}" type="presParOf" srcId="{B18E1C54-9518-43C9-B5F4-44AA47F83402}" destId="{FC683789-56C4-4730-BFC3-6BB8BA20BCA3}" srcOrd="9" destOrd="0" presId="urn:microsoft.com/office/officeart/2005/8/layout/default"/>
    <dgm:cxn modelId="{5BDC4378-343D-42F8-AE6D-9FED540405EB}" type="presParOf" srcId="{B18E1C54-9518-43C9-B5F4-44AA47F83402}" destId="{34F3B373-615C-47E1-9709-3E55DAD8637A}" srcOrd="10" destOrd="0" presId="urn:microsoft.com/office/officeart/2005/8/layout/default"/>
    <dgm:cxn modelId="{F801D837-27A1-462A-A7ED-3A9AAC89B75E}" type="presParOf" srcId="{B18E1C54-9518-43C9-B5F4-44AA47F83402}" destId="{93C32914-E5F5-41C0-8F59-372300FC302C}" srcOrd="11" destOrd="0" presId="urn:microsoft.com/office/officeart/2005/8/layout/default"/>
    <dgm:cxn modelId="{40341A59-5ED1-4DF1-AEE9-99A9E9C15D3E}" type="presParOf" srcId="{B18E1C54-9518-43C9-B5F4-44AA47F83402}" destId="{73531040-045E-43C6-B841-4DBEF52CBAF0}"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3EBAABCE-6D2E-4CD1-BBF5-78C0EC7AECF8}" type="doc">
      <dgm:prSet loTypeId="urn:microsoft.com/office/officeart/2005/8/layout/process4" loCatId="process" qsTypeId="urn:microsoft.com/office/officeart/2005/8/quickstyle/simple5" qsCatId="simple" csTypeId="urn:microsoft.com/office/officeart/2005/8/colors/accent0_3" csCatId="mainScheme"/>
      <dgm:spPr/>
      <dgm:t>
        <a:bodyPr/>
        <a:lstStyle/>
        <a:p>
          <a:endParaRPr lang="en-US"/>
        </a:p>
      </dgm:t>
    </dgm:pt>
    <dgm:pt modelId="{8F4D2BE5-E212-4887-B4EF-BB6A57463766}">
      <dgm:prSet/>
      <dgm:spPr/>
      <dgm:t>
        <a:bodyPr/>
        <a:lstStyle/>
        <a:p>
          <a:r>
            <a:rPr lang="en-US" b="1"/>
            <a:t>Standard of Proof</a:t>
          </a:r>
          <a:endParaRPr lang="en-US"/>
        </a:p>
      </dgm:t>
    </dgm:pt>
    <dgm:pt modelId="{43535189-5E01-44BF-85C1-918DFE9332A6}" type="parTrans" cxnId="{0C3B946E-9B28-4B91-A5C2-E2032B8A2A5F}">
      <dgm:prSet/>
      <dgm:spPr/>
      <dgm:t>
        <a:bodyPr/>
        <a:lstStyle/>
        <a:p>
          <a:endParaRPr lang="en-US"/>
        </a:p>
      </dgm:t>
    </dgm:pt>
    <dgm:pt modelId="{42BF420A-2832-489C-A076-3B60B2DB825D}" type="sibTrans" cxnId="{0C3B946E-9B28-4B91-A5C2-E2032B8A2A5F}">
      <dgm:prSet/>
      <dgm:spPr/>
      <dgm:t>
        <a:bodyPr/>
        <a:lstStyle/>
        <a:p>
          <a:endParaRPr lang="en-US"/>
        </a:p>
      </dgm:t>
    </dgm:pt>
    <dgm:pt modelId="{FB79DCD4-EB60-4B9C-B65B-1CE66833A3CE}">
      <dgm:prSet/>
      <dgm:spPr/>
      <dgm:t>
        <a:bodyPr/>
        <a:lstStyle/>
        <a:p>
          <a:r>
            <a:rPr lang="en-US"/>
            <a:t>The standard of proof need to be met to make the determination that sex discrimination occurred is  </a:t>
          </a:r>
          <a:r>
            <a:rPr lang="en-US" b="1"/>
            <a:t>preponderance of the evidence</a:t>
          </a:r>
          <a:r>
            <a:rPr lang="en-US"/>
            <a:t>. </a:t>
          </a:r>
        </a:p>
      </dgm:t>
    </dgm:pt>
    <dgm:pt modelId="{FD6185B5-70ED-4E5D-A94F-FF78A5391083}" type="parTrans" cxnId="{B31733AB-9F9F-458F-9303-1A4CEE5CE02E}">
      <dgm:prSet/>
      <dgm:spPr/>
      <dgm:t>
        <a:bodyPr/>
        <a:lstStyle/>
        <a:p>
          <a:endParaRPr lang="en-US"/>
        </a:p>
      </dgm:t>
    </dgm:pt>
    <dgm:pt modelId="{BBC0A3EC-2306-40B2-BEA4-7DB61EDC4C5D}" type="sibTrans" cxnId="{B31733AB-9F9F-458F-9303-1A4CEE5CE02E}">
      <dgm:prSet/>
      <dgm:spPr/>
      <dgm:t>
        <a:bodyPr/>
        <a:lstStyle/>
        <a:p>
          <a:endParaRPr lang="en-US"/>
        </a:p>
      </dgm:t>
    </dgm:pt>
    <dgm:pt modelId="{D2FCC09F-27B1-4224-B251-E0FBED05558C}">
      <dgm:prSet/>
      <dgm:spPr/>
      <dgm:t>
        <a:bodyPr/>
        <a:lstStyle/>
        <a:p>
          <a:r>
            <a:rPr lang="en-US"/>
            <a:t>Preponderance of evidence means more likely than not the conduct occurred (i.e., more than 50% certainty, when compared to opposing evidence)</a:t>
          </a:r>
        </a:p>
      </dgm:t>
    </dgm:pt>
    <dgm:pt modelId="{EF7EF175-9B5A-4A99-9769-6D69EA55A2A7}" type="parTrans" cxnId="{A8A85F96-189D-4B4A-91D4-2396B7BD0E29}">
      <dgm:prSet/>
      <dgm:spPr/>
      <dgm:t>
        <a:bodyPr/>
        <a:lstStyle/>
        <a:p>
          <a:endParaRPr lang="en-US"/>
        </a:p>
      </dgm:t>
    </dgm:pt>
    <dgm:pt modelId="{132DB342-BB06-4905-BE76-55BA2A51F0E8}" type="sibTrans" cxnId="{A8A85F96-189D-4B4A-91D4-2396B7BD0E29}">
      <dgm:prSet/>
      <dgm:spPr/>
      <dgm:t>
        <a:bodyPr/>
        <a:lstStyle/>
        <a:p>
          <a:endParaRPr lang="en-US"/>
        </a:p>
      </dgm:t>
    </dgm:pt>
    <dgm:pt modelId="{5E3A95C3-5AAB-4265-9A59-AF707FF9E9FE}" type="pres">
      <dgm:prSet presAssocID="{3EBAABCE-6D2E-4CD1-BBF5-78C0EC7AECF8}" presName="Name0" presStyleCnt="0">
        <dgm:presLayoutVars>
          <dgm:dir/>
          <dgm:animLvl val="lvl"/>
          <dgm:resizeHandles val="exact"/>
        </dgm:presLayoutVars>
      </dgm:prSet>
      <dgm:spPr/>
    </dgm:pt>
    <dgm:pt modelId="{B2D8AB51-E26C-4242-AFF4-DDBB7FD664B9}" type="pres">
      <dgm:prSet presAssocID="{D2FCC09F-27B1-4224-B251-E0FBED05558C}" presName="boxAndChildren" presStyleCnt="0"/>
      <dgm:spPr/>
    </dgm:pt>
    <dgm:pt modelId="{6DA23DBA-FFB5-413E-A4B4-5925AFF245F9}" type="pres">
      <dgm:prSet presAssocID="{D2FCC09F-27B1-4224-B251-E0FBED05558C}" presName="parentTextBox" presStyleLbl="node1" presStyleIdx="0" presStyleCnt="3"/>
      <dgm:spPr/>
    </dgm:pt>
    <dgm:pt modelId="{6FA6363F-92D4-423C-BEBD-65D8598C9854}" type="pres">
      <dgm:prSet presAssocID="{BBC0A3EC-2306-40B2-BEA4-7DB61EDC4C5D}" presName="sp" presStyleCnt="0"/>
      <dgm:spPr/>
    </dgm:pt>
    <dgm:pt modelId="{A7D86E80-C1BD-47FE-B032-32005D91F8AA}" type="pres">
      <dgm:prSet presAssocID="{FB79DCD4-EB60-4B9C-B65B-1CE66833A3CE}" presName="arrowAndChildren" presStyleCnt="0"/>
      <dgm:spPr/>
    </dgm:pt>
    <dgm:pt modelId="{29E86F25-4F46-4749-9893-EB68CB387698}" type="pres">
      <dgm:prSet presAssocID="{FB79DCD4-EB60-4B9C-B65B-1CE66833A3CE}" presName="parentTextArrow" presStyleLbl="node1" presStyleIdx="1" presStyleCnt="3"/>
      <dgm:spPr/>
    </dgm:pt>
    <dgm:pt modelId="{89457C92-0A29-47F4-9630-32EECFEDEE9B}" type="pres">
      <dgm:prSet presAssocID="{42BF420A-2832-489C-A076-3B60B2DB825D}" presName="sp" presStyleCnt="0"/>
      <dgm:spPr/>
    </dgm:pt>
    <dgm:pt modelId="{8CFB2CDA-DAE6-436C-AD08-37451D855533}" type="pres">
      <dgm:prSet presAssocID="{8F4D2BE5-E212-4887-B4EF-BB6A57463766}" presName="arrowAndChildren" presStyleCnt="0"/>
      <dgm:spPr/>
    </dgm:pt>
    <dgm:pt modelId="{1027A719-193B-481E-BCDC-6B00438E023A}" type="pres">
      <dgm:prSet presAssocID="{8F4D2BE5-E212-4887-B4EF-BB6A57463766}" presName="parentTextArrow" presStyleLbl="node1" presStyleIdx="2" presStyleCnt="3"/>
      <dgm:spPr/>
    </dgm:pt>
  </dgm:ptLst>
  <dgm:cxnLst>
    <dgm:cxn modelId="{5898B801-4915-4967-9C83-8E36C5426B88}" type="presOf" srcId="{D2FCC09F-27B1-4224-B251-E0FBED05558C}" destId="{6DA23DBA-FFB5-413E-A4B4-5925AFF245F9}" srcOrd="0" destOrd="0" presId="urn:microsoft.com/office/officeart/2005/8/layout/process4"/>
    <dgm:cxn modelId="{0C3B946E-9B28-4B91-A5C2-E2032B8A2A5F}" srcId="{3EBAABCE-6D2E-4CD1-BBF5-78C0EC7AECF8}" destId="{8F4D2BE5-E212-4887-B4EF-BB6A57463766}" srcOrd="0" destOrd="0" parTransId="{43535189-5E01-44BF-85C1-918DFE9332A6}" sibTransId="{42BF420A-2832-489C-A076-3B60B2DB825D}"/>
    <dgm:cxn modelId="{A8A85F96-189D-4B4A-91D4-2396B7BD0E29}" srcId="{3EBAABCE-6D2E-4CD1-BBF5-78C0EC7AECF8}" destId="{D2FCC09F-27B1-4224-B251-E0FBED05558C}" srcOrd="2" destOrd="0" parTransId="{EF7EF175-9B5A-4A99-9769-6D69EA55A2A7}" sibTransId="{132DB342-BB06-4905-BE76-55BA2A51F0E8}"/>
    <dgm:cxn modelId="{556F9399-49CA-46A3-8204-EF7063FA279E}" type="presOf" srcId="{FB79DCD4-EB60-4B9C-B65B-1CE66833A3CE}" destId="{29E86F25-4F46-4749-9893-EB68CB387698}" srcOrd="0" destOrd="0" presId="urn:microsoft.com/office/officeart/2005/8/layout/process4"/>
    <dgm:cxn modelId="{B31733AB-9F9F-458F-9303-1A4CEE5CE02E}" srcId="{3EBAABCE-6D2E-4CD1-BBF5-78C0EC7AECF8}" destId="{FB79DCD4-EB60-4B9C-B65B-1CE66833A3CE}" srcOrd="1" destOrd="0" parTransId="{FD6185B5-70ED-4E5D-A94F-FF78A5391083}" sibTransId="{BBC0A3EC-2306-40B2-BEA4-7DB61EDC4C5D}"/>
    <dgm:cxn modelId="{F7C0BAEA-ACAA-4346-8118-8C37E598D2E3}" type="presOf" srcId="{8F4D2BE5-E212-4887-B4EF-BB6A57463766}" destId="{1027A719-193B-481E-BCDC-6B00438E023A}" srcOrd="0" destOrd="0" presId="urn:microsoft.com/office/officeart/2005/8/layout/process4"/>
    <dgm:cxn modelId="{135336ED-ED6A-4528-B601-DEB5C6CB5F60}" type="presOf" srcId="{3EBAABCE-6D2E-4CD1-BBF5-78C0EC7AECF8}" destId="{5E3A95C3-5AAB-4265-9A59-AF707FF9E9FE}" srcOrd="0" destOrd="0" presId="urn:microsoft.com/office/officeart/2005/8/layout/process4"/>
    <dgm:cxn modelId="{11A50331-8EA3-454F-BA70-05BACFB433ED}" type="presParOf" srcId="{5E3A95C3-5AAB-4265-9A59-AF707FF9E9FE}" destId="{B2D8AB51-E26C-4242-AFF4-DDBB7FD664B9}" srcOrd="0" destOrd="0" presId="urn:microsoft.com/office/officeart/2005/8/layout/process4"/>
    <dgm:cxn modelId="{D3BDB247-B359-4363-AF59-9F4450893FA2}" type="presParOf" srcId="{B2D8AB51-E26C-4242-AFF4-DDBB7FD664B9}" destId="{6DA23DBA-FFB5-413E-A4B4-5925AFF245F9}" srcOrd="0" destOrd="0" presId="urn:microsoft.com/office/officeart/2005/8/layout/process4"/>
    <dgm:cxn modelId="{5BE75DD1-EDB0-42F7-90B2-80919BB69B16}" type="presParOf" srcId="{5E3A95C3-5AAB-4265-9A59-AF707FF9E9FE}" destId="{6FA6363F-92D4-423C-BEBD-65D8598C9854}" srcOrd="1" destOrd="0" presId="urn:microsoft.com/office/officeart/2005/8/layout/process4"/>
    <dgm:cxn modelId="{A3B8E74C-A694-4E6F-8D59-E8D663868CA9}" type="presParOf" srcId="{5E3A95C3-5AAB-4265-9A59-AF707FF9E9FE}" destId="{A7D86E80-C1BD-47FE-B032-32005D91F8AA}" srcOrd="2" destOrd="0" presId="urn:microsoft.com/office/officeart/2005/8/layout/process4"/>
    <dgm:cxn modelId="{06380CA7-AE64-470B-A1E4-F5E392AA4873}" type="presParOf" srcId="{A7D86E80-C1BD-47FE-B032-32005D91F8AA}" destId="{29E86F25-4F46-4749-9893-EB68CB387698}" srcOrd="0" destOrd="0" presId="urn:microsoft.com/office/officeart/2005/8/layout/process4"/>
    <dgm:cxn modelId="{E8D0FA2C-4664-4B16-A00B-5A36D1176414}" type="presParOf" srcId="{5E3A95C3-5AAB-4265-9A59-AF707FF9E9FE}" destId="{89457C92-0A29-47F4-9630-32EECFEDEE9B}" srcOrd="3" destOrd="0" presId="urn:microsoft.com/office/officeart/2005/8/layout/process4"/>
    <dgm:cxn modelId="{E2994842-1185-416F-853E-F1FA9FF475CE}" type="presParOf" srcId="{5E3A95C3-5AAB-4265-9A59-AF707FF9E9FE}" destId="{8CFB2CDA-DAE6-436C-AD08-37451D855533}" srcOrd="4" destOrd="0" presId="urn:microsoft.com/office/officeart/2005/8/layout/process4"/>
    <dgm:cxn modelId="{0B5C8ABD-F093-4A64-8D9E-C062EA104497}" type="presParOf" srcId="{8CFB2CDA-DAE6-436C-AD08-37451D855533}" destId="{1027A719-193B-481E-BCDC-6B00438E023A}"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A6DA0C44-8516-44A1-A902-254DE75FEC36}" type="doc">
      <dgm:prSet loTypeId="urn:microsoft.com/office/officeart/2018/2/layout/IconCircle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5C262D5A-D71C-4D4D-8076-9C0BD88F501F}">
      <dgm:prSet custT="1"/>
      <dgm:spPr/>
      <dgm:t>
        <a:bodyPr/>
        <a:lstStyle/>
        <a:p>
          <a:r>
            <a:rPr lang="en-US" sz="1800" b="1" dirty="0"/>
            <a:t>Notification of Determination </a:t>
          </a:r>
          <a:endParaRPr lang="en-US" sz="1800" dirty="0"/>
        </a:p>
      </dgm:t>
    </dgm:pt>
    <dgm:pt modelId="{1599DA3A-2221-4995-9CEF-9C724B9A4133}" type="parTrans" cxnId="{4627DC62-764F-40AB-9676-50DBE3946C94}">
      <dgm:prSet/>
      <dgm:spPr/>
      <dgm:t>
        <a:bodyPr/>
        <a:lstStyle/>
        <a:p>
          <a:endParaRPr lang="en-US"/>
        </a:p>
      </dgm:t>
    </dgm:pt>
    <dgm:pt modelId="{8B640E0E-2093-4535-B063-57F23AF6611C}" type="sibTrans" cxnId="{4627DC62-764F-40AB-9676-50DBE3946C94}">
      <dgm:prSet/>
      <dgm:spPr/>
      <dgm:t>
        <a:bodyPr/>
        <a:lstStyle/>
        <a:p>
          <a:endParaRPr lang="en-US"/>
        </a:p>
      </dgm:t>
    </dgm:pt>
    <dgm:pt modelId="{EA9AEC82-B409-43EC-B752-2560A460D902}">
      <dgm:prSet custT="1"/>
      <dgm:spPr/>
      <dgm:t>
        <a:bodyPr/>
        <a:lstStyle/>
        <a:p>
          <a:r>
            <a:rPr lang="en-US" sz="2000" dirty="0"/>
            <a:t>LEA must notify the parties in </a:t>
          </a:r>
          <a:r>
            <a:rPr lang="en-US" sz="2000" b="1" i="1" u="sng" dirty="0"/>
            <a:t>writing</a:t>
          </a:r>
          <a:r>
            <a:rPr lang="en-US" sz="2000" dirty="0"/>
            <a:t> of the determination.</a:t>
          </a:r>
        </a:p>
      </dgm:t>
    </dgm:pt>
    <dgm:pt modelId="{64F7C21F-36F6-4321-99C8-7F32898891D6}" type="parTrans" cxnId="{25DF199C-87A5-42B7-BF79-25FE61FED57C}">
      <dgm:prSet/>
      <dgm:spPr/>
      <dgm:t>
        <a:bodyPr/>
        <a:lstStyle/>
        <a:p>
          <a:endParaRPr lang="en-US"/>
        </a:p>
      </dgm:t>
    </dgm:pt>
    <dgm:pt modelId="{B0856C9E-B5D9-469A-BCC1-34AFB8CE363D}" type="sibTrans" cxnId="{25DF199C-87A5-42B7-BF79-25FE61FED57C}">
      <dgm:prSet/>
      <dgm:spPr/>
      <dgm:t>
        <a:bodyPr/>
        <a:lstStyle/>
        <a:p>
          <a:endParaRPr lang="en-US"/>
        </a:p>
      </dgm:t>
    </dgm:pt>
    <dgm:pt modelId="{3E8A8475-F5E8-4C16-A1D9-7DA930C789F4}">
      <dgm:prSet custT="1"/>
      <dgm:spPr/>
      <dgm:t>
        <a:bodyPr/>
        <a:lstStyle/>
        <a:p>
          <a:r>
            <a:rPr lang="en-US" sz="1800" dirty="0"/>
            <a:t>Notification is to include the rationale for the determination, and the procedures and permissible bases for an appeal.</a:t>
          </a:r>
        </a:p>
      </dgm:t>
    </dgm:pt>
    <dgm:pt modelId="{CDBDED6A-6CC0-4222-BE49-4ABB6B2FB0D7}" type="parTrans" cxnId="{2EF6693F-1A73-4367-B6D1-799E9DC77683}">
      <dgm:prSet/>
      <dgm:spPr/>
      <dgm:t>
        <a:bodyPr/>
        <a:lstStyle/>
        <a:p>
          <a:endParaRPr lang="en-US"/>
        </a:p>
      </dgm:t>
    </dgm:pt>
    <dgm:pt modelId="{A8EF17DF-0372-41BF-BB52-32C944463AD9}" type="sibTrans" cxnId="{2EF6693F-1A73-4367-B6D1-799E9DC77683}">
      <dgm:prSet/>
      <dgm:spPr/>
      <dgm:t>
        <a:bodyPr/>
        <a:lstStyle/>
        <a:p>
          <a:endParaRPr lang="en-US"/>
        </a:p>
      </dgm:t>
    </dgm:pt>
    <dgm:pt modelId="{A184D7D2-2DA2-4E87-9611-BB7792AB1EEA}" type="pres">
      <dgm:prSet presAssocID="{A6DA0C44-8516-44A1-A902-254DE75FEC36}" presName="root" presStyleCnt="0">
        <dgm:presLayoutVars>
          <dgm:dir/>
          <dgm:resizeHandles val="exact"/>
        </dgm:presLayoutVars>
      </dgm:prSet>
      <dgm:spPr/>
    </dgm:pt>
    <dgm:pt modelId="{917E4984-190A-4452-BDB3-E8C4236E3152}" type="pres">
      <dgm:prSet presAssocID="{A6DA0C44-8516-44A1-A902-254DE75FEC36}" presName="container" presStyleCnt="0">
        <dgm:presLayoutVars>
          <dgm:dir/>
          <dgm:resizeHandles val="exact"/>
        </dgm:presLayoutVars>
      </dgm:prSet>
      <dgm:spPr/>
    </dgm:pt>
    <dgm:pt modelId="{7C8509D7-484B-463E-ABD2-1F5BA5754AA0}" type="pres">
      <dgm:prSet presAssocID="{5C262D5A-D71C-4D4D-8076-9C0BD88F501F}" presName="compNode" presStyleCnt="0"/>
      <dgm:spPr/>
    </dgm:pt>
    <dgm:pt modelId="{CD90EBD4-42CB-4AB2-9A92-4DDCBCAA7F80}" type="pres">
      <dgm:prSet presAssocID="{5C262D5A-D71C-4D4D-8076-9C0BD88F501F}" presName="iconBgRect" presStyleLbl="bgShp" presStyleIdx="0" presStyleCnt="3"/>
      <dgm:spPr/>
    </dgm:pt>
    <dgm:pt modelId="{10CAFD2D-A1C9-465E-902C-07FAC4EC103C}" type="pres">
      <dgm:prSet presAssocID="{5C262D5A-D71C-4D4D-8076-9C0BD88F501F}"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ell"/>
        </a:ext>
      </dgm:extLst>
    </dgm:pt>
    <dgm:pt modelId="{B174040A-3876-4DD8-AC04-F972FA7D203B}" type="pres">
      <dgm:prSet presAssocID="{5C262D5A-D71C-4D4D-8076-9C0BD88F501F}" presName="spaceRect" presStyleCnt="0"/>
      <dgm:spPr/>
    </dgm:pt>
    <dgm:pt modelId="{BAF4D5AB-953A-4855-A993-25877C0A257C}" type="pres">
      <dgm:prSet presAssocID="{5C262D5A-D71C-4D4D-8076-9C0BD88F501F}" presName="textRect" presStyleLbl="revTx" presStyleIdx="0" presStyleCnt="3">
        <dgm:presLayoutVars>
          <dgm:chMax val="1"/>
          <dgm:chPref val="1"/>
        </dgm:presLayoutVars>
      </dgm:prSet>
      <dgm:spPr/>
    </dgm:pt>
    <dgm:pt modelId="{1B421964-2E9F-4C27-9817-5DB86E4E9D19}" type="pres">
      <dgm:prSet presAssocID="{8B640E0E-2093-4535-B063-57F23AF6611C}" presName="sibTrans" presStyleLbl="sibTrans2D1" presStyleIdx="0" presStyleCnt="0"/>
      <dgm:spPr/>
    </dgm:pt>
    <dgm:pt modelId="{6FBF5F60-FDAB-4F0B-BA7E-450A5A5B4584}" type="pres">
      <dgm:prSet presAssocID="{EA9AEC82-B409-43EC-B752-2560A460D902}" presName="compNode" presStyleCnt="0"/>
      <dgm:spPr/>
    </dgm:pt>
    <dgm:pt modelId="{D11FDEF9-30DD-43FD-99AE-CB16E284C170}" type="pres">
      <dgm:prSet presAssocID="{EA9AEC82-B409-43EC-B752-2560A460D902}" presName="iconBgRect" presStyleLbl="bgShp" presStyleIdx="1" presStyleCnt="3"/>
      <dgm:spPr/>
    </dgm:pt>
    <dgm:pt modelId="{3C6E72AF-DDF1-4782-ACA7-C5735CB10684}" type="pres">
      <dgm:prSet presAssocID="{EA9AEC82-B409-43EC-B752-2560A460D90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avel"/>
        </a:ext>
      </dgm:extLst>
    </dgm:pt>
    <dgm:pt modelId="{95A9579B-55D4-4158-B6B5-6F6DBC88D72F}" type="pres">
      <dgm:prSet presAssocID="{EA9AEC82-B409-43EC-B752-2560A460D902}" presName="spaceRect" presStyleCnt="0"/>
      <dgm:spPr/>
    </dgm:pt>
    <dgm:pt modelId="{07AE962A-F9F3-4197-883B-505C0CF7F8B5}" type="pres">
      <dgm:prSet presAssocID="{EA9AEC82-B409-43EC-B752-2560A460D902}" presName="textRect" presStyleLbl="revTx" presStyleIdx="1" presStyleCnt="3">
        <dgm:presLayoutVars>
          <dgm:chMax val="1"/>
          <dgm:chPref val="1"/>
        </dgm:presLayoutVars>
      </dgm:prSet>
      <dgm:spPr/>
    </dgm:pt>
    <dgm:pt modelId="{7AEB3BC5-77F5-4E6A-8BD6-8780A9A5012F}" type="pres">
      <dgm:prSet presAssocID="{B0856C9E-B5D9-469A-BCC1-34AFB8CE363D}" presName="sibTrans" presStyleLbl="sibTrans2D1" presStyleIdx="0" presStyleCnt="0"/>
      <dgm:spPr/>
    </dgm:pt>
    <dgm:pt modelId="{1F681087-3265-4B12-93C6-44C4F777A41D}" type="pres">
      <dgm:prSet presAssocID="{3E8A8475-F5E8-4C16-A1D9-7DA930C789F4}" presName="compNode" presStyleCnt="0"/>
      <dgm:spPr/>
    </dgm:pt>
    <dgm:pt modelId="{0069CBC3-1872-45E3-8C0F-F8D9502D23D9}" type="pres">
      <dgm:prSet presAssocID="{3E8A8475-F5E8-4C16-A1D9-7DA930C789F4}" presName="iconBgRect" presStyleLbl="bgShp" presStyleIdx="2" presStyleCnt="3"/>
      <dgm:spPr/>
    </dgm:pt>
    <dgm:pt modelId="{9BFDFCAB-B448-4536-88B3-22237FA16826}" type="pres">
      <dgm:prSet presAssocID="{3E8A8475-F5E8-4C16-A1D9-7DA930C789F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udge"/>
        </a:ext>
      </dgm:extLst>
    </dgm:pt>
    <dgm:pt modelId="{F274E114-F667-4E21-94B2-4FCA97C6974F}" type="pres">
      <dgm:prSet presAssocID="{3E8A8475-F5E8-4C16-A1D9-7DA930C789F4}" presName="spaceRect" presStyleCnt="0"/>
      <dgm:spPr/>
    </dgm:pt>
    <dgm:pt modelId="{1485E203-DE13-40BC-A922-7A876A18FCD4}" type="pres">
      <dgm:prSet presAssocID="{3E8A8475-F5E8-4C16-A1D9-7DA930C789F4}" presName="textRect" presStyleLbl="revTx" presStyleIdx="2" presStyleCnt="3" custScaleX="113735">
        <dgm:presLayoutVars>
          <dgm:chMax val="1"/>
          <dgm:chPref val="1"/>
        </dgm:presLayoutVars>
      </dgm:prSet>
      <dgm:spPr/>
    </dgm:pt>
  </dgm:ptLst>
  <dgm:cxnLst>
    <dgm:cxn modelId="{9AF7B70E-8182-4AEB-A795-89F0EC364683}" type="presOf" srcId="{B0856C9E-B5D9-469A-BCC1-34AFB8CE363D}" destId="{7AEB3BC5-77F5-4E6A-8BD6-8780A9A5012F}" srcOrd="0" destOrd="0" presId="urn:microsoft.com/office/officeart/2018/2/layout/IconCircleList"/>
    <dgm:cxn modelId="{50D5742C-12A4-40DC-BA5C-2B6DE4B615D2}" type="presOf" srcId="{A6DA0C44-8516-44A1-A902-254DE75FEC36}" destId="{A184D7D2-2DA2-4E87-9611-BB7792AB1EEA}" srcOrd="0" destOrd="0" presId="urn:microsoft.com/office/officeart/2018/2/layout/IconCircleList"/>
    <dgm:cxn modelId="{2EF6693F-1A73-4367-B6D1-799E9DC77683}" srcId="{A6DA0C44-8516-44A1-A902-254DE75FEC36}" destId="{3E8A8475-F5E8-4C16-A1D9-7DA930C789F4}" srcOrd="2" destOrd="0" parTransId="{CDBDED6A-6CC0-4222-BE49-4ABB6B2FB0D7}" sibTransId="{A8EF17DF-0372-41BF-BB52-32C944463AD9}"/>
    <dgm:cxn modelId="{7959BD5C-8503-45F2-B8B7-8DCFFFEAFB9B}" type="presOf" srcId="{8B640E0E-2093-4535-B063-57F23AF6611C}" destId="{1B421964-2E9F-4C27-9817-5DB86E4E9D19}" srcOrd="0" destOrd="0" presId="urn:microsoft.com/office/officeart/2018/2/layout/IconCircleList"/>
    <dgm:cxn modelId="{B4807642-0852-4004-8DC7-05F3ACE90533}" type="presOf" srcId="{3E8A8475-F5E8-4C16-A1D9-7DA930C789F4}" destId="{1485E203-DE13-40BC-A922-7A876A18FCD4}" srcOrd="0" destOrd="0" presId="urn:microsoft.com/office/officeart/2018/2/layout/IconCircleList"/>
    <dgm:cxn modelId="{4627DC62-764F-40AB-9676-50DBE3946C94}" srcId="{A6DA0C44-8516-44A1-A902-254DE75FEC36}" destId="{5C262D5A-D71C-4D4D-8076-9C0BD88F501F}" srcOrd="0" destOrd="0" parTransId="{1599DA3A-2221-4995-9CEF-9C724B9A4133}" sibTransId="{8B640E0E-2093-4535-B063-57F23AF6611C}"/>
    <dgm:cxn modelId="{25DF199C-87A5-42B7-BF79-25FE61FED57C}" srcId="{A6DA0C44-8516-44A1-A902-254DE75FEC36}" destId="{EA9AEC82-B409-43EC-B752-2560A460D902}" srcOrd="1" destOrd="0" parTransId="{64F7C21F-36F6-4321-99C8-7F32898891D6}" sibTransId="{B0856C9E-B5D9-469A-BCC1-34AFB8CE363D}"/>
    <dgm:cxn modelId="{F83E92E0-2ED2-42EE-B12F-DC3BD525B3CD}" type="presOf" srcId="{5C262D5A-D71C-4D4D-8076-9C0BD88F501F}" destId="{BAF4D5AB-953A-4855-A993-25877C0A257C}" srcOrd="0" destOrd="0" presId="urn:microsoft.com/office/officeart/2018/2/layout/IconCircleList"/>
    <dgm:cxn modelId="{60EC54E5-EE91-4402-B993-0A8F86F55CE5}" type="presOf" srcId="{EA9AEC82-B409-43EC-B752-2560A460D902}" destId="{07AE962A-F9F3-4197-883B-505C0CF7F8B5}" srcOrd="0" destOrd="0" presId="urn:microsoft.com/office/officeart/2018/2/layout/IconCircleList"/>
    <dgm:cxn modelId="{E1253833-F21C-4319-AB3F-07FF10FE72E0}" type="presParOf" srcId="{A184D7D2-2DA2-4E87-9611-BB7792AB1EEA}" destId="{917E4984-190A-4452-BDB3-E8C4236E3152}" srcOrd="0" destOrd="0" presId="urn:microsoft.com/office/officeart/2018/2/layout/IconCircleList"/>
    <dgm:cxn modelId="{2B0513DA-5A81-4ED8-9A86-F7C09EB6F79A}" type="presParOf" srcId="{917E4984-190A-4452-BDB3-E8C4236E3152}" destId="{7C8509D7-484B-463E-ABD2-1F5BA5754AA0}" srcOrd="0" destOrd="0" presId="urn:microsoft.com/office/officeart/2018/2/layout/IconCircleList"/>
    <dgm:cxn modelId="{DA7BBAB1-52C7-4162-821A-EA648F9BBC14}" type="presParOf" srcId="{7C8509D7-484B-463E-ABD2-1F5BA5754AA0}" destId="{CD90EBD4-42CB-4AB2-9A92-4DDCBCAA7F80}" srcOrd="0" destOrd="0" presId="urn:microsoft.com/office/officeart/2018/2/layout/IconCircleList"/>
    <dgm:cxn modelId="{A405C310-8D0D-4BA2-AC21-D2CCE1BB73C3}" type="presParOf" srcId="{7C8509D7-484B-463E-ABD2-1F5BA5754AA0}" destId="{10CAFD2D-A1C9-465E-902C-07FAC4EC103C}" srcOrd="1" destOrd="0" presId="urn:microsoft.com/office/officeart/2018/2/layout/IconCircleList"/>
    <dgm:cxn modelId="{D719CE27-829C-498C-9E5D-A271BBB4E103}" type="presParOf" srcId="{7C8509D7-484B-463E-ABD2-1F5BA5754AA0}" destId="{B174040A-3876-4DD8-AC04-F972FA7D203B}" srcOrd="2" destOrd="0" presId="urn:microsoft.com/office/officeart/2018/2/layout/IconCircleList"/>
    <dgm:cxn modelId="{E4787049-8685-4265-BA9D-B25F0012CA38}" type="presParOf" srcId="{7C8509D7-484B-463E-ABD2-1F5BA5754AA0}" destId="{BAF4D5AB-953A-4855-A993-25877C0A257C}" srcOrd="3" destOrd="0" presId="urn:microsoft.com/office/officeart/2018/2/layout/IconCircleList"/>
    <dgm:cxn modelId="{68713D11-7BBE-4616-A212-90FB6E34A3DD}" type="presParOf" srcId="{917E4984-190A-4452-BDB3-E8C4236E3152}" destId="{1B421964-2E9F-4C27-9817-5DB86E4E9D19}" srcOrd="1" destOrd="0" presId="urn:microsoft.com/office/officeart/2018/2/layout/IconCircleList"/>
    <dgm:cxn modelId="{CBB73005-DD93-43C9-AAB7-E30CEB8652D9}" type="presParOf" srcId="{917E4984-190A-4452-BDB3-E8C4236E3152}" destId="{6FBF5F60-FDAB-4F0B-BA7E-450A5A5B4584}" srcOrd="2" destOrd="0" presId="urn:microsoft.com/office/officeart/2018/2/layout/IconCircleList"/>
    <dgm:cxn modelId="{79EC8F27-8864-4089-9947-3BAC033D4F33}" type="presParOf" srcId="{6FBF5F60-FDAB-4F0B-BA7E-450A5A5B4584}" destId="{D11FDEF9-30DD-43FD-99AE-CB16E284C170}" srcOrd="0" destOrd="0" presId="urn:microsoft.com/office/officeart/2018/2/layout/IconCircleList"/>
    <dgm:cxn modelId="{D59002DE-F661-4249-9F48-E914D6F7D578}" type="presParOf" srcId="{6FBF5F60-FDAB-4F0B-BA7E-450A5A5B4584}" destId="{3C6E72AF-DDF1-4782-ACA7-C5735CB10684}" srcOrd="1" destOrd="0" presId="urn:microsoft.com/office/officeart/2018/2/layout/IconCircleList"/>
    <dgm:cxn modelId="{A8C74CC7-0350-496C-8473-C43344F734E3}" type="presParOf" srcId="{6FBF5F60-FDAB-4F0B-BA7E-450A5A5B4584}" destId="{95A9579B-55D4-4158-B6B5-6F6DBC88D72F}" srcOrd="2" destOrd="0" presId="urn:microsoft.com/office/officeart/2018/2/layout/IconCircleList"/>
    <dgm:cxn modelId="{A1D9C7F9-2FA8-4B76-9EB9-61CAC9724F96}" type="presParOf" srcId="{6FBF5F60-FDAB-4F0B-BA7E-450A5A5B4584}" destId="{07AE962A-F9F3-4197-883B-505C0CF7F8B5}" srcOrd="3" destOrd="0" presId="urn:microsoft.com/office/officeart/2018/2/layout/IconCircleList"/>
    <dgm:cxn modelId="{61AE98BC-F0FD-41BB-B089-52901AF618BC}" type="presParOf" srcId="{917E4984-190A-4452-BDB3-E8C4236E3152}" destId="{7AEB3BC5-77F5-4E6A-8BD6-8780A9A5012F}" srcOrd="3" destOrd="0" presId="urn:microsoft.com/office/officeart/2018/2/layout/IconCircleList"/>
    <dgm:cxn modelId="{4353B389-2E38-4541-A2C2-DB902DAB20B6}" type="presParOf" srcId="{917E4984-190A-4452-BDB3-E8C4236E3152}" destId="{1F681087-3265-4B12-93C6-44C4F777A41D}" srcOrd="4" destOrd="0" presId="urn:microsoft.com/office/officeart/2018/2/layout/IconCircleList"/>
    <dgm:cxn modelId="{A4D7CB91-7D05-48A2-98A9-785A761A37E9}" type="presParOf" srcId="{1F681087-3265-4B12-93C6-44C4F777A41D}" destId="{0069CBC3-1872-45E3-8C0F-F8D9502D23D9}" srcOrd="0" destOrd="0" presId="urn:microsoft.com/office/officeart/2018/2/layout/IconCircleList"/>
    <dgm:cxn modelId="{F62DCFA5-C28A-4F72-8569-2366811FC93C}" type="presParOf" srcId="{1F681087-3265-4B12-93C6-44C4F777A41D}" destId="{9BFDFCAB-B448-4536-88B3-22237FA16826}" srcOrd="1" destOrd="0" presId="urn:microsoft.com/office/officeart/2018/2/layout/IconCircleList"/>
    <dgm:cxn modelId="{161016DC-062B-4B36-833E-718F932BB243}" type="presParOf" srcId="{1F681087-3265-4B12-93C6-44C4F777A41D}" destId="{F274E114-F667-4E21-94B2-4FCA97C6974F}" srcOrd="2" destOrd="0" presId="urn:microsoft.com/office/officeart/2018/2/layout/IconCircleList"/>
    <dgm:cxn modelId="{2208167B-3B3F-4063-8328-9AC3138DA6BF}" type="presParOf" srcId="{1F681087-3265-4B12-93C6-44C4F777A41D}" destId="{1485E203-DE13-40BC-A922-7A876A18FCD4}"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2222FAA0-381B-49C0-925C-816C90C0C743}" type="doc">
      <dgm:prSet loTypeId="urn:microsoft.com/office/officeart/2005/8/layout/vProcess5" loCatId="process" qsTypeId="urn:microsoft.com/office/officeart/2005/8/quickstyle/simple1" qsCatId="simple" csTypeId="urn:microsoft.com/office/officeart/2005/8/colors/colorful2" csCatId="colorful" phldr="1"/>
      <dgm:spPr/>
      <dgm:t>
        <a:bodyPr/>
        <a:lstStyle/>
        <a:p>
          <a:endParaRPr lang="en-US"/>
        </a:p>
      </dgm:t>
    </dgm:pt>
    <dgm:pt modelId="{3BE8B44F-5743-4270-BFBE-812BB99E6C25}">
      <dgm:prSet custT="1"/>
      <dgm:spPr/>
      <dgm:t>
        <a:bodyPr/>
        <a:lstStyle/>
        <a:p>
          <a:r>
            <a:rPr lang="en-US" sz="2800" b="1" dirty="0"/>
            <a:t>Title IX Coordinator must:</a:t>
          </a:r>
        </a:p>
      </dgm:t>
    </dgm:pt>
    <dgm:pt modelId="{3199CA2C-5D90-4FD6-AA27-51FD67010621}" type="parTrans" cxnId="{F0434121-04F8-41DA-B346-F986F7669666}">
      <dgm:prSet/>
      <dgm:spPr/>
      <dgm:t>
        <a:bodyPr/>
        <a:lstStyle/>
        <a:p>
          <a:endParaRPr lang="en-US"/>
        </a:p>
      </dgm:t>
    </dgm:pt>
    <dgm:pt modelId="{7876477D-F55C-4A12-A39C-64BA12AA383C}" type="sibTrans" cxnId="{F0434121-04F8-41DA-B346-F986F7669666}">
      <dgm:prSet/>
      <dgm:spPr/>
      <dgm:t>
        <a:bodyPr/>
        <a:lstStyle/>
        <a:p>
          <a:endParaRPr lang="en-US"/>
        </a:p>
      </dgm:t>
    </dgm:pt>
    <dgm:pt modelId="{905DD357-ADDA-4D91-8633-0B0AE4D15EA7}">
      <dgm:prSet custT="1"/>
      <dgm:spPr/>
      <dgm:t>
        <a:bodyPr/>
        <a:lstStyle/>
        <a:p>
          <a:r>
            <a:rPr lang="en-US" sz="2000" dirty="0"/>
            <a:t>1. Coordinate provision and implementation of remedies</a:t>
          </a:r>
        </a:p>
      </dgm:t>
    </dgm:pt>
    <dgm:pt modelId="{6774486A-EBE8-469D-B6FA-A74B26109241}" type="parTrans" cxnId="{226F679E-EE68-4556-88B5-9530E9F2C728}">
      <dgm:prSet/>
      <dgm:spPr/>
      <dgm:t>
        <a:bodyPr/>
        <a:lstStyle/>
        <a:p>
          <a:endParaRPr lang="en-US"/>
        </a:p>
      </dgm:t>
    </dgm:pt>
    <dgm:pt modelId="{DC2211BF-A562-4C4E-A196-558328A1FCD7}" type="sibTrans" cxnId="{226F679E-EE68-4556-88B5-9530E9F2C728}">
      <dgm:prSet/>
      <dgm:spPr/>
      <dgm:t>
        <a:bodyPr/>
        <a:lstStyle/>
        <a:p>
          <a:endParaRPr lang="en-US"/>
        </a:p>
      </dgm:t>
    </dgm:pt>
    <dgm:pt modelId="{BB9C8BEC-3661-44B0-BC0B-88BD6001B94F}">
      <dgm:prSet custT="1"/>
      <dgm:spPr/>
      <dgm:t>
        <a:bodyPr/>
        <a:lstStyle/>
        <a:p>
          <a:r>
            <a:rPr lang="en-US" sz="2000" dirty="0"/>
            <a:t>2. Coordinate the imposition of any disciplinary sanctions on a respondent</a:t>
          </a:r>
        </a:p>
      </dgm:t>
    </dgm:pt>
    <dgm:pt modelId="{BBF9A274-53E5-4DAE-B46D-AD4D1821697F}" type="parTrans" cxnId="{1563691F-14C6-4F89-9E12-8A0FC5281202}">
      <dgm:prSet/>
      <dgm:spPr/>
      <dgm:t>
        <a:bodyPr/>
        <a:lstStyle/>
        <a:p>
          <a:endParaRPr lang="en-US"/>
        </a:p>
      </dgm:t>
    </dgm:pt>
    <dgm:pt modelId="{08D9E8EC-B31E-4DBA-9D57-2DD082E1C257}" type="sibTrans" cxnId="{1563691F-14C6-4F89-9E12-8A0FC5281202}">
      <dgm:prSet/>
      <dgm:spPr/>
      <dgm:t>
        <a:bodyPr/>
        <a:lstStyle/>
        <a:p>
          <a:endParaRPr lang="en-US"/>
        </a:p>
      </dgm:t>
    </dgm:pt>
    <dgm:pt modelId="{B9E1C4AF-4096-4EC9-841D-C83FB16BB5B6}">
      <dgm:prSet/>
      <dgm:spPr/>
      <dgm:t>
        <a:bodyPr/>
        <a:lstStyle/>
        <a:p>
          <a:r>
            <a:rPr lang="en-US" dirty="0"/>
            <a:t>3. Take other appropriate prompt and effective steps to ensure that sex discrimination does not continue or recur</a:t>
          </a:r>
        </a:p>
      </dgm:t>
    </dgm:pt>
    <dgm:pt modelId="{72D3B5DB-CE79-4F11-8D09-03C79555F6A5}" type="parTrans" cxnId="{01DF5895-F607-4371-9A63-06384FB115FC}">
      <dgm:prSet/>
      <dgm:spPr/>
      <dgm:t>
        <a:bodyPr/>
        <a:lstStyle/>
        <a:p>
          <a:endParaRPr lang="en-US"/>
        </a:p>
      </dgm:t>
    </dgm:pt>
    <dgm:pt modelId="{E412AED7-7651-4FF9-84E0-8F9586FA1A5E}" type="sibTrans" cxnId="{01DF5895-F607-4371-9A63-06384FB115FC}">
      <dgm:prSet/>
      <dgm:spPr/>
      <dgm:t>
        <a:bodyPr/>
        <a:lstStyle/>
        <a:p>
          <a:endParaRPr lang="en-US"/>
        </a:p>
      </dgm:t>
    </dgm:pt>
    <dgm:pt modelId="{6124EC79-4E0B-46E6-905F-6AB48A6FC2D6}" type="pres">
      <dgm:prSet presAssocID="{2222FAA0-381B-49C0-925C-816C90C0C743}" presName="outerComposite" presStyleCnt="0">
        <dgm:presLayoutVars>
          <dgm:chMax val="5"/>
          <dgm:dir/>
          <dgm:resizeHandles val="exact"/>
        </dgm:presLayoutVars>
      </dgm:prSet>
      <dgm:spPr/>
    </dgm:pt>
    <dgm:pt modelId="{407FEDB6-9361-43EB-9ACC-4A6A27A085C1}" type="pres">
      <dgm:prSet presAssocID="{2222FAA0-381B-49C0-925C-816C90C0C743}" presName="dummyMaxCanvas" presStyleCnt="0">
        <dgm:presLayoutVars/>
      </dgm:prSet>
      <dgm:spPr/>
    </dgm:pt>
    <dgm:pt modelId="{E2A64876-A91F-4EEA-9912-B1073D4B1B3C}" type="pres">
      <dgm:prSet presAssocID="{2222FAA0-381B-49C0-925C-816C90C0C743}" presName="FourNodes_1" presStyleLbl="node1" presStyleIdx="0" presStyleCnt="4">
        <dgm:presLayoutVars>
          <dgm:bulletEnabled val="1"/>
        </dgm:presLayoutVars>
      </dgm:prSet>
      <dgm:spPr/>
    </dgm:pt>
    <dgm:pt modelId="{8969D30A-0245-4F02-92E1-A813A4BC7D3F}" type="pres">
      <dgm:prSet presAssocID="{2222FAA0-381B-49C0-925C-816C90C0C743}" presName="FourNodes_2" presStyleLbl="node1" presStyleIdx="1" presStyleCnt="4">
        <dgm:presLayoutVars>
          <dgm:bulletEnabled val="1"/>
        </dgm:presLayoutVars>
      </dgm:prSet>
      <dgm:spPr/>
    </dgm:pt>
    <dgm:pt modelId="{8544618F-E2FA-4C82-8FF0-B9DC56447602}" type="pres">
      <dgm:prSet presAssocID="{2222FAA0-381B-49C0-925C-816C90C0C743}" presName="FourNodes_3" presStyleLbl="node1" presStyleIdx="2" presStyleCnt="4" custScaleY="113415">
        <dgm:presLayoutVars>
          <dgm:bulletEnabled val="1"/>
        </dgm:presLayoutVars>
      </dgm:prSet>
      <dgm:spPr/>
    </dgm:pt>
    <dgm:pt modelId="{8C37BF44-7D90-4AC1-A682-F65643491F38}" type="pres">
      <dgm:prSet presAssocID="{2222FAA0-381B-49C0-925C-816C90C0C743}" presName="FourNodes_4" presStyleLbl="node1" presStyleIdx="3" presStyleCnt="4">
        <dgm:presLayoutVars>
          <dgm:bulletEnabled val="1"/>
        </dgm:presLayoutVars>
      </dgm:prSet>
      <dgm:spPr/>
    </dgm:pt>
    <dgm:pt modelId="{9709C56E-C81C-4269-9541-63F9D4F103FC}" type="pres">
      <dgm:prSet presAssocID="{2222FAA0-381B-49C0-925C-816C90C0C743}" presName="FourConn_1-2" presStyleLbl="fgAccFollowNode1" presStyleIdx="0" presStyleCnt="3">
        <dgm:presLayoutVars>
          <dgm:bulletEnabled val="1"/>
        </dgm:presLayoutVars>
      </dgm:prSet>
      <dgm:spPr/>
    </dgm:pt>
    <dgm:pt modelId="{57A5C2C9-F3B6-49E5-9383-B6B6690F47D1}" type="pres">
      <dgm:prSet presAssocID="{2222FAA0-381B-49C0-925C-816C90C0C743}" presName="FourConn_2-3" presStyleLbl="fgAccFollowNode1" presStyleIdx="1" presStyleCnt="3">
        <dgm:presLayoutVars>
          <dgm:bulletEnabled val="1"/>
        </dgm:presLayoutVars>
      </dgm:prSet>
      <dgm:spPr/>
    </dgm:pt>
    <dgm:pt modelId="{A1B78492-E615-41A5-AD45-799A75ED2D8D}" type="pres">
      <dgm:prSet presAssocID="{2222FAA0-381B-49C0-925C-816C90C0C743}" presName="FourConn_3-4" presStyleLbl="fgAccFollowNode1" presStyleIdx="2" presStyleCnt="3">
        <dgm:presLayoutVars>
          <dgm:bulletEnabled val="1"/>
        </dgm:presLayoutVars>
      </dgm:prSet>
      <dgm:spPr/>
    </dgm:pt>
    <dgm:pt modelId="{3A9336DE-3EAE-4EB7-9300-137E8A756798}" type="pres">
      <dgm:prSet presAssocID="{2222FAA0-381B-49C0-925C-816C90C0C743}" presName="FourNodes_1_text" presStyleLbl="node1" presStyleIdx="3" presStyleCnt="4">
        <dgm:presLayoutVars>
          <dgm:bulletEnabled val="1"/>
        </dgm:presLayoutVars>
      </dgm:prSet>
      <dgm:spPr/>
    </dgm:pt>
    <dgm:pt modelId="{00CD4ADA-D90C-487E-92C3-933756A5F962}" type="pres">
      <dgm:prSet presAssocID="{2222FAA0-381B-49C0-925C-816C90C0C743}" presName="FourNodes_2_text" presStyleLbl="node1" presStyleIdx="3" presStyleCnt="4">
        <dgm:presLayoutVars>
          <dgm:bulletEnabled val="1"/>
        </dgm:presLayoutVars>
      </dgm:prSet>
      <dgm:spPr/>
    </dgm:pt>
    <dgm:pt modelId="{FB3512BC-5DA5-41AB-B7BC-4C32499866FD}" type="pres">
      <dgm:prSet presAssocID="{2222FAA0-381B-49C0-925C-816C90C0C743}" presName="FourNodes_3_text" presStyleLbl="node1" presStyleIdx="3" presStyleCnt="4">
        <dgm:presLayoutVars>
          <dgm:bulletEnabled val="1"/>
        </dgm:presLayoutVars>
      </dgm:prSet>
      <dgm:spPr/>
    </dgm:pt>
    <dgm:pt modelId="{CAC1A8D6-7CFB-4ECF-9FC7-CBA0C8744264}" type="pres">
      <dgm:prSet presAssocID="{2222FAA0-381B-49C0-925C-816C90C0C743}" presName="FourNodes_4_text" presStyleLbl="node1" presStyleIdx="3" presStyleCnt="4">
        <dgm:presLayoutVars>
          <dgm:bulletEnabled val="1"/>
        </dgm:presLayoutVars>
      </dgm:prSet>
      <dgm:spPr/>
    </dgm:pt>
  </dgm:ptLst>
  <dgm:cxnLst>
    <dgm:cxn modelId="{08F3B00A-EB3C-448C-B7B9-2F482173D25B}" type="presOf" srcId="{BB9C8BEC-3661-44B0-BC0B-88BD6001B94F}" destId="{FB3512BC-5DA5-41AB-B7BC-4C32499866FD}" srcOrd="1" destOrd="0" presId="urn:microsoft.com/office/officeart/2005/8/layout/vProcess5"/>
    <dgm:cxn modelId="{6662A611-5AD4-4ADE-934C-BF6FCB12FA16}" type="presOf" srcId="{B9E1C4AF-4096-4EC9-841D-C83FB16BB5B6}" destId="{8C37BF44-7D90-4AC1-A682-F65643491F38}" srcOrd="0" destOrd="0" presId="urn:microsoft.com/office/officeart/2005/8/layout/vProcess5"/>
    <dgm:cxn modelId="{1563691F-14C6-4F89-9E12-8A0FC5281202}" srcId="{2222FAA0-381B-49C0-925C-816C90C0C743}" destId="{BB9C8BEC-3661-44B0-BC0B-88BD6001B94F}" srcOrd="2" destOrd="0" parTransId="{BBF9A274-53E5-4DAE-B46D-AD4D1821697F}" sibTransId="{08D9E8EC-B31E-4DBA-9D57-2DD082E1C257}"/>
    <dgm:cxn modelId="{F0434121-04F8-41DA-B346-F986F7669666}" srcId="{2222FAA0-381B-49C0-925C-816C90C0C743}" destId="{3BE8B44F-5743-4270-BFBE-812BB99E6C25}" srcOrd="0" destOrd="0" parTransId="{3199CA2C-5D90-4FD6-AA27-51FD67010621}" sibTransId="{7876477D-F55C-4A12-A39C-64BA12AA383C}"/>
    <dgm:cxn modelId="{119D2030-DDBD-4CFD-9746-3E8CA33D1EEB}" type="presOf" srcId="{905DD357-ADDA-4D91-8633-0B0AE4D15EA7}" destId="{00CD4ADA-D90C-487E-92C3-933756A5F962}" srcOrd="1" destOrd="0" presId="urn:microsoft.com/office/officeart/2005/8/layout/vProcess5"/>
    <dgm:cxn modelId="{AC6B194D-54AE-4753-A110-B330E648F4BA}" type="presOf" srcId="{2222FAA0-381B-49C0-925C-816C90C0C743}" destId="{6124EC79-4E0B-46E6-905F-6AB48A6FC2D6}" srcOrd="0" destOrd="0" presId="urn:microsoft.com/office/officeart/2005/8/layout/vProcess5"/>
    <dgm:cxn modelId="{345EC078-5340-40E3-91F1-DB60D8A341A2}" type="presOf" srcId="{905DD357-ADDA-4D91-8633-0B0AE4D15EA7}" destId="{8969D30A-0245-4F02-92E1-A813A4BC7D3F}" srcOrd="0" destOrd="0" presId="urn:microsoft.com/office/officeart/2005/8/layout/vProcess5"/>
    <dgm:cxn modelId="{34F7907F-4FA2-4FB2-A676-E24A991B0B38}" type="presOf" srcId="{3BE8B44F-5743-4270-BFBE-812BB99E6C25}" destId="{E2A64876-A91F-4EEA-9912-B1073D4B1B3C}" srcOrd="0" destOrd="0" presId="urn:microsoft.com/office/officeart/2005/8/layout/vProcess5"/>
    <dgm:cxn modelId="{B0DE2A87-5050-4CEF-937E-0A69BDD89E1C}" type="presOf" srcId="{B9E1C4AF-4096-4EC9-841D-C83FB16BB5B6}" destId="{CAC1A8D6-7CFB-4ECF-9FC7-CBA0C8744264}" srcOrd="1" destOrd="0" presId="urn:microsoft.com/office/officeart/2005/8/layout/vProcess5"/>
    <dgm:cxn modelId="{01DF5895-F607-4371-9A63-06384FB115FC}" srcId="{2222FAA0-381B-49C0-925C-816C90C0C743}" destId="{B9E1C4AF-4096-4EC9-841D-C83FB16BB5B6}" srcOrd="3" destOrd="0" parTransId="{72D3B5DB-CE79-4F11-8D09-03C79555F6A5}" sibTransId="{E412AED7-7651-4FF9-84E0-8F9586FA1A5E}"/>
    <dgm:cxn modelId="{49A53B97-FF27-4C5D-ABE5-46159585F319}" type="presOf" srcId="{DC2211BF-A562-4C4E-A196-558328A1FCD7}" destId="{57A5C2C9-F3B6-49E5-9383-B6B6690F47D1}" srcOrd="0" destOrd="0" presId="urn:microsoft.com/office/officeart/2005/8/layout/vProcess5"/>
    <dgm:cxn modelId="{226F679E-EE68-4556-88B5-9530E9F2C728}" srcId="{2222FAA0-381B-49C0-925C-816C90C0C743}" destId="{905DD357-ADDA-4D91-8633-0B0AE4D15EA7}" srcOrd="1" destOrd="0" parTransId="{6774486A-EBE8-469D-B6FA-A74B26109241}" sibTransId="{DC2211BF-A562-4C4E-A196-558328A1FCD7}"/>
    <dgm:cxn modelId="{4D2C07C9-9412-4031-A8F1-0262E0F54404}" type="presOf" srcId="{7876477D-F55C-4A12-A39C-64BA12AA383C}" destId="{9709C56E-C81C-4269-9541-63F9D4F103FC}" srcOrd="0" destOrd="0" presId="urn:microsoft.com/office/officeart/2005/8/layout/vProcess5"/>
    <dgm:cxn modelId="{0A0DE7E1-B964-4BE1-B76A-778D7E24E144}" type="presOf" srcId="{BB9C8BEC-3661-44B0-BC0B-88BD6001B94F}" destId="{8544618F-E2FA-4C82-8FF0-B9DC56447602}" srcOrd="0" destOrd="0" presId="urn:microsoft.com/office/officeart/2005/8/layout/vProcess5"/>
    <dgm:cxn modelId="{C2A003F0-8AED-49EC-B7C6-B60EE585DC58}" type="presOf" srcId="{3BE8B44F-5743-4270-BFBE-812BB99E6C25}" destId="{3A9336DE-3EAE-4EB7-9300-137E8A756798}" srcOrd="1" destOrd="0" presId="urn:microsoft.com/office/officeart/2005/8/layout/vProcess5"/>
    <dgm:cxn modelId="{8A3999F0-8D37-4A42-B6CA-5D9058CB91C9}" type="presOf" srcId="{08D9E8EC-B31E-4DBA-9D57-2DD082E1C257}" destId="{A1B78492-E615-41A5-AD45-799A75ED2D8D}" srcOrd="0" destOrd="0" presId="urn:microsoft.com/office/officeart/2005/8/layout/vProcess5"/>
    <dgm:cxn modelId="{408117DB-8662-49CB-B647-4204D1264B7A}" type="presParOf" srcId="{6124EC79-4E0B-46E6-905F-6AB48A6FC2D6}" destId="{407FEDB6-9361-43EB-9ACC-4A6A27A085C1}" srcOrd="0" destOrd="0" presId="urn:microsoft.com/office/officeart/2005/8/layout/vProcess5"/>
    <dgm:cxn modelId="{1103A067-D931-41F4-94A6-C17A6FF063E2}" type="presParOf" srcId="{6124EC79-4E0B-46E6-905F-6AB48A6FC2D6}" destId="{E2A64876-A91F-4EEA-9912-B1073D4B1B3C}" srcOrd="1" destOrd="0" presId="urn:microsoft.com/office/officeart/2005/8/layout/vProcess5"/>
    <dgm:cxn modelId="{03C6651D-0E7F-4482-AEFB-FE916247EC71}" type="presParOf" srcId="{6124EC79-4E0B-46E6-905F-6AB48A6FC2D6}" destId="{8969D30A-0245-4F02-92E1-A813A4BC7D3F}" srcOrd="2" destOrd="0" presId="urn:microsoft.com/office/officeart/2005/8/layout/vProcess5"/>
    <dgm:cxn modelId="{86FAEBE0-9675-4844-AB9E-A80BFD1D3D26}" type="presParOf" srcId="{6124EC79-4E0B-46E6-905F-6AB48A6FC2D6}" destId="{8544618F-E2FA-4C82-8FF0-B9DC56447602}" srcOrd="3" destOrd="0" presId="urn:microsoft.com/office/officeart/2005/8/layout/vProcess5"/>
    <dgm:cxn modelId="{D589D640-80BF-4CB4-9E86-1422F62A4A48}" type="presParOf" srcId="{6124EC79-4E0B-46E6-905F-6AB48A6FC2D6}" destId="{8C37BF44-7D90-4AC1-A682-F65643491F38}" srcOrd="4" destOrd="0" presId="urn:microsoft.com/office/officeart/2005/8/layout/vProcess5"/>
    <dgm:cxn modelId="{B5369D77-D13E-4431-B474-91C8ECED39DB}" type="presParOf" srcId="{6124EC79-4E0B-46E6-905F-6AB48A6FC2D6}" destId="{9709C56E-C81C-4269-9541-63F9D4F103FC}" srcOrd="5" destOrd="0" presId="urn:microsoft.com/office/officeart/2005/8/layout/vProcess5"/>
    <dgm:cxn modelId="{A6638F3E-3B7F-40E7-BDC9-8A2A549E3CEC}" type="presParOf" srcId="{6124EC79-4E0B-46E6-905F-6AB48A6FC2D6}" destId="{57A5C2C9-F3B6-49E5-9383-B6B6690F47D1}" srcOrd="6" destOrd="0" presId="urn:microsoft.com/office/officeart/2005/8/layout/vProcess5"/>
    <dgm:cxn modelId="{57877A32-C767-4F2B-9B19-2D563428DAC0}" type="presParOf" srcId="{6124EC79-4E0B-46E6-905F-6AB48A6FC2D6}" destId="{A1B78492-E615-41A5-AD45-799A75ED2D8D}" srcOrd="7" destOrd="0" presId="urn:microsoft.com/office/officeart/2005/8/layout/vProcess5"/>
    <dgm:cxn modelId="{27E79E10-8475-4E82-BEF1-701B1FD5A85F}" type="presParOf" srcId="{6124EC79-4E0B-46E6-905F-6AB48A6FC2D6}" destId="{3A9336DE-3EAE-4EB7-9300-137E8A756798}" srcOrd="8" destOrd="0" presId="urn:microsoft.com/office/officeart/2005/8/layout/vProcess5"/>
    <dgm:cxn modelId="{5A9F8C02-FCD0-4240-91AB-F1FE2E988421}" type="presParOf" srcId="{6124EC79-4E0B-46E6-905F-6AB48A6FC2D6}" destId="{00CD4ADA-D90C-487E-92C3-933756A5F962}" srcOrd="9" destOrd="0" presId="urn:microsoft.com/office/officeart/2005/8/layout/vProcess5"/>
    <dgm:cxn modelId="{10DF3A23-0F6C-4340-8570-9DA0601AF861}" type="presParOf" srcId="{6124EC79-4E0B-46E6-905F-6AB48A6FC2D6}" destId="{FB3512BC-5DA5-41AB-B7BC-4C32499866FD}" srcOrd="10" destOrd="0" presId="urn:microsoft.com/office/officeart/2005/8/layout/vProcess5"/>
    <dgm:cxn modelId="{37D4B680-2667-42CF-93CA-AE490500D501}" type="presParOf" srcId="{6124EC79-4E0B-46E6-905F-6AB48A6FC2D6}" destId="{CAC1A8D6-7CFB-4ECF-9FC7-CBA0C8744264}" srcOrd="1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4FF6079C-069D-455C-9AAD-40D5A330D572}" type="doc">
      <dgm:prSet loTypeId="urn:microsoft.com/office/officeart/2005/8/layout/default" loCatId="list" qsTypeId="urn:microsoft.com/office/officeart/2005/8/quickstyle/simple5" qsCatId="simple" csTypeId="urn:microsoft.com/office/officeart/2005/8/colors/colorful2" csCatId="colorful"/>
      <dgm:spPr/>
      <dgm:t>
        <a:bodyPr/>
        <a:lstStyle/>
        <a:p>
          <a:endParaRPr lang="en-US"/>
        </a:p>
      </dgm:t>
    </dgm:pt>
    <dgm:pt modelId="{FE3AECDE-B4BE-4412-84E2-409040854ABE}">
      <dgm:prSet/>
      <dgm:spPr/>
      <dgm:t>
        <a:bodyPr/>
        <a:lstStyle/>
        <a:p>
          <a:r>
            <a:rPr lang="en-US" dirty="0"/>
            <a:t>1. Information About Conduct</a:t>
          </a:r>
        </a:p>
      </dgm:t>
    </dgm:pt>
    <dgm:pt modelId="{D02301E1-CD3A-4646-93AD-70D14B29D3F5}" type="parTrans" cxnId="{8AA06C57-C396-459F-8FAD-698F60E755E5}">
      <dgm:prSet/>
      <dgm:spPr/>
      <dgm:t>
        <a:bodyPr/>
        <a:lstStyle/>
        <a:p>
          <a:endParaRPr lang="en-US"/>
        </a:p>
      </dgm:t>
    </dgm:pt>
    <dgm:pt modelId="{5AAE919D-1241-4DEF-B510-C76AFC3F8910}" type="sibTrans" cxnId="{8AA06C57-C396-459F-8FAD-698F60E755E5}">
      <dgm:prSet/>
      <dgm:spPr/>
      <dgm:t>
        <a:bodyPr/>
        <a:lstStyle/>
        <a:p>
          <a:endParaRPr lang="en-US"/>
        </a:p>
      </dgm:t>
    </dgm:pt>
    <dgm:pt modelId="{9384B76A-9C64-4047-B6F8-EAC7F44DF7F6}">
      <dgm:prSet/>
      <dgm:spPr/>
      <dgm:t>
        <a:bodyPr/>
        <a:lstStyle/>
        <a:p>
          <a:r>
            <a:rPr lang="en-US" dirty="0"/>
            <a:t>2. Supportive Measures</a:t>
          </a:r>
        </a:p>
      </dgm:t>
    </dgm:pt>
    <dgm:pt modelId="{E98EC669-9374-479A-A998-14C6628E3AC8}" type="parTrans" cxnId="{D4E19A3E-1734-4509-BA8D-98F78F580DB3}">
      <dgm:prSet/>
      <dgm:spPr/>
      <dgm:t>
        <a:bodyPr/>
        <a:lstStyle/>
        <a:p>
          <a:endParaRPr lang="en-US"/>
        </a:p>
      </dgm:t>
    </dgm:pt>
    <dgm:pt modelId="{872AE877-C2F9-4A32-84BB-A0D35F5A371D}" type="sibTrans" cxnId="{D4E19A3E-1734-4509-BA8D-98F78F580DB3}">
      <dgm:prSet/>
      <dgm:spPr/>
      <dgm:t>
        <a:bodyPr/>
        <a:lstStyle/>
        <a:p>
          <a:endParaRPr lang="en-US"/>
        </a:p>
      </dgm:t>
    </dgm:pt>
    <dgm:pt modelId="{7FF53E25-93CC-496A-84DC-A79E80B46FEC}">
      <dgm:prSet/>
      <dgm:spPr/>
      <dgm:t>
        <a:bodyPr/>
        <a:lstStyle/>
        <a:p>
          <a:r>
            <a:rPr lang="en-US" dirty="0"/>
            <a:t>3. Complaint Made</a:t>
          </a:r>
        </a:p>
      </dgm:t>
    </dgm:pt>
    <dgm:pt modelId="{175FF5EC-98AE-4FB4-B6AE-DFA20658E59B}" type="parTrans" cxnId="{B1E7B076-F301-4BB2-BDDA-9AF0B4F46D00}">
      <dgm:prSet/>
      <dgm:spPr/>
      <dgm:t>
        <a:bodyPr/>
        <a:lstStyle/>
        <a:p>
          <a:endParaRPr lang="en-US"/>
        </a:p>
      </dgm:t>
    </dgm:pt>
    <dgm:pt modelId="{1C0D25F9-CF75-42AD-AD54-A51556FC9C84}" type="sibTrans" cxnId="{B1E7B076-F301-4BB2-BDDA-9AF0B4F46D00}">
      <dgm:prSet/>
      <dgm:spPr/>
      <dgm:t>
        <a:bodyPr/>
        <a:lstStyle/>
        <a:p>
          <a:endParaRPr lang="en-US"/>
        </a:p>
      </dgm:t>
    </dgm:pt>
    <dgm:pt modelId="{439C2431-C7A2-4B3B-B65A-FDC1CC7935FB}">
      <dgm:prSet/>
      <dgm:spPr/>
      <dgm:t>
        <a:bodyPr/>
        <a:lstStyle/>
        <a:p>
          <a:r>
            <a:rPr lang="en-US" dirty="0"/>
            <a:t>4. Notice Provided</a:t>
          </a:r>
        </a:p>
      </dgm:t>
    </dgm:pt>
    <dgm:pt modelId="{4746F95F-85E4-4E5D-9E53-9C6BDF170AE4}" type="parTrans" cxnId="{7C00E76A-FE22-4479-8052-899C094BB54F}">
      <dgm:prSet/>
      <dgm:spPr/>
      <dgm:t>
        <a:bodyPr/>
        <a:lstStyle/>
        <a:p>
          <a:endParaRPr lang="en-US"/>
        </a:p>
      </dgm:t>
    </dgm:pt>
    <dgm:pt modelId="{6926AF32-E5D7-4889-9862-7163DF932A15}" type="sibTrans" cxnId="{7C00E76A-FE22-4479-8052-899C094BB54F}">
      <dgm:prSet/>
      <dgm:spPr/>
      <dgm:t>
        <a:bodyPr/>
        <a:lstStyle/>
        <a:p>
          <a:endParaRPr lang="en-US"/>
        </a:p>
      </dgm:t>
    </dgm:pt>
    <dgm:pt modelId="{F42E0A01-0FEA-467D-B71B-3F7F347FA81D}">
      <dgm:prSet/>
      <dgm:spPr/>
      <dgm:t>
        <a:bodyPr/>
        <a:lstStyle/>
        <a:p>
          <a:r>
            <a:rPr lang="en-US" dirty="0"/>
            <a:t>5. Investigation</a:t>
          </a:r>
        </a:p>
      </dgm:t>
    </dgm:pt>
    <dgm:pt modelId="{56FF132A-EE66-4E4F-8E80-1243AEBE5E9B}" type="parTrans" cxnId="{0A8E2169-336C-4266-AEFC-A2E56AD029B0}">
      <dgm:prSet/>
      <dgm:spPr/>
      <dgm:t>
        <a:bodyPr/>
        <a:lstStyle/>
        <a:p>
          <a:endParaRPr lang="en-US"/>
        </a:p>
      </dgm:t>
    </dgm:pt>
    <dgm:pt modelId="{9A9423D3-37B9-4C19-8F74-EB90B301520C}" type="sibTrans" cxnId="{0A8E2169-336C-4266-AEFC-A2E56AD029B0}">
      <dgm:prSet/>
      <dgm:spPr/>
      <dgm:t>
        <a:bodyPr/>
        <a:lstStyle/>
        <a:p>
          <a:endParaRPr lang="en-US"/>
        </a:p>
      </dgm:t>
    </dgm:pt>
    <dgm:pt modelId="{99720B82-847D-4B62-90F5-8EA646483113}">
      <dgm:prSet/>
      <dgm:spPr/>
      <dgm:t>
        <a:bodyPr/>
        <a:lstStyle/>
        <a:p>
          <a:r>
            <a:rPr lang="en-US" dirty="0"/>
            <a:t>6. Review of Evidence</a:t>
          </a:r>
        </a:p>
      </dgm:t>
    </dgm:pt>
    <dgm:pt modelId="{C62D9FB9-BC03-4362-BBCC-B35DFD8FAB47}" type="parTrans" cxnId="{D3A50E39-B79E-4E1E-B208-FD3F9E6093C1}">
      <dgm:prSet/>
      <dgm:spPr/>
      <dgm:t>
        <a:bodyPr/>
        <a:lstStyle/>
        <a:p>
          <a:endParaRPr lang="en-US"/>
        </a:p>
      </dgm:t>
    </dgm:pt>
    <dgm:pt modelId="{4C123932-5D9E-453D-9CD4-8745A951ECFE}" type="sibTrans" cxnId="{D3A50E39-B79E-4E1E-B208-FD3F9E6093C1}">
      <dgm:prSet/>
      <dgm:spPr/>
      <dgm:t>
        <a:bodyPr/>
        <a:lstStyle/>
        <a:p>
          <a:endParaRPr lang="en-US"/>
        </a:p>
      </dgm:t>
    </dgm:pt>
    <dgm:pt modelId="{6E832207-DA29-4736-AA71-B69E7EC61A2F}">
      <dgm:prSet/>
      <dgm:spPr/>
      <dgm:t>
        <a:bodyPr/>
        <a:lstStyle/>
        <a:p>
          <a:r>
            <a:rPr lang="en-US" dirty="0"/>
            <a:t>7. Determination of Responsibility</a:t>
          </a:r>
        </a:p>
      </dgm:t>
    </dgm:pt>
    <dgm:pt modelId="{CF2EB49A-24AF-4D80-9944-B20D54111698}" type="parTrans" cxnId="{F12A6F00-E8EE-4702-A222-57E5F61A7E64}">
      <dgm:prSet/>
      <dgm:spPr/>
      <dgm:t>
        <a:bodyPr/>
        <a:lstStyle/>
        <a:p>
          <a:endParaRPr lang="en-US"/>
        </a:p>
      </dgm:t>
    </dgm:pt>
    <dgm:pt modelId="{C27FAD9B-A9C1-4548-9078-41D2384A2AD4}" type="sibTrans" cxnId="{F12A6F00-E8EE-4702-A222-57E5F61A7E64}">
      <dgm:prSet/>
      <dgm:spPr/>
      <dgm:t>
        <a:bodyPr/>
        <a:lstStyle/>
        <a:p>
          <a:endParaRPr lang="en-US"/>
        </a:p>
      </dgm:t>
    </dgm:pt>
    <dgm:pt modelId="{ADAD9458-90FB-49DE-A20C-807B1E93FFB2}">
      <dgm:prSet/>
      <dgm:spPr/>
      <dgm:t>
        <a:bodyPr/>
        <a:lstStyle/>
        <a:p>
          <a:r>
            <a:rPr lang="en-US"/>
            <a:t>Possible Intervening Actions?</a:t>
          </a:r>
        </a:p>
      </dgm:t>
    </dgm:pt>
    <dgm:pt modelId="{FF2318F1-3024-44C8-A791-7AA089761DA6}" type="parTrans" cxnId="{7E84202F-1E28-45FB-AD24-728356B6DC25}">
      <dgm:prSet/>
      <dgm:spPr/>
      <dgm:t>
        <a:bodyPr/>
        <a:lstStyle/>
        <a:p>
          <a:endParaRPr lang="en-US"/>
        </a:p>
      </dgm:t>
    </dgm:pt>
    <dgm:pt modelId="{490AEA22-5D11-4308-ACF4-CC447FCF8150}" type="sibTrans" cxnId="{7E84202F-1E28-45FB-AD24-728356B6DC25}">
      <dgm:prSet/>
      <dgm:spPr/>
      <dgm:t>
        <a:bodyPr/>
        <a:lstStyle/>
        <a:p>
          <a:endParaRPr lang="en-US"/>
        </a:p>
      </dgm:t>
    </dgm:pt>
    <dgm:pt modelId="{305D5655-9087-4B16-AD9F-7D2F8B6EDF95}" type="pres">
      <dgm:prSet presAssocID="{4FF6079C-069D-455C-9AAD-40D5A330D572}" presName="diagram" presStyleCnt="0">
        <dgm:presLayoutVars>
          <dgm:dir/>
          <dgm:resizeHandles val="exact"/>
        </dgm:presLayoutVars>
      </dgm:prSet>
      <dgm:spPr/>
    </dgm:pt>
    <dgm:pt modelId="{5A810CE2-1E52-42D1-A525-8133AE07C98E}" type="pres">
      <dgm:prSet presAssocID="{FE3AECDE-B4BE-4412-84E2-409040854ABE}" presName="node" presStyleLbl="node1" presStyleIdx="0" presStyleCnt="8">
        <dgm:presLayoutVars>
          <dgm:bulletEnabled val="1"/>
        </dgm:presLayoutVars>
      </dgm:prSet>
      <dgm:spPr/>
    </dgm:pt>
    <dgm:pt modelId="{C09A21CB-20E6-4877-AFB1-FFA1FE40ECB7}" type="pres">
      <dgm:prSet presAssocID="{5AAE919D-1241-4DEF-B510-C76AFC3F8910}" presName="sibTrans" presStyleCnt="0"/>
      <dgm:spPr/>
    </dgm:pt>
    <dgm:pt modelId="{B153B009-B57C-4161-8CB4-69C8C38FF2E9}" type="pres">
      <dgm:prSet presAssocID="{9384B76A-9C64-4047-B6F8-EAC7F44DF7F6}" presName="node" presStyleLbl="node1" presStyleIdx="1" presStyleCnt="8">
        <dgm:presLayoutVars>
          <dgm:bulletEnabled val="1"/>
        </dgm:presLayoutVars>
      </dgm:prSet>
      <dgm:spPr/>
    </dgm:pt>
    <dgm:pt modelId="{3C9B08BB-4D8C-445F-A2FA-72BC708A9662}" type="pres">
      <dgm:prSet presAssocID="{872AE877-C2F9-4A32-84BB-A0D35F5A371D}" presName="sibTrans" presStyleCnt="0"/>
      <dgm:spPr/>
    </dgm:pt>
    <dgm:pt modelId="{6FBFC17F-7A76-4787-9EAE-04BA3950FA88}" type="pres">
      <dgm:prSet presAssocID="{7FF53E25-93CC-496A-84DC-A79E80B46FEC}" presName="node" presStyleLbl="node1" presStyleIdx="2" presStyleCnt="8">
        <dgm:presLayoutVars>
          <dgm:bulletEnabled val="1"/>
        </dgm:presLayoutVars>
      </dgm:prSet>
      <dgm:spPr/>
    </dgm:pt>
    <dgm:pt modelId="{26F2B2CB-8AA7-45AB-B5EF-B58C2C0DDB11}" type="pres">
      <dgm:prSet presAssocID="{1C0D25F9-CF75-42AD-AD54-A51556FC9C84}" presName="sibTrans" presStyleCnt="0"/>
      <dgm:spPr/>
    </dgm:pt>
    <dgm:pt modelId="{8BA084ED-FE3C-42E3-9169-273BADF585FC}" type="pres">
      <dgm:prSet presAssocID="{439C2431-C7A2-4B3B-B65A-FDC1CC7935FB}" presName="node" presStyleLbl="node1" presStyleIdx="3" presStyleCnt="8">
        <dgm:presLayoutVars>
          <dgm:bulletEnabled val="1"/>
        </dgm:presLayoutVars>
      </dgm:prSet>
      <dgm:spPr/>
    </dgm:pt>
    <dgm:pt modelId="{3E1CB42D-AC38-42AC-9271-5680C8B88CB0}" type="pres">
      <dgm:prSet presAssocID="{6926AF32-E5D7-4889-9862-7163DF932A15}" presName="sibTrans" presStyleCnt="0"/>
      <dgm:spPr/>
    </dgm:pt>
    <dgm:pt modelId="{4C6BEBD1-70F9-4AAE-AA71-DD7F92A781B4}" type="pres">
      <dgm:prSet presAssocID="{F42E0A01-0FEA-467D-B71B-3F7F347FA81D}" presName="node" presStyleLbl="node1" presStyleIdx="4" presStyleCnt="8">
        <dgm:presLayoutVars>
          <dgm:bulletEnabled val="1"/>
        </dgm:presLayoutVars>
      </dgm:prSet>
      <dgm:spPr/>
    </dgm:pt>
    <dgm:pt modelId="{F8EE7537-EC20-4C16-AF11-54137B4EE14F}" type="pres">
      <dgm:prSet presAssocID="{9A9423D3-37B9-4C19-8F74-EB90B301520C}" presName="sibTrans" presStyleCnt="0"/>
      <dgm:spPr/>
    </dgm:pt>
    <dgm:pt modelId="{F3E890EB-A43F-4265-8FCD-110B80FF7DE3}" type="pres">
      <dgm:prSet presAssocID="{99720B82-847D-4B62-90F5-8EA646483113}" presName="node" presStyleLbl="node1" presStyleIdx="5" presStyleCnt="8">
        <dgm:presLayoutVars>
          <dgm:bulletEnabled val="1"/>
        </dgm:presLayoutVars>
      </dgm:prSet>
      <dgm:spPr/>
    </dgm:pt>
    <dgm:pt modelId="{749217E8-6C2C-4F67-982E-C9148FB4A52D}" type="pres">
      <dgm:prSet presAssocID="{4C123932-5D9E-453D-9CD4-8745A951ECFE}" presName="sibTrans" presStyleCnt="0"/>
      <dgm:spPr/>
    </dgm:pt>
    <dgm:pt modelId="{EC13CC59-F0A2-47A0-88AF-4D90DAE218D8}" type="pres">
      <dgm:prSet presAssocID="{6E832207-DA29-4736-AA71-B69E7EC61A2F}" presName="node" presStyleLbl="node1" presStyleIdx="6" presStyleCnt="8">
        <dgm:presLayoutVars>
          <dgm:bulletEnabled val="1"/>
        </dgm:presLayoutVars>
      </dgm:prSet>
      <dgm:spPr/>
    </dgm:pt>
    <dgm:pt modelId="{3374FC89-A5F9-4641-9802-3917319CD8F7}" type="pres">
      <dgm:prSet presAssocID="{C27FAD9B-A9C1-4548-9078-41D2384A2AD4}" presName="sibTrans" presStyleCnt="0"/>
      <dgm:spPr/>
    </dgm:pt>
    <dgm:pt modelId="{AA20816D-B06A-4A12-8029-2F8E016F66BF}" type="pres">
      <dgm:prSet presAssocID="{ADAD9458-90FB-49DE-A20C-807B1E93FFB2}" presName="node" presStyleLbl="node1" presStyleIdx="7" presStyleCnt="8">
        <dgm:presLayoutVars>
          <dgm:bulletEnabled val="1"/>
        </dgm:presLayoutVars>
      </dgm:prSet>
      <dgm:spPr/>
    </dgm:pt>
  </dgm:ptLst>
  <dgm:cxnLst>
    <dgm:cxn modelId="{F12A6F00-E8EE-4702-A222-57E5F61A7E64}" srcId="{4FF6079C-069D-455C-9AAD-40D5A330D572}" destId="{6E832207-DA29-4736-AA71-B69E7EC61A2F}" srcOrd="6" destOrd="0" parTransId="{CF2EB49A-24AF-4D80-9944-B20D54111698}" sibTransId="{C27FAD9B-A9C1-4548-9078-41D2384A2AD4}"/>
    <dgm:cxn modelId="{7E84202F-1E28-45FB-AD24-728356B6DC25}" srcId="{4FF6079C-069D-455C-9AAD-40D5A330D572}" destId="{ADAD9458-90FB-49DE-A20C-807B1E93FFB2}" srcOrd="7" destOrd="0" parTransId="{FF2318F1-3024-44C8-A791-7AA089761DA6}" sibTransId="{490AEA22-5D11-4308-ACF4-CC447FCF8150}"/>
    <dgm:cxn modelId="{D3A50E39-B79E-4E1E-B208-FD3F9E6093C1}" srcId="{4FF6079C-069D-455C-9AAD-40D5A330D572}" destId="{99720B82-847D-4B62-90F5-8EA646483113}" srcOrd="5" destOrd="0" parTransId="{C62D9FB9-BC03-4362-BBCC-B35DFD8FAB47}" sibTransId="{4C123932-5D9E-453D-9CD4-8745A951ECFE}"/>
    <dgm:cxn modelId="{D4E19A3E-1734-4509-BA8D-98F78F580DB3}" srcId="{4FF6079C-069D-455C-9AAD-40D5A330D572}" destId="{9384B76A-9C64-4047-B6F8-EAC7F44DF7F6}" srcOrd="1" destOrd="0" parTransId="{E98EC669-9374-479A-A998-14C6628E3AC8}" sibTransId="{872AE877-C2F9-4A32-84BB-A0D35F5A371D}"/>
    <dgm:cxn modelId="{72335361-D662-493C-A3A7-0A553B9E481D}" type="presOf" srcId="{9384B76A-9C64-4047-B6F8-EAC7F44DF7F6}" destId="{B153B009-B57C-4161-8CB4-69C8C38FF2E9}" srcOrd="0" destOrd="0" presId="urn:microsoft.com/office/officeart/2005/8/layout/default"/>
    <dgm:cxn modelId="{0A8E2169-336C-4266-AEFC-A2E56AD029B0}" srcId="{4FF6079C-069D-455C-9AAD-40D5A330D572}" destId="{F42E0A01-0FEA-467D-B71B-3F7F347FA81D}" srcOrd="4" destOrd="0" parTransId="{56FF132A-EE66-4E4F-8E80-1243AEBE5E9B}" sibTransId="{9A9423D3-37B9-4C19-8F74-EB90B301520C}"/>
    <dgm:cxn modelId="{7C00E76A-FE22-4479-8052-899C094BB54F}" srcId="{4FF6079C-069D-455C-9AAD-40D5A330D572}" destId="{439C2431-C7A2-4B3B-B65A-FDC1CC7935FB}" srcOrd="3" destOrd="0" parTransId="{4746F95F-85E4-4E5D-9E53-9C6BDF170AE4}" sibTransId="{6926AF32-E5D7-4889-9862-7163DF932A15}"/>
    <dgm:cxn modelId="{B1E7B076-F301-4BB2-BDDA-9AF0B4F46D00}" srcId="{4FF6079C-069D-455C-9AAD-40D5A330D572}" destId="{7FF53E25-93CC-496A-84DC-A79E80B46FEC}" srcOrd="2" destOrd="0" parTransId="{175FF5EC-98AE-4FB4-B6AE-DFA20658E59B}" sibTransId="{1C0D25F9-CF75-42AD-AD54-A51556FC9C84}"/>
    <dgm:cxn modelId="{8AA06C57-C396-459F-8FAD-698F60E755E5}" srcId="{4FF6079C-069D-455C-9AAD-40D5A330D572}" destId="{FE3AECDE-B4BE-4412-84E2-409040854ABE}" srcOrd="0" destOrd="0" parTransId="{D02301E1-CD3A-4646-93AD-70D14B29D3F5}" sibTransId="{5AAE919D-1241-4DEF-B510-C76AFC3F8910}"/>
    <dgm:cxn modelId="{982E505A-1C1D-4F14-A5BB-10D07F0E7617}" type="presOf" srcId="{F42E0A01-0FEA-467D-B71B-3F7F347FA81D}" destId="{4C6BEBD1-70F9-4AAE-AA71-DD7F92A781B4}" srcOrd="0" destOrd="0" presId="urn:microsoft.com/office/officeart/2005/8/layout/default"/>
    <dgm:cxn modelId="{BE812389-9A78-494E-87AE-5B25FD3AA3AE}" type="presOf" srcId="{439C2431-C7A2-4B3B-B65A-FDC1CC7935FB}" destId="{8BA084ED-FE3C-42E3-9169-273BADF585FC}" srcOrd="0" destOrd="0" presId="urn:microsoft.com/office/officeart/2005/8/layout/default"/>
    <dgm:cxn modelId="{AC163098-15FA-4589-83AE-6E2F7C5516D9}" type="presOf" srcId="{99720B82-847D-4B62-90F5-8EA646483113}" destId="{F3E890EB-A43F-4265-8FCD-110B80FF7DE3}" srcOrd="0" destOrd="0" presId="urn:microsoft.com/office/officeart/2005/8/layout/default"/>
    <dgm:cxn modelId="{3F15B5A8-C22C-4120-A4FF-37C960D31C78}" type="presOf" srcId="{6E832207-DA29-4736-AA71-B69E7EC61A2F}" destId="{EC13CC59-F0A2-47A0-88AF-4D90DAE218D8}" srcOrd="0" destOrd="0" presId="urn:microsoft.com/office/officeart/2005/8/layout/default"/>
    <dgm:cxn modelId="{7CF4ADAE-669F-448F-8718-9EF08A122EBC}" type="presOf" srcId="{ADAD9458-90FB-49DE-A20C-807B1E93FFB2}" destId="{AA20816D-B06A-4A12-8029-2F8E016F66BF}" srcOrd="0" destOrd="0" presId="urn:microsoft.com/office/officeart/2005/8/layout/default"/>
    <dgm:cxn modelId="{660A06BB-893A-459C-9AD7-8A61D5FDF9CA}" type="presOf" srcId="{FE3AECDE-B4BE-4412-84E2-409040854ABE}" destId="{5A810CE2-1E52-42D1-A525-8133AE07C98E}" srcOrd="0" destOrd="0" presId="urn:microsoft.com/office/officeart/2005/8/layout/default"/>
    <dgm:cxn modelId="{BC37ADC2-D8C4-4803-8914-CE22A555DA09}" type="presOf" srcId="{4FF6079C-069D-455C-9AAD-40D5A330D572}" destId="{305D5655-9087-4B16-AD9F-7D2F8B6EDF95}" srcOrd="0" destOrd="0" presId="urn:microsoft.com/office/officeart/2005/8/layout/default"/>
    <dgm:cxn modelId="{460BE3E2-4008-45B8-992C-16FCF4A5EE0D}" type="presOf" srcId="{7FF53E25-93CC-496A-84DC-A79E80B46FEC}" destId="{6FBFC17F-7A76-4787-9EAE-04BA3950FA88}" srcOrd="0" destOrd="0" presId="urn:microsoft.com/office/officeart/2005/8/layout/default"/>
    <dgm:cxn modelId="{536BCC1D-A837-4A7C-8EAC-0DA72E187447}" type="presParOf" srcId="{305D5655-9087-4B16-AD9F-7D2F8B6EDF95}" destId="{5A810CE2-1E52-42D1-A525-8133AE07C98E}" srcOrd="0" destOrd="0" presId="urn:microsoft.com/office/officeart/2005/8/layout/default"/>
    <dgm:cxn modelId="{1108BEC0-E5BF-4433-95D4-CE8D776CB5AF}" type="presParOf" srcId="{305D5655-9087-4B16-AD9F-7D2F8B6EDF95}" destId="{C09A21CB-20E6-4877-AFB1-FFA1FE40ECB7}" srcOrd="1" destOrd="0" presId="urn:microsoft.com/office/officeart/2005/8/layout/default"/>
    <dgm:cxn modelId="{F0CE5E78-2336-4B93-97D3-4FA106DB5791}" type="presParOf" srcId="{305D5655-9087-4B16-AD9F-7D2F8B6EDF95}" destId="{B153B009-B57C-4161-8CB4-69C8C38FF2E9}" srcOrd="2" destOrd="0" presId="urn:microsoft.com/office/officeart/2005/8/layout/default"/>
    <dgm:cxn modelId="{BD256047-1D8E-4CCD-96E7-000BCFBCEFD7}" type="presParOf" srcId="{305D5655-9087-4B16-AD9F-7D2F8B6EDF95}" destId="{3C9B08BB-4D8C-445F-A2FA-72BC708A9662}" srcOrd="3" destOrd="0" presId="urn:microsoft.com/office/officeart/2005/8/layout/default"/>
    <dgm:cxn modelId="{C7925635-7585-4E13-972F-E1DF8977DBC5}" type="presParOf" srcId="{305D5655-9087-4B16-AD9F-7D2F8B6EDF95}" destId="{6FBFC17F-7A76-4787-9EAE-04BA3950FA88}" srcOrd="4" destOrd="0" presId="urn:microsoft.com/office/officeart/2005/8/layout/default"/>
    <dgm:cxn modelId="{30CCC9DB-76AB-4E0C-8FD2-197F9F9F5C2B}" type="presParOf" srcId="{305D5655-9087-4B16-AD9F-7D2F8B6EDF95}" destId="{26F2B2CB-8AA7-45AB-B5EF-B58C2C0DDB11}" srcOrd="5" destOrd="0" presId="urn:microsoft.com/office/officeart/2005/8/layout/default"/>
    <dgm:cxn modelId="{6763709E-E913-4995-86A1-1DB3392647C9}" type="presParOf" srcId="{305D5655-9087-4B16-AD9F-7D2F8B6EDF95}" destId="{8BA084ED-FE3C-42E3-9169-273BADF585FC}" srcOrd="6" destOrd="0" presId="urn:microsoft.com/office/officeart/2005/8/layout/default"/>
    <dgm:cxn modelId="{1E33D620-F99F-4ACD-810C-9780F4F4BF79}" type="presParOf" srcId="{305D5655-9087-4B16-AD9F-7D2F8B6EDF95}" destId="{3E1CB42D-AC38-42AC-9271-5680C8B88CB0}" srcOrd="7" destOrd="0" presId="urn:microsoft.com/office/officeart/2005/8/layout/default"/>
    <dgm:cxn modelId="{B476BEA2-F894-4D7D-8759-4ECFE1BC43A3}" type="presParOf" srcId="{305D5655-9087-4B16-AD9F-7D2F8B6EDF95}" destId="{4C6BEBD1-70F9-4AAE-AA71-DD7F92A781B4}" srcOrd="8" destOrd="0" presId="urn:microsoft.com/office/officeart/2005/8/layout/default"/>
    <dgm:cxn modelId="{AF29E2D1-3D27-40D7-B990-E6A335CC929C}" type="presParOf" srcId="{305D5655-9087-4B16-AD9F-7D2F8B6EDF95}" destId="{F8EE7537-EC20-4C16-AF11-54137B4EE14F}" srcOrd="9" destOrd="0" presId="urn:microsoft.com/office/officeart/2005/8/layout/default"/>
    <dgm:cxn modelId="{1705A7FB-8C1C-4F9D-842C-EB3427774C65}" type="presParOf" srcId="{305D5655-9087-4B16-AD9F-7D2F8B6EDF95}" destId="{F3E890EB-A43F-4265-8FCD-110B80FF7DE3}" srcOrd="10" destOrd="0" presId="urn:microsoft.com/office/officeart/2005/8/layout/default"/>
    <dgm:cxn modelId="{0C182AAE-CE0B-4662-B178-10750028F12E}" type="presParOf" srcId="{305D5655-9087-4B16-AD9F-7D2F8B6EDF95}" destId="{749217E8-6C2C-4F67-982E-C9148FB4A52D}" srcOrd="11" destOrd="0" presId="urn:microsoft.com/office/officeart/2005/8/layout/default"/>
    <dgm:cxn modelId="{9C534E51-E1A6-492F-A66E-9BC314F4FB3E}" type="presParOf" srcId="{305D5655-9087-4B16-AD9F-7D2F8B6EDF95}" destId="{EC13CC59-F0A2-47A0-88AF-4D90DAE218D8}" srcOrd="12" destOrd="0" presId="urn:microsoft.com/office/officeart/2005/8/layout/default"/>
    <dgm:cxn modelId="{E6E3393B-7BC3-4CFC-9678-B2D7E94C3A6A}" type="presParOf" srcId="{305D5655-9087-4B16-AD9F-7D2F8B6EDF95}" destId="{3374FC89-A5F9-4641-9802-3917319CD8F7}" srcOrd="13" destOrd="0" presId="urn:microsoft.com/office/officeart/2005/8/layout/default"/>
    <dgm:cxn modelId="{5872E74C-0BDE-41E9-AE8B-CF15249A50BC}" type="presParOf" srcId="{305D5655-9087-4B16-AD9F-7D2F8B6EDF95}" destId="{AA20816D-B06A-4A12-8029-2F8E016F66BF}" srcOrd="14"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DD9FACCE-186D-4D2F-B6AB-F21F29A41331}"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6AB0C014-E8D6-4FD3-B1E4-6BB6C5AC9684}">
      <dgm:prSet/>
      <dgm:spPr/>
      <dgm:t>
        <a:bodyPr/>
        <a:lstStyle/>
        <a:p>
          <a:pPr>
            <a:lnSpc>
              <a:spcPct val="100000"/>
            </a:lnSpc>
            <a:defRPr cap="all"/>
          </a:pPr>
          <a:r>
            <a:rPr lang="en-US" dirty="0"/>
            <a:t>Informal Resolution</a:t>
          </a:r>
        </a:p>
      </dgm:t>
    </dgm:pt>
    <dgm:pt modelId="{8929F993-0967-49A1-B002-5DC3A09D425F}" type="parTrans" cxnId="{FA1B3FC7-B9CE-485D-AF6B-B781483D5933}">
      <dgm:prSet/>
      <dgm:spPr/>
      <dgm:t>
        <a:bodyPr/>
        <a:lstStyle/>
        <a:p>
          <a:endParaRPr lang="en-US"/>
        </a:p>
      </dgm:t>
    </dgm:pt>
    <dgm:pt modelId="{F2F99451-B6D8-42A4-B5A4-E7319FEF1A80}" type="sibTrans" cxnId="{FA1B3FC7-B9CE-485D-AF6B-B781483D5933}">
      <dgm:prSet/>
      <dgm:spPr/>
      <dgm:t>
        <a:bodyPr/>
        <a:lstStyle/>
        <a:p>
          <a:endParaRPr lang="en-US"/>
        </a:p>
      </dgm:t>
    </dgm:pt>
    <dgm:pt modelId="{D90B4ECD-157D-4F4F-8092-40DD70FA953D}">
      <dgm:prSet/>
      <dgm:spPr/>
      <dgm:t>
        <a:bodyPr/>
        <a:lstStyle/>
        <a:p>
          <a:pPr>
            <a:lnSpc>
              <a:spcPct val="100000"/>
            </a:lnSpc>
            <a:defRPr cap="all"/>
          </a:pPr>
          <a:r>
            <a:rPr lang="en-US" dirty="0"/>
            <a:t>Emergency Removal</a:t>
          </a:r>
        </a:p>
      </dgm:t>
    </dgm:pt>
    <dgm:pt modelId="{D42BFE9E-8D1C-4723-A43D-7E20A4B77BE9}" type="parTrans" cxnId="{6B3A9E5E-3D7E-4263-B0B8-97CB64B4C166}">
      <dgm:prSet/>
      <dgm:spPr/>
      <dgm:t>
        <a:bodyPr/>
        <a:lstStyle/>
        <a:p>
          <a:endParaRPr lang="en-US"/>
        </a:p>
      </dgm:t>
    </dgm:pt>
    <dgm:pt modelId="{6801F621-1C7F-445F-9FD9-2F83CC04FA08}" type="sibTrans" cxnId="{6B3A9E5E-3D7E-4263-B0B8-97CB64B4C166}">
      <dgm:prSet/>
      <dgm:spPr/>
      <dgm:t>
        <a:bodyPr/>
        <a:lstStyle/>
        <a:p>
          <a:endParaRPr lang="en-US"/>
        </a:p>
      </dgm:t>
    </dgm:pt>
    <dgm:pt modelId="{DD34E899-78FD-4207-B0E1-4A2D70F11974}">
      <dgm:prSet/>
      <dgm:spPr/>
      <dgm:t>
        <a:bodyPr/>
        <a:lstStyle/>
        <a:p>
          <a:pPr>
            <a:lnSpc>
              <a:spcPct val="100000"/>
            </a:lnSpc>
            <a:defRPr cap="all"/>
          </a:pPr>
          <a:r>
            <a:rPr lang="en-US"/>
            <a:t>Dismissal of Complaint</a:t>
          </a:r>
        </a:p>
      </dgm:t>
    </dgm:pt>
    <dgm:pt modelId="{074C8EBA-5A2C-4CEB-A2A8-DA9D3F20295F}" type="parTrans" cxnId="{F332B873-8E16-430A-956C-7A37B736D550}">
      <dgm:prSet/>
      <dgm:spPr/>
      <dgm:t>
        <a:bodyPr/>
        <a:lstStyle/>
        <a:p>
          <a:endParaRPr lang="en-US"/>
        </a:p>
      </dgm:t>
    </dgm:pt>
    <dgm:pt modelId="{C7613033-06BB-4BB2-BC98-D563F0148802}" type="sibTrans" cxnId="{F332B873-8E16-430A-956C-7A37B736D550}">
      <dgm:prSet/>
      <dgm:spPr/>
      <dgm:t>
        <a:bodyPr/>
        <a:lstStyle/>
        <a:p>
          <a:endParaRPr lang="en-US"/>
        </a:p>
      </dgm:t>
    </dgm:pt>
    <dgm:pt modelId="{9EAB7B29-D67B-453E-9D63-D648A8F92B0F}" type="pres">
      <dgm:prSet presAssocID="{DD9FACCE-186D-4D2F-B6AB-F21F29A41331}" presName="root" presStyleCnt="0">
        <dgm:presLayoutVars>
          <dgm:dir/>
          <dgm:resizeHandles val="exact"/>
        </dgm:presLayoutVars>
      </dgm:prSet>
      <dgm:spPr/>
    </dgm:pt>
    <dgm:pt modelId="{699DF2DD-79FF-4833-BC89-00E505C0EC89}" type="pres">
      <dgm:prSet presAssocID="{6AB0C014-E8D6-4FD3-B1E4-6BB6C5AC9684}" presName="compNode" presStyleCnt="0"/>
      <dgm:spPr/>
    </dgm:pt>
    <dgm:pt modelId="{CA846053-108D-4F54-ADA0-C7A2C09331FB}" type="pres">
      <dgm:prSet presAssocID="{6AB0C014-E8D6-4FD3-B1E4-6BB6C5AC9684}" presName="iconBgRect" presStyleLbl="bgShp" presStyleIdx="0" presStyleCnt="3"/>
      <dgm:spPr/>
    </dgm:pt>
    <dgm:pt modelId="{92B9FB29-4B77-43C2-86C2-C8E427D5850D}" type="pres">
      <dgm:prSet presAssocID="{6AB0C014-E8D6-4FD3-B1E4-6BB6C5AC9684}"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a:ext>
      </dgm:extLst>
    </dgm:pt>
    <dgm:pt modelId="{31B9DD89-66E0-4075-ACCC-3507C72C4166}" type="pres">
      <dgm:prSet presAssocID="{6AB0C014-E8D6-4FD3-B1E4-6BB6C5AC9684}" presName="spaceRect" presStyleCnt="0"/>
      <dgm:spPr/>
    </dgm:pt>
    <dgm:pt modelId="{E7817DF0-3D86-4126-B5B6-DAC1FE02DE46}" type="pres">
      <dgm:prSet presAssocID="{6AB0C014-E8D6-4FD3-B1E4-6BB6C5AC9684}" presName="textRect" presStyleLbl="revTx" presStyleIdx="0" presStyleCnt="3">
        <dgm:presLayoutVars>
          <dgm:chMax val="1"/>
          <dgm:chPref val="1"/>
        </dgm:presLayoutVars>
      </dgm:prSet>
      <dgm:spPr/>
    </dgm:pt>
    <dgm:pt modelId="{C58525DB-A5B1-4258-9AE4-430FA93E9385}" type="pres">
      <dgm:prSet presAssocID="{F2F99451-B6D8-42A4-B5A4-E7319FEF1A80}" presName="sibTrans" presStyleCnt="0"/>
      <dgm:spPr/>
    </dgm:pt>
    <dgm:pt modelId="{8EEB4215-ACC9-4D36-958C-1048EE08F656}" type="pres">
      <dgm:prSet presAssocID="{D90B4ECD-157D-4F4F-8092-40DD70FA953D}" presName="compNode" presStyleCnt="0"/>
      <dgm:spPr/>
    </dgm:pt>
    <dgm:pt modelId="{38F070CE-C562-4F72-8619-92D7B6D68314}" type="pres">
      <dgm:prSet presAssocID="{D90B4ECD-157D-4F4F-8092-40DD70FA953D}" presName="iconBgRect" presStyleLbl="bgShp" presStyleIdx="1" presStyleCnt="3"/>
      <dgm:spPr/>
    </dgm:pt>
    <dgm:pt modelId="{6883E7CB-4E1A-4A29-B28D-186E4D8A6917}" type="pres">
      <dgm:prSet presAssocID="{D90B4ECD-157D-4F4F-8092-40DD70FA953D}"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dical"/>
        </a:ext>
      </dgm:extLst>
    </dgm:pt>
    <dgm:pt modelId="{640D56AB-FBFC-4FB9-87AE-3B12E30B5EE9}" type="pres">
      <dgm:prSet presAssocID="{D90B4ECD-157D-4F4F-8092-40DD70FA953D}" presName="spaceRect" presStyleCnt="0"/>
      <dgm:spPr/>
    </dgm:pt>
    <dgm:pt modelId="{9E14427A-4B3F-4D0C-BC36-4F9422224549}" type="pres">
      <dgm:prSet presAssocID="{D90B4ECD-157D-4F4F-8092-40DD70FA953D}" presName="textRect" presStyleLbl="revTx" presStyleIdx="1" presStyleCnt="3">
        <dgm:presLayoutVars>
          <dgm:chMax val="1"/>
          <dgm:chPref val="1"/>
        </dgm:presLayoutVars>
      </dgm:prSet>
      <dgm:spPr/>
    </dgm:pt>
    <dgm:pt modelId="{39F18DAE-008B-4033-9B08-1F1DADAEDD7A}" type="pres">
      <dgm:prSet presAssocID="{6801F621-1C7F-445F-9FD9-2F83CC04FA08}" presName="sibTrans" presStyleCnt="0"/>
      <dgm:spPr/>
    </dgm:pt>
    <dgm:pt modelId="{E967499F-8911-48B0-88C3-7D8F9457AFC9}" type="pres">
      <dgm:prSet presAssocID="{DD34E899-78FD-4207-B0E1-4A2D70F11974}" presName="compNode" presStyleCnt="0"/>
      <dgm:spPr/>
    </dgm:pt>
    <dgm:pt modelId="{8F6C7169-B3ED-4F74-9759-C5ECCBCA0A28}" type="pres">
      <dgm:prSet presAssocID="{DD34E899-78FD-4207-B0E1-4A2D70F11974}" presName="iconBgRect" presStyleLbl="bgShp" presStyleIdx="2" presStyleCnt="3"/>
      <dgm:spPr/>
    </dgm:pt>
    <dgm:pt modelId="{01372E90-71B3-4957-B58B-380AA9F65A0B}" type="pres">
      <dgm:prSet presAssocID="{DD34E899-78FD-4207-B0E1-4A2D70F1197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Gavel"/>
        </a:ext>
      </dgm:extLst>
    </dgm:pt>
    <dgm:pt modelId="{8475B022-E5F3-4C0C-B711-FF882D24CFB4}" type="pres">
      <dgm:prSet presAssocID="{DD34E899-78FD-4207-B0E1-4A2D70F11974}" presName="spaceRect" presStyleCnt="0"/>
      <dgm:spPr/>
    </dgm:pt>
    <dgm:pt modelId="{77C2EB32-07AF-4AF8-91A4-41968ABE6E43}" type="pres">
      <dgm:prSet presAssocID="{DD34E899-78FD-4207-B0E1-4A2D70F11974}" presName="textRect" presStyleLbl="revTx" presStyleIdx="2" presStyleCnt="3">
        <dgm:presLayoutVars>
          <dgm:chMax val="1"/>
          <dgm:chPref val="1"/>
        </dgm:presLayoutVars>
      </dgm:prSet>
      <dgm:spPr/>
    </dgm:pt>
  </dgm:ptLst>
  <dgm:cxnLst>
    <dgm:cxn modelId="{E897B305-4D09-4021-856F-748BF1790DFB}" type="presOf" srcId="{DD9FACCE-186D-4D2F-B6AB-F21F29A41331}" destId="{9EAB7B29-D67B-453E-9D63-D648A8F92B0F}" srcOrd="0" destOrd="0" presId="urn:microsoft.com/office/officeart/2018/5/layout/IconCircleLabelList"/>
    <dgm:cxn modelId="{0A93495C-633E-4210-9638-9A1156882290}" type="presOf" srcId="{D90B4ECD-157D-4F4F-8092-40DD70FA953D}" destId="{9E14427A-4B3F-4D0C-BC36-4F9422224549}" srcOrd="0" destOrd="0" presId="urn:microsoft.com/office/officeart/2018/5/layout/IconCircleLabelList"/>
    <dgm:cxn modelId="{6B3A9E5E-3D7E-4263-B0B8-97CB64B4C166}" srcId="{DD9FACCE-186D-4D2F-B6AB-F21F29A41331}" destId="{D90B4ECD-157D-4F4F-8092-40DD70FA953D}" srcOrd="1" destOrd="0" parTransId="{D42BFE9E-8D1C-4723-A43D-7E20A4B77BE9}" sibTransId="{6801F621-1C7F-445F-9FD9-2F83CC04FA08}"/>
    <dgm:cxn modelId="{6E9C5648-7907-46D8-8007-639D5D48EE08}" type="presOf" srcId="{6AB0C014-E8D6-4FD3-B1E4-6BB6C5AC9684}" destId="{E7817DF0-3D86-4126-B5B6-DAC1FE02DE46}" srcOrd="0" destOrd="0" presId="urn:microsoft.com/office/officeart/2018/5/layout/IconCircleLabelList"/>
    <dgm:cxn modelId="{5BD76649-64B9-48EC-A8CA-44040A9E6040}" type="presOf" srcId="{DD34E899-78FD-4207-B0E1-4A2D70F11974}" destId="{77C2EB32-07AF-4AF8-91A4-41968ABE6E43}" srcOrd="0" destOrd="0" presId="urn:microsoft.com/office/officeart/2018/5/layout/IconCircleLabelList"/>
    <dgm:cxn modelId="{F332B873-8E16-430A-956C-7A37B736D550}" srcId="{DD9FACCE-186D-4D2F-B6AB-F21F29A41331}" destId="{DD34E899-78FD-4207-B0E1-4A2D70F11974}" srcOrd="2" destOrd="0" parTransId="{074C8EBA-5A2C-4CEB-A2A8-DA9D3F20295F}" sibTransId="{C7613033-06BB-4BB2-BC98-D563F0148802}"/>
    <dgm:cxn modelId="{FA1B3FC7-B9CE-485D-AF6B-B781483D5933}" srcId="{DD9FACCE-186D-4D2F-B6AB-F21F29A41331}" destId="{6AB0C014-E8D6-4FD3-B1E4-6BB6C5AC9684}" srcOrd="0" destOrd="0" parTransId="{8929F993-0967-49A1-B002-5DC3A09D425F}" sibTransId="{F2F99451-B6D8-42A4-B5A4-E7319FEF1A80}"/>
    <dgm:cxn modelId="{4DE50789-DBF2-4B52-9FFB-9B16551F5575}" type="presParOf" srcId="{9EAB7B29-D67B-453E-9D63-D648A8F92B0F}" destId="{699DF2DD-79FF-4833-BC89-00E505C0EC89}" srcOrd="0" destOrd="0" presId="urn:microsoft.com/office/officeart/2018/5/layout/IconCircleLabelList"/>
    <dgm:cxn modelId="{5963FFB5-CDCE-44A8-93A1-CB661B38E07A}" type="presParOf" srcId="{699DF2DD-79FF-4833-BC89-00E505C0EC89}" destId="{CA846053-108D-4F54-ADA0-C7A2C09331FB}" srcOrd="0" destOrd="0" presId="urn:microsoft.com/office/officeart/2018/5/layout/IconCircleLabelList"/>
    <dgm:cxn modelId="{5D01C362-E1E2-40B9-92EE-1E430547A646}" type="presParOf" srcId="{699DF2DD-79FF-4833-BC89-00E505C0EC89}" destId="{92B9FB29-4B77-43C2-86C2-C8E427D5850D}" srcOrd="1" destOrd="0" presId="urn:microsoft.com/office/officeart/2018/5/layout/IconCircleLabelList"/>
    <dgm:cxn modelId="{EBDCEC78-21D0-466D-90EA-24C6352CBDF3}" type="presParOf" srcId="{699DF2DD-79FF-4833-BC89-00E505C0EC89}" destId="{31B9DD89-66E0-4075-ACCC-3507C72C4166}" srcOrd="2" destOrd="0" presId="urn:microsoft.com/office/officeart/2018/5/layout/IconCircleLabelList"/>
    <dgm:cxn modelId="{22207467-8453-4C91-ABE4-30010F4C815E}" type="presParOf" srcId="{699DF2DD-79FF-4833-BC89-00E505C0EC89}" destId="{E7817DF0-3D86-4126-B5B6-DAC1FE02DE46}" srcOrd="3" destOrd="0" presId="urn:microsoft.com/office/officeart/2018/5/layout/IconCircleLabelList"/>
    <dgm:cxn modelId="{B3EEF576-89CD-4158-A4ED-F5542C5C5E84}" type="presParOf" srcId="{9EAB7B29-D67B-453E-9D63-D648A8F92B0F}" destId="{C58525DB-A5B1-4258-9AE4-430FA93E9385}" srcOrd="1" destOrd="0" presId="urn:microsoft.com/office/officeart/2018/5/layout/IconCircleLabelList"/>
    <dgm:cxn modelId="{CE6F18B3-0982-450D-AE8C-CC38529E020B}" type="presParOf" srcId="{9EAB7B29-D67B-453E-9D63-D648A8F92B0F}" destId="{8EEB4215-ACC9-4D36-958C-1048EE08F656}" srcOrd="2" destOrd="0" presId="urn:microsoft.com/office/officeart/2018/5/layout/IconCircleLabelList"/>
    <dgm:cxn modelId="{10B1DA96-BDF2-40F6-AF94-4BA779D8DF5D}" type="presParOf" srcId="{8EEB4215-ACC9-4D36-958C-1048EE08F656}" destId="{38F070CE-C562-4F72-8619-92D7B6D68314}" srcOrd="0" destOrd="0" presId="urn:microsoft.com/office/officeart/2018/5/layout/IconCircleLabelList"/>
    <dgm:cxn modelId="{0702D8B3-7B32-4C03-8313-1CD688EA058A}" type="presParOf" srcId="{8EEB4215-ACC9-4D36-958C-1048EE08F656}" destId="{6883E7CB-4E1A-4A29-B28D-186E4D8A6917}" srcOrd="1" destOrd="0" presId="urn:microsoft.com/office/officeart/2018/5/layout/IconCircleLabelList"/>
    <dgm:cxn modelId="{2B3C4378-6946-4151-B14D-148B6E43102C}" type="presParOf" srcId="{8EEB4215-ACC9-4D36-958C-1048EE08F656}" destId="{640D56AB-FBFC-4FB9-87AE-3B12E30B5EE9}" srcOrd="2" destOrd="0" presId="urn:microsoft.com/office/officeart/2018/5/layout/IconCircleLabelList"/>
    <dgm:cxn modelId="{E5F03E56-932F-4357-9FCD-9F5E2204C24A}" type="presParOf" srcId="{8EEB4215-ACC9-4D36-958C-1048EE08F656}" destId="{9E14427A-4B3F-4D0C-BC36-4F9422224549}" srcOrd="3" destOrd="0" presId="urn:microsoft.com/office/officeart/2018/5/layout/IconCircleLabelList"/>
    <dgm:cxn modelId="{18F29319-287E-4E84-BE59-20A494C57760}" type="presParOf" srcId="{9EAB7B29-D67B-453E-9D63-D648A8F92B0F}" destId="{39F18DAE-008B-4033-9B08-1F1DADAEDD7A}" srcOrd="3" destOrd="0" presId="urn:microsoft.com/office/officeart/2018/5/layout/IconCircleLabelList"/>
    <dgm:cxn modelId="{6A8A3EEA-BF9A-451F-88FA-FF301D976C94}" type="presParOf" srcId="{9EAB7B29-D67B-453E-9D63-D648A8F92B0F}" destId="{E967499F-8911-48B0-88C3-7D8F9457AFC9}" srcOrd="4" destOrd="0" presId="urn:microsoft.com/office/officeart/2018/5/layout/IconCircleLabelList"/>
    <dgm:cxn modelId="{F5350CE3-5D46-450E-BA3C-67F2C6B85D01}" type="presParOf" srcId="{E967499F-8911-48B0-88C3-7D8F9457AFC9}" destId="{8F6C7169-B3ED-4F74-9759-C5ECCBCA0A28}" srcOrd="0" destOrd="0" presId="urn:microsoft.com/office/officeart/2018/5/layout/IconCircleLabelList"/>
    <dgm:cxn modelId="{6C9D3748-951E-4F83-89AA-FBC6ECCD444B}" type="presParOf" srcId="{E967499F-8911-48B0-88C3-7D8F9457AFC9}" destId="{01372E90-71B3-4957-B58B-380AA9F65A0B}" srcOrd="1" destOrd="0" presId="urn:microsoft.com/office/officeart/2018/5/layout/IconCircleLabelList"/>
    <dgm:cxn modelId="{53130CB6-99CC-4701-A9C7-624953FEB503}" type="presParOf" srcId="{E967499F-8911-48B0-88C3-7D8F9457AFC9}" destId="{8475B022-E5F3-4C0C-B711-FF882D24CFB4}" srcOrd="2" destOrd="0" presId="urn:microsoft.com/office/officeart/2018/5/layout/IconCircleLabelList"/>
    <dgm:cxn modelId="{F725CF75-5FD7-41DA-8DF5-A22A338F3460}" type="presParOf" srcId="{E967499F-8911-48B0-88C3-7D8F9457AFC9}" destId="{77C2EB32-07AF-4AF8-91A4-41968ABE6E4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46109D9E-C91C-4C92-88EA-5E232A775D9F}" type="doc">
      <dgm:prSet loTypeId="urn:microsoft.com/office/officeart/2005/8/layout/process4" loCatId="process" qsTypeId="urn:microsoft.com/office/officeart/2005/8/quickstyle/simple5" qsCatId="simple" csTypeId="urn:microsoft.com/office/officeart/2005/8/colors/colorful1" csCatId="colorful"/>
      <dgm:spPr/>
      <dgm:t>
        <a:bodyPr/>
        <a:lstStyle/>
        <a:p>
          <a:endParaRPr lang="en-US"/>
        </a:p>
      </dgm:t>
    </dgm:pt>
    <dgm:pt modelId="{945B496E-10B4-4571-A596-730F86D1E467}">
      <dgm:prSet/>
      <dgm:spPr/>
      <dgm:t>
        <a:bodyPr/>
        <a:lstStyle/>
        <a:p>
          <a:r>
            <a:rPr lang="en-US" b="1" dirty="0"/>
            <a:t>What is Informal Resolution?</a:t>
          </a:r>
          <a:endParaRPr lang="en-US" dirty="0"/>
        </a:p>
      </dgm:t>
    </dgm:pt>
    <dgm:pt modelId="{CE422FA3-8F85-44EF-BCD2-C4C7152B2D1D}" type="parTrans" cxnId="{7226E06B-090F-4132-9AF6-D31AA6BE6E29}">
      <dgm:prSet/>
      <dgm:spPr/>
      <dgm:t>
        <a:bodyPr/>
        <a:lstStyle/>
        <a:p>
          <a:endParaRPr lang="en-US"/>
        </a:p>
      </dgm:t>
    </dgm:pt>
    <dgm:pt modelId="{E9225BD5-61A9-4672-AF06-862843551423}" type="sibTrans" cxnId="{7226E06B-090F-4132-9AF6-D31AA6BE6E29}">
      <dgm:prSet/>
      <dgm:spPr/>
      <dgm:t>
        <a:bodyPr/>
        <a:lstStyle/>
        <a:p>
          <a:endParaRPr lang="en-US"/>
        </a:p>
      </dgm:t>
    </dgm:pt>
    <dgm:pt modelId="{5520A7E1-35C1-4D58-9105-71C5ED2B82B1}">
      <dgm:prSet/>
      <dgm:spPr/>
      <dgm:t>
        <a:bodyPr/>
        <a:lstStyle/>
        <a:p>
          <a:r>
            <a:rPr lang="en-US"/>
            <a:t>An alternative approach to resolving Title IX complaints without undergoing a full investigation or formal hearing.</a:t>
          </a:r>
        </a:p>
      </dgm:t>
    </dgm:pt>
    <dgm:pt modelId="{6189CFEC-543B-495C-AB61-B6564840688C}" type="parTrans" cxnId="{C8850E06-7410-4AEB-8E09-7C00FFDC7D9B}">
      <dgm:prSet/>
      <dgm:spPr/>
      <dgm:t>
        <a:bodyPr/>
        <a:lstStyle/>
        <a:p>
          <a:endParaRPr lang="en-US"/>
        </a:p>
      </dgm:t>
    </dgm:pt>
    <dgm:pt modelId="{BED7F8F5-D234-4EC4-8FAD-5CA7B9C7D78A}" type="sibTrans" cxnId="{C8850E06-7410-4AEB-8E09-7C00FFDC7D9B}">
      <dgm:prSet/>
      <dgm:spPr/>
      <dgm:t>
        <a:bodyPr/>
        <a:lstStyle/>
        <a:p>
          <a:endParaRPr lang="en-US"/>
        </a:p>
      </dgm:t>
    </dgm:pt>
    <dgm:pt modelId="{00BABE3D-D73D-4E91-9681-4EE34AEE2AE5}">
      <dgm:prSet/>
      <dgm:spPr/>
      <dgm:t>
        <a:bodyPr/>
        <a:lstStyle/>
        <a:p>
          <a:r>
            <a:rPr lang="en-US"/>
            <a:t>Designed to achieve a mutually satisfactory outcome for both parties</a:t>
          </a:r>
        </a:p>
      </dgm:t>
    </dgm:pt>
    <dgm:pt modelId="{093CA289-6518-4957-919F-92E57057E4CF}" type="parTrans" cxnId="{4A54C8B4-3D1E-4F64-AF36-80ECEE1947FD}">
      <dgm:prSet/>
      <dgm:spPr/>
      <dgm:t>
        <a:bodyPr/>
        <a:lstStyle/>
        <a:p>
          <a:endParaRPr lang="en-US"/>
        </a:p>
      </dgm:t>
    </dgm:pt>
    <dgm:pt modelId="{AB3C0367-5368-4F14-9E9E-B9CF6D5D15A9}" type="sibTrans" cxnId="{4A54C8B4-3D1E-4F64-AF36-80ECEE1947FD}">
      <dgm:prSet/>
      <dgm:spPr/>
      <dgm:t>
        <a:bodyPr/>
        <a:lstStyle/>
        <a:p>
          <a:endParaRPr lang="en-US"/>
        </a:p>
      </dgm:t>
    </dgm:pt>
    <dgm:pt modelId="{B96AA50A-A062-42E7-941D-DCFF94C84B15}" type="pres">
      <dgm:prSet presAssocID="{46109D9E-C91C-4C92-88EA-5E232A775D9F}" presName="Name0" presStyleCnt="0">
        <dgm:presLayoutVars>
          <dgm:dir/>
          <dgm:animLvl val="lvl"/>
          <dgm:resizeHandles val="exact"/>
        </dgm:presLayoutVars>
      </dgm:prSet>
      <dgm:spPr/>
    </dgm:pt>
    <dgm:pt modelId="{0F4810AD-620D-4DE8-81B1-72D9C31CBF80}" type="pres">
      <dgm:prSet presAssocID="{00BABE3D-D73D-4E91-9681-4EE34AEE2AE5}" presName="boxAndChildren" presStyleCnt="0"/>
      <dgm:spPr/>
    </dgm:pt>
    <dgm:pt modelId="{38BF0EA9-D672-40E2-82C4-052EEFB60809}" type="pres">
      <dgm:prSet presAssocID="{00BABE3D-D73D-4E91-9681-4EE34AEE2AE5}" presName="parentTextBox" presStyleLbl="node1" presStyleIdx="0" presStyleCnt="3"/>
      <dgm:spPr/>
    </dgm:pt>
    <dgm:pt modelId="{A551730D-74E7-41C7-937A-98C9574E8111}" type="pres">
      <dgm:prSet presAssocID="{BED7F8F5-D234-4EC4-8FAD-5CA7B9C7D78A}" presName="sp" presStyleCnt="0"/>
      <dgm:spPr/>
    </dgm:pt>
    <dgm:pt modelId="{E47E6F4A-C5D2-4826-BA82-FEE5CB71258C}" type="pres">
      <dgm:prSet presAssocID="{5520A7E1-35C1-4D58-9105-71C5ED2B82B1}" presName="arrowAndChildren" presStyleCnt="0"/>
      <dgm:spPr/>
    </dgm:pt>
    <dgm:pt modelId="{4E968009-A2C5-456A-9395-A90EF5D509A7}" type="pres">
      <dgm:prSet presAssocID="{5520A7E1-35C1-4D58-9105-71C5ED2B82B1}" presName="parentTextArrow" presStyleLbl="node1" presStyleIdx="1" presStyleCnt="3"/>
      <dgm:spPr/>
    </dgm:pt>
    <dgm:pt modelId="{B467E67B-2D18-43CA-A2DA-E971F3A6D3D5}" type="pres">
      <dgm:prSet presAssocID="{E9225BD5-61A9-4672-AF06-862843551423}" presName="sp" presStyleCnt="0"/>
      <dgm:spPr/>
    </dgm:pt>
    <dgm:pt modelId="{E16CA484-AD47-486C-9D70-E26B033E98FB}" type="pres">
      <dgm:prSet presAssocID="{945B496E-10B4-4571-A596-730F86D1E467}" presName="arrowAndChildren" presStyleCnt="0"/>
      <dgm:spPr/>
    </dgm:pt>
    <dgm:pt modelId="{E7215939-00E8-4FAA-AF34-E1F5C482BE93}" type="pres">
      <dgm:prSet presAssocID="{945B496E-10B4-4571-A596-730F86D1E467}" presName="parentTextArrow" presStyleLbl="node1" presStyleIdx="2" presStyleCnt="3"/>
      <dgm:spPr/>
    </dgm:pt>
  </dgm:ptLst>
  <dgm:cxnLst>
    <dgm:cxn modelId="{C8850E06-7410-4AEB-8E09-7C00FFDC7D9B}" srcId="{46109D9E-C91C-4C92-88EA-5E232A775D9F}" destId="{5520A7E1-35C1-4D58-9105-71C5ED2B82B1}" srcOrd="1" destOrd="0" parTransId="{6189CFEC-543B-495C-AB61-B6564840688C}" sibTransId="{BED7F8F5-D234-4EC4-8FAD-5CA7B9C7D78A}"/>
    <dgm:cxn modelId="{E4B8D409-1013-49E1-9C1A-4AE8DFF3D061}" type="presOf" srcId="{945B496E-10B4-4571-A596-730F86D1E467}" destId="{E7215939-00E8-4FAA-AF34-E1F5C482BE93}" srcOrd="0" destOrd="0" presId="urn:microsoft.com/office/officeart/2005/8/layout/process4"/>
    <dgm:cxn modelId="{73B57746-0F3D-4661-AA1D-BF58B7094B9A}" type="presOf" srcId="{5520A7E1-35C1-4D58-9105-71C5ED2B82B1}" destId="{4E968009-A2C5-456A-9395-A90EF5D509A7}" srcOrd="0" destOrd="0" presId="urn:microsoft.com/office/officeart/2005/8/layout/process4"/>
    <dgm:cxn modelId="{7226E06B-090F-4132-9AF6-D31AA6BE6E29}" srcId="{46109D9E-C91C-4C92-88EA-5E232A775D9F}" destId="{945B496E-10B4-4571-A596-730F86D1E467}" srcOrd="0" destOrd="0" parTransId="{CE422FA3-8F85-44EF-BCD2-C4C7152B2D1D}" sibTransId="{E9225BD5-61A9-4672-AF06-862843551423}"/>
    <dgm:cxn modelId="{2DA0509A-89F5-4A29-9500-44612B8F0457}" type="presOf" srcId="{46109D9E-C91C-4C92-88EA-5E232A775D9F}" destId="{B96AA50A-A062-42E7-941D-DCFF94C84B15}" srcOrd="0" destOrd="0" presId="urn:microsoft.com/office/officeart/2005/8/layout/process4"/>
    <dgm:cxn modelId="{8A3409A6-35A7-44B0-A862-E688136CFBC7}" type="presOf" srcId="{00BABE3D-D73D-4E91-9681-4EE34AEE2AE5}" destId="{38BF0EA9-D672-40E2-82C4-052EEFB60809}" srcOrd="0" destOrd="0" presId="urn:microsoft.com/office/officeart/2005/8/layout/process4"/>
    <dgm:cxn modelId="{4A54C8B4-3D1E-4F64-AF36-80ECEE1947FD}" srcId="{46109D9E-C91C-4C92-88EA-5E232A775D9F}" destId="{00BABE3D-D73D-4E91-9681-4EE34AEE2AE5}" srcOrd="2" destOrd="0" parTransId="{093CA289-6518-4957-919F-92E57057E4CF}" sibTransId="{AB3C0367-5368-4F14-9E9E-B9CF6D5D15A9}"/>
    <dgm:cxn modelId="{13E2A3DA-2AF8-4B01-89E3-09610776244C}" type="presParOf" srcId="{B96AA50A-A062-42E7-941D-DCFF94C84B15}" destId="{0F4810AD-620D-4DE8-81B1-72D9C31CBF80}" srcOrd="0" destOrd="0" presId="urn:microsoft.com/office/officeart/2005/8/layout/process4"/>
    <dgm:cxn modelId="{43DB651D-D6DE-4905-8F46-FFA3249577F6}" type="presParOf" srcId="{0F4810AD-620D-4DE8-81B1-72D9C31CBF80}" destId="{38BF0EA9-D672-40E2-82C4-052EEFB60809}" srcOrd="0" destOrd="0" presId="urn:microsoft.com/office/officeart/2005/8/layout/process4"/>
    <dgm:cxn modelId="{A6761A98-47F6-420E-8481-16BA23B378DF}" type="presParOf" srcId="{B96AA50A-A062-42E7-941D-DCFF94C84B15}" destId="{A551730D-74E7-41C7-937A-98C9574E8111}" srcOrd="1" destOrd="0" presId="urn:microsoft.com/office/officeart/2005/8/layout/process4"/>
    <dgm:cxn modelId="{B8827384-5144-4DB8-9EAB-124306059B62}" type="presParOf" srcId="{B96AA50A-A062-42E7-941D-DCFF94C84B15}" destId="{E47E6F4A-C5D2-4826-BA82-FEE5CB71258C}" srcOrd="2" destOrd="0" presId="urn:microsoft.com/office/officeart/2005/8/layout/process4"/>
    <dgm:cxn modelId="{4E17AAB9-D97E-4AF1-96EA-5619D658DB0C}" type="presParOf" srcId="{E47E6F4A-C5D2-4826-BA82-FEE5CB71258C}" destId="{4E968009-A2C5-456A-9395-A90EF5D509A7}" srcOrd="0" destOrd="0" presId="urn:microsoft.com/office/officeart/2005/8/layout/process4"/>
    <dgm:cxn modelId="{F329CD7F-F83D-4447-BAEA-8113A6FDDD0F}" type="presParOf" srcId="{B96AA50A-A062-42E7-941D-DCFF94C84B15}" destId="{B467E67B-2D18-43CA-A2DA-E971F3A6D3D5}" srcOrd="3" destOrd="0" presId="urn:microsoft.com/office/officeart/2005/8/layout/process4"/>
    <dgm:cxn modelId="{250A7B38-0680-4D3E-B60A-B38ACFE6F8BC}" type="presParOf" srcId="{B96AA50A-A062-42E7-941D-DCFF94C84B15}" destId="{E16CA484-AD47-486C-9D70-E26B033E98FB}" srcOrd="4" destOrd="0" presId="urn:microsoft.com/office/officeart/2005/8/layout/process4"/>
    <dgm:cxn modelId="{661AF956-9DD3-4FE4-B11F-4EA2A9E70EAB}" type="presParOf" srcId="{E16CA484-AD47-486C-9D70-E26B033E98FB}" destId="{E7215939-00E8-4FAA-AF34-E1F5C482BE93}"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5C48CB0C-A27F-4D67-812D-FC7F119C8121}"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6449A268-6066-4A89-880E-A1752A1498FC}">
      <dgm:prSet custT="1"/>
      <dgm:spPr/>
      <dgm:t>
        <a:bodyPr/>
        <a:lstStyle/>
        <a:p>
          <a:pPr algn="ctr"/>
          <a:r>
            <a:rPr lang="en-US" sz="2000" b="1" u="sng" dirty="0"/>
            <a:t>Notice Requirements</a:t>
          </a:r>
          <a:endParaRPr lang="en-US" sz="2000" dirty="0"/>
        </a:p>
      </dgm:t>
    </dgm:pt>
    <dgm:pt modelId="{FEF0F17B-3E19-4988-890A-FC68853F324B}" type="parTrans" cxnId="{EB0B3270-283C-4F2B-B194-9575693AA58C}">
      <dgm:prSet/>
      <dgm:spPr/>
      <dgm:t>
        <a:bodyPr/>
        <a:lstStyle/>
        <a:p>
          <a:endParaRPr lang="en-US"/>
        </a:p>
      </dgm:t>
    </dgm:pt>
    <dgm:pt modelId="{B81EC74A-BB05-4648-959F-676F6597F412}" type="sibTrans" cxnId="{EB0B3270-283C-4F2B-B194-9575693AA58C}">
      <dgm:prSet/>
      <dgm:spPr/>
      <dgm:t>
        <a:bodyPr/>
        <a:lstStyle/>
        <a:p>
          <a:endParaRPr lang="en-US"/>
        </a:p>
      </dgm:t>
    </dgm:pt>
    <dgm:pt modelId="{4ED996F4-05C9-45BE-BDF5-426DAD1FC77B}">
      <dgm:prSet/>
      <dgm:spPr/>
      <dgm:t>
        <a:bodyPr/>
        <a:lstStyle/>
        <a:p>
          <a:pPr algn="ctr"/>
          <a:r>
            <a:rPr lang="en-US" dirty="0"/>
            <a:t>Must provide parties with notice explaining:</a:t>
          </a:r>
        </a:p>
      </dgm:t>
    </dgm:pt>
    <dgm:pt modelId="{9B30B5AE-92AF-4D27-82EC-46C476B6BA5B}" type="parTrans" cxnId="{6D5D5E87-576B-44A6-99D7-694B379094D2}">
      <dgm:prSet/>
      <dgm:spPr/>
      <dgm:t>
        <a:bodyPr/>
        <a:lstStyle/>
        <a:p>
          <a:endParaRPr lang="en-US"/>
        </a:p>
      </dgm:t>
    </dgm:pt>
    <dgm:pt modelId="{6111A146-2587-4E8F-8033-D35367B45DDF}" type="sibTrans" cxnId="{6D5D5E87-576B-44A6-99D7-694B379094D2}">
      <dgm:prSet/>
      <dgm:spPr/>
      <dgm:t>
        <a:bodyPr/>
        <a:lstStyle/>
        <a:p>
          <a:endParaRPr lang="en-US"/>
        </a:p>
      </dgm:t>
    </dgm:pt>
    <dgm:pt modelId="{E1B6DC23-0777-4740-A449-FC737B862A29}">
      <dgm:prSet/>
      <dgm:spPr/>
      <dgm:t>
        <a:bodyPr/>
        <a:lstStyle/>
        <a:p>
          <a:r>
            <a:rPr lang="en-US" dirty="0"/>
            <a:t>1. The allegations.</a:t>
          </a:r>
        </a:p>
      </dgm:t>
    </dgm:pt>
    <dgm:pt modelId="{FD41FF10-86B8-4A93-A609-997669CA68CC}" type="parTrans" cxnId="{BDCD7AB4-DC3E-49D9-A1F7-9CF7D4F7175D}">
      <dgm:prSet/>
      <dgm:spPr/>
      <dgm:t>
        <a:bodyPr/>
        <a:lstStyle/>
        <a:p>
          <a:endParaRPr lang="en-US"/>
        </a:p>
      </dgm:t>
    </dgm:pt>
    <dgm:pt modelId="{9B92B867-BBD6-4684-BE7E-FD32D9ED63A1}" type="sibTrans" cxnId="{BDCD7AB4-DC3E-49D9-A1F7-9CF7D4F7175D}">
      <dgm:prSet/>
      <dgm:spPr/>
      <dgm:t>
        <a:bodyPr/>
        <a:lstStyle/>
        <a:p>
          <a:endParaRPr lang="en-US"/>
        </a:p>
      </dgm:t>
    </dgm:pt>
    <dgm:pt modelId="{E848AFF6-F098-48D5-A8CC-AB3FCD1384CE}">
      <dgm:prSet/>
      <dgm:spPr/>
      <dgm:t>
        <a:bodyPr/>
        <a:lstStyle/>
        <a:p>
          <a:r>
            <a:rPr lang="en-US" dirty="0"/>
            <a:t>2. Requirements of the informal resolution process.</a:t>
          </a:r>
        </a:p>
      </dgm:t>
    </dgm:pt>
    <dgm:pt modelId="{B0F92DC7-E894-4FF6-A435-594F51FE22FD}" type="parTrans" cxnId="{42E17CB9-4006-4573-8707-5827FCED8A05}">
      <dgm:prSet/>
      <dgm:spPr/>
      <dgm:t>
        <a:bodyPr/>
        <a:lstStyle/>
        <a:p>
          <a:endParaRPr lang="en-US"/>
        </a:p>
      </dgm:t>
    </dgm:pt>
    <dgm:pt modelId="{60621A0C-9824-4D47-B2B6-F4E7AB23481C}" type="sibTrans" cxnId="{42E17CB9-4006-4573-8707-5827FCED8A05}">
      <dgm:prSet/>
      <dgm:spPr/>
      <dgm:t>
        <a:bodyPr/>
        <a:lstStyle/>
        <a:p>
          <a:endParaRPr lang="en-US"/>
        </a:p>
      </dgm:t>
    </dgm:pt>
    <dgm:pt modelId="{C1A94FCB-9ABB-4B7E-93B3-56D2E3A08C1C}">
      <dgm:prSet/>
      <dgm:spPr/>
      <dgm:t>
        <a:bodyPr/>
        <a:lstStyle/>
        <a:p>
          <a:r>
            <a:rPr lang="en-US" dirty="0"/>
            <a:t>3. Right to withdraw from the process and initiate grievance procedures before reaching resolution.</a:t>
          </a:r>
        </a:p>
      </dgm:t>
    </dgm:pt>
    <dgm:pt modelId="{FF0A9C00-B9A3-43C1-A0B7-4E71E49A5E6A}" type="parTrans" cxnId="{1C26681F-0265-4697-9198-E9F41128C82B}">
      <dgm:prSet/>
      <dgm:spPr/>
      <dgm:t>
        <a:bodyPr/>
        <a:lstStyle/>
        <a:p>
          <a:endParaRPr lang="en-US"/>
        </a:p>
      </dgm:t>
    </dgm:pt>
    <dgm:pt modelId="{CE2C0D34-31DD-4254-B4D2-B08DDC171725}" type="sibTrans" cxnId="{1C26681F-0265-4697-9198-E9F41128C82B}">
      <dgm:prSet/>
      <dgm:spPr/>
      <dgm:t>
        <a:bodyPr/>
        <a:lstStyle/>
        <a:p>
          <a:endParaRPr lang="en-US"/>
        </a:p>
      </dgm:t>
    </dgm:pt>
    <dgm:pt modelId="{E45285E9-8526-4980-8528-DD9725DDC677}">
      <dgm:prSet/>
      <dgm:spPr/>
      <dgm:t>
        <a:bodyPr/>
        <a:lstStyle/>
        <a:p>
          <a:r>
            <a:rPr lang="en-US" dirty="0"/>
            <a:t>4. Binding nature of resolution on grievance procedures.</a:t>
          </a:r>
        </a:p>
      </dgm:t>
    </dgm:pt>
    <dgm:pt modelId="{1B82C037-EE26-4410-A586-EA5A69E009A9}" type="parTrans" cxnId="{A64A03B2-E320-4BB8-B825-81DECFA4963D}">
      <dgm:prSet/>
      <dgm:spPr/>
      <dgm:t>
        <a:bodyPr/>
        <a:lstStyle/>
        <a:p>
          <a:endParaRPr lang="en-US"/>
        </a:p>
      </dgm:t>
    </dgm:pt>
    <dgm:pt modelId="{95B1689F-3160-464B-A161-3497EC26093E}" type="sibTrans" cxnId="{A64A03B2-E320-4BB8-B825-81DECFA4963D}">
      <dgm:prSet/>
      <dgm:spPr/>
      <dgm:t>
        <a:bodyPr/>
        <a:lstStyle/>
        <a:p>
          <a:endParaRPr lang="en-US"/>
        </a:p>
      </dgm:t>
    </dgm:pt>
    <dgm:pt modelId="{7335E2CD-1B1B-4396-8263-D086D3266F2E}">
      <dgm:prSet/>
      <dgm:spPr/>
      <dgm:t>
        <a:bodyPr/>
        <a:lstStyle/>
        <a:p>
          <a:r>
            <a:rPr lang="en-US" dirty="0"/>
            <a:t>5. Potential terms and conditions of a resolution agreement.</a:t>
          </a:r>
        </a:p>
      </dgm:t>
    </dgm:pt>
    <dgm:pt modelId="{E65DBA50-446D-4255-9E94-57E24F8A9DEE}" type="parTrans" cxnId="{0A800CEF-0783-4ECE-8D91-727F2B6D2D5A}">
      <dgm:prSet/>
      <dgm:spPr/>
      <dgm:t>
        <a:bodyPr/>
        <a:lstStyle/>
        <a:p>
          <a:endParaRPr lang="en-US"/>
        </a:p>
      </dgm:t>
    </dgm:pt>
    <dgm:pt modelId="{9271E239-38B8-472E-B36E-45EB81EDBF04}" type="sibTrans" cxnId="{0A800CEF-0783-4ECE-8D91-727F2B6D2D5A}">
      <dgm:prSet/>
      <dgm:spPr/>
      <dgm:t>
        <a:bodyPr/>
        <a:lstStyle/>
        <a:p>
          <a:endParaRPr lang="en-US"/>
        </a:p>
      </dgm:t>
    </dgm:pt>
    <dgm:pt modelId="{86D12F7C-81B1-4E27-9653-AC1B5F7AC409}">
      <dgm:prSet/>
      <dgm:spPr/>
      <dgm:t>
        <a:bodyPr/>
        <a:lstStyle/>
        <a:p>
          <a:r>
            <a:rPr lang="en-US" dirty="0"/>
            <a:t>6. How information may be used if grievance procedures resume.</a:t>
          </a:r>
        </a:p>
      </dgm:t>
    </dgm:pt>
    <dgm:pt modelId="{81A625C9-D869-46D6-A755-9DB1480B658F}" type="parTrans" cxnId="{B3ED1C10-2A73-42DE-B72D-23821DA4DAC1}">
      <dgm:prSet/>
      <dgm:spPr/>
      <dgm:t>
        <a:bodyPr/>
        <a:lstStyle/>
        <a:p>
          <a:endParaRPr lang="en-US"/>
        </a:p>
      </dgm:t>
    </dgm:pt>
    <dgm:pt modelId="{8C5D9506-8153-47EF-B037-05AAE120D0B9}" type="sibTrans" cxnId="{B3ED1C10-2A73-42DE-B72D-23821DA4DAC1}">
      <dgm:prSet/>
      <dgm:spPr/>
      <dgm:t>
        <a:bodyPr/>
        <a:lstStyle/>
        <a:p>
          <a:endParaRPr lang="en-US"/>
        </a:p>
      </dgm:t>
    </dgm:pt>
    <dgm:pt modelId="{5C4A7579-9071-4F10-9575-B63C2055835C}" type="pres">
      <dgm:prSet presAssocID="{5C48CB0C-A27F-4D67-812D-FC7F119C8121}" presName="linear" presStyleCnt="0">
        <dgm:presLayoutVars>
          <dgm:animLvl val="lvl"/>
          <dgm:resizeHandles val="exact"/>
        </dgm:presLayoutVars>
      </dgm:prSet>
      <dgm:spPr/>
    </dgm:pt>
    <dgm:pt modelId="{1F65E176-3D83-4DD0-BD31-CDEADF91835C}" type="pres">
      <dgm:prSet presAssocID="{6449A268-6066-4A89-880E-A1752A1498FC}" presName="parentText" presStyleLbl="node1" presStyleIdx="0" presStyleCnt="8">
        <dgm:presLayoutVars>
          <dgm:chMax val="0"/>
          <dgm:bulletEnabled val="1"/>
        </dgm:presLayoutVars>
      </dgm:prSet>
      <dgm:spPr/>
    </dgm:pt>
    <dgm:pt modelId="{9D4AB220-55DF-4AAD-AEA9-C971F7DCC299}" type="pres">
      <dgm:prSet presAssocID="{B81EC74A-BB05-4648-959F-676F6597F412}" presName="spacer" presStyleCnt="0"/>
      <dgm:spPr/>
    </dgm:pt>
    <dgm:pt modelId="{06E81E51-7887-43E8-9F8C-3DE6152EF164}" type="pres">
      <dgm:prSet presAssocID="{4ED996F4-05C9-45BE-BDF5-426DAD1FC77B}" presName="parentText" presStyleLbl="node1" presStyleIdx="1" presStyleCnt="8">
        <dgm:presLayoutVars>
          <dgm:chMax val="0"/>
          <dgm:bulletEnabled val="1"/>
        </dgm:presLayoutVars>
      </dgm:prSet>
      <dgm:spPr/>
    </dgm:pt>
    <dgm:pt modelId="{14A045F2-EB03-403D-BC1C-C6F9E7880C18}" type="pres">
      <dgm:prSet presAssocID="{6111A146-2587-4E8F-8033-D35367B45DDF}" presName="spacer" presStyleCnt="0"/>
      <dgm:spPr/>
    </dgm:pt>
    <dgm:pt modelId="{515B1C81-AF44-4111-98AB-CE7946DA4400}" type="pres">
      <dgm:prSet presAssocID="{E1B6DC23-0777-4740-A449-FC737B862A29}" presName="parentText" presStyleLbl="node1" presStyleIdx="2" presStyleCnt="8">
        <dgm:presLayoutVars>
          <dgm:chMax val="0"/>
          <dgm:bulletEnabled val="1"/>
        </dgm:presLayoutVars>
      </dgm:prSet>
      <dgm:spPr/>
    </dgm:pt>
    <dgm:pt modelId="{5EA1460B-902D-4DC8-98B0-23E1EDFC09B8}" type="pres">
      <dgm:prSet presAssocID="{9B92B867-BBD6-4684-BE7E-FD32D9ED63A1}" presName="spacer" presStyleCnt="0"/>
      <dgm:spPr/>
    </dgm:pt>
    <dgm:pt modelId="{93683016-0C6E-4000-9E19-F143D38FF7E7}" type="pres">
      <dgm:prSet presAssocID="{E848AFF6-F098-48D5-A8CC-AB3FCD1384CE}" presName="parentText" presStyleLbl="node1" presStyleIdx="3" presStyleCnt="8">
        <dgm:presLayoutVars>
          <dgm:chMax val="0"/>
          <dgm:bulletEnabled val="1"/>
        </dgm:presLayoutVars>
      </dgm:prSet>
      <dgm:spPr/>
    </dgm:pt>
    <dgm:pt modelId="{8E33AF25-F4BE-472F-A6C3-52453A617222}" type="pres">
      <dgm:prSet presAssocID="{60621A0C-9824-4D47-B2B6-F4E7AB23481C}" presName="spacer" presStyleCnt="0"/>
      <dgm:spPr/>
    </dgm:pt>
    <dgm:pt modelId="{C2430E22-EF40-4238-A6E3-6D2F30E75DBF}" type="pres">
      <dgm:prSet presAssocID="{C1A94FCB-9ABB-4B7E-93B3-56D2E3A08C1C}" presName="parentText" presStyleLbl="node1" presStyleIdx="4" presStyleCnt="8">
        <dgm:presLayoutVars>
          <dgm:chMax val="0"/>
          <dgm:bulletEnabled val="1"/>
        </dgm:presLayoutVars>
      </dgm:prSet>
      <dgm:spPr/>
    </dgm:pt>
    <dgm:pt modelId="{A50F99AD-FC3A-4727-A081-9504BD5289F9}" type="pres">
      <dgm:prSet presAssocID="{CE2C0D34-31DD-4254-B4D2-B08DDC171725}" presName="spacer" presStyleCnt="0"/>
      <dgm:spPr/>
    </dgm:pt>
    <dgm:pt modelId="{5DAF4930-0E3C-48F7-8381-BF63EDCC7B99}" type="pres">
      <dgm:prSet presAssocID="{E45285E9-8526-4980-8528-DD9725DDC677}" presName="parentText" presStyleLbl="node1" presStyleIdx="5" presStyleCnt="8">
        <dgm:presLayoutVars>
          <dgm:chMax val="0"/>
          <dgm:bulletEnabled val="1"/>
        </dgm:presLayoutVars>
      </dgm:prSet>
      <dgm:spPr/>
    </dgm:pt>
    <dgm:pt modelId="{561D5951-164B-4DBF-8D17-17AC29B9E56B}" type="pres">
      <dgm:prSet presAssocID="{95B1689F-3160-464B-A161-3497EC26093E}" presName="spacer" presStyleCnt="0"/>
      <dgm:spPr/>
    </dgm:pt>
    <dgm:pt modelId="{A907F8F7-1502-4D4A-B06E-C76AFD607A5B}" type="pres">
      <dgm:prSet presAssocID="{7335E2CD-1B1B-4396-8263-D086D3266F2E}" presName="parentText" presStyleLbl="node1" presStyleIdx="6" presStyleCnt="8">
        <dgm:presLayoutVars>
          <dgm:chMax val="0"/>
          <dgm:bulletEnabled val="1"/>
        </dgm:presLayoutVars>
      </dgm:prSet>
      <dgm:spPr/>
    </dgm:pt>
    <dgm:pt modelId="{CDE3F632-A123-4D82-9BBA-CB7E6C77D59F}" type="pres">
      <dgm:prSet presAssocID="{9271E239-38B8-472E-B36E-45EB81EDBF04}" presName="spacer" presStyleCnt="0"/>
      <dgm:spPr/>
    </dgm:pt>
    <dgm:pt modelId="{38F576DC-2C97-471F-B344-67579C38D3F6}" type="pres">
      <dgm:prSet presAssocID="{86D12F7C-81B1-4E27-9653-AC1B5F7AC409}" presName="parentText" presStyleLbl="node1" presStyleIdx="7" presStyleCnt="8">
        <dgm:presLayoutVars>
          <dgm:chMax val="0"/>
          <dgm:bulletEnabled val="1"/>
        </dgm:presLayoutVars>
      </dgm:prSet>
      <dgm:spPr/>
    </dgm:pt>
  </dgm:ptLst>
  <dgm:cxnLst>
    <dgm:cxn modelId="{585DE305-1F33-4676-AA19-B3299481DBB2}" type="presOf" srcId="{6449A268-6066-4A89-880E-A1752A1498FC}" destId="{1F65E176-3D83-4DD0-BD31-CDEADF91835C}" srcOrd="0" destOrd="0" presId="urn:microsoft.com/office/officeart/2005/8/layout/vList2"/>
    <dgm:cxn modelId="{B3ED1C10-2A73-42DE-B72D-23821DA4DAC1}" srcId="{5C48CB0C-A27F-4D67-812D-FC7F119C8121}" destId="{86D12F7C-81B1-4E27-9653-AC1B5F7AC409}" srcOrd="7" destOrd="0" parTransId="{81A625C9-D869-46D6-A755-9DB1480B658F}" sibTransId="{8C5D9506-8153-47EF-B037-05AAE120D0B9}"/>
    <dgm:cxn modelId="{1C26681F-0265-4697-9198-E9F41128C82B}" srcId="{5C48CB0C-A27F-4D67-812D-FC7F119C8121}" destId="{C1A94FCB-9ABB-4B7E-93B3-56D2E3A08C1C}" srcOrd="4" destOrd="0" parTransId="{FF0A9C00-B9A3-43C1-A0B7-4E71E49A5E6A}" sibTransId="{CE2C0D34-31DD-4254-B4D2-B08DDC171725}"/>
    <dgm:cxn modelId="{66E06F33-5201-4EB0-8658-B6435EE03031}" type="presOf" srcId="{5C48CB0C-A27F-4D67-812D-FC7F119C8121}" destId="{5C4A7579-9071-4F10-9575-B63C2055835C}" srcOrd="0" destOrd="0" presId="urn:microsoft.com/office/officeart/2005/8/layout/vList2"/>
    <dgm:cxn modelId="{8A1ED26B-3480-42D2-8051-A00489B05071}" type="presOf" srcId="{E1B6DC23-0777-4740-A449-FC737B862A29}" destId="{515B1C81-AF44-4111-98AB-CE7946DA4400}" srcOrd="0" destOrd="0" presId="urn:microsoft.com/office/officeart/2005/8/layout/vList2"/>
    <dgm:cxn modelId="{EB0B3270-283C-4F2B-B194-9575693AA58C}" srcId="{5C48CB0C-A27F-4D67-812D-FC7F119C8121}" destId="{6449A268-6066-4A89-880E-A1752A1498FC}" srcOrd="0" destOrd="0" parTransId="{FEF0F17B-3E19-4988-890A-FC68853F324B}" sibTransId="{B81EC74A-BB05-4648-959F-676F6597F412}"/>
    <dgm:cxn modelId="{871B6771-CCE8-4AD5-9B1B-C2C4FF8B6A85}" type="presOf" srcId="{7335E2CD-1B1B-4396-8263-D086D3266F2E}" destId="{A907F8F7-1502-4D4A-B06E-C76AFD607A5B}" srcOrd="0" destOrd="0" presId="urn:microsoft.com/office/officeart/2005/8/layout/vList2"/>
    <dgm:cxn modelId="{6D5D5E87-576B-44A6-99D7-694B379094D2}" srcId="{5C48CB0C-A27F-4D67-812D-FC7F119C8121}" destId="{4ED996F4-05C9-45BE-BDF5-426DAD1FC77B}" srcOrd="1" destOrd="0" parTransId="{9B30B5AE-92AF-4D27-82EC-46C476B6BA5B}" sibTransId="{6111A146-2587-4E8F-8033-D35367B45DDF}"/>
    <dgm:cxn modelId="{3B94148D-A459-4BD5-AEE5-7534EB093DC9}" type="presOf" srcId="{86D12F7C-81B1-4E27-9653-AC1B5F7AC409}" destId="{38F576DC-2C97-471F-B344-67579C38D3F6}" srcOrd="0" destOrd="0" presId="urn:microsoft.com/office/officeart/2005/8/layout/vList2"/>
    <dgm:cxn modelId="{A64A03B2-E320-4BB8-B825-81DECFA4963D}" srcId="{5C48CB0C-A27F-4D67-812D-FC7F119C8121}" destId="{E45285E9-8526-4980-8528-DD9725DDC677}" srcOrd="5" destOrd="0" parTransId="{1B82C037-EE26-4410-A586-EA5A69E009A9}" sibTransId="{95B1689F-3160-464B-A161-3497EC26093E}"/>
    <dgm:cxn modelId="{BDCD7AB4-DC3E-49D9-A1F7-9CF7D4F7175D}" srcId="{5C48CB0C-A27F-4D67-812D-FC7F119C8121}" destId="{E1B6DC23-0777-4740-A449-FC737B862A29}" srcOrd="2" destOrd="0" parTransId="{FD41FF10-86B8-4A93-A609-997669CA68CC}" sibTransId="{9B92B867-BBD6-4684-BE7E-FD32D9ED63A1}"/>
    <dgm:cxn modelId="{42E17CB9-4006-4573-8707-5827FCED8A05}" srcId="{5C48CB0C-A27F-4D67-812D-FC7F119C8121}" destId="{E848AFF6-F098-48D5-A8CC-AB3FCD1384CE}" srcOrd="3" destOrd="0" parTransId="{B0F92DC7-E894-4FF6-A435-594F51FE22FD}" sibTransId="{60621A0C-9824-4D47-B2B6-F4E7AB23481C}"/>
    <dgm:cxn modelId="{D79DF5C8-3D12-432C-9297-45DE262D6EB7}" type="presOf" srcId="{E848AFF6-F098-48D5-A8CC-AB3FCD1384CE}" destId="{93683016-0C6E-4000-9E19-F143D38FF7E7}" srcOrd="0" destOrd="0" presId="urn:microsoft.com/office/officeart/2005/8/layout/vList2"/>
    <dgm:cxn modelId="{C88CA1D3-4D5C-4D1F-979B-F95ED9DB8BA6}" type="presOf" srcId="{4ED996F4-05C9-45BE-BDF5-426DAD1FC77B}" destId="{06E81E51-7887-43E8-9F8C-3DE6152EF164}" srcOrd="0" destOrd="0" presId="urn:microsoft.com/office/officeart/2005/8/layout/vList2"/>
    <dgm:cxn modelId="{0A800CEF-0783-4ECE-8D91-727F2B6D2D5A}" srcId="{5C48CB0C-A27F-4D67-812D-FC7F119C8121}" destId="{7335E2CD-1B1B-4396-8263-D086D3266F2E}" srcOrd="6" destOrd="0" parTransId="{E65DBA50-446D-4255-9E94-57E24F8A9DEE}" sibTransId="{9271E239-38B8-472E-B36E-45EB81EDBF04}"/>
    <dgm:cxn modelId="{70AA7EF2-F535-4A77-9435-62B0A29E47C0}" type="presOf" srcId="{C1A94FCB-9ABB-4B7E-93B3-56D2E3A08C1C}" destId="{C2430E22-EF40-4238-A6E3-6D2F30E75DBF}" srcOrd="0" destOrd="0" presId="urn:microsoft.com/office/officeart/2005/8/layout/vList2"/>
    <dgm:cxn modelId="{5D7DCEFA-41D6-4AE6-941B-3A268CF88355}" type="presOf" srcId="{E45285E9-8526-4980-8528-DD9725DDC677}" destId="{5DAF4930-0E3C-48F7-8381-BF63EDCC7B99}" srcOrd="0" destOrd="0" presId="urn:microsoft.com/office/officeart/2005/8/layout/vList2"/>
    <dgm:cxn modelId="{36175650-E6A9-4920-A1C5-F4963E91B5B2}" type="presParOf" srcId="{5C4A7579-9071-4F10-9575-B63C2055835C}" destId="{1F65E176-3D83-4DD0-BD31-CDEADF91835C}" srcOrd="0" destOrd="0" presId="urn:microsoft.com/office/officeart/2005/8/layout/vList2"/>
    <dgm:cxn modelId="{8D55DEF3-B793-4CBF-8187-577B6AC717F4}" type="presParOf" srcId="{5C4A7579-9071-4F10-9575-B63C2055835C}" destId="{9D4AB220-55DF-4AAD-AEA9-C971F7DCC299}" srcOrd="1" destOrd="0" presId="urn:microsoft.com/office/officeart/2005/8/layout/vList2"/>
    <dgm:cxn modelId="{633DF89F-51DB-4870-9EBC-5358C55F9E12}" type="presParOf" srcId="{5C4A7579-9071-4F10-9575-B63C2055835C}" destId="{06E81E51-7887-43E8-9F8C-3DE6152EF164}" srcOrd="2" destOrd="0" presId="urn:microsoft.com/office/officeart/2005/8/layout/vList2"/>
    <dgm:cxn modelId="{7132BF46-F1BC-497D-92E7-E3348AF85DE6}" type="presParOf" srcId="{5C4A7579-9071-4F10-9575-B63C2055835C}" destId="{14A045F2-EB03-403D-BC1C-C6F9E7880C18}" srcOrd="3" destOrd="0" presId="urn:microsoft.com/office/officeart/2005/8/layout/vList2"/>
    <dgm:cxn modelId="{10CEF819-C24C-4139-813A-B9A97748FF3D}" type="presParOf" srcId="{5C4A7579-9071-4F10-9575-B63C2055835C}" destId="{515B1C81-AF44-4111-98AB-CE7946DA4400}" srcOrd="4" destOrd="0" presId="urn:microsoft.com/office/officeart/2005/8/layout/vList2"/>
    <dgm:cxn modelId="{5D2C62EA-7BCB-4715-82B8-75EEE9C3437D}" type="presParOf" srcId="{5C4A7579-9071-4F10-9575-B63C2055835C}" destId="{5EA1460B-902D-4DC8-98B0-23E1EDFC09B8}" srcOrd="5" destOrd="0" presId="urn:microsoft.com/office/officeart/2005/8/layout/vList2"/>
    <dgm:cxn modelId="{EEA24E45-7495-416B-8074-C2F4B050BDFE}" type="presParOf" srcId="{5C4A7579-9071-4F10-9575-B63C2055835C}" destId="{93683016-0C6E-4000-9E19-F143D38FF7E7}" srcOrd="6" destOrd="0" presId="urn:microsoft.com/office/officeart/2005/8/layout/vList2"/>
    <dgm:cxn modelId="{D36D10DC-9AFD-44EC-AE85-D9F803AE1568}" type="presParOf" srcId="{5C4A7579-9071-4F10-9575-B63C2055835C}" destId="{8E33AF25-F4BE-472F-A6C3-52453A617222}" srcOrd="7" destOrd="0" presId="urn:microsoft.com/office/officeart/2005/8/layout/vList2"/>
    <dgm:cxn modelId="{58D17F72-3CD0-49A1-AB11-EE39AB8519E6}" type="presParOf" srcId="{5C4A7579-9071-4F10-9575-B63C2055835C}" destId="{C2430E22-EF40-4238-A6E3-6D2F30E75DBF}" srcOrd="8" destOrd="0" presId="urn:microsoft.com/office/officeart/2005/8/layout/vList2"/>
    <dgm:cxn modelId="{E0D5D814-C125-4046-9C19-AE35F823BC07}" type="presParOf" srcId="{5C4A7579-9071-4F10-9575-B63C2055835C}" destId="{A50F99AD-FC3A-4727-A081-9504BD5289F9}" srcOrd="9" destOrd="0" presId="urn:microsoft.com/office/officeart/2005/8/layout/vList2"/>
    <dgm:cxn modelId="{6BE3851B-05E4-49E4-8A7C-EE264EAB74AE}" type="presParOf" srcId="{5C4A7579-9071-4F10-9575-B63C2055835C}" destId="{5DAF4930-0E3C-48F7-8381-BF63EDCC7B99}" srcOrd="10" destOrd="0" presId="urn:microsoft.com/office/officeart/2005/8/layout/vList2"/>
    <dgm:cxn modelId="{082343BF-138B-4302-AD16-5E3F030C7B47}" type="presParOf" srcId="{5C4A7579-9071-4F10-9575-B63C2055835C}" destId="{561D5951-164B-4DBF-8D17-17AC29B9E56B}" srcOrd="11" destOrd="0" presId="urn:microsoft.com/office/officeart/2005/8/layout/vList2"/>
    <dgm:cxn modelId="{F6BD70D9-8BCB-44BC-9A8B-F0A0A15D1549}" type="presParOf" srcId="{5C4A7579-9071-4F10-9575-B63C2055835C}" destId="{A907F8F7-1502-4D4A-B06E-C76AFD607A5B}" srcOrd="12" destOrd="0" presId="urn:microsoft.com/office/officeart/2005/8/layout/vList2"/>
    <dgm:cxn modelId="{07200DE4-E6F4-428D-86A8-06CD379B0EC7}" type="presParOf" srcId="{5C4A7579-9071-4F10-9575-B63C2055835C}" destId="{CDE3F632-A123-4D82-9BBA-CB7E6C77D59F}" srcOrd="13" destOrd="0" presId="urn:microsoft.com/office/officeart/2005/8/layout/vList2"/>
    <dgm:cxn modelId="{6DBD236E-85F5-4115-8036-EB5502A096E4}" type="presParOf" srcId="{5C4A7579-9071-4F10-9575-B63C2055835C}" destId="{38F576DC-2C97-471F-B344-67579C38D3F6}"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F76AFEF1-E831-4AD5-91DC-576DB3AB39E4}"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9DA24493-15BB-4F07-BBA4-B57B2A24D833}">
      <dgm:prSet/>
      <dgm:spPr/>
      <dgm:t>
        <a:bodyPr/>
        <a:lstStyle/>
        <a:p>
          <a:pPr>
            <a:defRPr b="1"/>
          </a:pPr>
          <a:r>
            <a:rPr lang="en-US" b="1"/>
            <a:t>Clear Communication:</a:t>
          </a:r>
          <a:endParaRPr lang="en-US"/>
        </a:p>
      </dgm:t>
    </dgm:pt>
    <dgm:pt modelId="{FCEF7F16-CD56-4609-94AB-EA06CB76295D}" type="parTrans" cxnId="{CCE8DFD9-83BB-4DDB-A109-0EEBD421A043}">
      <dgm:prSet/>
      <dgm:spPr/>
      <dgm:t>
        <a:bodyPr/>
        <a:lstStyle/>
        <a:p>
          <a:endParaRPr lang="en-US"/>
        </a:p>
      </dgm:t>
    </dgm:pt>
    <dgm:pt modelId="{F5CA215B-1464-461D-832F-FAD3F99D1DDB}" type="sibTrans" cxnId="{CCE8DFD9-83BB-4DDB-A109-0EEBD421A043}">
      <dgm:prSet/>
      <dgm:spPr/>
      <dgm:t>
        <a:bodyPr/>
        <a:lstStyle/>
        <a:p>
          <a:endParaRPr lang="en-US"/>
        </a:p>
      </dgm:t>
    </dgm:pt>
    <dgm:pt modelId="{CE66B5EB-5E46-4B53-BC13-7E448837BB79}">
      <dgm:prSet/>
      <dgm:spPr/>
      <dgm:t>
        <a:bodyPr/>
        <a:lstStyle/>
        <a:p>
          <a:r>
            <a:rPr lang="en-US" dirty="0"/>
            <a:t>Provide detailed explanations of the process, rights, and potential outcomes to all parties.</a:t>
          </a:r>
        </a:p>
      </dgm:t>
    </dgm:pt>
    <dgm:pt modelId="{2679EB67-9EE9-40A4-8F28-729249B35E93}" type="parTrans" cxnId="{349B069D-830C-4797-AE85-97E83E3B6690}">
      <dgm:prSet/>
      <dgm:spPr/>
      <dgm:t>
        <a:bodyPr/>
        <a:lstStyle/>
        <a:p>
          <a:endParaRPr lang="en-US"/>
        </a:p>
      </dgm:t>
    </dgm:pt>
    <dgm:pt modelId="{CAF3F25A-7782-405C-A47A-C4A408C50C8E}" type="sibTrans" cxnId="{349B069D-830C-4797-AE85-97E83E3B6690}">
      <dgm:prSet/>
      <dgm:spPr/>
      <dgm:t>
        <a:bodyPr/>
        <a:lstStyle/>
        <a:p>
          <a:endParaRPr lang="en-US"/>
        </a:p>
      </dgm:t>
    </dgm:pt>
    <dgm:pt modelId="{F56DC3BC-A951-4956-9A2D-E47B2AD2FBC8}">
      <dgm:prSet/>
      <dgm:spPr/>
      <dgm:t>
        <a:bodyPr/>
        <a:lstStyle/>
        <a:p>
          <a:r>
            <a:rPr lang="en-US" dirty="0"/>
            <a:t>Ensure that both parties understand the voluntary nature of the process and their ability to withdraw at any time.</a:t>
          </a:r>
        </a:p>
      </dgm:t>
    </dgm:pt>
    <dgm:pt modelId="{602357A0-5B63-4052-81CA-A6D9A65D4678}" type="parTrans" cxnId="{DAEC42AD-E317-483B-AFDD-1F32E8FFFB36}">
      <dgm:prSet/>
      <dgm:spPr/>
      <dgm:t>
        <a:bodyPr/>
        <a:lstStyle/>
        <a:p>
          <a:endParaRPr lang="en-US"/>
        </a:p>
      </dgm:t>
    </dgm:pt>
    <dgm:pt modelId="{BB9531F2-6142-4D07-9082-E8A2D27332C3}" type="sibTrans" cxnId="{DAEC42AD-E317-483B-AFDD-1F32E8FFFB36}">
      <dgm:prSet/>
      <dgm:spPr/>
      <dgm:t>
        <a:bodyPr/>
        <a:lstStyle/>
        <a:p>
          <a:endParaRPr lang="en-US"/>
        </a:p>
      </dgm:t>
    </dgm:pt>
    <dgm:pt modelId="{A8C473E2-A90E-4B1B-A8E1-1FFCF32F5813}">
      <dgm:prSet/>
      <dgm:spPr/>
      <dgm:t>
        <a:bodyPr/>
        <a:lstStyle/>
        <a:p>
          <a:pPr>
            <a:defRPr b="1"/>
          </a:pPr>
          <a:r>
            <a:rPr lang="en-US" b="1"/>
            <a:t>Creating a Supportive Environment:</a:t>
          </a:r>
          <a:endParaRPr lang="en-US"/>
        </a:p>
      </dgm:t>
    </dgm:pt>
    <dgm:pt modelId="{4060FEA8-C4BE-42D1-B5F2-8D17C060C7DB}" type="parTrans" cxnId="{18116459-E98B-4E6F-99B8-1CC24F55BD74}">
      <dgm:prSet/>
      <dgm:spPr/>
      <dgm:t>
        <a:bodyPr/>
        <a:lstStyle/>
        <a:p>
          <a:endParaRPr lang="en-US"/>
        </a:p>
      </dgm:t>
    </dgm:pt>
    <dgm:pt modelId="{2DB5C187-EFD4-4527-A104-C117A41E9FF4}" type="sibTrans" cxnId="{18116459-E98B-4E6F-99B8-1CC24F55BD74}">
      <dgm:prSet/>
      <dgm:spPr/>
      <dgm:t>
        <a:bodyPr/>
        <a:lstStyle/>
        <a:p>
          <a:endParaRPr lang="en-US"/>
        </a:p>
      </dgm:t>
    </dgm:pt>
    <dgm:pt modelId="{86DAB66C-C330-4278-BC4B-DC6DCFDB3432}">
      <dgm:prSet/>
      <dgm:spPr/>
      <dgm:t>
        <a:bodyPr/>
        <a:lstStyle/>
        <a:p>
          <a:r>
            <a:rPr lang="en-US" dirty="0"/>
            <a:t>Foster an environment where students and staff feel safe and supported in reporting concerns and participating in resolution processes.</a:t>
          </a:r>
        </a:p>
      </dgm:t>
    </dgm:pt>
    <dgm:pt modelId="{860BC572-D926-4707-8957-4A18CCC179AA}" type="parTrans" cxnId="{ADA25016-1FA1-466C-A0AE-D9C100DF424F}">
      <dgm:prSet/>
      <dgm:spPr/>
      <dgm:t>
        <a:bodyPr/>
        <a:lstStyle/>
        <a:p>
          <a:endParaRPr lang="en-US"/>
        </a:p>
      </dgm:t>
    </dgm:pt>
    <dgm:pt modelId="{321FE39A-92FD-4CC2-877A-21EFF188DFC2}" type="sibTrans" cxnId="{ADA25016-1FA1-466C-A0AE-D9C100DF424F}">
      <dgm:prSet/>
      <dgm:spPr/>
      <dgm:t>
        <a:bodyPr/>
        <a:lstStyle/>
        <a:p>
          <a:endParaRPr lang="en-US"/>
        </a:p>
      </dgm:t>
    </dgm:pt>
    <dgm:pt modelId="{C5142A45-5F6C-4979-BC16-5EF5A643E3D8}">
      <dgm:prSet/>
      <dgm:spPr/>
      <dgm:t>
        <a:bodyPr/>
        <a:lstStyle/>
        <a:p>
          <a:r>
            <a:rPr lang="en-US"/>
            <a:t>Promote a culture of respect, understanding, and accountability throughout the school community.</a:t>
          </a:r>
        </a:p>
      </dgm:t>
    </dgm:pt>
    <dgm:pt modelId="{3715F17F-59C3-4449-A028-71FC192F7616}" type="parTrans" cxnId="{617D6F14-816E-4229-9B89-B28B95E19DDB}">
      <dgm:prSet/>
      <dgm:spPr/>
      <dgm:t>
        <a:bodyPr/>
        <a:lstStyle/>
        <a:p>
          <a:endParaRPr lang="en-US"/>
        </a:p>
      </dgm:t>
    </dgm:pt>
    <dgm:pt modelId="{31C6A86A-8698-4B77-8CA9-3ECEAF232EAE}" type="sibTrans" cxnId="{617D6F14-816E-4229-9B89-B28B95E19DDB}">
      <dgm:prSet/>
      <dgm:spPr/>
      <dgm:t>
        <a:bodyPr/>
        <a:lstStyle/>
        <a:p>
          <a:endParaRPr lang="en-US"/>
        </a:p>
      </dgm:t>
    </dgm:pt>
    <dgm:pt modelId="{79F2306E-7DB7-4C67-8ED9-4D43958466AE}" type="pres">
      <dgm:prSet presAssocID="{F76AFEF1-E831-4AD5-91DC-576DB3AB39E4}" presName="root" presStyleCnt="0">
        <dgm:presLayoutVars>
          <dgm:dir/>
          <dgm:resizeHandles val="exact"/>
        </dgm:presLayoutVars>
      </dgm:prSet>
      <dgm:spPr/>
    </dgm:pt>
    <dgm:pt modelId="{6987D27B-60EB-4B7D-B628-628E2253D0C2}" type="pres">
      <dgm:prSet presAssocID="{9DA24493-15BB-4F07-BBA4-B57B2A24D833}" presName="compNode" presStyleCnt="0"/>
      <dgm:spPr/>
    </dgm:pt>
    <dgm:pt modelId="{86D1E7F6-C6CA-4BB6-9DAC-FD030B661764}" type="pres">
      <dgm:prSet presAssocID="{9DA24493-15BB-4F07-BBA4-B57B2A24D833}"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551023AC-0A01-448C-9947-D7F60A0B250C}" type="pres">
      <dgm:prSet presAssocID="{9DA24493-15BB-4F07-BBA4-B57B2A24D833}" presName="iconSpace" presStyleCnt="0"/>
      <dgm:spPr/>
    </dgm:pt>
    <dgm:pt modelId="{B70CC350-E4BD-458C-BEEB-7D2C52D6C6D2}" type="pres">
      <dgm:prSet presAssocID="{9DA24493-15BB-4F07-BBA4-B57B2A24D833}" presName="parTx" presStyleLbl="revTx" presStyleIdx="0" presStyleCnt="4">
        <dgm:presLayoutVars>
          <dgm:chMax val="0"/>
          <dgm:chPref val="0"/>
        </dgm:presLayoutVars>
      </dgm:prSet>
      <dgm:spPr/>
    </dgm:pt>
    <dgm:pt modelId="{618982DD-849B-4577-9C7A-75A3A4FA4AAB}" type="pres">
      <dgm:prSet presAssocID="{9DA24493-15BB-4F07-BBA4-B57B2A24D833}" presName="txSpace" presStyleCnt="0"/>
      <dgm:spPr/>
    </dgm:pt>
    <dgm:pt modelId="{3907FFF0-F561-4FA0-BE7C-81B9A8144F3D}" type="pres">
      <dgm:prSet presAssocID="{9DA24493-15BB-4F07-BBA4-B57B2A24D833}" presName="desTx" presStyleLbl="revTx" presStyleIdx="1" presStyleCnt="4">
        <dgm:presLayoutVars/>
      </dgm:prSet>
      <dgm:spPr/>
    </dgm:pt>
    <dgm:pt modelId="{3A0C671F-B836-497E-AAC7-EF50901BB952}" type="pres">
      <dgm:prSet presAssocID="{F5CA215B-1464-461D-832F-FAD3F99D1DDB}" presName="sibTrans" presStyleCnt="0"/>
      <dgm:spPr/>
    </dgm:pt>
    <dgm:pt modelId="{192B5569-A611-4C86-9E23-D95117B23215}" type="pres">
      <dgm:prSet presAssocID="{A8C473E2-A90E-4B1B-A8E1-1FFCF32F5813}" presName="compNode" presStyleCnt="0"/>
      <dgm:spPr/>
    </dgm:pt>
    <dgm:pt modelId="{6FAAEF8D-9BCE-4301-8247-1DE731FE28F4}" type="pres">
      <dgm:prSet presAssocID="{A8C473E2-A90E-4B1B-A8E1-1FFCF32F5813}"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1E184143-5274-4784-8B6B-FFD2B0727920}" type="pres">
      <dgm:prSet presAssocID="{A8C473E2-A90E-4B1B-A8E1-1FFCF32F5813}" presName="iconSpace" presStyleCnt="0"/>
      <dgm:spPr/>
    </dgm:pt>
    <dgm:pt modelId="{7FF0123D-4657-4D4D-BFC1-E4BF54FAE0C8}" type="pres">
      <dgm:prSet presAssocID="{A8C473E2-A90E-4B1B-A8E1-1FFCF32F5813}" presName="parTx" presStyleLbl="revTx" presStyleIdx="2" presStyleCnt="4">
        <dgm:presLayoutVars>
          <dgm:chMax val="0"/>
          <dgm:chPref val="0"/>
        </dgm:presLayoutVars>
      </dgm:prSet>
      <dgm:spPr/>
    </dgm:pt>
    <dgm:pt modelId="{E6363656-7622-41F0-A161-A6E0FEAB0FCB}" type="pres">
      <dgm:prSet presAssocID="{A8C473E2-A90E-4B1B-A8E1-1FFCF32F5813}" presName="txSpace" presStyleCnt="0"/>
      <dgm:spPr/>
    </dgm:pt>
    <dgm:pt modelId="{75841D49-C9D1-4642-A23C-05C8747CB10D}" type="pres">
      <dgm:prSet presAssocID="{A8C473E2-A90E-4B1B-A8E1-1FFCF32F5813}" presName="desTx" presStyleLbl="revTx" presStyleIdx="3" presStyleCnt="4">
        <dgm:presLayoutVars/>
      </dgm:prSet>
      <dgm:spPr/>
    </dgm:pt>
  </dgm:ptLst>
  <dgm:cxnLst>
    <dgm:cxn modelId="{186AE511-17E2-4D67-B3EC-D6C5078B9C16}" type="presOf" srcId="{F76AFEF1-E831-4AD5-91DC-576DB3AB39E4}" destId="{79F2306E-7DB7-4C67-8ED9-4D43958466AE}" srcOrd="0" destOrd="0" presId="urn:microsoft.com/office/officeart/2018/2/layout/IconLabelDescriptionList"/>
    <dgm:cxn modelId="{617D6F14-816E-4229-9B89-B28B95E19DDB}" srcId="{A8C473E2-A90E-4B1B-A8E1-1FFCF32F5813}" destId="{C5142A45-5F6C-4979-BC16-5EF5A643E3D8}" srcOrd="1" destOrd="0" parTransId="{3715F17F-59C3-4449-A028-71FC192F7616}" sibTransId="{31C6A86A-8698-4B77-8CA9-3ECEAF232EAE}"/>
    <dgm:cxn modelId="{ADA25016-1FA1-466C-A0AE-D9C100DF424F}" srcId="{A8C473E2-A90E-4B1B-A8E1-1FFCF32F5813}" destId="{86DAB66C-C330-4278-BC4B-DC6DCFDB3432}" srcOrd="0" destOrd="0" parTransId="{860BC572-D926-4707-8957-4A18CCC179AA}" sibTransId="{321FE39A-92FD-4CC2-877A-21EFF188DFC2}"/>
    <dgm:cxn modelId="{27744B29-A084-4B20-A2E8-079082DF103D}" type="presOf" srcId="{C5142A45-5F6C-4979-BC16-5EF5A643E3D8}" destId="{75841D49-C9D1-4642-A23C-05C8747CB10D}" srcOrd="0" destOrd="1" presId="urn:microsoft.com/office/officeart/2018/2/layout/IconLabelDescriptionList"/>
    <dgm:cxn modelId="{47A86852-2E5E-44E6-9B1A-32DB2BACE736}" type="presOf" srcId="{F56DC3BC-A951-4956-9A2D-E47B2AD2FBC8}" destId="{3907FFF0-F561-4FA0-BE7C-81B9A8144F3D}" srcOrd="0" destOrd="1" presId="urn:microsoft.com/office/officeart/2018/2/layout/IconLabelDescriptionList"/>
    <dgm:cxn modelId="{7989B658-53B5-41D3-BA50-359A6D871269}" type="presOf" srcId="{9DA24493-15BB-4F07-BBA4-B57B2A24D833}" destId="{B70CC350-E4BD-458C-BEEB-7D2C52D6C6D2}" srcOrd="0" destOrd="0" presId="urn:microsoft.com/office/officeart/2018/2/layout/IconLabelDescriptionList"/>
    <dgm:cxn modelId="{18116459-E98B-4E6F-99B8-1CC24F55BD74}" srcId="{F76AFEF1-E831-4AD5-91DC-576DB3AB39E4}" destId="{A8C473E2-A90E-4B1B-A8E1-1FFCF32F5813}" srcOrd="1" destOrd="0" parTransId="{4060FEA8-C4BE-42D1-B5F2-8D17C060C7DB}" sibTransId="{2DB5C187-EFD4-4527-A104-C117A41E9FF4}"/>
    <dgm:cxn modelId="{E5144880-DCBB-4831-865C-53001394F3AF}" type="presOf" srcId="{CE66B5EB-5E46-4B53-BC13-7E448837BB79}" destId="{3907FFF0-F561-4FA0-BE7C-81B9A8144F3D}" srcOrd="0" destOrd="0" presId="urn:microsoft.com/office/officeart/2018/2/layout/IconLabelDescriptionList"/>
    <dgm:cxn modelId="{FF77CE9B-4E2A-4528-B18F-FEB45F79F66A}" type="presOf" srcId="{A8C473E2-A90E-4B1B-A8E1-1FFCF32F5813}" destId="{7FF0123D-4657-4D4D-BFC1-E4BF54FAE0C8}" srcOrd="0" destOrd="0" presId="urn:microsoft.com/office/officeart/2018/2/layout/IconLabelDescriptionList"/>
    <dgm:cxn modelId="{349B069D-830C-4797-AE85-97E83E3B6690}" srcId="{9DA24493-15BB-4F07-BBA4-B57B2A24D833}" destId="{CE66B5EB-5E46-4B53-BC13-7E448837BB79}" srcOrd="0" destOrd="0" parTransId="{2679EB67-9EE9-40A4-8F28-729249B35E93}" sibTransId="{CAF3F25A-7782-405C-A47A-C4A408C50C8E}"/>
    <dgm:cxn modelId="{DAEC42AD-E317-483B-AFDD-1F32E8FFFB36}" srcId="{9DA24493-15BB-4F07-BBA4-B57B2A24D833}" destId="{F56DC3BC-A951-4956-9A2D-E47B2AD2FBC8}" srcOrd="1" destOrd="0" parTransId="{602357A0-5B63-4052-81CA-A6D9A65D4678}" sibTransId="{BB9531F2-6142-4D07-9082-E8A2D27332C3}"/>
    <dgm:cxn modelId="{B2AFFFD2-3DFF-4EEE-BEB8-FED48542E410}" type="presOf" srcId="{86DAB66C-C330-4278-BC4B-DC6DCFDB3432}" destId="{75841D49-C9D1-4642-A23C-05C8747CB10D}" srcOrd="0" destOrd="0" presId="urn:microsoft.com/office/officeart/2018/2/layout/IconLabelDescriptionList"/>
    <dgm:cxn modelId="{CCE8DFD9-83BB-4DDB-A109-0EEBD421A043}" srcId="{F76AFEF1-E831-4AD5-91DC-576DB3AB39E4}" destId="{9DA24493-15BB-4F07-BBA4-B57B2A24D833}" srcOrd="0" destOrd="0" parTransId="{FCEF7F16-CD56-4609-94AB-EA06CB76295D}" sibTransId="{F5CA215B-1464-461D-832F-FAD3F99D1DDB}"/>
    <dgm:cxn modelId="{47B073E9-988C-494F-A7FB-170624C6A565}" type="presParOf" srcId="{79F2306E-7DB7-4C67-8ED9-4D43958466AE}" destId="{6987D27B-60EB-4B7D-B628-628E2253D0C2}" srcOrd="0" destOrd="0" presId="urn:microsoft.com/office/officeart/2018/2/layout/IconLabelDescriptionList"/>
    <dgm:cxn modelId="{D1991D26-37D6-4EA2-93CD-C6561EC7B201}" type="presParOf" srcId="{6987D27B-60EB-4B7D-B628-628E2253D0C2}" destId="{86D1E7F6-C6CA-4BB6-9DAC-FD030B661764}" srcOrd="0" destOrd="0" presId="urn:microsoft.com/office/officeart/2018/2/layout/IconLabelDescriptionList"/>
    <dgm:cxn modelId="{F11A09AB-E2B0-41C8-8BFF-859F436B5E43}" type="presParOf" srcId="{6987D27B-60EB-4B7D-B628-628E2253D0C2}" destId="{551023AC-0A01-448C-9947-D7F60A0B250C}" srcOrd="1" destOrd="0" presId="urn:microsoft.com/office/officeart/2018/2/layout/IconLabelDescriptionList"/>
    <dgm:cxn modelId="{E78E3EFE-F3AD-4143-BA08-54B8C213A86D}" type="presParOf" srcId="{6987D27B-60EB-4B7D-B628-628E2253D0C2}" destId="{B70CC350-E4BD-458C-BEEB-7D2C52D6C6D2}" srcOrd="2" destOrd="0" presId="urn:microsoft.com/office/officeart/2018/2/layout/IconLabelDescriptionList"/>
    <dgm:cxn modelId="{B34BB24F-410E-41C8-95DC-DE626FCB84AD}" type="presParOf" srcId="{6987D27B-60EB-4B7D-B628-628E2253D0C2}" destId="{618982DD-849B-4577-9C7A-75A3A4FA4AAB}" srcOrd="3" destOrd="0" presId="urn:microsoft.com/office/officeart/2018/2/layout/IconLabelDescriptionList"/>
    <dgm:cxn modelId="{116D7E7B-C0B2-4273-BA99-E8C920C2ED65}" type="presParOf" srcId="{6987D27B-60EB-4B7D-B628-628E2253D0C2}" destId="{3907FFF0-F561-4FA0-BE7C-81B9A8144F3D}" srcOrd="4" destOrd="0" presId="urn:microsoft.com/office/officeart/2018/2/layout/IconLabelDescriptionList"/>
    <dgm:cxn modelId="{71F51FF0-C1DD-408F-BF14-0F9D7734EF7C}" type="presParOf" srcId="{79F2306E-7DB7-4C67-8ED9-4D43958466AE}" destId="{3A0C671F-B836-497E-AAC7-EF50901BB952}" srcOrd="1" destOrd="0" presId="urn:microsoft.com/office/officeart/2018/2/layout/IconLabelDescriptionList"/>
    <dgm:cxn modelId="{161EAF19-AD35-44FB-A807-6FFB720ADBDB}" type="presParOf" srcId="{79F2306E-7DB7-4C67-8ED9-4D43958466AE}" destId="{192B5569-A611-4C86-9E23-D95117B23215}" srcOrd="2" destOrd="0" presId="urn:microsoft.com/office/officeart/2018/2/layout/IconLabelDescriptionList"/>
    <dgm:cxn modelId="{56647677-47F9-456A-84F3-E44EF51FC354}" type="presParOf" srcId="{192B5569-A611-4C86-9E23-D95117B23215}" destId="{6FAAEF8D-9BCE-4301-8247-1DE731FE28F4}" srcOrd="0" destOrd="0" presId="urn:microsoft.com/office/officeart/2018/2/layout/IconLabelDescriptionList"/>
    <dgm:cxn modelId="{2B6AEF42-E543-4708-A474-76753BD17852}" type="presParOf" srcId="{192B5569-A611-4C86-9E23-D95117B23215}" destId="{1E184143-5274-4784-8B6B-FFD2B0727920}" srcOrd="1" destOrd="0" presId="urn:microsoft.com/office/officeart/2018/2/layout/IconLabelDescriptionList"/>
    <dgm:cxn modelId="{11FDCCD1-354A-424A-B457-A1C2A2BC777B}" type="presParOf" srcId="{192B5569-A611-4C86-9E23-D95117B23215}" destId="{7FF0123D-4657-4D4D-BFC1-E4BF54FAE0C8}" srcOrd="2" destOrd="0" presId="urn:microsoft.com/office/officeart/2018/2/layout/IconLabelDescriptionList"/>
    <dgm:cxn modelId="{38D7156D-B15F-4817-9217-0EBF045E6E73}" type="presParOf" srcId="{192B5569-A611-4C86-9E23-D95117B23215}" destId="{E6363656-7622-41F0-A161-A6E0FEAB0FCB}" srcOrd="3" destOrd="0" presId="urn:microsoft.com/office/officeart/2018/2/layout/IconLabelDescriptionList"/>
    <dgm:cxn modelId="{DBA08D18-5154-4C5A-A9F0-57415EEB67F3}" type="presParOf" srcId="{192B5569-A611-4C86-9E23-D95117B23215}" destId="{75841D49-C9D1-4642-A23C-05C8747CB10D}"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5BC0F4BA-9478-45A7-9C65-6D5CBF650C56}" type="doc">
      <dgm:prSet loTypeId="urn:microsoft.com/office/officeart/2018/2/layout/IconLabelDescriptionList" loCatId="icon" qsTypeId="urn:microsoft.com/office/officeart/2005/8/quickstyle/simple1" qsCatId="simple" csTypeId="urn:microsoft.com/office/officeart/2018/5/colors/Iconchunking_neutralbg_colorful1" csCatId="colorful" phldr="1"/>
      <dgm:spPr/>
      <dgm:t>
        <a:bodyPr/>
        <a:lstStyle/>
        <a:p>
          <a:endParaRPr lang="en-US"/>
        </a:p>
      </dgm:t>
    </dgm:pt>
    <dgm:pt modelId="{5FC169B0-082C-4DBF-B1D7-98283450DA9D}">
      <dgm:prSet/>
      <dgm:spPr/>
      <dgm:t>
        <a:bodyPr/>
        <a:lstStyle/>
        <a:p>
          <a:pPr>
            <a:defRPr b="1"/>
          </a:pPr>
          <a:r>
            <a:rPr lang="en-US" b="1"/>
            <a:t>Documentation and Record-Keeping:</a:t>
          </a:r>
          <a:endParaRPr lang="en-US"/>
        </a:p>
      </dgm:t>
    </dgm:pt>
    <dgm:pt modelId="{F8EDAF7A-BE3D-4C10-974E-DD5DCA7545A8}" type="parTrans" cxnId="{FD20C5A3-C31A-4595-9D34-913692A4B200}">
      <dgm:prSet/>
      <dgm:spPr/>
      <dgm:t>
        <a:bodyPr/>
        <a:lstStyle/>
        <a:p>
          <a:endParaRPr lang="en-US"/>
        </a:p>
      </dgm:t>
    </dgm:pt>
    <dgm:pt modelId="{54CB7C92-2E4A-4C12-90EA-ECF5DA70F5E4}" type="sibTrans" cxnId="{FD20C5A3-C31A-4595-9D34-913692A4B200}">
      <dgm:prSet/>
      <dgm:spPr/>
      <dgm:t>
        <a:bodyPr/>
        <a:lstStyle/>
        <a:p>
          <a:endParaRPr lang="en-US"/>
        </a:p>
      </dgm:t>
    </dgm:pt>
    <dgm:pt modelId="{1661496D-ECF4-4C2F-9C3A-7DB6D0A0A821}">
      <dgm:prSet/>
      <dgm:spPr/>
      <dgm:t>
        <a:bodyPr/>
        <a:lstStyle/>
        <a:p>
          <a:r>
            <a:rPr lang="en-US" dirty="0"/>
            <a:t>Keep detailed records of the informal resolution process, including consent forms, agreements reached, and any follow-up actions.</a:t>
          </a:r>
        </a:p>
      </dgm:t>
    </dgm:pt>
    <dgm:pt modelId="{E54BE6E8-4F3E-4020-8252-DBED6F65570F}" type="parTrans" cxnId="{E192EF5C-79D1-427E-8775-4DD9793AE967}">
      <dgm:prSet/>
      <dgm:spPr/>
      <dgm:t>
        <a:bodyPr/>
        <a:lstStyle/>
        <a:p>
          <a:endParaRPr lang="en-US"/>
        </a:p>
      </dgm:t>
    </dgm:pt>
    <dgm:pt modelId="{520D716C-7EC0-4981-BD53-8BE1AD2BF5D9}" type="sibTrans" cxnId="{E192EF5C-79D1-427E-8775-4DD9793AE967}">
      <dgm:prSet/>
      <dgm:spPr/>
      <dgm:t>
        <a:bodyPr/>
        <a:lstStyle/>
        <a:p>
          <a:endParaRPr lang="en-US"/>
        </a:p>
      </dgm:t>
    </dgm:pt>
    <dgm:pt modelId="{620A7BB5-8E31-4188-B213-4F68221FA618}">
      <dgm:prSet/>
      <dgm:spPr/>
      <dgm:t>
        <a:bodyPr/>
        <a:lstStyle/>
        <a:p>
          <a:r>
            <a:rPr lang="en-US"/>
            <a:t>Ensure compliance with Title IX record-keeping requirements.</a:t>
          </a:r>
        </a:p>
      </dgm:t>
    </dgm:pt>
    <dgm:pt modelId="{16FB977D-0A6D-437A-AB28-D6DC28BEE200}" type="parTrans" cxnId="{FC2DBD17-ADC1-49F3-A0AB-E3CF19316CCC}">
      <dgm:prSet/>
      <dgm:spPr/>
      <dgm:t>
        <a:bodyPr/>
        <a:lstStyle/>
        <a:p>
          <a:endParaRPr lang="en-US"/>
        </a:p>
      </dgm:t>
    </dgm:pt>
    <dgm:pt modelId="{2EA7E154-A91D-45E1-9BFF-880D9D520ABB}" type="sibTrans" cxnId="{FC2DBD17-ADC1-49F3-A0AB-E3CF19316CCC}">
      <dgm:prSet/>
      <dgm:spPr/>
      <dgm:t>
        <a:bodyPr/>
        <a:lstStyle/>
        <a:p>
          <a:endParaRPr lang="en-US"/>
        </a:p>
      </dgm:t>
    </dgm:pt>
    <dgm:pt modelId="{E081A5EE-465A-41DC-BEA7-3D109255DFA9}">
      <dgm:prSet/>
      <dgm:spPr/>
      <dgm:t>
        <a:bodyPr/>
        <a:lstStyle/>
        <a:p>
          <a:pPr>
            <a:defRPr b="1"/>
          </a:pPr>
          <a:r>
            <a:rPr lang="en-US" b="1"/>
            <a:t>Safety and Equity:</a:t>
          </a:r>
          <a:endParaRPr lang="en-US"/>
        </a:p>
      </dgm:t>
    </dgm:pt>
    <dgm:pt modelId="{6B4589AA-81DA-49B0-9FBB-BF7767918FD9}" type="parTrans" cxnId="{D64B080A-160F-4E29-8C49-571DAFB69F0B}">
      <dgm:prSet/>
      <dgm:spPr/>
      <dgm:t>
        <a:bodyPr/>
        <a:lstStyle/>
        <a:p>
          <a:endParaRPr lang="en-US"/>
        </a:p>
      </dgm:t>
    </dgm:pt>
    <dgm:pt modelId="{C27BE595-E40F-4EB0-9EA5-0C7383515AB3}" type="sibTrans" cxnId="{D64B080A-160F-4E29-8C49-571DAFB69F0B}">
      <dgm:prSet/>
      <dgm:spPr/>
      <dgm:t>
        <a:bodyPr/>
        <a:lstStyle/>
        <a:p>
          <a:endParaRPr lang="en-US"/>
        </a:p>
      </dgm:t>
    </dgm:pt>
    <dgm:pt modelId="{FCC93385-BBB3-4460-8D22-049A333A52A3}">
      <dgm:prSet/>
      <dgm:spPr/>
      <dgm:t>
        <a:bodyPr/>
        <a:lstStyle/>
        <a:p>
          <a:r>
            <a:rPr lang="en-US"/>
            <a:t>Always ensure that the safety and well-being of all parties are prioritized throughout the process.</a:t>
          </a:r>
        </a:p>
      </dgm:t>
    </dgm:pt>
    <dgm:pt modelId="{4EF71AF4-D0FA-4D10-94F6-8C0E1A103D63}" type="parTrans" cxnId="{FDD4FA3D-8D34-4F57-A69C-83167F967623}">
      <dgm:prSet/>
      <dgm:spPr/>
      <dgm:t>
        <a:bodyPr/>
        <a:lstStyle/>
        <a:p>
          <a:endParaRPr lang="en-US"/>
        </a:p>
      </dgm:t>
    </dgm:pt>
    <dgm:pt modelId="{97C7818A-A2C9-4252-843A-1089064F26C5}" type="sibTrans" cxnId="{FDD4FA3D-8D34-4F57-A69C-83167F967623}">
      <dgm:prSet/>
      <dgm:spPr/>
      <dgm:t>
        <a:bodyPr/>
        <a:lstStyle/>
        <a:p>
          <a:endParaRPr lang="en-US"/>
        </a:p>
      </dgm:t>
    </dgm:pt>
    <dgm:pt modelId="{0E863F47-429D-4D8E-A712-14EF4A3D2A99}">
      <dgm:prSet/>
      <dgm:spPr/>
      <dgm:t>
        <a:bodyPr/>
        <a:lstStyle/>
        <a:p>
          <a:r>
            <a:rPr lang="en-US"/>
            <a:t>Monitor for power imbalances and take steps to mitigate them if they arise.</a:t>
          </a:r>
        </a:p>
      </dgm:t>
    </dgm:pt>
    <dgm:pt modelId="{1260605F-22F0-4121-96C8-18731ECB05B6}" type="parTrans" cxnId="{77B23F6E-4F1F-4541-98D6-F29480ED0670}">
      <dgm:prSet/>
      <dgm:spPr/>
      <dgm:t>
        <a:bodyPr/>
        <a:lstStyle/>
        <a:p>
          <a:endParaRPr lang="en-US"/>
        </a:p>
      </dgm:t>
    </dgm:pt>
    <dgm:pt modelId="{12601148-EE81-47C2-8734-5800D399824B}" type="sibTrans" cxnId="{77B23F6E-4F1F-4541-98D6-F29480ED0670}">
      <dgm:prSet/>
      <dgm:spPr/>
      <dgm:t>
        <a:bodyPr/>
        <a:lstStyle/>
        <a:p>
          <a:endParaRPr lang="en-US"/>
        </a:p>
      </dgm:t>
    </dgm:pt>
    <dgm:pt modelId="{2C165BA2-1D09-4750-832B-AE296811B177}" type="pres">
      <dgm:prSet presAssocID="{5BC0F4BA-9478-45A7-9C65-6D5CBF650C56}" presName="root" presStyleCnt="0">
        <dgm:presLayoutVars>
          <dgm:dir/>
          <dgm:resizeHandles val="exact"/>
        </dgm:presLayoutVars>
      </dgm:prSet>
      <dgm:spPr/>
    </dgm:pt>
    <dgm:pt modelId="{6C997DA1-295E-4EE4-88AA-EA5D6E9FEA99}" type="pres">
      <dgm:prSet presAssocID="{5FC169B0-082C-4DBF-B1D7-98283450DA9D}" presName="compNode" presStyleCnt="0"/>
      <dgm:spPr/>
    </dgm:pt>
    <dgm:pt modelId="{3F49CC3D-5BD3-4502-BC5D-6956BE927250}" type="pres">
      <dgm:prSet presAssocID="{5FC169B0-082C-4DBF-B1D7-98283450DA9D}"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tract"/>
        </a:ext>
      </dgm:extLst>
    </dgm:pt>
    <dgm:pt modelId="{2CA3A415-A47D-4FD6-A227-80B293DA67A4}" type="pres">
      <dgm:prSet presAssocID="{5FC169B0-082C-4DBF-B1D7-98283450DA9D}" presName="iconSpace" presStyleCnt="0"/>
      <dgm:spPr/>
    </dgm:pt>
    <dgm:pt modelId="{3FE17CBC-B151-4902-8081-CE3A622D3CB4}" type="pres">
      <dgm:prSet presAssocID="{5FC169B0-082C-4DBF-B1D7-98283450DA9D}" presName="parTx" presStyleLbl="revTx" presStyleIdx="0" presStyleCnt="4">
        <dgm:presLayoutVars>
          <dgm:chMax val="0"/>
          <dgm:chPref val="0"/>
        </dgm:presLayoutVars>
      </dgm:prSet>
      <dgm:spPr/>
    </dgm:pt>
    <dgm:pt modelId="{16DE5A9A-89AC-4117-AC08-884FC1BEDE0A}" type="pres">
      <dgm:prSet presAssocID="{5FC169B0-082C-4DBF-B1D7-98283450DA9D}" presName="txSpace" presStyleCnt="0"/>
      <dgm:spPr/>
    </dgm:pt>
    <dgm:pt modelId="{AD953729-7689-420E-873C-2BED10D99CA7}" type="pres">
      <dgm:prSet presAssocID="{5FC169B0-082C-4DBF-B1D7-98283450DA9D}" presName="desTx" presStyleLbl="revTx" presStyleIdx="1" presStyleCnt="4">
        <dgm:presLayoutVars/>
      </dgm:prSet>
      <dgm:spPr/>
    </dgm:pt>
    <dgm:pt modelId="{41219064-3A8B-4624-83E7-1AF96DDE8D12}" type="pres">
      <dgm:prSet presAssocID="{54CB7C92-2E4A-4C12-90EA-ECF5DA70F5E4}" presName="sibTrans" presStyleCnt="0"/>
      <dgm:spPr/>
    </dgm:pt>
    <dgm:pt modelId="{380B8082-F961-4A4E-A919-B274FC00B5E4}" type="pres">
      <dgm:prSet presAssocID="{E081A5EE-465A-41DC-BEA7-3D109255DFA9}" presName="compNode" presStyleCnt="0"/>
      <dgm:spPr/>
    </dgm:pt>
    <dgm:pt modelId="{53F69FB8-89D2-41D0-9A11-FA1D95E8A541}" type="pres">
      <dgm:prSet presAssocID="{E081A5EE-465A-41DC-BEA7-3D109255DFA9}"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Electrician"/>
        </a:ext>
      </dgm:extLst>
    </dgm:pt>
    <dgm:pt modelId="{F1A34582-4F12-458D-845E-CF0BA31A2D13}" type="pres">
      <dgm:prSet presAssocID="{E081A5EE-465A-41DC-BEA7-3D109255DFA9}" presName="iconSpace" presStyleCnt="0"/>
      <dgm:spPr/>
    </dgm:pt>
    <dgm:pt modelId="{8049A4B8-FF5B-4E24-99A6-DFC2853F64F6}" type="pres">
      <dgm:prSet presAssocID="{E081A5EE-465A-41DC-BEA7-3D109255DFA9}" presName="parTx" presStyleLbl="revTx" presStyleIdx="2" presStyleCnt="4">
        <dgm:presLayoutVars>
          <dgm:chMax val="0"/>
          <dgm:chPref val="0"/>
        </dgm:presLayoutVars>
      </dgm:prSet>
      <dgm:spPr/>
    </dgm:pt>
    <dgm:pt modelId="{02D27E40-F69A-4143-8056-021875DBFC76}" type="pres">
      <dgm:prSet presAssocID="{E081A5EE-465A-41DC-BEA7-3D109255DFA9}" presName="txSpace" presStyleCnt="0"/>
      <dgm:spPr/>
    </dgm:pt>
    <dgm:pt modelId="{81596337-4F35-408E-BB09-663A82FD0752}" type="pres">
      <dgm:prSet presAssocID="{E081A5EE-465A-41DC-BEA7-3D109255DFA9}" presName="desTx" presStyleLbl="revTx" presStyleIdx="3" presStyleCnt="4">
        <dgm:presLayoutVars/>
      </dgm:prSet>
      <dgm:spPr/>
    </dgm:pt>
  </dgm:ptLst>
  <dgm:cxnLst>
    <dgm:cxn modelId="{59667F07-4D65-4B13-B5DF-6657E9000F7C}" type="presOf" srcId="{0E863F47-429D-4D8E-A712-14EF4A3D2A99}" destId="{81596337-4F35-408E-BB09-663A82FD0752}" srcOrd="0" destOrd="1" presId="urn:microsoft.com/office/officeart/2018/2/layout/IconLabelDescriptionList"/>
    <dgm:cxn modelId="{D64B080A-160F-4E29-8C49-571DAFB69F0B}" srcId="{5BC0F4BA-9478-45A7-9C65-6D5CBF650C56}" destId="{E081A5EE-465A-41DC-BEA7-3D109255DFA9}" srcOrd="1" destOrd="0" parTransId="{6B4589AA-81DA-49B0-9FBB-BF7767918FD9}" sibTransId="{C27BE595-E40F-4EB0-9EA5-0C7383515AB3}"/>
    <dgm:cxn modelId="{C6AF6714-52DD-4EF2-9C9E-4F97074A1C0D}" type="presOf" srcId="{1661496D-ECF4-4C2F-9C3A-7DB6D0A0A821}" destId="{AD953729-7689-420E-873C-2BED10D99CA7}" srcOrd="0" destOrd="0" presId="urn:microsoft.com/office/officeart/2018/2/layout/IconLabelDescriptionList"/>
    <dgm:cxn modelId="{FC2DBD17-ADC1-49F3-A0AB-E3CF19316CCC}" srcId="{5FC169B0-082C-4DBF-B1D7-98283450DA9D}" destId="{620A7BB5-8E31-4188-B213-4F68221FA618}" srcOrd="1" destOrd="0" parTransId="{16FB977D-0A6D-437A-AB28-D6DC28BEE200}" sibTransId="{2EA7E154-A91D-45E1-9BFF-880D9D520ABB}"/>
    <dgm:cxn modelId="{7C2A291F-0B24-4817-A6AE-BA3A76053165}" type="presOf" srcId="{E081A5EE-465A-41DC-BEA7-3D109255DFA9}" destId="{8049A4B8-FF5B-4E24-99A6-DFC2853F64F6}" srcOrd="0" destOrd="0" presId="urn:microsoft.com/office/officeart/2018/2/layout/IconLabelDescriptionList"/>
    <dgm:cxn modelId="{93363220-86CD-4E47-940D-4F11C1A1FC68}" type="presOf" srcId="{620A7BB5-8E31-4188-B213-4F68221FA618}" destId="{AD953729-7689-420E-873C-2BED10D99CA7}" srcOrd="0" destOrd="1" presId="urn:microsoft.com/office/officeart/2018/2/layout/IconLabelDescriptionList"/>
    <dgm:cxn modelId="{6FF9B023-DB94-4E5E-A27B-B3D244CC6F70}" type="presOf" srcId="{5BC0F4BA-9478-45A7-9C65-6D5CBF650C56}" destId="{2C165BA2-1D09-4750-832B-AE296811B177}" srcOrd="0" destOrd="0" presId="urn:microsoft.com/office/officeart/2018/2/layout/IconLabelDescriptionList"/>
    <dgm:cxn modelId="{FDD4FA3D-8D34-4F57-A69C-83167F967623}" srcId="{E081A5EE-465A-41DC-BEA7-3D109255DFA9}" destId="{FCC93385-BBB3-4460-8D22-049A333A52A3}" srcOrd="0" destOrd="0" parTransId="{4EF71AF4-D0FA-4D10-94F6-8C0E1A103D63}" sibTransId="{97C7818A-A2C9-4252-843A-1089064F26C5}"/>
    <dgm:cxn modelId="{80F3953F-CD66-4D50-9B16-9AE03D8568DA}" type="presOf" srcId="{5FC169B0-082C-4DBF-B1D7-98283450DA9D}" destId="{3FE17CBC-B151-4902-8081-CE3A622D3CB4}" srcOrd="0" destOrd="0" presId="urn:microsoft.com/office/officeart/2018/2/layout/IconLabelDescriptionList"/>
    <dgm:cxn modelId="{E192EF5C-79D1-427E-8775-4DD9793AE967}" srcId="{5FC169B0-082C-4DBF-B1D7-98283450DA9D}" destId="{1661496D-ECF4-4C2F-9C3A-7DB6D0A0A821}" srcOrd="0" destOrd="0" parTransId="{E54BE6E8-4F3E-4020-8252-DBED6F65570F}" sibTransId="{520D716C-7EC0-4981-BD53-8BE1AD2BF5D9}"/>
    <dgm:cxn modelId="{77B23F6E-4F1F-4541-98D6-F29480ED0670}" srcId="{E081A5EE-465A-41DC-BEA7-3D109255DFA9}" destId="{0E863F47-429D-4D8E-A712-14EF4A3D2A99}" srcOrd="1" destOrd="0" parTransId="{1260605F-22F0-4121-96C8-18731ECB05B6}" sibTransId="{12601148-EE81-47C2-8734-5800D399824B}"/>
    <dgm:cxn modelId="{FD20C5A3-C31A-4595-9D34-913692A4B200}" srcId="{5BC0F4BA-9478-45A7-9C65-6D5CBF650C56}" destId="{5FC169B0-082C-4DBF-B1D7-98283450DA9D}" srcOrd="0" destOrd="0" parTransId="{F8EDAF7A-BE3D-4C10-974E-DD5DCA7545A8}" sibTransId="{54CB7C92-2E4A-4C12-90EA-ECF5DA70F5E4}"/>
    <dgm:cxn modelId="{5D6F3BB1-920B-4C9E-A0F3-A59E213FB9A6}" type="presOf" srcId="{FCC93385-BBB3-4460-8D22-049A333A52A3}" destId="{81596337-4F35-408E-BB09-663A82FD0752}" srcOrd="0" destOrd="0" presId="urn:microsoft.com/office/officeart/2018/2/layout/IconLabelDescriptionList"/>
    <dgm:cxn modelId="{0936E81E-8E0E-4471-AE93-908A76671EC5}" type="presParOf" srcId="{2C165BA2-1D09-4750-832B-AE296811B177}" destId="{6C997DA1-295E-4EE4-88AA-EA5D6E9FEA99}" srcOrd="0" destOrd="0" presId="urn:microsoft.com/office/officeart/2018/2/layout/IconLabelDescriptionList"/>
    <dgm:cxn modelId="{70343231-16B8-4465-AB30-B669EA765007}" type="presParOf" srcId="{6C997DA1-295E-4EE4-88AA-EA5D6E9FEA99}" destId="{3F49CC3D-5BD3-4502-BC5D-6956BE927250}" srcOrd="0" destOrd="0" presId="urn:microsoft.com/office/officeart/2018/2/layout/IconLabelDescriptionList"/>
    <dgm:cxn modelId="{7F14B05A-0F6F-4874-9F63-1275FFDBDCFF}" type="presParOf" srcId="{6C997DA1-295E-4EE4-88AA-EA5D6E9FEA99}" destId="{2CA3A415-A47D-4FD6-A227-80B293DA67A4}" srcOrd="1" destOrd="0" presId="urn:microsoft.com/office/officeart/2018/2/layout/IconLabelDescriptionList"/>
    <dgm:cxn modelId="{59E0FE6E-E7BB-4AD2-A1DE-3585D467A13B}" type="presParOf" srcId="{6C997DA1-295E-4EE4-88AA-EA5D6E9FEA99}" destId="{3FE17CBC-B151-4902-8081-CE3A622D3CB4}" srcOrd="2" destOrd="0" presId="urn:microsoft.com/office/officeart/2018/2/layout/IconLabelDescriptionList"/>
    <dgm:cxn modelId="{2E6AE1BA-D329-4A8B-AB79-7A25F254CC72}" type="presParOf" srcId="{6C997DA1-295E-4EE4-88AA-EA5D6E9FEA99}" destId="{16DE5A9A-89AC-4117-AC08-884FC1BEDE0A}" srcOrd="3" destOrd="0" presId="urn:microsoft.com/office/officeart/2018/2/layout/IconLabelDescriptionList"/>
    <dgm:cxn modelId="{D4116C20-198F-4571-8E01-8B51AD629D85}" type="presParOf" srcId="{6C997DA1-295E-4EE4-88AA-EA5D6E9FEA99}" destId="{AD953729-7689-420E-873C-2BED10D99CA7}" srcOrd="4" destOrd="0" presId="urn:microsoft.com/office/officeart/2018/2/layout/IconLabelDescriptionList"/>
    <dgm:cxn modelId="{F44E4AE6-5F6E-41CF-AE32-8F168C8D04AE}" type="presParOf" srcId="{2C165BA2-1D09-4750-832B-AE296811B177}" destId="{41219064-3A8B-4624-83E7-1AF96DDE8D12}" srcOrd="1" destOrd="0" presId="urn:microsoft.com/office/officeart/2018/2/layout/IconLabelDescriptionList"/>
    <dgm:cxn modelId="{BACE5EAA-75D2-44B3-A173-BB279389CA9E}" type="presParOf" srcId="{2C165BA2-1D09-4750-832B-AE296811B177}" destId="{380B8082-F961-4A4E-A919-B274FC00B5E4}" srcOrd="2" destOrd="0" presId="urn:microsoft.com/office/officeart/2018/2/layout/IconLabelDescriptionList"/>
    <dgm:cxn modelId="{8C7A6C8B-1C43-4DFE-A01B-7D9F0BEB8019}" type="presParOf" srcId="{380B8082-F961-4A4E-A919-B274FC00B5E4}" destId="{53F69FB8-89D2-41D0-9A11-FA1D95E8A541}" srcOrd="0" destOrd="0" presId="urn:microsoft.com/office/officeart/2018/2/layout/IconLabelDescriptionList"/>
    <dgm:cxn modelId="{40C99BFA-7A82-4990-BDF6-A848F83F78CC}" type="presParOf" srcId="{380B8082-F961-4A4E-A919-B274FC00B5E4}" destId="{F1A34582-4F12-458D-845E-CF0BA31A2D13}" srcOrd="1" destOrd="0" presId="urn:microsoft.com/office/officeart/2018/2/layout/IconLabelDescriptionList"/>
    <dgm:cxn modelId="{5392923D-9940-4073-A2FF-8DB65510F63A}" type="presParOf" srcId="{380B8082-F961-4A4E-A919-B274FC00B5E4}" destId="{8049A4B8-FF5B-4E24-99A6-DFC2853F64F6}" srcOrd="2" destOrd="0" presId="urn:microsoft.com/office/officeart/2018/2/layout/IconLabelDescriptionList"/>
    <dgm:cxn modelId="{AF0EEE95-851A-469C-AC4C-6A04A9B0B69E}" type="presParOf" srcId="{380B8082-F961-4A4E-A919-B274FC00B5E4}" destId="{02D27E40-F69A-4143-8056-021875DBFC76}" srcOrd="3" destOrd="0" presId="urn:microsoft.com/office/officeart/2018/2/layout/IconLabelDescriptionList"/>
    <dgm:cxn modelId="{D9A8BE9D-6B18-464E-ACA7-780ABAB59C95}" type="presParOf" srcId="{380B8082-F961-4A4E-A919-B274FC00B5E4}" destId="{81596337-4F35-408E-BB09-663A82FD0752}" srcOrd="4" destOrd="0" presId="urn:microsoft.com/office/officeart/2018/2/layout/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9CEA19-3DE6-4E60-AC97-009623E843C1}">
      <dsp:nvSpPr>
        <dsp:cNvPr id="0" name=""/>
        <dsp:cNvSpPr/>
      </dsp:nvSpPr>
      <dsp:spPr>
        <a:xfrm>
          <a:off x="0" y="200656"/>
          <a:ext cx="6832212" cy="887445"/>
        </a:xfrm>
        <a:prstGeom prst="round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Title IX Coordinator</a:t>
          </a:r>
        </a:p>
      </dsp:txBody>
      <dsp:txXfrm>
        <a:off x="43321" y="243977"/>
        <a:ext cx="6745570" cy="800803"/>
      </dsp:txXfrm>
    </dsp:sp>
    <dsp:sp modelId="{2636FDD0-BBA3-409F-9E1C-C95A2C1C4A9C}">
      <dsp:nvSpPr>
        <dsp:cNvPr id="0" name=""/>
        <dsp:cNvSpPr/>
      </dsp:nvSpPr>
      <dsp:spPr>
        <a:xfrm>
          <a:off x="0" y="1194662"/>
          <a:ext cx="6832212" cy="887445"/>
        </a:xfrm>
        <a:prstGeom prst="roundRect">
          <a:avLst/>
        </a:prstGeom>
        <a:gradFill rotWithShape="0">
          <a:gsLst>
            <a:gs pos="0">
              <a:schemeClr val="accent2">
                <a:hueOff val="28360"/>
                <a:satOff val="3260"/>
                <a:lumOff val="-2598"/>
                <a:alphaOff val="0"/>
                <a:tint val="96000"/>
                <a:lumMod val="104000"/>
              </a:schemeClr>
            </a:gs>
            <a:gs pos="100000">
              <a:schemeClr val="accent2">
                <a:hueOff val="28360"/>
                <a:satOff val="3260"/>
                <a:lumOff val="-2598"/>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Investigator</a:t>
          </a:r>
        </a:p>
      </dsp:txBody>
      <dsp:txXfrm>
        <a:off x="43321" y="1237983"/>
        <a:ext cx="6745570" cy="800803"/>
      </dsp:txXfrm>
    </dsp:sp>
    <dsp:sp modelId="{A806254B-5D2B-4E35-A234-539115BF5D10}">
      <dsp:nvSpPr>
        <dsp:cNvPr id="0" name=""/>
        <dsp:cNvSpPr/>
      </dsp:nvSpPr>
      <dsp:spPr>
        <a:xfrm>
          <a:off x="0" y="2188667"/>
          <a:ext cx="6832212" cy="887445"/>
        </a:xfrm>
        <a:prstGeom prst="roundRect">
          <a:avLst/>
        </a:prstGeom>
        <a:gradFill rotWithShape="0">
          <a:gsLst>
            <a:gs pos="0">
              <a:schemeClr val="accent2">
                <a:hueOff val="56720"/>
                <a:satOff val="6519"/>
                <a:lumOff val="-5196"/>
                <a:alphaOff val="0"/>
                <a:tint val="96000"/>
                <a:lumMod val="104000"/>
              </a:schemeClr>
            </a:gs>
            <a:gs pos="100000">
              <a:schemeClr val="accent2">
                <a:hueOff val="56720"/>
                <a:satOff val="6519"/>
                <a:lumOff val="-5196"/>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Decision maker</a:t>
          </a:r>
        </a:p>
      </dsp:txBody>
      <dsp:txXfrm>
        <a:off x="43321" y="2231988"/>
        <a:ext cx="6745570" cy="800803"/>
      </dsp:txXfrm>
    </dsp:sp>
    <dsp:sp modelId="{CECCC775-DA54-4EBF-83B4-D8F135570A78}">
      <dsp:nvSpPr>
        <dsp:cNvPr id="0" name=""/>
        <dsp:cNvSpPr/>
      </dsp:nvSpPr>
      <dsp:spPr>
        <a:xfrm>
          <a:off x="0" y="3182672"/>
          <a:ext cx="6832212" cy="887445"/>
        </a:xfrm>
        <a:prstGeom prst="roundRect">
          <a:avLst/>
        </a:prstGeom>
        <a:gradFill rotWithShape="0">
          <a:gsLst>
            <a:gs pos="0">
              <a:schemeClr val="accent2">
                <a:hueOff val="85079"/>
                <a:satOff val="9779"/>
                <a:lumOff val="-7795"/>
                <a:alphaOff val="0"/>
                <a:tint val="96000"/>
                <a:lumMod val="104000"/>
              </a:schemeClr>
            </a:gs>
            <a:gs pos="100000">
              <a:schemeClr val="accent2">
                <a:hueOff val="85079"/>
                <a:satOff val="9779"/>
                <a:lumOff val="-7795"/>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Informal resolution facilitator</a:t>
          </a:r>
        </a:p>
      </dsp:txBody>
      <dsp:txXfrm>
        <a:off x="43321" y="3225993"/>
        <a:ext cx="6745570" cy="800803"/>
      </dsp:txXfrm>
    </dsp:sp>
    <dsp:sp modelId="{58685453-2E6E-4475-9737-BBB7E2441EF0}">
      <dsp:nvSpPr>
        <dsp:cNvPr id="0" name=""/>
        <dsp:cNvSpPr/>
      </dsp:nvSpPr>
      <dsp:spPr>
        <a:xfrm>
          <a:off x="0" y="4176677"/>
          <a:ext cx="6832212" cy="887445"/>
        </a:xfrm>
        <a:prstGeom prst="roundRect">
          <a:avLst/>
        </a:prstGeom>
        <a:gradFill rotWithShape="0">
          <a:gsLst>
            <a:gs pos="0">
              <a:schemeClr val="accent2">
                <a:hueOff val="113439"/>
                <a:satOff val="13039"/>
                <a:lumOff val="-10393"/>
                <a:alphaOff val="0"/>
                <a:tint val="96000"/>
                <a:lumMod val="104000"/>
              </a:schemeClr>
            </a:gs>
            <a:gs pos="100000">
              <a:schemeClr val="accent2">
                <a:hueOff val="113439"/>
                <a:satOff val="13039"/>
                <a:lumOff val="-10393"/>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Appeal decision-maker </a:t>
          </a:r>
        </a:p>
      </dsp:txBody>
      <dsp:txXfrm>
        <a:off x="43321" y="4219998"/>
        <a:ext cx="6745570" cy="8008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0AE2DE-884C-4195-A71C-1633712A58D1}">
      <dsp:nvSpPr>
        <dsp:cNvPr id="0" name=""/>
        <dsp:cNvSpPr/>
      </dsp:nvSpPr>
      <dsp:spPr>
        <a:xfrm>
          <a:off x="3217" y="882856"/>
          <a:ext cx="2552426" cy="1531455"/>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1. May delegate duties as appropriate </a:t>
          </a:r>
        </a:p>
      </dsp:txBody>
      <dsp:txXfrm>
        <a:off x="3217" y="882856"/>
        <a:ext cx="2552426" cy="1531455"/>
      </dsp:txXfrm>
    </dsp:sp>
    <dsp:sp modelId="{A3EAF6CF-4804-40F1-BE47-1072D40A0C73}">
      <dsp:nvSpPr>
        <dsp:cNvPr id="0" name=""/>
        <dsp:cNvSpPr/>
      </dsp:nvSpPr>
      <dsp:spPr>
        <a:xfrm>
          <a:off x="2810886" y="882856"/>
          <a:ext cx="2552426" cy="1531455"/>
        </a:xfrm>
        <a:prstGeom prst="rect">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2. Oversees the implementation of the Title IX Process</a:t>
          </a:r>
        </a:p>
      </dsp:txBody>
      <dsp:txXfrm>
        <a:off x="2810886" y="882856"/>
        <a:ext cx="2552426" cy="1531455"/>
      </dsp:txXfrm>
    </dsp:sp>
    <dsp:sp modelId="{1473B857-71D1-4BAD-8008-D8309B25267F}">
      <dsp:nvSpPr>
        <dsp:cNvPr id="0" name=""/>
        <dsp:cNvSpPr/>
      </dsp:nvSpPr>
      <dsp:spPr>
        <a:xfrm>
          <a:off x="5618555" y="882856"/>
          <a:ext cx="2552426" cy="1531455"/>
        </a:xfrm>
        <a:prstGeom prst="rect">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3. Is responsible for all record keeping obligations</a:t>
          </a:r>
        </a:p>
      </dsp:txBody>
      <dsp:txXfrm>
        <a:off x="5618555" y="882856"/>
        <a:ext cx="2552426" cy="1531455"/>
      </dsp:txXfrm>
    </dsp:sp>
    <dsp:sp modelId="{7731A8E5-EDC2-4A8B-8DF7-F3DA3DAAE5A7}">
      <dsp:nvSpPr>
        <dsp:cNvPr id="0" name=""/>
        <dsp:cNvSpPr/>
      </dsp:nvSpPr>
      <dsp:spPr>
        <a:xfrm>
          <a:off x="8426225" y="882856"/>
          <a:ext cx="2552426" cy="1531455"/>
        </a:xfrm>
        <a:prstGeom prst="rect">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4. Monitors the offering of and implementation of supportive measures</a:t>
          </a:r>
        </a:p>
      </dsp:txBody>
      <dsp:txXfrm>
        <a:off x="8426225" y="882856"/>
        <a:ext cx="2552426" cy="1531455"/>
      </dsp:txXfrm>
    </dsp:sp>
    <dsp:sp modelId="{E5C407C9-778B-44A8-A629-F56F1940607E}">
      <dsp:nvSpPr>
        <dsp:cNvPr id="0" name=""/>
        <dsp:cNvSpPr/>
      </dsp:nvSpPr>
      <dsp:spPr>
        <a:xfrm>
          <a:off x="1407051" y="2669554"/>
          <a:ext cx="2552426" cy="1531455"/>
        </a:xfrm>
        <a:prstGeom prst="rect">
          <a:avLst/>
        </a:prstGeom>
        <a:gradFill rotWithShape="0">
          <a:gsLst>
            <a:gs pos="0">
              <a:schemeClr val="accent6">
                <a:hueOff val="0"/>
                <a:satOff val="0"/>
                <a:lumOff val="0"/>
                <a:alphaOff val="0"/>
                <a:tint val="96000"/>
                <a:lumMod val="104000"/>
              </a:schemeClr>
            </a:gs>
            <a:gs pos="100000">
              <a:schemeClr val="accent6">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5. Notifies the parties of the complaint and the grievance process</a:t>
          </a:r>
        </a:p>
      </dsp:txBody>
      <dsp:txXfrm>
        <a:off x="1407051" y="2669554"/>
        <a:ext cx="2552426" cy="1531455"/>
      </dsp:txXfrm>
    </dsp:sp>
    <dsp:sp modelId="{CB91BBAB-4AA1-451E-B2C9-EA7F51BEF5A6}">
      <dsp:nvSpPr>
        <dsp:cNvPr id="0" name=""/>
        <dsp:cNvSpPr/>
      </dsp:nvSpPr>
      <dsp:spPr>
        <a:xfrm>
          <a:off x="4214721" y="2669554"/>
          <a:ext cx="2552426" cy="1531455"/>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6. Determines whether to initiate a grievance process</a:t>
          </a:r>
        </a:p>
      </dsp:txBody>
      <dsp:txXfrm>
        <a:off x="4214721" y="2669554"/>
        <a:ext cx="2552426" cy="1531455"/>
      </dsp:txXfrm>
    </dsp:sp>
    <dsp:sp modelId="{76AD258E-0758-4A67-8B6A-599EC41E1D27}">
      <dsp:nvSpPr>
        <dsp:cNvPr id="0" name=""/>
        <dsp:cNvSpPr/>
      </dsp:nvSpPr>
      <dsp:spPr>
        <a:xfrm>
          <a:off x="7022390" y="2669554"/>
          <a:ext cx="2552426" cy="1531455"/>
        </a:xfrm>
        <a:prstGeom prst="rect">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**7. Oversees that appropriate, prompt and effective steps are taken to ensure sex discrimination does not continue or recur</a:t>
          </a:r>
        </a:p>
      </dsp:txBody>
      <dsp:txXfrm>
        <a:off x="7022390" y="2669554"/>
        <a:ext cx="2552426" cy="15314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F1A850-8977-4FCE-8564-F356262AD7F2}">
      <dsp:nvSpPr>
        <dsp:cNvPr id="0" name=""/>
        <dsp:cNvSpPr/>
      </dsp:nvSpPr>
      <dsp:spPr>
        <a:xfrm>
          <a:off x="0" y="1404"/>
          <a:ext cx="2808563" cy="1685138"/>
        </a:xfrm>
        <a:prstGeom prst="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INVESTIGATOR</a:t>
          </a:r>
          <a:r>
            <a:rPr lang="en-US" sz="2100" kern="1200" dirty="0"/>
            <a:t>  - gathers all evidence</a:t>
          </a:r>
        </a:p>
      </dsp:txBody>
      <dsp:txXfrm>
        <a:off x="0" y="1404"/>
        <a:ext cx="2808563" cy="1685138"/>
      </dsp:txXfrm>
    </dsp:sp>
    <dsp:sp modelId="{CF0ECC95-2A21-4BCB-8367-8892C091607E}">
      <dsp:nvSpPr>
        <dsp:cNvPr id="0" name=""/>
        <dsp:cNvSpPr/>
      </dsp:nvSpPr>
      <dsp:spPr>
        <a:xfrm>
          <a:off x="3089420" y="1404"/>
          <a:ext cx="2808563" cy="1685138"/>
        </a:xfrm>
        <a:prstGeom prst="rect">
          <a:avLst/>
        </a:prstGeom>
        <a:solidFill>
          <a:schemeClr val="accent5">
            <a:hueOff val="2003568"/>
            <a:satOff val="-8793"/>
            <a:lumOff val="261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DECISION MAKER </a:t>
          </a:r>
          <a:r>
            <a:rPr lang="en-US" sz="2100" kern="1200" dirty="0"/>
            <a:t>– considers all relevant evidence and determines responsibility</a:t>
          </a:r>
        </a:p>
      </dsp:txBody>
      <dsp:txXfrm>
        <a:off x="3089420" y="1404"/>
        <a:ext cx="2808563" cy="1685138"/>
      </dsp:txXfrm>
    </dsp:sp>
    <dsp:sp modelId="{595C81D4-8A35-4E65-BA7E-A87290C13DC0}">
      <dsp:nvSpPr>
        <dsp:cNvPr id="0" name=""/>
        <dsp:cNvSpPr/>
      </dsp:nvSpPr>
      <dsp:spPr>
        <a:xfrm>
          <a:off x="6178840" y="1404"/>
          <a:ext cx="2808563" cy="1685138"/>
        </a:xfrm>
        <a:prstGeom prst="rect">
          <a:avLst/>
        </a:prstGeom>
        <a:solidFill>
          <a:schemeClr val="accent5">
            <a:hueOff val="4007135"/>
            <a:satOff val="-17587"/>
            <a:lumOff val="522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Decision Maker may now be the same person as the Investigator or Coordinator</a:t>
          </a:r>
          <a:endParaRPr lang="en-US" sz="2100" kern="1200" dirty="0"/>
        </a:p>
      </dsp:txBody>
      <dsp:txXfrm>
        <a:off x="6178840" y="1404"/>
        <a:ext cx="2808563" cy="1685138"/>
      </dsp:txXfrm>
    </dsp:sp>
    <dsp:sp modelId="{D5F8F95A-45FF-49D3-88B3-D65E45954274}">
      <dsp:nvSpPr>
        <dsp:cNvPr id="0" name=""/>
        <dsp:cNvSpPr/>
      </dsp:nvSpPr>
      <dsp:spPr>
        <a:xfrm>
          <a:off x="3089420" y="1967398"/>
          <a:ext cx="2808563" cy="1685138"/>
        </a:xfrm>
        <a:prstGeom prst="rect">
          <a:avLst/>
        </a:prstGeom>
        <a:solidFill>
          <a:schemeClr val="accent5">
            <a:hueOff val="6010703"/>
            <a:satOff val="-26380"/>
            <a:lumOff val="784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1" kern="1200" dirty="0"/>
            <a:t>INFORMAL RESOLUTION FACILITATOR- </a:t>
          </a:r>
          <a:r>
            <a:rPr lang="en-US" sz="2100" kern="1200" dirty="0"/>
            <a:t>facilitates informal resolution process</a:t>
          </a:r>
        </a:p>
      </dsp:txBody>
      <dsp:txXfrm>
        <a:off x="3089420" y="1967398"/>
        <a:ext cx="2808563" cy="168513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F3F88A-6E97-4072-80DD-09995B87E860}">
      <dsp:nvSpPr>
        <dsp:cNvPr id="0" name=""/>
        <dsp:cNvSpPr/>
      </dsp:nvSpPr>
      <dsp:spPr>
        <a:xfrm>
          <a:off x="31612" y="1"/>
          <a:ext cx="1951320" cy="3929559"/>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b="1" kern="1200" dirty="0"/>
            <a:t>No member of the Title IX team may have a conflict of interest or bias.</a:t>
          </a:r>
          <a:endParaRPr lang="en-US" sz="2200" kern="1200" dirty="0"/>
        </a:p>
      </dsp:txBody>
      <dsp:txXfrm>
        <a:off x="31612" y="1"/>
        <a:ext cx="1951320" cy="3929559"/>
      </dsp:txXfrm>
    </dsp:sp>
    <dsp:sp modelId="{9CD2CC21-9F9A-4DD8-A73F-417C8CCF8B86}">
      <dsp:nvSpPr>
        <dsp:cNvPr id="0" name=""/>
        <dsp:cNvSpPr/>
      </dsp:nvSpPr>
      <dsp:spPr>
        <a:xfrm>
          <a:off x="2392710" y="1"/>
          <a:ext cx="1951320" cy="3922534"/>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No one has a “side”</a:t>
          </a:r>
        </a:p>
      </dsp:txBody>
      <dsp:txXfrm>
        <a:off x="2392710" y="1"/>
        <a:ext cx="1951320" cy="3922534"/>
      </dsp:txXfrm>
    </dsp:sp>
    <dsp:sp modelId="{597D18B4-E12F-4C38-92A5-C4D820854F6E}">
      <dsp:nvSpPr>
        <dsp:cNvPr id="0" name=""/>
        <dsp:cNvSpPr/>
      </dsp:nvSpPr>
      <dsp:spPr>
        <a:xfrm>
          <a:off x="4753808" y="1"/>
          <a:ext cx="1951320" cy="3915529"/>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No one has an interest in the outcome, other than to stop, prevent and remedy any sex discrimination</a:t>
          </a:r>
        </a:p>
      </dsp:txBody>
      <dsp:txXfrm>
        <a:off x="4753808" y="1"/>
        <a:ext cx="1951320" cy="3915529"/>
      </dsp:txXfrm>
    </dsp:sp>
    <dsp:sp modelId="{2674FCD1-2349-4487-9BA4-18B9DB667B2C}">
      <dsp:nvSpPr>
        <dsp:cNvPr id="0" name=""/>
        <dsp:cNvSpPr/>
      </dsp:nvSpPr>
      <dsp:spPr>
        <a:xfrm>
          <a:off x="7114906" y="1"/>
          <a:ext cx="1951320" cy="3891069"/>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Sex stereotypes may not be relied upon</a:t>
          </a:r>
        </a:p>
      </dsp:txBody>
      <dsp:txXfrm>
        <a:off x="7114906" y="1"/>
        <a:ext cx="1951320" cy="3891069"/>
      </dsp:txXfrm>
    </dsp:sp>
    <dsp:sp modelId="{7528774D-87D3-4D2E-A548-7808D368F21A}">
      <dsp:nvSpPr>
        <dsp:cNvPr id="0" name=""/>
        <dsp:cNvSpPr/>
      </dsp:nvSpPr>
      <dsp:spPr>
        <a:xfrm>
          <a:off x="9476003" y="1"/>
          <a:ext cx="1951320" cy="3908553"/>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kern="1200" dirty="0"/>
            <a:t>Impartiality is essential</a:t>
          </a:r>
        </a:p>
      </dsp:txBody>
      <dsp:txXfrm>
        <a:off x="9476003" y="1"/>
        <a:ext cx="1951320" cy="390855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B1F834-C0C5-450F-87C0-B5813A9B1A8E}">
      <dsp:nvSpPr>
        <dsp:cNvPr id="0" name=""/>
        <dsp:cNvSpPr/>
      </dsp:nvSpPr>
      <dsp:spPr>
        <a:xfrm>
          <a:off x="0" y="3114297"/>
          <a:ext cx="6832212" cy="2693526"/>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dirty="0"/>
            <a:t>An LEA may not disclose PII obtained in the course of complying with Title IX regulations, except:</a:t>
          </a:r>
        </a:p>
      </dsp:txBody>
      <dsp:txXfrm>
        <a:off x="0" y="3114297"/>
        <a:ext cx="6832212" cy="1454504"/>
      </dsp:txXfrm>
    </dsp:sp>
    <dsp:sp modelId="{1D827A88-5CD1-447E-8252-761BBDF7E0B7}">
      <dsp:nvSpPr>
        <dsp:cNvPr id="0" name=""/>
        <dsp:cNvSpPr/>
      </dsp:nvSpPr>
      <dsp:spPr>
        <a:xfrm>
          <a:off x="1757" y="4355917"/>
          <a:ext cx="1572943" cy="1232644"/>
        </a:xfrm>
        <a:prstGeom prst="rect">
          <a:avLst/>
        </a:prstGeom>
        <a:solidFill>
          <a:schemeClr val="accent2">
            <a:tint val="40000"/>
            <a:alpha val="90000"/>
            <a:hueOff val="0"/>
            <a:satOff val="0"/>
            <a:lumOff val="0"/>
            <a:alphaOff val="0"/>
          </a:schemeClr>
        </a:solidFill>
        <a:ln w="9525" cap="rnd"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t>1. With prior consent</a:t>
          </a:r>
        </a:p>
      </dsp:txBody>
      <dsp:txXfrm>
        <a:off x="1757" y="4355917"/>
        <a:ext cx="1572943" cy="1232644"/>
      </dsp:txXfrm>
    </dsp:sp>
    <dsp:sp modelId="{8D8F065D-64FE-4639-B9EE-1E8A34374474}">
      <dsp:nvSpPr>
        <dsp:cNvPr id="0" name=""/>
        <dsp:cNvSpPr/>
      </dsp:nvSpPr>
      <dsp:spPr>
        <a:xfrm>
          <a:off x="1574700" y="4357172"/>
          <a:ext cx="2109867" cy="1230133"/>
        </a:xfrm>
        <a:prstGeom prst="rect">
          <a:avLst/>
        </a:prstGeom>
        <a:solidFill>
          <a:schemeClr val="accent2">
            <a:tint val="40000"/>
            <a:alpha val="90000"/>
            <a:hueOff val="143101"/>
            <a:satOff val="2643"/>
            <a:lumOff val="-295"/>
            <a:alphaOff val="0"/>
          </a:schemeClr>
        </a:solidFill>
        <a:ln w="9525" cap="rnd" cmpd="sng" algn="ctr">
          <a:solidFill>
            <a:schemeClr val="accent2">
              <a:tint val="40000"/>
              <a:alpha val="90000"/>
              <a:hueOff val="143101"/>
              <a:satOff val="2643"/>
              <a:lumOff val="-29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13792" tIns="20320" rIns="113792" bIns="20320" numCol="1" spcCol="1270" anchor="ctr" anchorCtr="0">
          <a:noAutofit/>
        </a:bodyPr>
        <a:lstStyle/>
        <a:p>
          <a:pPr marL="0" lvl="0" indent="0" algn="ctr" defTabSz="711200">
            <a:lnSpc>
              <a:spcPct val="90000"/>
            </a:lnSpc>
            <a:spcBef>
              <a:spcPct val="0"/>
            </a:spcBef>
            <a:spcAft>
              <a:spcPct val="35000"/>
            </a:spcAft>
            <a:buNone/>
          </a:pPr>
          <a:r>
            <a:rPr lang="en-US" sz="1600" kern="1200" dirty="0"/>
            <a:t>2. When disclosed to parent, guardian, legal representative</a:t>
          </a:r>
        </a:p>
      </dsp:txBody>
      <dsp:txXfrm>
        <a:off x="1574700" y="4357172"/>
        <a:ext cx="2109867" cy="1230133"/>
      </dsp:txXfrm>
    </dsp:sp>
    <dsp:sp modelId="{20D53476-DCA8-4DC3-B5BD-3C9372F9A0C6}">
      <dsp:nvSpPr>
        <dsp:cNvPr id="0" name=""/>
        <dsp:cNvSpPr/>
      </dsp:nvSpPr>
      <dsp:spPr>
        <a:xfrm>
          <a:off x="3684568" y="4357168"/>
          <a:ext cx="1572943" cy="1230143"/>
        </a:xfrm>
        <a:prstGeom prst="rect">
          <a:avLst/>
        </a:prstGeom>
        <a:solidFill>
          <a:schemeClr val="accent2">
            <a:tint val="40000"/>
            <a:alpha val="90000"/>
            <a:hueOff val="286202"/>
            <a:satOff val="5285"/>
            <a:lumOff val="-590"/>
            <a:alphaOff val="0"/>
          </a:schemeClr>
        </a:solidFill>
        <a:ln w="9525" cap="rnd" cmpd="sng" algn="ctr">
          <a:solidFill>
            <a:schemeClr val="accent2">
              <a:tint val="40000"/>
              <a:alpha val="90000"/>
              <a:hueOff val="286202"/>
              <a:satOff val="5285"/>
              <a:lumOff val="-59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3. To carry out the regulations</a:t>
          </a:r>
        </a:p>
      </dsp:txBody>
      <dsp:txXfrm>
        <a:off x="3684568" y="4357168"/>
        <a:ext cx="1572943" cy="1230143"/>
      </dsp:txXfrm>
    </dsp:sp>
    <dsp:sp modelId="{5E1922D6-86DC-49E6-8128-A6608B26F583}">
      <dsp:nvSpPr>
        <dsp:cNvPr id="0" name=""/>
        <dsp:cNvSpPr/>
      </dsp:nvSpPr>
      <dsp:spPr>
        <a:xfrm>
          <a:off x="5257511" y="4357168"/>
          <a:ext cx="1572943" cy="1230143"/>
        </a:xfrm>
        <a:prstGeom prst="rect">
          <a:avLst/>
        </a:prstGeom>
        <a:solidFill>
          <a:schemeClr val="accent2">
            <a:tint val="40000"/>
            <a:alpha val="90000"/>
            <a:hueOff val="429303"/>
            <a:satOff val="7928"/>
            <a:lumOff val="-885"/>
            <a:alphaOff val="0"/>
          </a:schemeClr>
        </a:solidFill>
        <a:ln w="9525" cap="rnd" cmpd="sng" algn="ctr">
          <a:solidFill>
            <a:schemeClr val="accent2">
              <a:tint val="40000"/>
              <a:alpha val="90000"/>
              <a:hueOff val="429303"/>
              <a:satOff val="7928"/>
              <a:lumOff val="-88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marL="0" lvl="0" indent="0" algn="ctr" defTabSz="800100">
            <a:lnSpc>
              <a:spcPct val="90000"/>
            </a:lnSpc>
            <a:spcBef>
              <a:spcPct val="0"/>
            </a:spcBef>
            <a:spcAft>
              <a:spcPct val="35000"/>
            </a:spcAft>
            <a:buNone/>
          </a:pPr>
          <a:r>
            <a:rPr lang="en-US" sz="1800" kern="1200" dirty="0"/>
            <a:t>4. As required by Federal or State law</a:t>
          </a:r>
        </a:p>
      </dsp:txBody>
      <dsp:txXfrm>
        <a:off x="5257511" y="4357168"/>
        <a:ext cx="1572943" cy="1230143"/>
      </dsp:txXfrm>
    </dsp:sp>
    <dsp:sp modelId="{D54198F4-7C66-4A9D-8632-E2458BB1E0FB}">
      <dsp:nvSpPr>
        <dsp:cNvPr id="0" name=""/>
        <dsp:cNvSpPr/>
      </dsp:nvSpPr>
      <dsp:spPr>
        <a:xfrm rot="10800000">
          <a:off x="0" y="193"/>
          <a:ext cx="6832212" cy="3144774"/>
        </a:xfrm>
        <a:prstGeom prst="upArrowCallout">
          <a:avLst/>
        </a:prstGeom>
        <a:gradFill rotWithShape="0">
          <a:gsLst>
            <a:gs pos="0">
              <a:schemeClr val="accent2">
                <a:hueOff val="113439"/>
                <a:satOff val="13039"/>
                <a:lumOff val="-10393"/>
                <a:alphaOff val="0"/>
                <a:tint val="96000"/>
                <a:lumMod val="104000"/>
              </a:schemeClr>
            </a:gs>
            <a:gs pos="100000">
              <a:schemeClr val="accent2">
                <a:hueOff val="113439"/>
                <a:satOff val="13039"/>
                <a:lumOff val="-10393"/>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7800" tIns="177800" rIns="177800" bIns="177800" numCol="1" spcCol="1270" anchor="ctr" anchorCtr="0">
          <a:noAutofit/>
        </a:bodyPr>
        <a:lstStyle/>
        <a:p>
          <a:pPr marL="0" lvl="0" indent="0" algn="ctr" defTabSz="1111250">
            <a:lnSpc>
              <a:spcPct val="90000"/>
            </a:lnSpc>
            <a:spcBef>
              <a:spcPct val="0"/>
            </a:spcBef>
            <a:spcAft>
              <a:spcPct val="35000"/>
            </a:spcAft>
            <a:buNone/>
          </a:pPr>
          <a:r>
            <a:rPr lang="en-US" sz="2500" kern="1200" dirty="0"/>
            <a:t>Personally identifiable information (PII) is information that would tend to reveal the identity of an individual</a:t>
          </a:r>
        </a:p>
      </dsp:txBody>
      <dsp:txXfrm rot="10800000">
        <a:off x="0" y="193"/>
        <a:ext cx="6832212" cy="204338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B0A2A6-2A21-49F7-B520-9A796F25D715}">
      <dsp:nvSpPr>
        <dsp:cNvPr id="0" name=""/>
        <dsp:cNvSpPr/>
      </dsp:nvSpPr>
      <dsp:spPr>
        <a:xfrm>
          <a:off x="2346673" y="576144"/>
          <a:ext cx="445546" cy="91440"/>
        </a:xfrm>
        <a:custGeom>
          <a:avLst/>
          <a:gdLst/>
          <a:ahLst/>
          <a:cxnLst/>
          <a:rect l="0" t="0" r="0" b="0"/>
          <a:pathLst>
            <a:path>
              <a:moveTo>
                <a:pt x="0" y="45720"/>
              </a:moveTo>
              <a:lnTo>
                <a:pt x="445546"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57543" y="619484"/>
        <a:ext cx="23807" cy="4761"/>
      </dsp:txXfrm>
    </dsp:sp>
    <dsp:sp modelId="{FBC71B3E-D7E1-4AE1-AD17-FE577A903398}">
      <dsp:nvSpPr>
        <dsp:cNvPr id="0" name=""/>
        <dsp:cNvSpPr/>
      </dsp:nvSpPr>
      <dsp:spPr>
        <a:xfrm>
          <a:off x="278273" y="804"/>
          <a:ext cx="2070200" cy="1242120"/>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442" tIns="106481" rIns="101442" bIns="106481" numCol="1" spcCol="1270" anchor="ctr" anchorCtr="0">
          <a:noAutofit/>
        </a:bodyPr>
        <a:lstStyle/>
        <a:p>
          <a:pPr marL="0" lvl="0" indent="0" algn="ctr" defTabSz="844550">
            <a:lnSpc>
              <a:spcPct val="90000"/>
            </a:lnSpc>
            <a:spcBef>
              <a:spcPct val="0"/>
            </a:spcBef>
            <a:spcAft>
              <a:spcPct val="35000"/>
            </a:spcAft>
            <a:buNone/>
            <a:defRPr cap="all"/>
          </a:pPr>
          <a:r>
            <a:rPr lang="en-US" sz="1900" kern="1200"/>
            <a:t>1. Notice of Allegations</a:t>
          </a:r>
        </a:p>
      </dsp:txBody>
      <dsp:txXfrm>
        <a:off x="278273" y="804"/>
        <a:ext cx="2070200" cy="1242120"/>
      </dsp:txXfrm>
    </dsp:sp>
    <dsp:sp modelId="{D7C5C7E5-ACCF-4E26-96EF-ED8E5A2BB840}">
      <dsp:nvSpPr>
        <dsp:cNvPr id="0" name=""/>
        <dsp:cNvSpPr/>
      </dsp:nvSpPr>
      <dsp:spPr>
        <a:xfrm>
          <a:off x="4893019" y="576144"/>
          <a:ext cx="445546" cy="91440"/>
        </a:xfrm>
        <a:custGeom>
          <a:avLst/>
          <a:gdLst/>
          <a:ahLst/>
          <a:cxnLst/>
          <a:rect l="0" t="0" r="0" b="0"/>
          <a:pathLst>
            <a:path>
              <a:moveTo>
                <a:pt x="0" y="45720"/>
              </a:moveTo>
              <a:lnTo>
                <a:pt x="445546"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103889" y="619484"/>
        <a:ext cx="23807" cy="4761"/>
      </dsp:txXfrm>
    </dsp:sp>
    <dsp:sp modelId="{8480438A-9322-4A6F-B446-D5C8F6349F3E}">
      <dsp:nvSpPr>
        <dsp:cNvPr id="0" name=""/>
        <dsp:cNvSpPr/>
      </dsp:nvSpPr>
      <dsp:spPr>
        <a:xfrm>
          <a:off x="2824619" y="804"/>
          <a:ext cx="2070200" cy="1242120"/>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442" tIns="106481" rIns="101442" bIns="106481" numCol="1" spcCol="1270" anchor="ctr" anchorCtr="0">
          <a:noAutofit/>
        </a:bodyPr>
        <a:lstStyle/>
        <a:p>
          <a:pPr marL="0" lvl="0" indent="0" algn="ctr" defTabSz="844550">
            <a:lnSpc>
              <a:spcPct val="90000"/>
            </a:lnSpc>
            <a:spcBef>
              <a:spcPct val="0"/>
            </a:spcBef>
            <a:spcAft>
              <a:spcPct val="35000"/>
            </a:spcAft>
            <a:buNone/>
            <a:defRPr cap="all"/>
          </a:pPr>
          <a:r>
            <a:rPr lang="en-US" sz="1900" kern="1200"/>
            <a:t>3. Complaint investigation</a:t>
          </a:r>
        </a:p>
      </dsp:txBody>
      <dsp:txXfrm>
        <a:off x="2824619" y="804"/>
        <a:ext cx="2070200" cy="1242120"/>
      </dsp:txXfrm>
    </dsp:sp>
    <dsp:sp modelId="{F9CBF39E-C867-4319-ABAC-046A3014279A}">
      <dsp:nvSpPr>
        <dsp:cNvPr id="0" name=""/>
        <dsp:cNvSpPr/>
      </dsp:nvSpPr>
      <dsp:spPr>
        <a:xfrm>
          <a:off x="7439366" y="576144"/>
          <a:ext cx="445546" cy="91440"/>
        </a:xfrm>
        <a:custGeom>
          <a:avLst/>
          <a:gdLst/>
          <a:ahLst/>
          <a:cxnLst/>
          <a:rect l="0" t="0" r="0" b="0"/>
          <a:pathLst>
            <a:path>
              <a:moveTo>
                <a:pt x="0" y="45720"/>
              </a:moveTo>
              <a:lnTo>
                <a:pt x="445546"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650235" y="619484"/>
        <a:ext cx="23807" cy="4761"/>
      </dsp:txXfrm>
    </dsp:sp>
    <dsp:sp modelId="{456603CB-F96F-4612-8E52-3D9F6043EF14}">
      <dsp:nvSpPr>
        <dsp:cNvPr id="0" name=""/>
        <dsp:cNvSpPr/>
      </dsp:nvSpPr>
      <dsp:spPr>
        <a:xfrm>
          <a:off x="5370966" y="804"/>
          <a:ext cx="2070200" cy="1242120"/>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442" tIns="106481" rIns="101442" bIns="106481" numCol="1" spcCol="1270" anchor="ctr" anchorCtr="0">
          <a:noAutofit/>
        </a:bodyPr>
        <a:lstStyle/>
        <a:p>
          <a:pPr marL="0" lvl="0" indent="0" algn="ctr" defTabSz="844550">
            <a:lnSpc>
              <a:spcPct val="90000"/>
            </a:lnSpc>
            <a:spcBef>
              <a:spcPct val="0"/>
            </a:spcBef>
            <a:spcAft>
              <a:spcPct val="35000"/>
            </a:spcAft>
            <a:buNone/>
            <a:defRPr cap="all"/>
          </a:pPr>
          <a:r>
            <a:rPr lang="en-US" sz="1900" kern="1200"/>
            <a:t>4. Determination</a:t>
          </a:r>
        </a:p>
      </dsp:txBody>
      <dsp:txXfrm>
        <a:off x="5370966" y="804"/>
        <a:ext cx="2070200" cy="1242120"/>
      </dsp:txXfrm>
    </dsp:sp>
    <dsp:sp modelId="{06FC77C1-442D-455F-A496-300C8AABD4D2}">
      <dsp:nvSpPr>
        <dsp:cNvPr id="0" name=""/>
        <dsp:cNvSpPr/>
      </dsp:nvSpPr>
      <dsp:spPr>
        <a:xfrm>
          <a:off x="1313373" y="1241124"/>
          <a:ext cx="7639038" cy="445546"/>
        </a:xfrm>
        <a:custGeom>
          <a:avLst/>
          <a:gdLst/>
          <a:ahLst/>
          <a:cxnLst/>
          <a:rect l="0" t="0" r="0" b="0"/>
          <a:pathLst>
            <a:path>
              <a:moveTo>
                <a:pt x="7639038" y="0"/>
              </a:moveTo>
              <a:lnTo>
                <a:pt x="7639038" y="239873"/>
              </a:lnTo>
              <a:lnTo>
                <a:pt x="0" y="239873"/>
              </a:lnTo>
              <a:lnTo>
                <a:pt x="0" y="445546"/>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4941546" y="1461517"/>
        <a:ext cx="382693" cy="4761"/>
      </dsp:txXfrm>
    </dsp:sp>
    <dsp:sp modelId="{F7655226-4B02-4C87-BC20-E800FEC22C58}">
      <dsp:nvSpPr>
        <dsp:cNvPr id="0" name=""/>
        <dsp:cNvSpPr/>
      </dsp:nvSpPr>
      <dsp:spPr>
        <a:xfrm>
          <a:off x="7917312" y="804"/>
          <a:ext cx="2070200" cy="1242120"/>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442" tIns="106481" rIns="101442" bIns="106481" numCol="1" spcCol="1270" anchor="ctr" anchorCtr="0">
          <a:noAutofit/>
        </a:bodyPr>
        <a:lstStyle/>
        <a:p>
          <a:pPr marL="0" lvl="0" indent="0" algn="ctr" defTabSz="844550">
            <a:lnSpc>
              <a:spcPct val="90000"/>
            </a:lnSpc>
            <a:spcBef>
              <a:spcPct val="0"/>
            </a:spcBef>
            <a:spcAft>
              <a:spcPct val="35000"/>
            </a:spcAft>
            <a:buNone/>
            <a:defRPr cap="all"/>
          </a:pPr>
          <a:r>
            <a:rPr lang="en-US" sz="1900" kern="1200" dirty="0"/>
            <a:t>5. Appeal (maybe)</a:t>
          </a:r>
        </a:p>
      </dsp:txBody>
      <dsp:txXfrm>
        <a:off x="7917312" y="804"/>
        <a:ext cx="2070200" cy="1242120"/>
      </dsp:txXfrm>
    </dsp:sp>
    <dsp:sp modelId="{4DD4BF7F-7BDF-4906-919B-928FC8FACFA4}">
      <dsp:nvSpPr>
        <dsp:cNvPr id="0" name=""/>
        <dsp:cNvSpPr/>
      </dsp:nvSpPr>
      <dsp:spPr>
        <a:xfrm>
          <a:off x="2346673" y="2294411"/>
          <a:ext cx="445546" cy="91440"/>
        </a:xfrm>
        <a:custGeom>
          <a:avLst/>
          <a:gdLst/>
          <a:ahLst/>
          <a:cxnLst/>
          <a:rect l="0" t="0" r="0" b="0"/>
          <a:pathLst>
            <a:path>
              <a:moveTo>
                <a:pt x="0" y="45720"/>
              </a:moveTo>
              <a:lnTo>
                <a:pt x="445546" y="45720"/>
              </a:lnTo>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557543" y="2337750"/>
        <a:ext cx="23807" cy="4761"/>
      </dsp:txXfrm>
    </dsp:sp>
    <dsp:sp modelId="{C745845D-B3AB-42DC-90B9-BB44DBEC13D5}">
      <dsp:nvSpPr>
        <dsp:cNvPr id="0" name=""/>
        <dsp:cNvSpPr/>
      </dsp:nvSpPr>
      <dsp:spPr>
        <a:xfrm>
          <a:off x="278273" y="1719071"/>
          <a:ext cx="2070200" cy="1242120"/>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442" tIns="106481" rIns="101442" bIns="106481" numCol="1" spcCol="1270" anchor="ctr" anchorCtr="0">
          <a:noAutofit/>
        </a:bodyPr>
        <a:lstStyle/>
        <a:p>
          <a:pPr marL="0" lvl="0" indent="0" algn="ctr" defTabSz="844550">
            <a:lnSpc>
              <a:spcPct val="90000"/>
            </a:lnSpc>
            <a:spcBef>
              <a:spcPct val="0"/>
            </a:spcBef>
            <a:spcAft>
              <a:spcPct val="35000"/>
            </a:spcAft>
            <a:buNone/>
            <a:defRPr cap="all"/>
          </a:pPr>
          <a:r>
            <a:rPr lang="en-US" sz="1900" kern="1200"/>
            <a:t>6. Dismissal of Complaint (maybe)</a:t>
          </a:r>
        </a:p>
      </dsp:txBody>
      <dsp:txXfrm>
        <a:off x="278273" y="1719071"/>
        <a:ext cx="2070200" cy="1242120"/>
      </dsp:txXfrm>
    </dsp:sp>
    <dsp:sp modelId="{8DE81F49-67F3-430E-9DC7-7E1D514FA3B5}">
      <dsp:nvSpPr>
        <dsp:cNvPr id="0" name=""/>
        <dsp:cNvSpPr/>
      </dsp:nvSpPr>
      <dsp:spPr>
        <a:xfrm>
          <a:off x="2824619" y="1719071"/>
          <a:ext cx="2070200" cy="1242120"/>
        </a:xfrm>
        <a:prstGeom prst="rect">
          <a:avLst/>
        </a:prstGeom>
        <a:gradFill rotWithShape="0">
          <a:gsLst>
            <a:gs pos="0">
              <a:schemeClr val="accent1">
                <a:hueOff val="0"/>
                <a:satOff val="0"/>
                <a:lumOff val="0"/>
                <a:alphaOff val="0"/>
                <a:tint val="96000"/>
                <a:lumMod val="104000"/>
              </a:schemeClr>
            </a:gs>
            <a:gs pos="100000">
              <a:schemeClr val="accent1">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1442" tIns="106481" rIns="101442" bIns="106481" numCol="1" spcCol="1270" anchor="ctr" anchorCtr="0">
          <a:noAutofit/>
        </a:bodyPr>
        <a:lstStyle/>
        <a:p>
          <a:pPr marL="0" lvl="0" indent="0" algn="ctr" defTabSz="844550">
            <a:lnSpc>
              <a:spcPct val="90000"/>
            </a:lnSpc>
            <a:spcBef>
              <a:spcPct val="0"/>
            </a:spcBef>
            <a:spcAft>
              <a:spcPct val="35000"/>
            </a:spcAft>
            <a:buNone/>
            <a:defRPr cap="all"/>
          </a:pPr>
          <a:r>
            <a:rPr lang="en-US" sz="1900" kern="1200" dirty="0"/>
            <a:t>7. Informal Resolution (maybe)</a:t>
          </a:r>
        </a:p>
      </dsp:txBody>
      <dsp:txXfrm>
        <a:off x="2824619" y="1719071"/>
        <a:ext cx="2070200" cy="124212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6383B9-6D7A-4A3E-A2CE-2F30E95336EC}">
      <dsp:nvSpPr>
        <dsp:cNvPr id="0" name=""/>
        <dsp:cNvSpPr/>
      </dsp:nvSpPr>
      <dsp:spPr>
        <a:xfrm>
          <a:off x="431196" y="635"/>
          <a:ext cx="2976525" cy="1785915"/>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Must not unreasonably burden either party</a:t>
          </a:r>
        </a:p>
      </dsp:txBody>
      <dsp:txXfrm>
        <a:off x="431196" y="635"/>
        <a:ext cx="2976525" cy="1785915"/>
      </dsp:txXfrm>
    </dsp:sp>
    <dsp:sp modelId="{017F71FA-8939-4235-8A28-394B55C07632}">
      <dsp:nvSpPr>
        <dsp:cNvPr id="0" name=""/>
        <dsp:cNvSpPr/>
      </dsp:nvSpPr>
      <dsp:spPr>
        <a:xfrm>
          <a:off x="3705374" y="635"/>
          <a:ext cx="2976525" cy="1785915"/>
        </a:xfrm>
        <a:prstGeom prst="rect">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Designed to protect the safety of the parties or educational environment, or program</a:t>
          </a:r>
        </a:p>
      </dsp:txBody>
      <dsp:txXfrm>
        <a:off x="3705374" y="635"/>
        <a:ext cx="2976525" cy="1785915"/>
      </dsp:txXfrm>
    </dsp:sp>
    <dsp:sp modelId="{C2BF7AB6-EDBB-49EE-ABE2-E8D36A60D811}">
      <dsp:nvSpPr>
        <dsp:cNvPr id="0" name=""/>
        <dsp:cNvSpPr/>
      </dsp:nvSpPr>
      <dsp:spPr>
        <a:xfrm>
          <a:off x="431196" y="2084202"/>
          <a:ext cx="2976525" cy="1785915"/>
        </a:xfrm>
        <a:prstGeom prst="rect">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Designed to provide support during grievance procedures or informal resolution process</a:t>
          </a:r>
        </a:p>
      </dsp:txBody>
      <dsp:txXfrm>
        <a:off x="431196" y="2084202"/>
        <a:ext cx="2976525" cy="1785915"/>
      </dsp:txXfrm>
    </dsp:sp>
    <dsp:sp modelId="{9B9D9B80-7188-42FE-B5F9-F26DE90D7CDC}">
      <dsp:nvSpPr>
        <dsp:cNvPr id="0" name=""/>
        <dsp:cNvSpPr/>
      </dsp:nvSpPr>
      <dsp:spPr>
        <a:xfrm>
          <a:off x="3705374" y="2084202"/>
          <a:ext cx="2976525" cy="1785915"/>
        </a:xfrm>
        <a:prstGeom prst="rect">
          <a:avLst/>
        </a:prstGeom>
        <a:gradFill rotWithShape="0">
          <a:gsLst>
            <a:gs pos="0">
              <a:schemeClr val="accent5">
                <a:hueOff val="0"/>
                <a:satOff val="0"/>
                <a:lumOff val="0"/>
                <a:alphaOff val="0"/>
                <a:tint val="96000"/>
                <a:lumMod val="104000"/>
              </a:schemeClr>
            </a:gs>
            <a:gs pos="100000">
              <a:schemeClr val="accent5">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Not punitive or disciplinary</a:t>
          </a:r>
        </a:p>
      </dsp:txBody>
      <dsp:txXfrm>
        <a:off x="3705374" y="2084202"/>
        <a:ext cx="2976525" cy="1785915"/>
      </dsp:txXfrm>
    </dsp:sp>
    <dsp:sp modelId="{5658E6A4-C7DC-480E-86C7-A03531EA099C}">
      <dsp:nvSpPr>
        <dsp:cNvPr id="0" name=""/>
        <dsp:cNvSpPr/>
      </dsp:nvSpPr>
      <dsp:spPr>
        <a:xfrm>
          <a:off x="2068285" y="4167770"/>
          <a:ext cx="2976525" cy="1785915"/>
        </a:xfrm>
        <a:prstGeom prst="rect">
          <a:avLst/>
        </a:prstGeom>
        <a:gradFill rotWithShape="0">
          <a:gsLst>
            <a:gs pos="0">
              <a:schemeClr val="accent6">
                <a:hueOff val="0"/>
                <a:satOff val="0"/>
                <a:lumOff val="0"/>
                <a:alphaOff val="0"/>
                <a:tint val="96000"/>
                <a:lumMod val="104000"/>
              </a:schemeClr>
            </a:gs>
            <a:gs pos="100000">
              <a:schemeClr val="accent6">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t>Information about supportive measures is to remain confidential, to the greatest extent possible</a:t>
          </a:r>
        </a:p>
      </dsp:txBody>
      <dsp:txXfrm>
        <a:off x="2068285" y="4167770"/>
        <a:ext cx="2976525" cy="178591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7F05BD-03C0-4479-94C7-268CFEBC258C}">
      <dsp:nvSpPr>
        <dsp:cNvPr id="0" name=""/>
        <dsp:cNvSpPr/>
      </dsp:nvSpPr>
      <dsp:spPr>
        <a:xfrm>
          <a:off x="0" y="0"/>
          <a:ext cx="6424741" cy="1869033"/>
        </a:xfrm>
        <a:prstGeom prst="roundRect">
          <a:avLst>
            <a:gd name="adj" fmla="val 10000"/>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Supportive measures are to be offered to the potential complainant as soon as the LEA is aware of complaint of discrimination.</a:t>
          </a:r>
        </a:p>
      </dsp:txBody>
      <dsp:txXfrm>
        <a:off x="54742" y="54742"/>
        <a:ext cx="4407908" cy="1759549"/>
      </dsp:txXfrm>
    </dsp:sp>
    <dsp:sp modelId="{C0F6777E-A556-4158-B5C1-5DD3834A0BA1}">
      <dsp:nvSpPr>
        <dsp:cNvPr id="0" name=""/>
        <dsp:cNvSpPr/>
      </dsp:nvSpPr>
      <dsp:spPr>
        <a:xfrm>
          <a:off x="566888" y="2180539"/>
          <a:ext cx="6424741" cy="1869033"/>
        </a:xfrm>
        <a:prstGeom prst="roundRect">
          <a:avLst>
            <a:gd name="adj" fmla="val 10000"/>
          </a:avLst>
        </a:prstGeom>
        <a:gradFill rotWithShape="0">
          <a:gsLst>
            <a:gs pos="0">
              <a:schemeClr val="accent2">
                <a:hueOff val="56720"/>
                <a:satOff val="6519"/>
                <a:lumOff val="-5196"/>
                <a:alphaOff val="0"/>
                <a:tint val="96000"/>
                <a:lumMod val="104000"/>
              </a:schemeClr>
            </a:gs>
            <a:gs pos="100000">
              <a:schemeClr val="accent2">
                <a:hueOff val="56720"/>
                <a:satOff val="6519"/>
                <a:lumOff val="-5196"/>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a:t>Supportive measures are to be offered to the respondent, if appropriate, once a complaint is made.</a:t>
          </a:r>
        </a:p>
      </dsp:txBody>
      <dsp:txXfrm>
        <a:off x="621630" y="2235281"/>
        <a:ext cx="4533496" cy="1759549"/>
      </dsp:txXfrm>
    </dsp:sp>
    <dsp:sp modelId="{E4E3F354-F20B-4F3D-A452-3ACFFBC8325F}">
      <dsp:nvSpPr>
        <dsp:cNvPr id="0" name=""/>
        <dsp:cNvSpPr/>
      </dsp:nvSpPr>
      <dsp:spPr>
        <a:xfrm>
          <a:off x="1133777" y="4361078"/>
          <a:ext cx="6424741" cy="1869033"/>
        </a:xfrm>
        <a:prstGeom prst="roundRect">
          <a:avLst>
            <a:gd name="adj" fmla="val 10000"/>
          </a:avLst>
        </a:prstGeom>
        <a:gradFill rotWithShape="0">
          <a:gsLst>
            <a:gs pos="0">
              <a:schemeClr val="accent2">
                <a:hueOff val="113439"/>
                <a:satOff val="13039"/>
                <a:lumOff val="-10393"/>
                <a:alphaOff val="0"/>
                <a:tint val="96000"/>
                <a:lumMod val="104000"/>
              </a:schemeClr>
            </a:gs>
            <a:gs pos="100000">
              <a:schemeClr val="accent2">
                <a:hueOff val="113439"/>
                <a:satOff val="13039"/>
                <a:lumOff val="-10393"/>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kern="1200" dirty="0"/>
            <a:t>Should circumstances change materially, LEA must provide party an opportunity to seek additional modification or termination of supportive measure</a:t>
          </a:r>
        </a:p>
      </dsp:txBody>
      <dsp:txXfrm>
        <a:off x="1188519" y="4415820"/>
        <a:ext cx="4533496" cy="1759549"/>
      </dsp:txXfrm>
    </dsp:sp>
    <dsp:sp modelId="{F1F15AC6-A6AE-4FCA-AC4F-9361CF18C9BF}">
      <dsp:nvSpPr>
        <dsp:cNvPr id="0" name=""/>
        <dsp:cNvSpPr/>
      </dsp:nvSpPr>
      <dsp:spPr>
        <a:xfrm>
          <a:off x="5209869" y="1417350"/>
          <a:ext cx="1214871" cy="1214871"/>
        </a:xfrm>
        <a:prstGeom prst="downArrow">
          <a:avLst>
            <a:gd name="adj1" fmla="val 55000"/>
            <a:gd name="adj2" fmla="val 45000"/>
          </a:avLst>
        </a:prstGeom>
        <a:solidFill>
          <a:schemeClr val="accent2">
            <a:tint val="40000"/>
            <a:alpha val="90000"/>
            <a:hueOff val="0"/>
            <a:satOff val="0"/>
            <a:lumOff val="0"/>
            <a:alphaOff val="0"/>
          </a:schemeClr>
        </a:solidFill>
        <a:ln w="9525" cap="rnd"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5483215" y="1417350"/>
        <a:ext cx="668179" cy="914190"/>
      </dsp:txXfrm>
    </dsp:sp>
    <dsp:sp modelId="{DFD68812-1697-4430-92F7-3686C6DC3AD5}">
      <dsp:nvSpPr>
        <dsp:cNvPr id="0" name=""/>
        <dsp:cNvSpPr/>
      </dsp:nvSpPr>
      <dsp:spPr>
        <a:xfrm>
          <a:off x="5776758" y="3585429"/>
          <a:ext cx="1214871" cy="1214871"/>
        </a:xfrm>
        <a:prstGeom prst="downArrow">
          <a:avLst>
            <a:gd name="adj1" fmla="val 55000"/>
            <a:gd name="adj2" fmla="val 45000"/>
          </a:avLst>
        </a:prstGeom>
        <a:solidFill>
          <a:schemeClr val="accent2">
            <a:tint val="40000"/>
            <a:alpha val="90000"/>
            <a:hueOff val="429303"/>
            <a:satOff val="7928"/>
            <a:lumOff val="-885"/>
            <a:alphaOff val="0"/>
          </a:schemeClr>
        </a:solidFill>
        <a:ln w="9525" cap="rnd" cmpd="sng" algn="ctr">
          <a:solidFill>
            <a:schemeClr val="accent2">
              <a:tint val="40000"/>
              <a:alpha val="90000"/>
              <a:hueOff val="429303"/>
              <a:satOff val="7928"/>
              <a:lumOff val="-885"/>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050104" y="3585429"/>
        <a:ext cx="668179" cy="91419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25C0C4-4AA7-4734-8415-54B963D906F7}">
      <dsp:nvSpPr>
        <dsp:cNvPr id="0" name=""/>
        <dsp:cNvSpPr/>
      </dsp:nvSpPr>
      <dsp:spPr>
        <a:xfrm>
          <a:off x="0" y="855526"/>
          <a:ext cx="6832212" cy="1579433"/>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EDA1D09-B051-406B-93A6-CE8843FD4564}">
      <dsp:nvSpPr>
        <dsp:cNvPr id="0" name=""/>
        <dsp:cNvSpPr/>
      </dsp:nvSpPr>
      <dsp:spPr>
        <a:xfrm>
          <a:off x="477778" y="1210899"/>
          <a:ext cx="868688" cy="8686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17B5594-0F34-41C9-AA78-D42F9E1E127D}">
      <dsp:nvSpPr>
        <dsp:cNvPr id="0" name=""/>
        <dsp:cNvSpPr/>
      </dsp:nvSpPr>
      <dsp:spPr>
        <a:xfrm>
          <a:off x="1824245" y="855526"/>
          <a:ext cx="5007966" cy="15794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157" tIns="167157" rIns="167157" bIns="167157" numCol="1" spcCol="1270" anchor="ctr" anchorCtr="0">
          <a:noAutofit/>
        </a:bodyPr>
        <a:lstStyle/>
        <a:p>
          <a:pPr marL="0" lvl="0" indent="0" algn="l" defTabSz="977900">
            <a:lnSpc>
              <a:spcPct val="90000"/>
            </a:lnSpc>
            <a:spcBef>
              <a:spcPct val="0"/>
            </a:spcBef>
            <a:spcAft>
              <a:spcPct val="35000"/>
            </a:spcAft>
            <a:buNone/>
          </a:pPr>
          <a:r>
            <a:rPr lang="en-US" sz="2200" kern="1200"/>
            <a:t>If either party is a SWD, Coordinator must consult with one or more IEP team members.</a:t>
          </a:r>
        </a:p>
      </dsp:txBody>
      <dsp:txXfrm>
        <a:off x="1824245" y="855526"/>
        <a:ext cx="5007966" cy="1579433"/>
      </dsp:txXfrm>
    </dsp:sp>
    <dsp:sp modelId="{8B3F6D8C-DADE-478E-9FBC-C9FDC243BDE2}">
      <dsp:nvSpPr>
        <dsp:cNvPr id="0" name=""/>
        <dsp:cNvSpPr/>
      </dsp:nvSpPr>
      <dsp:spPr>
        <a:xfrm>
          <a:off x="0" y="2829818"/>
          <a:ext cx="6832212" cy="1579433"/>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41B943-2446-46B6-B271-7DD8D29E372F}">
      <dsp:nvSpPr>
        <dsp:cNvPr id="0" name=""/>
        <dsp:cNvSpPr/>
      </dsp:nvSpPr>
      <dsp:spPr>
        <a:xfrm>
          <a:off x="477778" y="3185191"/>
          <a:ext cx="868688" cy="8686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10BAE23-D61C-4332-92B8-99FDD6E152AD}">
      <dsp:nvSpPr>
        <dsp:cNvPr id="0" name=""/>
        <dsp:cNvSpPr/>
      </dsp:nvSpPr>
      <dsp:spPr>
        <a:xfrm>
          <a:off x="1824245" y="2829818"/>
          <a:ext cx="5007966" cy="15794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157" tIns="167157" rIns="167157" bIns="167157" numCol="1" spcCol="1270" anchor="ctr" anchorCtr="0">
          <a:noAutofit/>
        </a:bodyPr>
        <a:lstStyle/>
        <a:p>
          <a:pPr marL="0" lvl="0" indent="0" algn="l" defTabSz="977900">
            <a:lnSpc>
              <a:spcPct val="90000"/>
            </a:lnSpc>
            <a:spcBef>
              <a:spcPct val="0"/>
            </a:spcBef>
            <a:spcAft>
              <a:spcPct val="35000"/>
            </a:spcAft>
            <a:buNone/>
          </a:pPr>
          <a:r>
            <a:rPr lang="en-US" sz="2200" kern="1200"/>
            <a:t>If the student has a 504 Plan, Coordinator must consult with one or more 504 Plan team members</a:t>
          </a:r>
        </a:p>
      </dsp:txBody>
      <dsp:txXfrm>
        <a:off x="1824245" y="2829818"/>
        <a:ext cx="5007966" cy="157943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361571-7932-43F3-83FB-D63639051955}">
      <dsp:nvSpPr>
        <dsp:cNvPr id="0" name=""/>
        <dsp:cNvSpPr/>
      </dsp:nvSpPr>
      <dsp:spPr>
        <a:xfrm>
          <a:off x="5534" y="1824173"/>
          <a:ext cx="2308655" cy="1154327"/>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 1. Information About Conduct</a:t>
          </a:r>
        </a:p>
      </dsp:txBody>
      <dsp:txXfrm>
        <a:off x="5534" y="1824173"/>
        <a:ext cx="2308655" cy="1154327"/>
      </dsp:txXfrm>
    </dsp:sp>
    <dsp:sp modelId="{7A6E30D1-564C-4E3E-9795-100DDC3D08E3}">
      <dsp:nvSpPr>
        <dsp:cNvPr id="0" name=""/>
        <dsp:cNvSpPr/>
      </dsp:nvSpPr>
      <dsp:spPr>
        <a:xfrm>
          <a:off x="2799007" y="1824173"/>
          <a:ext cx="2308655" cy="1154327"/>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2. Supportive Measures</a:t>
          </a:r>
        </a:p>
      </dsp:txBody>
      <dsp:txXfrm>
        <a:off x="2799007" y="1824173"/>
        <a:ext cx="2308655" cy="1154327"/>
      </dsp:txXfrm>
    </dsp:sp>
    <dsp:sp modelId="{B16E972E-2DA1-4D46-81E4-6C7D6639BA0D}">
      <dsp:nvSpPr>
        <dsp:cNvPr id="0" name=""/>
        <dsp:cNvSpPr/>
      </dsp:nvSpPr>
      <dsp:spPr>
        <a:xfrm>
          <a:off x="5592480" y="1824173"/>
          <a:ext cx="2308655" cy="1154327"/>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3. Complaint Made</a:t>
          </a:r>
        </a:p>
      </dsp:txBody>
      <dsp:txXfrm>
        <a:off x="5592480" y="1824173"/>
        <a:ext cx="2308655" cy="1154327"/>
      </dsp:txXfrm>
    </dsp:sp>
    <dsp:sp modelId="{8FAE2946-E857-4736-8B63-B9ECB19EDEC2}">
      <dsp:nvSpPr>
        <dsp:cNvPr id="0" name=""/>
        <dsp:cNvSpPr/>
      </dsp:nvSpPr>
      <dsp:spPr>
        <a:xfrm>
          <a:off x="8385953" y="1824173"/>
          <a:ext cx="2308655" cy="1154327"/>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US" sz="2500" kern="1200" dirty="0"/>
            <a:t>Next Step?</a:t>
          </a:r>
        </a:p>
      </dsp:txBody>
      <dsp:txXfrm>
        <a:off x="8385953" y="1824173"/>
        <a:ext cx="2308655" cy="1154327"/>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0C14B63-652F-45D6-A9F6-1464F1877F1E}">
      <dsp:nvSpPr>
        <dsp:cNvPr id="0" name=""/>
        <dsp:cNvSpPr/>
      </dsp:nvSpPr>
      <dsp:spPr>
        <a:xfrm>
          <a:off x="0" y="247814"/>
          <a:ext cx="3054118" cy="1832471"/>
        </a:xfrm>
        <a:prstGeom prst="rect">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 1. Information About Conduct</a:t>
          </a:r>
        </a:p>
      </dsp:txBody>
      <dsp:txXfrm>
        <a:off x="0" y="247814"/>
        <a:ext cx="3054118" cy="1832471"/>
      </dsp:txXfrm>
    </dsp:sp>
    <dsp:sp modelId="{4685FDC9-9A92-4AC6-8394-5E93C57E4ED2}">
      <dsp:nvSpPr>
        <dsp:cNvPr id="0" name=""/>
        <dsp:cNvSpPr/>
      </dsp:nvSpPr>
      <dsp:spPr>
        <a:xfrm>
          <a:off x="3359530" y="247814"/>
          <a:ext cx="3054118" cy="1832471"/>
        </a:xfrm>
        <a:prstGeom prst="rect">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 2. Supportive Measures</a:t>
          </a:r>
        </a:p>
      </dsp:txBody>
      <dsp:txXfrm>
        <a:off x="3359530" y="247814"/>
        <a:ext cx="3054118" cy="1832471"/>
      </dsp:txXfrm>
    </dsp:sp>
    <dsp:sp modelId="{E33BEE8F-354C-43EC-9B39-90F27109009F}">
      <dsp:nvSpPr>
        <dsp:cNvPr id="0" name=""/>
        <dsp:cNvSpPr/>
      </dsp:nvSpPr>
      <dsp:spPr>
        <a:xfrm>
          <a:off x="6719060" y="247814"/>
          <a:ext cx="3054118" cy="1832471"/>
        </a:xfrm>
        <a:prstGeom prst="rect">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 3. Complaint Made</a:t>
          </a:r>
        </a:p>
      </dsp:txBody>
      <dsp:txXfrm>
        <a:off x="6719060" y="247814"/>
        <a:ext cx="3054118" cy="1832471"/>
      </dsp:txXfrm>
    </dsp:sp>
    <dsp:sp modelId="{C02D9F70-4799-4B64-BB97-1C40F8760F94}">
      <dsp:nvSpPr>
        <dsp:cNvPr id="0" name=""/>
        <dsp:cNvSpPr/>
      </dsp:nvSpPr>
      <dsp:spPr>
        <a:xfrm>
          <a:off x="1679765" y="2385696"/>
          <a:ext cx="3054118" cy="1832471"/>
        </a:xfrm>
        <a:prstGeom prst="rect">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4. Notice Provided</a:t>
          </a:r>
        </a:p>
      </dsp:txBody>
      <dsp:txXfrm>
        <a:off x="1679765" y="2385696"/>
        <a:ext cx="3054118" cy="1832471"/>
      </dsp:txXfrm>
    </dsp:sp>
    <dsp:sp modelId="{9CD6DCB8-5959-4F8F-B0AA-E8F2E2DB7E92}">
      <dsp:nvSpPr>
        <dsp:cNvPr id="0" name=""/>
        <dsp:cNvSpPr/>
      </dsp:nvSpPr>
      <dsp:spPr>
        <a:xfrm>
          <a:off x="5039295" y="2385696"/>
          <a:ext cx="3054118" cy="1832471"/>
        </a:xfrm>
        <a:prstGeom prst="rect">
          <a:avLst/>
        </a:prstGeom>
        <a:solidFill>
          <a:schemeClr val="accent6">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Next Step?</a:t>
          </a:r>
        </a:p>
      </dsp:txBody>
      <dsp:txXfrm>
        <a:off x="5039295" y="2385696"/>
        <a:ext cx="3054118" cy="1832471"/>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462BDC-CAC7-4325-8E60-958DEEFC2082}">
      <dsp:nvSpPr>
        <dsp:cNvPr id="0" name=""/>
        <dsp:cNvSpPr/>
      </dsp:nvSpPr>
      <dsp:spPr>
        <a:xfrm>
          <a:off x="864423" y="184386"/>
          <a:ext cx="1259379" cy="1259379"/>
        </a:xfrm>
        <a:prstGeom prst="round2DiagRect">
          <a:avLst>
            <a:gd name="adj1" fmla="val 29727"/>
            <a:gd name="adj2" fmla="val 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06E1E0-4C74-4C48-B212-29B435A7967D}">
      <dsp:nvSpPr>
        <dsp:cNvPr id="0" name=""/>
        <dsp:cNvSpPr/>
      </dsp:nvSpPr>
      <dsp:spPr>
        <a:xfrm>
          <a:off x="1132816" y="452778"/>
          <a:ext cx="722594" cy="72259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CA9E3BF-6F11-45C6-B0D0-8FCF95F0CA2A}">
      <dsp:nvSpPr>
        <dsp:cNvPr id="0" name=""/>
        <dsp:cNvSpPr/>
      </dsp:nvSpPr>
      <dsp:spPr>
        <a:xfrm>
          <a:off x="461835" y="1836031"/>
          <a:ext cx="2064555" cy="2244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en-US" sz="1800" kern="1200" dirty="0"/>
            <a:t>Investigation must be adequate, reliable, and impartial</a:t>
          </a:r>
        </a:p>
      </dsp:txBody>
      <dsp:txXfrm>
        <a:off x="461835" y="1836031"/>
        <a:ext cx="2064555" cy="2244375"/>
      </dsp:txXfrm>
    </dsp:sp>
    <dsp:sp modelId="{4D4D9A23-9189-4FF8-A28E-2C1E7F344373}">
      <dsp:nvSpPr>
        <dsp:cNvPr id="0" name=""/>
        <dsp:cNvSpPr/>
      </dsp:nvSpPr>
      <dsp:spPr>
        <a:xfrm>
          <a:off x="3290276" y="184386"/>
          <a:ext cx="1259379" cy="1259379"/>
        </a:xfrm>
        <a:prstGeom prst="round2DiagRect">
          <a:avLst>
            <a:gd name="adj1" fmla="val 29727"/>
            <a:gd name="adj2" fmla="val 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113F743-FDA3-4E32-A2CD-A6E405F6BB4B}">
      <dsp:nvSpPr>
        <dsp:cNvPr id="0" name=""/>
        <dsp:cNvSpPr/>
      </dsp:nvSpPr>
      <dsp:spPr>
        <a:xfrm>
          <a:off x="3558669" y="452778"/>
          <a:ext cx="722594" cy="72259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8B559ED-6E07-4A18-A8F2-B7D30D0F3FC2}">
      <dsp:nvSpPr>
        <dsp:cNvPr id="0" name=""/>
        <dsp:cNvSpPr/>
      </dsp:nvSpPr>
      <dsp:spPr>
        <a:xfrm>
          <a:off x="2887688" y="1836031"/>
          <a:ext cx="2064555" cy="2244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90000"/>
            </a:lnSpc>
            <a:spcBef>
              <a:spcPct val="0"/>
            </a:spcBef>
            <a:spcAft>
              <a:spcPct val="35000"/>
            </a:spcAft>
            <a:buNone/>
            <a:defRPr cap="all"/>
          </a:pPr>
          <a:r>
            <a:rPr lang="en-US" sz="2000" kern="1200" dirty="0"/>
            <a:t>1. </a:t>
          </a:r>
          <a:r>
            <a:rPr lang="en-US" sz="2000" kern="1200" cap="none" dirty="0"/>
            <a:t>Burden on the LEA to gather the evidence</a:t>
          </a:r>
          <a:endParaRPr lang="en-US" sz="2000" kern="1200" dirty="0"/>
        </a:p>
      </dsp:txBody>
      <dsp:txXfrm>
        <a:off x="2887688" y="1836031"/>
        <a:ext cx="2064555" cy="2244375"/>
      </dsp:txXfrm>
    </dsp:sp>
    <dsp:sp modelId="{C80B4E58-428E-4F39-B9A0-D7745D0F9C82}">
      <dsp:nvSpPr>
        <dsp:cNvPr id="0" name=""/>
        <dsp:cNvSpPr/>
      </dsp:nvSpPr>
      <dsp:spPr>
        <a:xfrm>
          <a:off x="5716130" y="184386"/>
          <a:ext cx="1259379" cy="1259379"/>
        </a:xfrm>
        <a:prstGeom prst="round2DiagRect">
          <a:avLst>
            <a:gd name="adj1" fmla="val 29727"/>
            <a:gd name="adj2" fmla="val 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1936CD-2CF3-40ED-911A-9D462B3EA986}">
      <dsp:nvSpPr>
        <dsp:cNvPr id="0" name=""/>
        <dsp:cNvSpPr/>
      </dsp:nvSpPr>
      <dsp:spPr>
        <a:xfrm>
          <a:off x="5984522" y="452778"/>
          <a:ext cx="722594" cy="72259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6F9FBA2-9FBB-4E11-97B0-C21F03F28D8B}">
      <dsp:nvSpPr>
        <dsp:cNvPr id="0" name=""/>
        <dsp:cNvSpPr/>
      </dsp:nvSpPr>
      <dsp:spPr>
        <a:xfrm>
          <a:off x="5313541" y="1836031"/>
          <a:ext cx="2064555" cy="2244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t>2. </a:t>
          </a:r>
          <a:r>
            <a:rPr lang="en-US" sz="1600" kern="1200" cap="none" dirty="0"/>
            <a:t>Parties must have an equal opportunity to present fact witnesses and other inculpatory and exculpatory evidence that is relevant and permissible</a:t>
          </a:r>
          <a:endParaRPr lang="en-US" sz="1600" kern="1200" dirty="0"/>
        </a:p>
      </dsp:txBody>
      <dsp:txXfrm>
        <a:off x="5313541" y="1836031"/>
        <a:ext cx="2064555" cy="2244375"/>
      </dsp:txXfrm>
    </dsp:sp>
    <dsp:sp modelId="{285642BD-0621-4927-84D2-B45AD67C41FB}">
      <dsp:nvSpPr>
        <dsp:cNvPr id="0" name=""/>
        <dsp:cNvSpPr/>
      </dsp:nvSpPr>
      <dsp:spPr>
        <a:xfrm>
          <a:off x="8141983" y="184386"/>
          <a:ext cx="1259379" cy="1259379"/>
        </a:xfrm>
        <a:prstGeom prst="round2DiagRect">
          <a:avLst>
            <a:gd name="adj1" fmla="val 29727"/>
            <a:gd name="adj2" fmla="val 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9133BC-81EF-455F-9B27-D6FC7307EC2C}">
      <dsp:nvSpPr>
        <dsp:cNvPr id="0" name=""/>
        <dsp:cNvSpPr/>
      </dsp:nvSpPr>
      <dsp:spPr>
        <a:xfrm>
          <a:off x="8410375" y="452778"/>
          <a:ext cx="722594" cy="72259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9308ED5-34FC-4AB2-9195-A5754B977A95}">
      <dsp:nvSpPr>
        <dsp:cNvPr id="0" name=""/>
        <dsp:cNvSpPr/>
      </dsp:nvSpPr>
      <dsp:spPr>
        <a:xfrm>
          <a:off x="7739394" y="1836031"/>
          <a:ext cx="2064555" cy="22443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US" sz="1600" kern="1200" dirty="0"/>
            <a:t>3. </a:t>
          </a:r>
          <a:r>
            <a:rPr lang="en-US" sz="1600" kern="1200" cap="none" dirty="0"/>
            <a:t>LEA must review all evidence gathered through the investigation and determine what is relevant, and what is impermissible regardless of relevancy</a:t>
          </a:r>
          <a:endParaRPr lang="en-US" sz="1600" kern="1200" dirty="0"/>
        </a:p>
      </dsp:txBody>
      <dsp:txXfrm>
        <a:off x="7739394" y="1836031"/>
        <a:ext cx="2064555" cy="224437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4E57B8-6E3F-4B04-BA0F-2C28611BFEFA}">
      <dsp:nvSpPr>
        <dsp:cNvPr id="0" name=""/>
        <dsp:cNvSpPr/>
      </dsp:nvSpPr>
      <dsp:spPr>
        <a:xfrm>
          <a:off x="0" y="539"/>
          <a:ext cx="6832212" cy="74286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73D37D6-F3B4-468A-9E73-9C3BE19055D8}">
      <dsp:nvSpPr>
        <dsp:cNvPr id="0" name=""/>
        <dsp:cNvSpPr/>
      </dsp:nvSpPr>
      <dsp:spPr>
        <a:xfrm>
          <a:off x="224717" y="167684"/>
          <a:ext cx="408577" cy="40857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59E6715-35A3-4347-85EE-3DEAA3EC8FFF}">
      <dsp:nvSpPr>
        <dsp:cNvPr id="0" name=""/>
        <dsp:cNvSpPr/>
      </dsp:nvSpPr>
      <dsp:spPr>
        <a:xfrm>
          <a:off x="858012" y="539"/>
          <a:ext cx="5974199" cy="7428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620" tIns="78620" rIns="78620" bIns="78620" numCol="1" spcCol="1270" anchor="ctr" anchorCtr="0">
          <a:noAutofit/>
        </a:bodyPr>
        <a:lstStyle/>
        <a:p>
          <a:pPr marL="0" lvl="0" indent="0" algn="ctr" defTabSz="889000">
            <a:lnSpc>
              <a:spcPct val="90000"/>
            </a:lnSpc>
            <a:spcBef>
              <a:spcPct val="0"/>
            </a:spcBef>
            <a:spcAft>
              <a:spcPct val="35000"/>
            </a:spcAft>
            <a:buNone/>
          </a:pPr>
          <a:r>
            <a:rPr lang="en-US" sz="2000" b="1" kern="1200" dirty="0"/>
            <a:t>Interviews</a:t>
          </a:r>
          <a:endParaRPr lang="en-US" sz="2000" kern="1200" dirty="0"/>
        </a:p>
      </dsp:txBody>
      <dsp:txXfrm>
        <a:off x="858012" y="539"/>
        <a:ext cx="5974199" cy="742867"/>
      </dsp:txXfrm>
    </dsp:sp>
    <dsp:sp modelId="{4C1FE31C-6644-467D-A48B-7EB8502AE24C}">
      <dsp:nvSpPr>
        <dsp:cNvPr id="0" name=""/>
        <dsp:cNvSpPr/>
      </dsp:nvSpPr>
      <dsp:spPr>
        <a:xfrm>
          <a:off x="0" y="929124"/>
          <a:ext cx="6832212" cy="74286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269B013-8393-4528-B30A-0C961619B620}">
      <dsp:nvSpPr>
        <dsp:cNvPr id="0" name=""/>
        <dsp:cNvSpPr/>
      </dsp:nvSpPr>
      <dsp:spPr>
        <a:xfrm>
          <a:off x="224717" y="1096269"/>
          <a:ext cx="408577" cy="40857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A25EA64-5617-411A-8562-CC71780D7BD3}">
      <dsp:nvSpPr>
        <dsp:cNvPr id="0" name=""/>
        <dsp:cNvSpPr/>
      </dsp:nvSpPr>
      <dsp:spPr>
        <a:xfrm>
          <a:off x="858012" y="929124"/>
          <a:ext cx="5974199" cy="7428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620" tIns="78620" rIns="78620" bIns="78620" numCol="1" spcCol="1270" anchor="ctr" anchorCtr="0">
          <a:noAutofit/>
        </a:bodyPr>
        <a:lstStyle/>
        <a:p>
          <a:pPr marL="0" lvl="0" indent="0" algn="l" defTabSz="800100">
            <a:lnSpc>
              <a:spcPct val="90000"/>
            </a:lnSpc>
            <a:spcBef>
              <a:spcPct val="0"/>
            </a:spcBef>
            <a:spcAft>
              <a:spcPct val="35000"/>
            </a:spcAft>
            <a:buNone/>
          </a:pPr>
          <a:r>
            <a:rPr lang="en-US" sz="1800" kern="1200" dirty="0"/>
            <a:t>Interviews should be conducted in person unless that is impracticable or would cause undue delay.</a:t>
          </a:r>
        </a:p>
      </dsp:txBody>
      <dsp:txXfrm>
        <a:off x="858012" y="929124"/>
        <a:ext cx="5974199" cy="742867"/>
      </dsp:txXfrm>
    </dsp:sp>
    <dsp:sp modelId="{256AFF5F-77B0-4C20-8851-B1A40944C6D5}">
      <dsp:nvSpPr>
        <dsp:cNvPr id="0" name=""/>
        <dsp:cNvSpPr/>
      </dsp:nvSpPr>
      <dsp:spPr>
        <a:xfrm>
          <a:off x="0" y="1857709"/>
          <a:ext cx="6832212" cy="74286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02E9BC3-5927-4481-8332-B519FEF9ED8A}">
      <dsp:nvSpPr>
        <dsp:cNvPr id="0" name=""/>
        <dsp:cNvSpPr/>
      </dsp:nvSpPr>
      <dsp:spPr>
        <a:xfrm>
          <a:off x="224717" y="2024854"/>
          <a:ext cx="408577" cy="40857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AC888B7-47ED-4108-AEE2-1C6E9E037215}">
      <dsp:nvSpPr>
        <dsp:cNvPr id="0" name=""/>
        <dsp:cNvSpPr/>
      </dsp:nvSpPr>
      <dsp:spPr>
        <a:xfrm>
          <a:off x="858012" y="1857709"/>
          <a:ext cx="5974199" cy="7428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620" tIns="78620" rIns="78620" bIns="78620" numCol="1" spcCol="1270" anchor="ctr" anchorCtr="0">
          <a:noAutofit/>
        </a:bodyPr>
        <a:lstStyle/>
        <a:p>
          <a:pPr marL="0" lvl="0" indent="0" algn="l" defTabSz="800100">
            <a:lnSpc>
              <a:spcPct val="90000"/>
            </a:lnSpc>
            <a:spcBef>
              <a:spcPct val="0"/>
            </a:spcBef>
            <a:spcAft>
              <a:spcPct val="35000"/>
            </a:spcAft>
            <a:buNone/>
          </a:pPr>
          <a:r>
            <a:rPr lang="en-US" sz="1800" kern="1200" dirty="0"/>
            <a:t>Explain your neutral role and provide a description of the process.</a:t>
          </a:r>
        </a:p>
      </dsp:txBody>
      <dsp:txXfrm>
        <a:off x="858012" y="1857709"/>
        <a:ext cx="5974199" cy="742867"/>
      </dsp:txXfrm>
    </dsp:sp>
    <dsp:sp modelId="{D91B02CB-6B74-4C4F-ABE3-495ED6FE87E7}">
      <dsp:nvSpPr>
        <dsp:cNvPr id="0" name=""/>
        <dsp:cNvSpPr/>
      </dsp:nvSpPr>
      <dsp:spPr>
        <a:xfrm>
          <a:off x="0" y="2786294"/>
          <a:ext cx="6832212" cy="742867"/>
        </a:xfrm>
        <a:prstGeom prst="roundRect">
          <a:avLst>
            <a:gd name="adj" fmla="val 1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7FB65F-02AA-49F1-9BA6-8BB928634E46}">
      <dsp:nvSpPr>
        <dsp:cNvPr id="0" name=""/>
        <dsp:cNvSpPr/>
      </dsp:nvSpPr>
      <dsp:spPr>
        <a:xfrm>
          <a:off x="224717" y="2953439"/>
          <a:ext cx="408577" cy="40857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C0B41C6-02D3-432B-904F-B550CEDFAFF3}">
      <dsp:nvSpPr>
        <dsp:cNvPr id="0" name=""/>
        <dsp:cNvSpPr/>
      </dsp:nvSpPr>
      <dsp:spPr>
        <a:xfrm>
          <a:off x="858012" y="2786294"/>
          <a:ext cx="5974199" cy="7428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620" tIns="78620" rIns="78620" bIns="78620" numCol="1" spcCol="1270" anchor="ctr" anchorCtr="0">
          <a:noAutofit/>
        </a:bodyPr>
        <a:lstStyle/>
        <a:p>
          <a:pPr marL="0" lvl="0" indent="0" algn="l" defTabSz="800100">
            <a:lnSpc>
              <a:spcPct val="90000"/>
            </a:lnSpc>
            <a:spcBef>
              <a:spcPct val="0"/>
            </a:spcBef>
            <a:spcAft>
              <a:spcPct val="35000"/>
            </a:spcAft>
            <a:buNone/>
          </a:pPr>
          <a:r>
            <a:rPr lang="en-US" sz="1800" kern="1200" dirty="0"/>
            <a:t>Conduct each interview separately.</a:t>
          </a:r>
        </a:p>
      </dsp:txBody>
      <dsp:txXfrm>
        <a:off x="858012" y="2786294"/>
        <a:ext cx="5974199" cy="742867"/>
      </dsp:txXfrm>
    </dsp:sp>
    <dsp:sp modelId="{67DE6D26-CC0C-43DC-AE88-EACC3F505367}">
      <dsp:nvSpPr>
        <dsp:cNvPr id="0" name=""/>
        <dsp:cNvSpPr/>
      </dsp:nvSpPr>
      <dsp:spPr>
        <a:xfrm>
          <a:off x="0" y="3714878"/>
          <a:ext cx="6832212" cy="742867"/>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DB4D4D-A866-4ACB-A882-FFBF1FC31C62}">
      <dsp:nvSpPr>
        <dsp:cNvPr id="0" name=""/>
        <dsp:cNvSpPr/>
      </dsp:nvSpPr>
      <dsp:spPr>
        <a:xfrm>
          <a:off x="224717" y="3882024"/>
          <a:ext cx="408577" cy="408577"/>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A883B78-2759-4C76-ABDD-676C8A51A39E}">
      <dsp:nvSpPr>
        <dsp:cNvPr id="0" name=""/>
        <dsp:cNvSpPr/>
      </dsp:nvSpPr>
      <dsp:spPr>
        <a:xfrm>
          <a:off x="858012" y="3714878"/>
          <a:ext cx="5974199" cy="7428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620" tIns="78620" rIns="78620" bIns="78620" numCol="1" spcCol="1270" anchor="ctr" anchorCtr="0">
          <a:noAutofit/>
        </a:bodyPr>
        <a:lstStyle/>
        <a:p>
          <a:pPr marL="0" lvl="0" indent="0" algn="l" defTabSz="800100">
            <a:lnSpc>
              <a:spcPct val="90000"/>
            </a:lnSpc>
            <a:spcBef>
              <a:spcPct val="0"/>
            </a:spcBef>
            <a:spcAft>
              <a:spcPct val="35000"/>
            </a:spcAft>
            <a:buNone/>
          </a:pPr>
          <a:r>
            <a:rPr lang="en-US" sz="1800" kern="1200" dirty="0"/>
            <a:t>Ask open-ended questions and don’t be afraid of pauses in the conversation.</a:t>
          </a:r>
        </a:p>
      </dsp:txBody>
      <dsp:txXfrm>
        <a:off x="858012" y="3714878"/>
        <a:ext cx="5974199" cy="742867"/>
      </dsp:txXfrm>
    </dsp:sp>
    <dsp:sp modelId="{D9DBBE6E-DB63-4621-8A36-0FD836EE5072}">
      <dsp:nvSpPr>
        <dsp:cNvPr id="0" name=""/>
        <dsp:cNvSpPr/>
      </dsp:nvSpPr>
      <dsp:spPr>
        <a:xfrm>
          <a:off x="0" y="4643463"/>
          <a:ext cx="6832212" cy="742867"/>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C2AF023-C428-4E3C-B56F-448CB2183A6F}">
      <dsp:nvSpPr>
        <dsp:cNvPr id="0" name=""/>
        <dsp:cNvSpPr/>
      </dsp:nvSpPr>
      <dsp:spPr>
        <a:xfrm>
          <a:off x="224717" y="4810608"/>
          <a:ext cx="408577" cy="408577"/>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7169F9C-405E-4BCC-8ADB-C5B11D270D4A}">
      <dsp:nvSpPr>
        <dsp:cNvPr id="0" name=""/>
        <dsp:cNvSpPr/>
      </dsp:nvSpPr>
      <dsp:spPr>
        <a:xfrm>
          <a:off x="858012" y="4643463"/>
          <a:ext cx="5974199" cy="7428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620" tIns="78620" rIns="78620" bIns="78620" numCol="1" spcCol="1270" anchor="ctr" anchorCtr="0">
          <a:noAutofit/>
        </a:bodyPr>
        <a:lstStyle/>
        <a:p>
          <a:pPr marL="0" lvl="0" indent="0" algn="l" defTabSz="800100">
            <a:lnSpc>
              <a:spcPct val="90000"/>
            </a:lnSpc>
            <a:spcBef>
              <a:spcPct val="0"/>
            </a:spcBef>
            <a:spcAft>
              <a:spcPct val="35000"/>
            </a:spcAft>
            <a:buNone/>
          </a:pPr>
          <a:r>
            <a:rPr lang="en-US" sz="1800" kern="1200" dirty="0"/>
            <a:t>Use “who, what, where, why and how” questions and keep the chronology of the events in mind.</a:t>
          </a:r>
        </a:p>
      </dsp:txBody>
      <dsp:txXfrm>
        <a:off x="858012" y="4643463"/>
        <a:ext cx="5974199" cy="742867"/>
      </dsp:txXfrm>
    </dsp:sp>
    <dsp:sp modelId="{E0F8C27F-512D-4D36-A333-117FD8FF49DE}">
      <dsp:nvSpPr>
        <dsp:cNvPr id="0" name=""/>
        <dsp:cNvSpPr/>
      </dsp:nvSpPr>
      <dsp:spPr>
        <a:xfrm>
          <a:off x="0" y="5572048"/>
          <a:ext cx="6832212" cy="742867"/>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238692-B9FD-4735-B26B-A60F29757A43}">
      <dsp:nvSpPr>
        <dsp:cNvPr id="0" name=""/>
        <dsp:cNvSpPr/>
      </dsp:nvSpPr>
      <dsp:spPr>
        <a:xfrm>
          <a:off x="224717" y="5739193"/>
          <a:ext cx="408577" cy="408577"/>
        </a:xfrm>
        <a:prstGeom prst="rect">
          <a:avLst/>
        </a:prstGeom>
        <a:blipFill>
          <a:blip xmlns:r="http://schemas.openxmlformats.org/officeDocument/2006/relationships"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148D0EE-335A-4252-B261-6C95AE3CDCE7}">
      <dsp:nvSpPr>
        <dsp:cNvPr id="0" name=""/>
        <dsp:cNvSpPr/>
      </dsp:nvSpPr>
      <dsp:spPr>
        <a:xfrm>
          <a:off x="858012" y="5572048"/>
          <a:ext cx="5974199" cy="7428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8620" tIns="78620" rIns="78620" bIns="78620" numCol="1" spcCol="1270" anchor="ctr" anchorCtr="0">
          <a:noAutofit/>
        </a:bodyPr>
        <a:lstStyle/>
        <a:p>
          <a:pPr marL="0" lvl="0" indent="0" algn="l" defTabSz="800100">
            <a:lnSpc>
              <a:spcPct val="90000"/>
            </a:lnSpc>
            <a:spcBef>
              <a:spcPct val="0"/>
            </a:spcBef>
            <a:spcAft>
              <a:spcPct val="35000"/>
            </a:spcAft>
            <a:buNone/>
          </a:pPr>
          <a:r>
            <a:rPr lang="en-US" sz="1800" kern="1200" dirty="0"/>
            <a:t>Remember, the goal is to collect information, not disseminate it</a:t>
          </a:r>
        </a:p>
      </dsp:txBody>
      <dsp:txXfrm>
        <a:off x="858012" y="5572048"/>
        <a:ext cx="5974199" cy="742867"/>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B9605D-1848-465F-8358-8F6DADDBD816}">
      <dsp:nvSpPr>
        <dsp:cNvPr id="0" name=""/>
        <dsp:cNvSpPr/>
      </dsp:nvSpPr>
      <dsp:spPr>
        <a:xfrm>
          <a:off x="0" y="76209"/>
          <a:ext cx="7639293" cy="1255927"/>
        </a:xfrm>
        <a:prstGeom prst="roundRect">
          <a:avLst>
            <a:gd name="adj" fmla="val 10000"/>
          </a:avLst>
        </a:prstGeom>
        <a:solidFill>
          <a:schemeClr val="accent5"/>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t>Interviews - </a:t>
          </a:r>
          <a:r>
            <a:rPr lang="en-US" sz="2000" kern="1200" dirty="0"/>
            <a:t>What to tell witnesses</a:t>
          </a:r>
        </a:p>
      </dsp:txBody>
      <dsp:txXfrm>
        <a:off x="36785" y="112994"/>
        <a:ext cx="6001772" cy="1182357"/>
      </dsp:txXfrm>
    </dsp:sp>
    <dsp:sp modelId="{9B894CC7-AA73-492A-A3CD-F6B7233A1977}">
      <dsp:nvSpPr>
        <dsp:cNvPr id="0" name=""/>
        <dsp:cNvSpPr/>
      </dsp:nvSpPr>
      <dsp:spPr>
        <a:xfrm>
          <a:off x="615309" y="1395976"/>
          <a:ext cx="7639293" cy="1432566"/>
        </a:xfrm>
        <a:prstGeom prst="roundRect">
          <a:avLst>
            <a:gd name="adj" fmla="val 10000"/>
          </a:avLst>
        </a:prstGeom>
        <a:solidFill>
          <a:schemeClr val="accent3">
            <a:lumMod val="60000"/>
            <a:lumOff val="4000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Share as little information as possible when setting up the interview.</a:t>
          </a:r>
        </a:p>
      </dsp:txBody>
      <dsp:txXfrm>
        <a:off x="657267" y="1437934"/>
        <a:ext cx="5885174" cy="1348650"/>
      </dsp:txXfrm>
    </dsp:sp>
    <dsp:sp modelId="{745EC107-BA90-4467-BDB9-4DA9C69B4933}">
      <dsp:nvSpPr>
        <dsp:cNvPr id="0" name=""/>
        <dsp:cNvSpPr/>
      </dsp:nvSpPr>
      <dsp:spPr>
        <a:xfrm>
          <a:off x="1348110" y="2950696"/>
          <a:ext cx="7639293" cy="2366156"/>
        </a:xfrm>
        <a:prstGeom prst="roundRect">
          <a:avLst>
            <a:gd name="adj" fmla="val 10000"/>
          </a:avLst>
        </a:prstGeom>
        <a:solidFill>
          <a:schemeClr val="accent2">
            <a:hueOff val="113439"/>
            <a:satOff val="13039"/>
            <a:lumOff val="-1039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“I have been assigned to investigate a complaint filed by an employee. You are not the subject of the investigation. I need to meet with you because I believe you may have relevant information. I cannot discuss the specifics of the allegations with you, but will be happy to answer any questions you have regarding the process of the investigation. Please do not discuss this matter with anyone.”</a:t>
          </a:r>
        </a:p>
      </dsp:txBody>
      <dsp:txXfrm>
        <a:off x="1417412" y="3019998"/>
        <a:ext cx="5830486" cy="2227552"/>
      </dsp:txXfrm>
    </dsp:sp>
    <dsp:sp modelId="{9D7DF47E-11CA-43F8-BD8D-484363A960D8}">
      <dsp:nvSpPr>
        <dsp:cNvPr id="0" name=""/>
        <dsp:cNvSpPr/>
      </dsp:nvSpPr>
      <dsp:spPr>
        <a:xfrm>
          <a:off x="6643146" y="953766"/>
          <a:ext cx="996147" cy="996147"/>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867279" y="953766"/>
        <a:ext cx="547881" cy="749601"/>
      </dsp:txXfrm>
    </dsp:sp>
    <dsp:sp modelId="{AF7181EB-DC6C-48B9-923D-D124454F8DE0}">
      <dsp:nvSpPr>
        <dsp:cNvPr id="0" name=""/>
        <dsp:cNvSpPr/>
      </dsp:nvSpPr>
      <dsp:spPr>
        <a:xfrm>
          <a:off x="7317201" y="2731505"/>
          <a:ext cx="996147" cy="996147"/>
        </a:xfrm>
        <a:prstGeom prst="downArrow">
          <a:avLst>
            <a:gd name="adj1" fmla="val 55000"/>
            <a:gd name="adj2" fmla="val 45000"/>
          </a:avLst>
        </a:prstGeom>
        <a:solidFill>
          <a:schemeClr val="accent2">
            <a:tint val="40000"/>
            <a:alpha val="90000"/>
            <a:hueOff val="429303"/>
            <a:satOff val="7928"/>
            <a:lumOff val="-885"/>
            <a:alphaOff val="0"/>
          </a:schemeClr>
        </a:solidFill>
        <a:ln w="15875" cap="rnd" cmpd="sng" algn="ctr">
          <a:solidFill>
            <a:schemeClr val="accent2">
              <a:tint val="40000"/>
              <a:alpha val="90000"/>
              <a:hueOff val="429303"/>
              <a:satOff val="7928"/>
              <a:lumOff val="-88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7541334" y="2731505"/>
        <a:ext cx="547881" cy="749601"/>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AFC42E-462F-4DE4-B252-6204841D0373}">
      <dsp:nvSpPr>
        <dsp:cNvPr id="0" name=""/>
        <dsp:cNvSpPr/>
      </dsp:nvSpPr>
      <dsp:spPr>
        <a:xfrm>
          <a:off x="0" y="1902"/>
          <a:ext cx="6832212" cy="810670"/>
        </a:xfrm>
        <a:prstGeom prst="roundRect">
          <a:avLst>
            <a:gd name="adj" fmla="val 10000"/>
          </a:avLst>
        </a:prstGeom>
        <a:solidFill>
          <a:schemeClr val="accent1">
            <a:lumMod val="75000"/>
          </a:schemeClr>
        </a:solidFill>
        <a:ln>
          <a:noFill/>
        </a:ln>
        <a:effectLst/>
      </dsp:spPr>
      <dsp:style>
        <a:lnRef idx="0">
          <a:scrgbClr r="0" g="0" b="0"/>
        </a:lnRef>
        <a:fillRef idx="1">
          <a:scrgbClr r="0" g="0" b="0"/>
        </a:fillRef>
        <a:effectRef idx="0">
          <a:scrgbClr r="0" g="0" b="0"/>
        </a:effectRef>
        <a:fontRef idx="minor"/>
      </dsp:style>
    </dsp:sp>
    <dsp:sp modelId="{8425B7B2-C3F4-4D06-A3CB-4DCDFC7017C3}">
      <dsp:nvSpPr>
        <dsp:cNvPr id="0" name=""/>
        <dsp:cNvSpPr/>
      </dsp:nvSpPr>
      <dsp:spPr>
        <a:xfrm>
          <a:off x="245227" y="184303"/>
          <a:ext cx="445868" cy="44586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8D80AD4-F0AC-4693-B400-F9154A03A49A}">
      <dsp:nvSpPr>
        <dsp:cNvPr id="0" name=""/>
        <dsp:cNvSpPr/>
      </dsp:nvSpPr>
      <dsp:spPr>
        <a:xfrm>
          <a:off x="936324" y="1902"/>
          <a:ext cx="5895887" cy="810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796" tIns="85796" rIns="85796" bIns="85796"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bg1"/>
              </a:solidFill>
            </a:rPr>
            <a:t>Interviews - </a:t>
          </a:r>
          <a:r>
            <a:rPr lang="en-US" sz="2000" kern="1200" dirty="0">
              <a:solidFill>
                <a:schemeClr val="bg1"/>
              </a:solidFill>
            </a:rPr>
            <a:t>What to Avoid:</a:t>
          </a:r>
        </a:p>
      </dsp:txBody>
      <dsp:txXfrm>
        <a:off x="936324" y="1902"/>
        <a:ext cx="5895887" cy="810670"/>
      </dsp:txXfrm>
    </dsp:sp>
    <dsp:sp modelId="{4E1698E7-7343-4893-82E5-CF3B69F651CB}">
      <dsp:nvSpPr>
        <dsp:cNvPr id="0" name=""/>
        <dsp:cNvSpPr/>
      </dsp:nvSpPr>
      <dsp:spPr>
        <a:xfrm>
          <a:off x="0" y="1015241"/>
          <a:ext cx="6832212" cy="8106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720D5A6-91C5-407B-80FB-4ED280FACE27}">
      <dsp:nvSpPr>
        <dsp:cNvPr id="0" name=""/>
        <dsp:cNvSpPr/>
      </dsp:nvSpPr>
      <dsp:spPr>
        <a:xfrm>
          <a:off x="245227" y="1197642"/>
          <a:ext cx="445868" cy="44586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CA1CC91-07C1-44D5-9596-2051B3BBDC63}">
      <dsp:nvSpPr>
        <dsp:cNvPr id="0" name=""/>
        <dsp:cNvSpPr/>
      </dsp:nvSpPr>
      <dsp:spPr>
        <a:xfrm>
          <a:off x="936324" y="1015241"/>
          <a:ext cx="5895887" cy="810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796" tIns="85796" rIns="85796" bIns="85796" numCol="1" spcCol="1270" anchor="ctr" anchorCtr="0">
          <a:noAutofit/>
        </a:bodyPr>
        <a:lstStyle/>
        <a:p>
          <a:pPr marL="0" lvl="0" indent="0" algn="l" defTabSz="889000">
            <a:lnSpc>
              <a:spcPct val="90000"/>
            </a:lnSpc>
            <a:spcBef>
              <a:spcPct val="0"/>
            </a:spcBef>
            <a:spcAft>
              <a:spcPct val="35000"/>
            </a:spcAft>
            <a:buNone/>
          </a:pPr>
          <a:r>
            <a:rPr lang="en-US" sz="2000" kern="1200" dirty="0"/>
            <a:t>Accusatory or argumentative questions or tone (often in the form of leading) </a:t>
          </a:r>
        </a:p>
      </dsp:txBody>
      <dsp:txXfrm>
        <a:off x="936324" y="1015241"/>
        <a:ext cx="5895887" cy="810670"/>
      </dsp:txXfrm>
    </dsp:sp>
    <dsp:sp modelId="{C47D7CE7-A557-4591-8ABD-E9EB3E46E1DC}">
      <dsp:nvSpPr>
        <dsp:cNvPr id="0" name=""/>
        <dsp:cNvSpPr/>
      </dsp:nvSpPr>
      <dsp:spPr>
        <a:xfrm>
          <a:off x="0" y="2028579"/>
          <a:ext cx="6832212" cy="8106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27E3164-3334-42B5-B4E3-49E7EB4C6EDE}">
      <dsp:nvSpPr>
        <dsp:cNvPr id="0" name=""/>
        <dsp:cNvSpPr/>
      </dsp:nvSpPr>
      <dsp:spPr>
        <a:xfrm>
          <a:off x="245227" y="2210980"/>
          <a:ext cx="445868" cy="44586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F10539C-E514-42A7-95E4-9BA5CB56D28F}">
      <dsp:nvSpPr>
        <dsp:cNvPr id="0" name=""/>
        <dsp:cNvSpPr/>
      </dsp:nvSpPr>
      <dsp:spPr>
        <a:xfrm>
          <a:off x="936324" y="2028579"/>
          <a:ext cx="5895887" cy="810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796" tIns="85796" rIns="85796" bIns="85796" numCol="1" spcCol="1270" anchor="ctr" anchorCtr="0">
          <a:noAutofit/>
        </a:bodyPr>
        <a:lstStyle/>
        <a:p>
          <a:pPr marL="0" lvl="0" indent="0" algn="l" defTabSz="1066800">
            <a:lnSpc>
              <a:spcPct val="90000"/>
            </a:lnSpc>
            <a:spcBef>
              <a:spcPct val="0"/>
            </a:spcBef>
            <a:spcAft>
              <a:spcPct val="35000"/>
            </a:spcAft>
            <a:buNone/>
          </a:pPr>
          <a:r>
            <a:rPr lang="en-US" sz="2400" kern="1200" dirty="0"/>
            <a:t>Confusing questions </a:t>
          </a:r>
        </a:p>
      </dsp:txBody>
      <dsp:txXfrm>
        <a:off x="936324" y="2028579"/>
        <a:ext cx="5895887" cy="810670"/>
      </dsp:txXfrm>
    </dsp:sp>
    <dsp:sp modelId="{ABD63B28-9B0A-4561-90F2-724A4C906A81}">
      <dsp:nvSpPr>
        <dsp:cNvPr id="0" name=""/>
        <dsp:cNvSpPr/>
      </dsp:nvSpPr>
      <dsp:spPr>
        <a:xfrm>
          <a:off x="0" y="3041918"/>
          <a:ext cx="6832212" cy="8106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18D4297-A9C7-46A2-AE14-2B465C8E9161}">
      <dsp:nvSpPr>
        <dsp:cNvPr id="0" name=""/>
        <dsp:cNvSpPr/>
      </dsp:nvSpPr>
      <dsp:spPr>
        <a:xfrm>
          <a:off x="245227" y="3224319"/>
          <a:ext cx="445868" cy="44586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DBA37E5-5AE3-4E9D-83F8-3512A5672EF1}">
      <dsp:nvSpPr>
        <dsp:cNvPr id="0" name=""/>
        <dsp:cNvSpPr/>
      </dsp:nvSpPr>
      <dsp:spPr>
        <a:xfrm>
          <a:off x="936324" y="3041918"/>
          <a:ext cx="5895887" cy="810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796" tIns="85796" rIns="85796" bIns="85796" numCol="1" spcCol="1270" anchor="ctr" anchorCtr="0">
          <a:noAutofit/>
        </a:bodyPr>
        <a:lstStyle/>
        <a:p>
          <a:pPr marL="0" lvl="0" indent="0" algn="l" defTabSz="1066800">
            <a:lnSpc>
              <a:spcPct val="90000"/>
            </a:lnSpc>
            <a:spcBef>
              <a:spcPct val="0"/>
            </a:spcBef>
            <a:spcAft>
              <a:spcPct val="35000"/>
            </a:spcAft>
            <a:buNone/>
          </a:pPr>
          <a:r>
            <a:rPr lang="en-US" sz="2400" kern="1200" dirty="0"/>
            <a:t>Blaming questions </a:t>
          </a:r>
        </a:p>
      </dsp:txBody>
      <dsp:txXfrm>
        <a:off x="936324" y="3041918"/>
        <a:ext cx="5895887" cy="810670"/>
      </dsp:txXfrm>
    </dsp:sp>
    <dsp:sp modelId="{FCBF45A8-2B1D-4544-831F-1892346BD085}">
      <dsp:nvSpPr>
        <dsp:cNvPr id="0" name=""/>
        <dsp:cNvSpPr/>
      </dsp:nvSpPr>
      <dsp:spPr>
        <a:xfrm>
          <a:off x="0" y="4055256"/>
          <a:ext cx="6832212" cy="8106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66B317-6D34-4956-A9A6-3A1195D8A7F9}">
      <dsp:nvSpPr>
        <dsp:cNvPr id="0" name=""/>
        <dsp:cNvSpPr/>
      </dsp:nvSpPr>
      <dsp:spPr>
        <a:xfrm>
          <a:off x="245227" y="4237657"/>
          <a:ext cx="445868" cy="44586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8E78E8F-4CAD-453D-A2FF-3F76B02FDA31}">
      <dsp:nvSpPr>
        <dsp:cNvPr id="0" name=""/>
        <dsp:cNvSpPr/>
      </dsp:nvSpPr>
      <dsp:spPr>
        <a:xfrm>
          <a:off x="936324" y="4055256"/>
          <a:ext cx="5895887" cy="810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796" tIns="85796" rIns="85796" bIns="85796" numCol="1" spcCol="1270" anchor="ctr" anchorCtr="0">
          <a:noAutofit/>
        </a:bodyPr>
        <a:lstStyle/>
        <a:p>
          <a:pPr marL="0" lvl="0" indent="0" algn="l" defTabSz="1066800">
            <a:lnSpc>
              <a:spcPct val="90000"/>
            </a:lnSpc>
            <a:spcBef>
              <a:spcPct val="0"/>
            </a:spcBef>
            <a:spcAft>
              <a:spcPct val="35000"/>
            </a:spcAft>
            <a:buNone/>
          </a:pPr>
          <a:r>
            <a:rPr lang="en-US" sz="2400" kern="1200" dirty="0"/>
            <a:t>Compound questions </a:t>
          </a:r>
        </a:p>
      </dsp:txBody>
      <dsp:txXfrm>
        <a:off x="936324" y="4055256"/>
        <a:ext cx="5895887" cy="810670"/>
      </dsp:txXfrm>
    </dsp:sp>
    <dsp:sp modelId="{EB0A37CE-ABE6-467F-A969-D432895DBA5C}">
      <dsp:nvSpPr>
        <dsp:cNvPr id="0" name=""/>
        <dsp:cNvSpPr/>
      </dsp:nvSpPr>
      <dsp:spPr>
        <a:xfrm>
          <a:off x="0" y="5068595"/>
          <a:ext cx="6832212" cy="81067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EDA781-A85D-4212-B434-B541DB764CC4}">
      <dsp:nvSpPr>
        <dsp:cNvPr id="0" name=""/>
        <dsp:cNvSpPr/>
      </dsp:nvSpPr>
      <dsp:spPr>
        <a:xfrm>
          <a:off x="245227" y="5250996"/>
          <a:ext cx="445868" cy="445868"/>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4FD649C-AC4D-4001-9D0D-2A3E4245F37B}">
      <dsp:nvSpPr>
        <dsp:cNvPr id="0" name=""/>
        <dsp:cNvSpPr/>
      </dsp:nvSpPr>
      <dsp:spPr>
        <a:xfrm>
          <a:off x="936324" y="5068595"/>
          <a:ext cx="5895887" cy="8106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796" tIns="85796" rIns="85796" bIns="85796" numCol="1" spcCol="1270" anchor="ctr" anchorCtr="0">
          <a:noAutofit/>
        </a:bodyPr>
        <a:lstStyle/>
        <a:p>
          <a:pPr marL="0" lvl="0" indent="0" algn="l" defTabSz="1066800">
            <a:lnSpc>
              <a:spcPct val="90000"/>
            </a:lnSpc>
            <a:spcBef>
              <a:spcPct val="0"/>
            </a:spcBef>
            <a:spcAft>
              <a:spcPct val="35000"/>
            </a:spcAft>
            <a:buNone/>
          </a:pPr>
          <a:r>
            <a:rPr lang="en-US" sz="2400" kern="1200" dirty="0"/>
            <a:t>Evaluative responses </a:t>
          </a:r>
        </a:p>
      </dsp:txBody>
      <dsp:txXfrm>
        <a:off x="936324" y="5068595"/>
        <a:ext cx="5895887" cy="81067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CE3FBED-3483-4D10-A3D2-2D9AB9E74870}">
      <dsp:nvSpPr>
        <dsp:cNvPr id="0" name=""/>
        <dsp:cNvSpPr/>
      </dsp:nvSpPr>
      <dsp:spPr>
        <a:xfrm>
          <a:off x="0" y="124800"/>
          <a:ext cx="6832212" cy="1123200"/>
        </a:xfrm>
        <a:prstGeom prst="round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When sharing information, it's important to strike a balance between transparency, privacy, strategic considerations, and the rights of all involved parties.</a:t>
          </a:r>
        </a:p>
      </dsp:txBody>
      <dsp:txXfrm>
        <a:off x="54830" y="179630"/>
        <a:ext cx="6722552" cy="1013540"/>
      </dsp:txXfrm>
    </dsp:sp>
    <dsp:sp modelId="{75D01D00-D8A4-4940-B232-49B86583195A}">
      <dsp:nvSpPr>
        <dsp:cNvPr id="0" name=""/>
        <dsp:cNvSpPr/>
      </dsp:nvSpPr>
      <dsp:spPr>
        <a:xfrm>
          <a:off x="0" y="1305600"/>
          <a:ext cx="6832212" cy="1123200"/>
        </a:xfrm>
        <a:prstGeom prst="roundRect">
          <a:avLst/>
        </a:prstGeom>
        <a:gradFill rotWithShape="0">
          <a:gsLst>
            <a:gs pos="0">
              <a:schemeClr val="accent2">
                <a:hueOff val="28360"/>
                <a:satOff val="3260"/>
                <a:lumOff val="-2598"/>
                <a:alphaOff val="0"/>
                <a:tint val="96000"/>
                <a:lumMod val="104000"/>
              </a:schemeClr>
            </a:gs>
            <a:gs pos="100000">
              <a:schemeClr val="accent2">
                <a:hueOff val="28360"/>
                <a:satOff val="3260"/>
                <a:lumOff val="-2598"/>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Witnesses might have little to no awareness of the details of the complaint.</a:t>
          </a:r>
        </a:p>
      </dsp:txBody>
      <dsp:txXfrm>
        <a:off x="54830" y="1360430"/>
        <a:ext cx="6722552" cy="1013540"/>
      </dsp:txXfrm>
    </dsp:sp>
    <dsp:sp modelId="{C4A6D7BF-4D27-4BB1-9860-49E34B8A3E25}">
      <dsp:nvSpPr>
        <dsp:cNvPr id="0" name=""/>
        <dsp:cNvSpPr/>
      </dsp:nvSpPr>
      <dsp:spPr>
        <a:xfrm>
          <a:off x="0" y="2486400"/>
          <a:ext cx="6832212" cy="1123200"/>
        </a:xfrm>
        <a:prstGeom prst="roundRect">
          <a:avLst/>
        </a:prstGeom>
        <a:gradFill rotWithShape="0">
          <a:gsLst>
            <a:gs pos="0">
              <a:schemeClr val="accent2">
                <a:hueOff val="56720"/>
                <a:satOff val="6519"/>
                <a:lumOff val="-5196"/>
                <a:alphaOff val="0"/>
                <a:tint val="96000"/>
                <a:lumMod val="104000"/>
              </a:schemeClr>
            </a:gs>
            <a:gs pos="100000">
              <a:schemeClr val="accent2">
                <a:hueOff val="56720"/>
                <a:satOff val="6519"/>
                <a:lumOff val="-5196"/>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Witnesses may not be familiar with the individuals involved or other witnesses.</a:t>
          </a:r>
        </a:p>
      </dsp:txBody>
      <dsp:txXfrm>
        <a:off x="54830" y="2541230"/>
        <a:ext cx="6722552" cy="1013540"/>
      </dsp:txXfrm>
    </dsp:sp>
    <dsp:sp modelId="{376567C6-BBDA-43DE-BB71-E3BBC30143C4}">
      <dsp:nvSpPr>
        <dsp:cNvPr id="0" name=""/>
        <dsp:cNvSpPr/>
      </dsp:nvSpPr>
      <dsp:spPr>
        <a:xfrm>
          <a:off x="0" y="3667200"/>
          <a:ext cx="6832212" cy="1123200"/>
        </a:xfrm>
        <a:prstGeom prst="roundRect">
          <a:avLst/>
        </a:prstGeom>
        <a:gradFill rotWithShape="0">
          <a:gsLst>
            <a:gs pos="0">
              <a:schemeClr val="accent2">
                <a:hueOff val="85079"/>
                <a:satOff val="9779"/>
                <a:lumOff val="-7795"/>
                <a:alphaOff val="0"/>
                <a:tint val="96000"/>
                <a:lumMod val="104000"/>
              </a:schemeClr>
            </a:gs>
            <a:gs pos="100000">
              <a:schemeClr val="accent2">
                <a:hueOff val="85079"/>
                <a:satOff val="9779"/>
                <a:lumOff val="-7795"/>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Some level of information sharing is unavoidable.</a:t>
          </a:r>
        </a:p>
      </dsp:txBody>
      <dsp:txXfrm>
        <a:off x="54830" y="3722030"/>
        <a:ext cx="6722552" cy="1013540"/>
      </dsp:txXfrm>
    </dsp:sp>
    <dsp:sp modelId="{1BB8130F-08CE-471A-9518-AA4568E4AECC}">
      <dsp:nvSpPr>
        <dsp:cNvPr id="0" name=""/>
        <dsp:cNvSpPr/>
      </dsp:nvSpPr>
      <dsp:spPr>
        <a:xfrm>
          <a:off x="0" y="4848000"/>
          <a:ext cx="6832212" cy="1123200"/>
        </a:xfrm>
        <a:prstGeom prst="roundRect">
          <a:avLst/>
        </a:prstGeom>
        <a:gradFill rotWithShape="0">
          <a:gsLst>
            <a:gs pos="0">
              <a:schemeClr val="accent2">
                <a:hueOff val="113439"/>
                <a:satOff val="13039"/>
                <a:lumOff val="-10393"/>
                <a:alphaOff val="0"/>
                <a:tint val="96000"/>
                <a:lumMod val="104000"/>
              </a:schemeClr>
            </a:gs>
            <a:gs pos="100000">
              <a:schemeClr val="accent2">
                <a:hueOff val="113439"/>
                <a:satOff val="13039"/>
                <a:lumOff val="-10393"/>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a:t>At the end of the investigation, both parties will have access to all relevant evidence that is permissible to share.</a:t>
          </a:r>
        </a:p>
      </dsp:txBody>
      <dsp:txXfrm>
        <a:off x="54830" y="4902830"/>
        <a:ext cx="6722552" cy="101354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35B22A-CEB7-4EA4-B8B5-975009BA47D8}">
      <dsp:nvSpPr>
        <dsp:cNvPr id="0" name=""/>
        <dsp:cNvSpPr/>
      </dsp:nvSpPr>
      <dsp:spPr>
        <a:xfrm>
          <a:off x="0" y="326971"/>
          <a:ext cx="3368752" cy="2021251"/>
        </a:xfrm>
        <a:prstGeom prst="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1. Information About Conduct</a:t>
          </a:r>
        </a:p>
      </dsp:txBody>
      <dsp:txXfrm>
        <a:off x="0" y="326971"/>
        <a:ext cx="3368752" cy="2021251"/>
      </dsp:txXfrm>
    </dsp:sp>
    <dsp:sp modelId="{13F356B3-8832-40B5-886F-E2EAD5275F8C}">
      <dsp:nvSpPr>
        <dsp:cNvPr id="0" name=""/>
        <dsp:cNvSpPr/>
      </dsp:nvSpPr>
      <dsp:spPr>
        <a:xfrm>
          <a:off x="3705627" y="326971"/>
          <a:ext cx="3368752" cy="2021251"/>
        </a:xfrm>
        <a:prstGeom prst="rect">
          <a:avLst/>
        </a:prstGeom>
        <a:solidFill>
          <a:schemeClr val="accent2">
            <a:hueOff val="22688"/>
            <a:satOff val="2608"/>
            <a:lumOff val="-207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2. Supportive Measures</a:t>
          </a:r>
        </a:p>
      </dsp:txBody>
      <dsp:txXfrm>
        <a:off x="3705627" y="326971"/>
        <a:ext cx="3368752" cy="2021251"/>
      </dsp:txXfrm>
    </dsp:sp>
    <dsp:sp modelId="{5EECD3B5-AA54-477E-B7AF-A5E2BF5053E6}">
      <dsp:nvSpPr>
        <dsp:cNvPr id="0" name=""/>
        <dsp:cNvSpPr/>
      </dsp:nvSpPr>
      <dsp:spPr>
        <a:xfrm>
          <a:off x="7411254" y="326971"/>
          <a:ext cx="3368752" cy="2021251"/>
        </a:xfrm>
        <a:prstGeom prst="rect">
          <a:avLst/>
        </a:prstGeom>
        <a:solidFill>
          <a:schemeClr val="accent2">
            <a:hueOff val="45376"/>
            <a:satOff val="5216"/>
            <a:lumOff val="-415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3. Complaint Made</a:t>
          </a:r>
        </a:p>
      </dsp:txBody>
      <dsp:txXfrm>
        <a:off x="7411254" y="326971"/>
        <a:ext cx="3368752" cy="2021251"/>
      </dsp:txXfrm>
    </dsp:sp>
    <dsp:sp modelId="{66C4D995-16DB-48CB-B955-7F5EFF56DB47}">
      <dsp:nvSpPr>
        <dsp:cNvPr id="0" name=""/>
        <dsp:cNvSpPr/>
      </dsp:nvSpPr>
      <dsp:spPr>
        <a:xfrm>
          <a:off x="0" y="2685097"/>
          <a:ext cx="3368752" cy="2021251"/>
        </a:xfrm>
        <a:prstGeom prst="rect">
          <a:avLst/>
        </a:prstGeom>
        <a:solidFill>
          <a:schemeClr val="accent2">
            <a:hueOff val="68064"/>
            <a:satOff val="7823"/>
            <a:lumOff val="-623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4. Notice Provided</a:t>
          </a:r>
        </a:p>
      </dsp:txBody>
      <dsp:txXfrm>
        <a:off x="0" y="2685097"/>
        <a:ext cx="3368752" cy="2021251"/>
      </dsp:txXfrm>
    </dsp:sp>
    <dsp:sp modelId="{9E977302-06E9-4F16-8C4D-46AFEB8838A5}">
      <dsp:nvSpPr>
        <dsp:cNvPr id="0" name=""/>
        <dsp:cNvSpPr/>
      </dsp:nvSpPr>
      <dsp:spPr>
        <a:xfrm>
          <a:off x="3705627" y="2685097"/>
          <a:ext cx="3368752" cy="2021251"/>
        </a:xfrm>
        <a:prstGeom prst="rect">
          <a:avLst/>
        </a:prstGeom>
        <a:solidFill>
          <a:schemeClr val="accent2">
            <a:hueOff val="90751"/>
            <a:satOff val="10431"/>
            <a:lumOff val="-831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5. Investigation</a:t>
          </a:r>
        </a:p>
      </dsp:txBody>
      <dsp:txXfrm>
        <a:off x="3705627" y="2685097"/>
        <a:ext cx="3368752" cy="2021251"/>
      </dsp:txXfrm>
    </dsp:sp>
    <dsp:sp modelId="{C1AC4755-9B63-4201-B7D7-40A21C24F08B}">
      <dsp:nvSpPr>
        <dsp:cNvPr id="0" name=""/>
        <dsp:cNvSpPr/>
      </dsp:nvSpPr>
      <dsp:spPr>
        <a:xfrm>
          <a:off x="7411254" y="2685097"/>
          <a:ext cx="3368752" cy="2021251"/>
        </a:xfrm>
        <a:prstGeom prst="rect">
          <a:avLst/>
        </a:prstGeom>
        <a:solidFill>
          <a:schemeClr val="accent2">
            <a:hueOff val="113439"/>
            <a:satOff val="13039"/>
            <a:lumOff val="-1039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a:t>Next Step?</a:t>
          </a:r>
        </a:p>
      </dsp:txBody>
      <dsp:txXfrm>
        <a:off x="7411254" y="2685097"/>
        <a:ext cx="3368752" cy="202125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9296B8-55C1-4837-BC2C-8FAB6237C697}">
      <dsp:nvSpPr>
        <dsp:cNvPr id="0" name=""/>
        <dsp:cNvSpPr/>
      </dsp:nvSpPr>
      <dsp:spPr>
        <a:xfrm>
          <a:off x="0" y="503934"/>
          <a:ext cx="6832212" cy="2086695"/>
        </a:xfrm>
        <a:prstGeom prst="round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Relevant evidence is that which is </a:t>
          </a:r>
          <a:r>
            <a:rPr lang="en-US" sz="2900" b="1" kern="1200"/>
            <a:t>related to the allegation(s) of sex discrimination</a:t>
          </a:r>
          <a:endParaRPr lang="en-US" sz="2900" kern="1200"/>
        </a:p>
      </dsp:txBody>
      <dsp:txXfrm>
        <a:off x="101864" y="605798"/>
        <a:ext cx="6628484" cy="1882967"/>
      </dsp:txXfrm>
    </dsp:sp>
    <dsp:sp modelId="{52BA958B-CA32-4B4C-BD4E-169DFFEB389F}">
      <dsp:nvSpPr>
        <dsp:cNvPr id="0" name=""/>
        <dsp:cNvSpPr/>
      </dsp:nvSpPr>
      <dsp:spPr>
        <a:xfrm>
          <a:off x="0" y="2674149"/>
          <a:ext cx="6832212" cy="2086695"/>
        </a:xfrm>
        <a:prstGeom prst="roundRect">
          <a:avLst/>
        </a:prstGeom>
        <a:gradFill rotWithShape="0">
          <a:gsLst>
            <a:gs pos="0">
              <a:schemeClr val="accent2">
                <a:hueOff val="113439"/>
                <a:satOff val="13039"/>
                <a:lumOff val="-10393"/>
                <a:alphaOff val="0"/>
                <a:tint val="96000"/>
                <a:lumMod val="104000"/>
              </a:schemeClr>
            </a:gs>
            <a:gs pos="100000">
              <a:schemeClr val="accent2">
                <a:hueOff val="113439"/>
                <a:satOff val="13039"/>
                <a:lumOff val="-10393"/>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kern="1200"/>
            <a:t>Relevant evidence has a tendency to make a fact that is of consequence to the determination more or less likely to be true</a:t>
          </a:r>
        </a:p>
      </dsp:txBody>
      <dsp:txXfrm>
        <a:off x="101864" y="2776013"/>
        <a:ext cx="6628484" cy="188296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41388A-63E1-46CB-85A7-AC26B2C44DCD}">
      <dsp:nvSpPr>
        <dsp:cNvPr id="0" name=""/>
        <dsp:cNvSpPr/>
      </dsp:nvSpPr>
      <dsp:spPr>
        <a:xfrm>
          <a:off x="0" y="855526"/>
          <a:ext cx="6832212" cy="15794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40F411B-F123-4B94-B9C5-12E79B75A21A}">
      <dsp:nvSpPr>
        <dsp:cNvPr id="0" name=""/>
        <dsp:cNvSpPr/>
      </dsp:nvSpPr>
      <dsp:spPr>
        <a:xfrm>
          <a:off x="477778" y="1210899"/>
          <a:ext cx="868688" cy="86868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2AA7C4D-4FAC-465C-AF43-A13C7D83172C}">
      <dsp:nvSpPr>
        <dsp:cNvPr id="0" name=""/>
        <dsp:cNvSpPr/>
      </dsp:nvSpPr>
      <dsp:spPr>
        <a:xfrm>
          <a:off x="1824245" y="855526"/>
          <a:ext cx="5007966" cy="15794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157" tIns="167157" rIns="167157" bIns="167157" numCol="1" spcCol="1270" anchor="ctr" anchorCtr="0">
          <a:noAutofit/>
        </a:bodyPr>
        <a:lstStyle/>
        <a:p>
          <a:pPr marL="0" lvl="0" indent="0" algn="l" defTabSz="1111250">
            <a:lnSpc>
              <a:spcPct val="90000"/>
            </a:lnSpc>
            <a:spcBef>
              <a:spcPct val="0"/>
            </a:spcBef>
            <a:spcAft>
              <a:spcPct val="35000"/>
            </a:spcAft>
            <a:buNone/>
          </a:pPr>
          <a:endParaRPr lang="en-US" sz="2500" kern="1200" dirty="0"/>
        </a:p>
      </dsp:txBody>
      <dsp:txXfrm>
        <a:off x="1824245" y="855526"/>
        <a:ext cx="5007966" cy="1579433"/>
      </dsp:txXfrm>
    </dsp:sp>
    <dsp:sp modelId="{4139A17C-5D0A-48DA-9D4C-7F343E894D49}">
      <dsp:nvSpPr>
        <dsp:cNvPr id="0" name=""/>
        <dsp:cNvSpPr/>
      </dsp:nvSpPr>
      <dsp:spPr>
        <a:xfrm>
          <a:off x="0" y="2829818"/>
          <a:ext cx="6832212" cy="15794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1203FFE-1335-46F2-93E2-ECECC11205F6}">
      <dsp:nvSpPr>
        <dsp:cNvPr id="0" name=""/>
        <dsp:cNvSpPr/>
      </dsp:nvSpPr>
      <dsp:spPr>
        <a:xfrm>
          <a:off x="477778" y="3185191"/>
          <a:ext cx="868688" cy="86868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FFB8D6E-2D8E-427E-BF9A-A1460924F3E1}">
      <dsp:nvSpPr>
        <dsp:cNvPr id="0" name=""/>
        <dsp:cNvSpPr/>
      </dsp:nvSpPr>
      <dsp:spPr>
        <a:xfrm>
          <a:off x="1824245" y="2829818"/>
          <a:ext cx="5007966" cy="15794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7157" tIns="167157" rIns="167157" bIns="167157" numCol="1" spcCol="1270" anchor="ctr" anchorCtr="0">
          <a:noAutofit/>
        </a:bodyPr>
        <a:lstStyle/>
        <a:p>
          <a:pPr marL="0" lvl="0" indent="0" algn="l" defTabSz="1111250">
            <a:lnSpc>
              <a:spcPct val="90000"/>
            </a:lnSpc>
            <a:spcBef>
              <a:spcPct val="0"/>
            </a:spcBef>
            <a:spcAft>
              <a:spcPct val="35000"/>
            </a:spcAft>
            <a:buFont typeface="Courier New" panose="02070309020205020404" pitchFamily="49" charset="0"/>
            <a:buNone/>
          </a:pPr>
          <a:r>
            <a:rPr lang="en-US" sz="2500" kern="1200" dirty="0"/>
            <a:t>Exculpatory - tends to exonerate or show no fault. </a:t>
          </a:r>
        </a:p>
      </dsp:txBody>
      <dsp:txXfrm>
        <a:off x="1824245" y="2829818"/>
        <a:ext cx="5007966" cy="157943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A2C924-8B90-4B70-929C-3221B7842521}">
      <dsp:nvSpPr>
        <dsp:cNvPr id="0" name=""/>
        <dsp:cNvSpPr/>
      </dsp:nvSpPr>
      <dsp:spPr>
        <a:xfrm>
          <a:off x="2931" y="669956"/>
          <a:ext cx="2325711" cy="1395426"/>
        </a:xfrm>
        <a:prstGeom prst="rect">
          <a:avLst/>
        </a:prstGeom>
        <a:solidFill>
          <a:schemeClr val="accent5">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1. Information About Conduct</a:t>
          </a:r>
        </a:p>
      </dsp:txBody>
      <dsp:txXfrm>
        <a:off x="2931" y="669956"/>
        <a:ext cx="2325711" cy="1395426"/>
      </dsp:txXfrm>
    </dsp:sp>
    <dsp:sp modelId="{553B8920-DD58-4AC1-B147-AFC3AD9D68AF}">
      <dsp:nvSpPr>
        <dsp:cNvPr id="0" name=""/>
        <dsp:cNvSpPr/>
      </dsp:nvSpPr>
      <dsp:spPr>
        <a:xfrm>
          <a:off x="2561214" y="669956"/>
          <a:ext cx="2325711" cy="1395426"/>
        </a:xfrm>
        <a:prstGeom prst="rect">
          <a:avLst/>
        </a:prstGeom>
        <a:solidFill>
          <a:schemeClr val="accent5">
            <a:hueOff val="1001784"/>
            <a:satOff val="-4397"/>
            <a:lumOff val="130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2. Supportive Measures</a:t>
          </a:r>
        </a:p>
      </dsp:txBody>
      <dsp:txXfrm>
        <a:off x="2561214" y="669956"/>
        <a:ext cx="2325711" cy="1395426"/>
      </dsp:txXfrm>
    </dsp:sp>
    <dsp:sp modelId="{BBCB745D-328E-4FA4-98C9-15CB36DE210F}">
      <dsp:nvSpPr>
        <dsp:cNvPr id="0" name=""/>
        <dsp:cNvSpPr/>
      </dsp:nvSpPr>
      <dsp:spPr>
        <a:xfrm>
          <a:off x="5119496" y="669956"/>
          <a:ext cx="2325711" cy="1395426"/>
        </a:xfrm>
        <a:prstGeom prst="rect">
          <a:avLst/>
        </a:prstGeom>
        <a:solidFill>
          <a:schemeClr val="accent5">
            <a:hueOff val="2003568"/>
            <a:satOff val="-8793"/>
            <a:lumOff val="261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3. Complaint Made</a:t>
          </a:r>
        </a:p>
      </dsp:txBody>
      <dsp:txXfrm>
        <a:off x="5119496" y="669956"/>
        <a:ext cx="2325711" cy="1395426"/>
      </dsp:txXfrm>
    </dsp:sp>
    <dsp:sp modelId="{8CEF5CFD-8870-45DA-A52C-2AB1CDEA2F5B}">
      <dsp:nvSpPr>
        <dsp:cNvPr id="0" name=""/>
        <dsp:cNvSpPr/>
      </dsp:nvSpPr>
      <dsp:spPr>
        <a:xfrm>
          <a:off x="7677779" y="669956"/>
          <a:ext cx="2325711" cy="1395426"/>
        </a:xfrm>
        <a:prstGeom prst="rect">
          <a:avLst/>
        </a:prstGeom>
        <a:solidFill>
          <a:schemeClr val="accent5">
            <a:hueOff val="3005351"/>
            <a:satOff val="-13190"/>
            <a:lumOff val="3921"/>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4. Notice Provided</a:t>
          </a:r>
        </a:p>
      </dsp:txBody>
      <dsp:txXfrm>
        <a:off x="7677779" y="669956"/>
        <a:ext cx="2325711" cy="1395426"/>
      </dsp:txXfrm>
    </dsp:sp>
    <dsp:sp modelId="{8299B224-3B15-4EB3-A709-66CC3D2231D0}">
      <dsp:nvSpPr>
        <dsp:cNvPr id="0" name=""/>
        <dsp:cNvSpPr/>
      </dsp:nvSpPr>
      <dsp:spPr>
        <a:xfrm>
          <a:off x="1282072" y="2297954"/>
          <a:ext cx="2325711" cy="1395426"/>
        </a:xfrm>
        <a:prstGeom prst="rect">
          <a:avLst/>
        </a:prstGeom>
        <a:solidFill>
          <a:schemeClr val="accent5">
            <a:hueOff val="4007135"/>
            <a:satOff val="-17587"/>
            <a:lumOff val="522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5. Investigation</a:t>
          </a:r>
        </a:p>
      </dsp:txBody>
      <dsp:txXfrm>
        <a:off x="1282072" y="2297954"/>
        <a:ext cx="2325711" cy="1395426"/>
      </dsp:txXfrm>
    </dsp:sp>
    <dsp:sp modelId="{34F3B373-615C-47E1-9709-3E55DAD8637A}">
      <dsp:nvSpPr>
        <dsp:cNvPr id="0" name=""/>
        <dsp:cNvSpPr/>
      </dsp:nvSpPr>
      <dsp:spPr>
        <a:xfrm>
          <a:off x="3840355" y="2297954"/>
          <a:ext cx="2325711" cy="1395426"/>
        </a:xfrm>
        <a:prstGeom prst="rect">
          <a:avLst/>
        </a:prstGeom>
        <a:solidFill>
          <a:schemeClr val="accent5">
            <a:hueOff val="5008919"/>
            <a:satOff val="-21983"/>
            <a:lumOff val="6536"/>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6. Review of Evidence</a:t>
          </a:r>
        </a:p>
      </dsp:txBody>
      <dsp:txXfrm>
        <a:off x="3840355" y="2297954"/>
        <a:ext cx="2325711" cy="1395426"/>
      </dsp:txXfrm>
    </dsp:sp>
    <dsp:sp modelId="{73531040-045E-43C6-B841-4DBEF52CBAF0}">
      <dsp:nvSpPr>
        <dsp:cNvPr id="0" name=""/>
        <dsp:cNvSpPr/>
      </dsp:nvSpPr>
      <dsp:spPr>
        <a:xfrm>
          <a:off x="6398637" y="2297954"/>
          <a:ext cx="2325711" cy="1395426"/>
        </a:xfrm>
        <a:prstGeom prst="rect">
          <a:avLst/>
        </a:prstGeom>
        <a:solidFill>
          <a:schemeClr val="accent5">
            <a:hueOff val="6010703"/>
            <a:satOff val="-26380"/>
            <a:lumOff val="784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Next Steps?</a:t>
          </a:r>
        </a:p>
      </dsp:txBody>
      <dsp:txXfrm>
        <a:off x="6398637" y="2297954"/>
        <a:ext cx="2325711" cy="139542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A23DBA-FFB5-413E-A4B4-5925AFF245F9}">
      <dsp:nvSpPr>
        <dsp:cNvPr id="0" name=""/>
        <dsp:cNvSpPr/>
      </dsp:nvSpPr>
      <dsp:spPr>
        <a:xfrm>
          <a:off x="0" y="3536205"/>
          <a:ext cx="8987404" cy="1160661"/>
        </a:xfrm>
        <a:prstGeom prst="rect">
          <a:avLst/>
        </a:prstGeom>
        <a:gradFill rotWithShape="0">
          <a:gsLst>
            <a:gs pos="0">
              <a:schemeClr val="dk2">
                <a:hueOff val="0"/>
                <a:satOff val="0"/>
                <a:lumOff val="0"/>
                <a:alphaOff val="0"/>
                <a:tint val="96000"/>
                <a:lumMod val="104000"/>
              </a:schemeClr>
            </a:gs>
            <a:gs pos="100000">
              <a:schemeClr val="dk2">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a:t>Preponderance of evidence means more likely than not the conduct occurred (i.e., more than 50% certainty, when compared to opposing evidence)</a:t>
          </a:r>
        </a:p>
      </dsp:txBody>
      <dsp:txXfrm>
        <a:off x="0" y="3536205"/>
        <a:ext cx="8987404" cy="1160661"/>
      </dsp:txXfrm>
    </dsp:sp>
    <dsp:sp modelId="{29E86F25-4F46-4749-9893-EB68CB387698}">
      <dsp:nvSpPr>
        <dsp:cNvPr id="0" name=""/>
        <dsp:cNvSpPr/>
      </dsp:nvSpPr>
      <dsp:spPr>
        <a:xfrm rot="10800000">
          <a:off x="0" y="1768517"/>
          <a:ext cx="8987404" cy="1785097"/>
        </a:xfrm>
        <a:prstGeom prst="upArrowCallout">
          <a:avLst/>
        </a:prstGeom>
        <a:gradFill rotWithShape="0">
          <a:gsLst>
            <a:gs pos="0">
              <a:schemeClr val="dk2">
                <a:hueOff val="0"/>
                <a:satOff val="0"/>
                <a:lumOff val="0"/>
                <a:alphaOff val="0"/>
                <a:tint val="96000"/>
                <a:lumMod val="104000"/>
              </a:schemeClr>
            </a:gs>
            <a:gs pos="100000">
              <a:schemeClr val="dk2">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a:t>The standard of proof need to be met to make the determination that sex discrimination occurred is  </a:t>
          </a:r>
          <a:r>
            <a:rPr lang="en-US" sz="2000" b="1" kern="1200"/>
            <a:t>preponderance of the evidence</a:t>
          </a:r>
          <a:r>
            <a:rPr lang="en-US" sz="2000" kern="1200"/>
            <a:t>. </a:t>
          </a:r>
        </a:p>
      </dsp:txBody>
      <dsp:txXfrm rot="10800000">
        <a:off x="0" y="1768517"/>
        <a:ext cx="8987404" cy="1159902"/>
      </dsp:txXfrm>
    </dsp:sp>
    <dsp:sp modelId="{1027A719-193B-481E-BCDC-6B00438E023A}">
      <dsp:nvSpPr>
        <dsp:cNvPr id="0" name=""/>
        <dsp:cNvSpPr/>
      </dsp:nvSpPr>
      <dsp:spPr>
        <a:xfrm rot="10800000">
          <a:off x="0" y="830"/>
          <a:ext cx="8987404" cy="1785097"/>
        </a:xfrm>
        <a:prstGeom prst="upArrowCallout">
          <a:avLst/>
        </a:prstGeom>
        <a:gradFill rotWithShape="0">
          <a:gsLst>
            <a:gs pos="0">
              <a:schemeClr val="dk2">
                <a:hueOff val="0"/>
                <a:satOff val="0"/>
                <a:lumOff val="0"/>
                <a:alphaOff val="0"/>
                <a:tint val="96000"/>
                <a:lumMod val="104000"/>
              </a:schemeClr>
            </a:gs>
            <a:gs pos="100000">
              <a:schemeClr val="dk2">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b="1" kern="1200"/>
            <a:t>Standard of Proof</a:t>
          </a:r>
          <a:endParaRPr lang="en-US" sz="2000" kern="1200"/>
        </a:p>
      </dsp:txBody>
      <dsp:txXfrm rot="10800000">
        <a:off x="0" y="830"/>
        <a:ext cx="8987404" cy="1159902"/>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90EBD4-42CB-4AB2-9A92-4DDCBCAA7F80}">
      <dsp:nvSpPr>
        <dsp:cNvPr id="0" name=""/>
        <dsp:cNvSpPr/>
      </dsp:nvSpPr>
      <dsp:spPr>
        <a:xfrm>
          <a:off x="256923" y="1188285"/>
          <a:ext cx="926514" cy="926514"/>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0CAFD2D-A1C9-465E-902C-07FAC4EC103C}">
      <dsp:nvSpPr>
        <dsp:cNvPr id="0" name=""/>
        <dsp:cNvSpPr/>
      </dsp:nvSpPr>
      <dsp:spPr>
        <a:xfrm>
          <a:off x="451491" y="1382853"/>
          <a:ext cx="537378" cy="53737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AF4D5AB-953A-4855-A993-25877C0A257C}">
      <dsp:nvSpPr>
        <dsp:cNvPr id="0" name=""/>
        <dsp:cNvSpPr/>
      </dsp:nvSpPr>
      <dsp:spPr>
        <a:xfrm>
          <a:off x="1381976" y="1188285"/>
          <a:ext cx="2183925" cy="926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b="1" kern="1200" dirty="0"/>
            <a:t>Notification of Determination </a:t>
          </a:r>
          <a:endParaRPr lang="en-US" sz="1800" kern="1200" dirty="0"/>
        </a:p>
      </dsp:txBody>
      <dsp:txXfrm>
        <a:off x="1381976" y="1188285"/>
        <a:ext cx="2183925" cy="926514"/>
      </dsp:txXfrm>
    </dsp:sp>
    <dsp:sp modelId="{D11FDEF9-30DD-43FD-99AE-CB16E284C170}">
      <dsp:nvSpPr>
        <dsp:cNvPr id="0" name=""/>
        <dsp:cNvSpPr/>
      </dsp:nvSpPr>
      <dsp:spPr>
        <a:xfrm>
          <a:off x="3946435" y="1188285"/>
          <a:ext cx="926514" cy="926514"/>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C6E72AF-DDF1-4782-ACA7-C5735CB10684}">
      <dsp:nvSpPr>
        <dsp:cNvPr id="0" name=""/>
        <dsp:cNvSpPr/>
      </dsp:nvSpPr>
      <dsp:spPr>
        <a:xfrm>
          <a:off x="4141003" y="1382853"/>
          <a:ext cx="537378" cy="53737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7AE962A-F9F3-4197-883B-505C0CF7F8B5}">
      <dsp:nvSpPr>
        <dsp:cNvPr id="0" name=""/>
        <dsp:cNvSpPr/>
      </dsp:nvSpPr>
      <dsp:spPr>
        <a:xfrm>
          <a:off x="5071487" y="1188285"/>
          <a:ext cx="2183925" cy="926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90000"/>
            </a:lnSpc>
            <a:spcBef>
              <a:spcPct val="0"/>
            </a:spcBef>
            <a:spcAft>
              <a:spcPct val="35000"/>
            </a:spcAft>
            <a:buNone/>
          </a:pPr>
          <a:r>
            <a:rPr lang="en-US" sz="2000" kern="1200" dirty="0"/>
            <a:t>LEA must notify the parties in </a:t>
          </a:r>
          <a:r>
            <a:rPr lang="en-US" sz="2000" b="1" i="1" u="sng" kern="1200" dirty="0"/>
            <a:t>writing</a:t>
          </a:r>
          <a:r>
            <a:rPr lang="en-US" sz="2000" kern="1200" dirty="0"/>
            <a:t> of the determination.</a:t>
          </a:r>
        </a:p>
      </dsp:txBody>
      <dsp:txXfrm>
        <a:off x="5071487" y="1188285"/>
        <a:ext cx="2183925" cy="926514"/>
      </dsp:txXfrm>
    </dsp:sp>
    <dsp:sp modelId="{0069CBC3-1872-45E3-8C0F-F8D9502D23D9}">
      <dsp:nvSpPr>
        <dsp:cNvPr id="0" name=""/>
        <dsp:cNvSpPr/>
      </dsp:nvSpPr>
      <dsp:spPr>
        <a:xfrm>
          <a:off x="7635946" y="1188285"/>
          <a:ext cx="926514" cy="926514"/>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BFDFCAB-B448-4536-88B3-22237FA16826}">
      <dsp:nvSpPr>
        <dsp:cNvPr id="0" name=""/>
        <dsp:cNvSpPr/>
      </dsp:nvSpPr>
      <dsp:spPr>
        <a:xfrm>
          <a:off x="7830514" y="1382853"/>
          <a:ext cx="537378" cy="53737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485E203-DE13-40BC-A922-7A876A18FCD4}">
      <dsp:nvSpPr>
        <dsp:cNvPr id="0" name=""/>
        <dsp:cNvSpPr/>
      </dsp:nvSpPr>
      <dsp:spPr>
        <a:xfrm>
          <a:off x="8611018" y="1188285"/>
          <a:ext cx="2483888" cy="926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dirty="0"/>
            <a:t>Notification is to include the rationale for the determination, and the procedures and permissible bases for an appeal.</a:t>
          </a:r>
        </a:p>
      </dsp:txBody>
      <dsp:txXfrm>
        <a:off x="8611018" y="1188285"/>
        <a:ext cx="2483888" cy="926514"/>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A64876-A91F-4EEA-9912-B1073D4B1B3C}">
      <dsp:nvSpPr>
        <dsp:cNvPr id="0" name=""/>
        <dsp:cNvSpPr/>
      </dsp:nvSpPr>
      <dsp:spPr>
        <a:xfrm>
          <a:off x="0" y="0"/>
          <a:ext cx="8553907" cy="1072895"/>
        </a:xfrm>
        <a:prstGeom prst="roundRect">
          <a:avLst>
            <a:gd name="adj" fmla="val 10000"/>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b="1" kern="1200" dirty="0"/>
            <a:t>Title IX Coordinator must:</a:t>
          </a:r>
        </a:p>
      </dsp:txBody>
      <dsp:txXfrm>
        <a:off x="31424" y="31424"/>
        <a:ext cx="7305509" cy="1010047"/>
      </dsp:txXfrm>
    </dsp:sp>
    <dsp:sp modelId="{8969D30A-0245-4F02-92E1-A813A4BC7D3F}">
      <dsp:nvSpPr>
        <dsp:cNvPr id="0" name=""/>
        <dsp:cNvSpPr/>
      </dsp:nvSpPr>
      <dsp:spPr>
        <a:xfrm>
          <a:off x="716389" y="1267967"/>
          <a:ext cx="8553907" cy="1072895"/>
        </a:xfrm>
        <a:prstGeom prst="roundRect">
          <a:avLst>
            <a:gd name="adj" fmla="val 10000"/>
          </a:avLst>
        </a:prstGeom>
        <a:solidFill>
          <a:schemeClr val="accent2">
            <a:hueOff val="37813"/>
            <a:satOff val="4346"/>
            <a:lumOff val="-3464"/>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1. Coordinate provision and implementation of remedies</a:t>
          </a:r>
        </a:p>
      </dsp:txBody>
      <dsp:txXfrm>
        <a:off x="747813" y="1299391"/>
        <a:ext cx="7077287" cy="1010047"/>
      </dsp:txXfrm>
    </dsp:sp>
    <dsp:sp modelId="{8544618F-E2FA-4C82-8FF0-B9DC56447602}">
      <dsp:nvSpPr>
        <dsp:cNvPr id="0" name=""/>
        <dsp:cNvSpPr/>
      </dsp:nvSpPr>
      <dsp:spPr>
        <a:xfrm>
          <a:off x="1422087" y="2463970"/>
          <a:ext cx="8553907" cy="1216824"/>
        </a:xfrm>
        <a:prstGeom prst="roundRect">
          <a:avLst>
            <a:gd name="adj" fmla="val 10000"/>
          </a:avLst>
        </a:prstGeom>
        <a:solidFill>
          <a:schemeClr val="accent2">
            <a:hueOff val="75626"/>
            <a:satOff val="8693"/>
            <a:lumOff val="-6929"/>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2. Coordinate the imposition of any disciplinary sanctions on a respondent</a:t>
          </a:r>
        </a:p>
      </dsp:txBody>
      <dsp:txXfrm>
        <a:off x="1457727" y="2499610"/>
        <a:ext cx="7079547" cy="1145544"/>
      </dsp:txXfrm>
    </dsp:sp>
    <dsp:sp modelId="{8C37BF44-7D90-4AC1-A682-F65643491F38}">
      <dsp:nvSpPr>
        <dsp:cNvPr id="0" name=""/>
        <dsp:cNvSpPr/>
      </dsp:nvSpPr>
      <dsp:spPr>
        <a:xfrm>
          <a:off x="2138476" y="3803903"/>
          <a:ext cx="8553907" cy="1072895"/>
        </a:xfrm>
        <a:prstGeom prst="roundRect">
          <a:avLst>
            <a:gd name="adj" fmla="val 10000"/>
          </a:avLst>
        </a:prstGeom>
        <a:solidFill>
          <a:schemeClr val="accent2">
            <a:hueOff val="113439"/>
            <a:satOff val="13039"/>
            <a:lumOff val="-1039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3. Take other appropriate prompt and effective steps to ensure that sex discrimination does not continue or recur</a:t>
          </a:r>
        </a:p>
      </dsp:txBody>
      <dsp:txXfrm>
        <a:off x="2169900" y="3835327"/>
        <a:ext cx="7077287" cy="1010047"/>
      </dsp:txXfrm>
    </dsp:sp>
    <dsp:sp modelId="{9709C56E-C81C-4269-9541-63F9D4F103FC}">
      <dsp:nvSpPr>
        <dsp:cNvPr id="0" name=""/>
        <dsp:cNvSpPr/>
      </dsp:nvSpPr>
      <dsp:spPr>
        <a:xfrm>
          <a:off x="7856524" y="821740"/>
          <a:ext cx="697382" cy="697382"/>
        </a:xfrm>
        <a:prstGeom prst="downArrow">
          <a:avLst>
            <a:gd name="adj1" fmla="val 55000"/>
            <a:gd name="adj2" fmla="val 45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8013435" y="821740"/>
        <a:ext cx="383560" cy="524780"/>
      </dsp:txXfrm>
    </dsp:sp>
    <dsp:sp modelId="{57A5C2C9-F3B6-49E5-9383-B6B6690F47D1}">
      <dsp:nvSpPr>
        <dsp:cNvPr id="0" name=""/>
        <dsp:cNvSpPr/>
      </dsp:nvSpPr>
      <dsp:spPr>
        <a:xfrm>
          <a:off x="8572914" y="2089708"/>
          <a:ext cx="697382" cy="697382"/>
        </a:xfrm>
        <a:prstGeom prst="downArrow">
          <a:avLst>
            <a:gd name="adj1" fmla="val 55000"/>
            <a:gd name="adj2" fmla="val 45000"/>
          </a:avLst>
        </a:prstGeom>
        <a:solidFill>
          <a:schemeClr val="accent2">
            <a:tint val="40000"/>
            <a:alpha val="90000"/>
            <a:hueOff val="214651"/>
            <a:satOff val="3964"/>
            <a:lumOff val="-442"/>
            <a:alphaOff val="0"/>
          </a:schemeClr>
        </a:solidFill>
        <a:ln w="15875" cap="rnd" cmpd="sng" algn="ctr">
          <a:solidFill>
            <a:schemeClr val="accent2">
              <a:tint val="40000"/>
              <a:alpha val="90000"/>
              <a:hueOff val="214651"/>
              <a:satOff val="3964"/>
              <a:lumOff val="-44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8729825" y="2089708"/>
        <a:ext cx="383560" cy="524780"/>
      </dsp:txXfrm>
    </dsp:sp>
    <dsp:sp modelId="{A1B78492-E615-41A5-AD45-799A75ED2D8D}">
      <dsp:nvSpPr>
        <dsp:cNvPr id="0" name=""/>
        <dsp:cNvSpPr/>
      </dsp:nvSpPr>
      <dsp:spPr>
        <a:xfrm>
          <a:off x="9278612" y="3357676"/>
          <a:ext cx="697382" cy="697382"/>
        </a:xfrm>
        <a:prstGeom prst="downArrow">
          <a:avLst>
            <a:gd name="adj1" fmla="val 55000"/>
            <a:gd name="adj2" fmla="val 45000"/>
          </a:avLst>
        </a:prstGeom>
        <a:solidFill>
          <a:schemeClr val="accent2">
            <a:tint val="40000"/>
            <a:alpha val="90000"/>
            <a:hueOff val="429303"/>
            <a:satOff val="7928"/>
            <a:lumOff val="-885"/>
            <a:alphaOff val="0"/>
          </a:schemeClr>
        </a:solidFill>
        <a:ln w="15875" cap="rnd" cmpd="sng" algn="ctr">
          <a:solidFill>
            <a:schemeClr val="accent2">
              <a:tint val="40000"/>
              <a:alpha val="90000"/>
              <a:hueOff val="429303"/>
              <a:satOff val="7928"/>
              <a:lumOff val="-88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9370" tIns="39370" rIns="39370" bIns="39370" numCol="1" spcCol="1270" anchor="ctr" anchorCtr="0">
          <a:noAutofit/>
        </a:bodyPr>
        <a:lstStyle/>
        <a:p>
          <a:pPr marL="0" lvl="0" indent="0" algn="ctr" defTabSz="1377950">
            <a:lnSpc>
              <a:spcPct val="90000"/>
            </a:lnSpc>
            <a:spcBef>
              <a:spcPct val="0"/>
            </a:spcBef>
            <a:spcAft>
              <a:spcPct val="35000"/>
            </a:spcAft>
            <a:buNone/>
          </a:pPr>
          <a:endParaRPr lang="en-US" sz="3100" kern="1200"/>
        </a:p>
      </dsp:txBody>
      <dsp:txXfrm>
        <a:off x="9435523" y="3357676"/>
        <a:ext cx="383560" cy="52478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810CE2-1E52-42D1-A525-8133AE07C98E}">
      <dsp:nvSpPr>
        <dsp:cNvPr id="0" name=""/>
        <dsp:cNvSpPr/>
      </dsp:nvSpPr>
      <dsp:spPr>
        <a:xfrm>
          <a:off x="1081715" y="1824"/>
          <a:ext cx="2652283" cy="1591370"/>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1. Information About Conduct</a:t>
          </a:r>
        </a:p>
      </dsp:txBody>
      <dsp:txXfrm>
        <a:off x="1081715" y="1824"/>
        <a:ext cx="2652283" cy="1591370"/>
      </dsp:txXfrm>
    </dsp:sp>
    <dsp:sp modelId="{B153B009-B57C-4161-8CB4-69C8C38FF2E9}">
      <dsp:nvSpPr>
        <dsp:cNvPr id="0" name=""/>
        <dsp:cNvSpPr/>
      </dsp:nvSpPr>
      <dsp:spPr>
        <a:xfrm>
          <a:off x="3999227" y="1824"/>
          <a:ext cx="2652283" cy="1591370"/>
        </a:xfrm>
        <a:prstGeom prst="rect">
          <a:avLst/>
        </a:prstGeom>
        <a:gradFill rotWithShape="0">
          <a:gsLst>
            <a:gs pos="0">
              <a:schemeClr val="accent2">
                <a:hueOff val="16206"/>
                <a:satOff val="1863"/>
                <a:lumOff val="-1485"/>
                <a:alphaOff val="0"/>
                <a:tint val="96000"/>
                <a:lumMod val="104000"/>
              </a:schemeClr>
            </a:gs>
            <a:gs pos="100000">
              <a:schemeClr val="accent2">
                <a:hueOff val="16206"/>
                <a:satOff val="1863"/>
                <a:lumOff val="-1485"/>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2. Supportive Measures</a:t>
          </a:r>
        </a:p>
      </dsp:txBody>
      <dsp:txXfrm>
        <a:off x="3999227" y="1824"/>
        <a:ext cx="2652283" cy="1591370"/>
      </dsp:txXfrm>
    </dsp:sp>
    <dsp:sp modelId="{6FBFC17F-7A76-4787-9EAE-04BA3950FA88}">
      <dsp:nvSpPr>
        <dsp:cNvPr id="0" name=""/>
        <dsp:cNvSpPr/>
      </dsp:nvSpPr>
      <dsp:spPr>
        <a:xfrm>
          <a:off x="6916739" y="1824"/>
          <a:ext cx="2652283" cy="1591370"/>
        </a:xfrm>
        <a:prstGeom prst="rect">
          <a:avLst/>
        </a:prstGeom>
        <a:gradFill rotWithShape="0">
          <a:gsLst>
            <a:gs pos="0">
              <a:schemeClr val="accent2">
                <a:hueOff val="32411"/>
                <a:satOff val="3725"/>
                <a:lumOff val="-2969"/>
                <a:alphaOff val="0"/>
                <a:tint val="96000"/>
                <a:lumMod val="104000"/>
              </a:schemeClr>
            </a:gs>
            <a:gs pos="100000">
              <a:schemeClr val="accent2">
                <a:hueOff val="32411"/>
                <a:satOff val="3725"/>
                <a:lumOff val="-2969"/>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3. Complaint Made</a:t>
          </a:r>
        </a:p>
      </dsp:txBody>
      <dsp:txXfrm>
        <a:off x="6916739" y="1824"/>
        <a:ext cx="2652283" cy="1591370"/>
      </dsp:txXfrm>
    </dsp:sp>
    <dsp:sp modelId="{8BA084ED-FE3C-42E3-9169-273BADF585FC}">
      <dsp:nvSpPr>
        <dsp:cNvPr id="0" name=""/>
        <dsp:cNvSpPr/>
      </dsp:nvSpPr>
      <dsp:spPr>
        <a:xfrm>
          <a:off x="1081715" y="1858422"/>
          <a:ext cx="2652283" cy="1591370"/>
        </a:xfrm>
        <a:prstGeom prst="rect">
          <a:avLst/>
        </a:prstGeom>
        <a:gradFill rotWithShape="0">
          <a:gsLst>
            <a:gs pos="0">
              <a:schemeClr val="accent2">
                <a:hueOff val="48617"/>
                <a:satOff val="5588"/>
                <a:lumOff val="-4454"/>
                <a:alphaOff val="0"/>
                <a:tint val="96000"/>
                <a:lumMod val="104000"/>
              </a:schemeClr>
            </a:gs>
            <a:gs pos="100000">
              <a:schemeClr val="accent2">
                <a:hueOff val="48617"/>
                <a:satOff val="5588"/>
                <a:lumOff val="-4454"/>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4. Notice Provided</a:t>
          </a:r>
        </a:p>
      </dsp:txBody>
      <dsp:txXfrm>
        <a:off x="1081715" y="1858422"/>
        <a:ext cx="2652283" cy="1591370"/>
      </dsp:txXfrm>
    </dsp:sp>
    <dsp:sp modelId="{4C6BEBD1-70F9-4AAE-AA71-DD7F92A781B4}">
      <dsp:nvSpPr>
        <dsp:cNvPr id="0" name=""/>
        <dsp:cNvSpPr/>
      </dsp:nvSpPr>
      <dsp:spPr>
        <a:xfrm>
          <a:off x="3999227" y="1858422"/>
          <a:ext cx="2652283" cy="1591370"/>
        </a:xfrm>
        <a:prstGeom prst="rect">
          <a:avLst/>
        </a:prstGeom>
        <a:gradFill rotWithShape="0">
          <a:gsLst>
            <a:gs pos="0">
              <a:schemeClr val="accent2">
                <a:hueOff val="64822"/>
                <a:satOff val="7451"/>
                <a:lumOff val="-5939"/>
                <a:alphaOff val="0"/>
                <a:tint val="96000"/>
                <a:lumMod val="104000"/>
              </a:schemeClr>
            </a:gs>
            <a:gs pos="100000">
              <a:schemeClr val="accent2">
                <a:hueOff val="64822"/>
                <a:satOff val="7451"/>
                <a:lumOff val="-5939"/>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5. Investigation</a:t>
          </a:r>
        </a:p>
      </dsp:txBody>
      <dsp:txXfrm>
        <a:off x="3999227" y="1858422"/>
        <a:ext cx="2652283" cy="1591370"/>
      </dsp:txXfrm>
    </dsp:sp>
    <dsp:sp modelId="{F3E890EB-A43F-4265-8FCD-110B80FF7DE3}">
      <dsp:nvSpPr>
        <dsp:cNvPr id="0" name=""/>
        <dsp:cNvSpPr/>
      </dsp:nvSpPr>
      <dsp:spPr>
        <a:xfrm>
          <a:off x="6916739" y="1858422"/>
          <a:ext cx="2652283" cy="1591370"/>
        </a:xfrm>
        <a:prstGeom prst="rect">
          <a:avLst/>
        </a:prstGeom>
        <a:gradFill rotWithShape="0">
          <a:gsLst>
            <a:gs pos="0">
              <a:schemeClr val="accent2">
                <a:hueOff val="81028"/>
                <a:satOff val="9314"/>
                <a:lumOff val="-7424"/>
                <a:alphaOff val="0"/>
                <a:tint val="96000"/>
                <a:lumMod val="104000"/>
              </a:schemeClr>
            </a:gs>
            <a:gs pos="100000">
              <a:schemeClr val="accent2">
                <a:hueOff val="81028"/>
                <a:satOff val="9314"/>
                <a:lumOff val="-7424"/>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6. Review of Evidence</a:t>
          </a:r>
        </a:p>
      </dsp:txBody>
      <dsp:txXfrm>
        <a:off x="6916739" y="1858422"/>
        <a:ext cx="2652283" cy="1591370"/>
      </dsp:txXfrm>
    </dsp:sp>
    <dsp:sp modelId="{EC13CC59-F0A2-47A0-88AF-4D90DAE218D8}">
      <dsp:nvSpPr>
        <dsp:cNvPr id="0" name=""/>
        <dsp:cNvSpPr/>
      </dsp:nvSpPr>
      <dsp:spPr>
        <a:xfrm>
          <a:off x="2540471" y="3715021"/>
          <a:ext cx="2652283" cy="1591370"/>
        </a:xfrm>
        <a:prstGeom prst="rect">
          <a:avLst/>
        </a:prstGeom>
        <a:gradFill rotWithShape="0">
          <a:gsLst>
            <a:gs pos="0">
              <a:schemeClr val="accent2">
                <a:hueOff val="97234"/>
                <a:satOff val="11176"/>
                <a:lumOff val="-8908"/>
                <a:alphaOff val="0"/>
                <a:tint val="96000"/>
                <a:lumMod val="104000"/>
              </a:schemeClr>
            </a:gs>
            <a:gs pos="100000">
              <a:schemeClr val="accent2">
                <a:hueOff val="97234"/>
                <a:satOff val="11176"/>
                <a:lumOff val="-8908"/>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t>7. Determination of Responsibility</a:t>
          </a:r>
        </a:p>
      </dsp:txBody>
      <dsp:txXfrm>
        <a:off x="2540471" y="3715021"/>
        <a:ext cx="2652283" cy="1591370"/>
      </dsp:txXfrm>
    </dsp:sp>
    <dsp:sp modelId="{AA20816D-B06A-4A12-8029-2F8E016F66BF}">
      <dsp:nvSpPr>
        <dsp:cNvPr id="0" name=""/>
        <dsp:cNvSpPr/>
      </dsp:nvSpPr>
      <dsp:spPr>
        <a:xfrm>
          <a:off x="5457983" y="3715021"/>
          <a:ext cx="2652283" cy="1591370"/>
        </a:xfrm>
        <a:prstGeom prst="rect">
          <a:avLst/>
        </a:prstGeom>
        <a:gradFill rotWithShape="0">
          <a:gsLst>
            <a:gs pos="0">
              <a:schemeClr val="accent2">
                <a:hueOff val="113439"/>
                <a:satOff val="13039"/>
                <a:lumOff val="-10393"/>
                <a:alphaOff val="0"/>
                <a:tint val="96000"/>
                <a:lumMod val="104000"/>
              </a:schemeClr>
            </a:gs>
            <a:gs pos="100000">
              <a:schemeClr val="accent2">
                <a:hueOff val="113439"/>
                <a:satOff val="13039"/>
                <a:lumOff val="-10393"/>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a:t>Possible Intervening Actions?</a:t>
          </a:r>
        </a:p>
      </dsp:txBody>
      <dsp:txXfrm>
        <a:off x="5457983" y="3715021"/>
        <a:ext cx="2652283" cy="1591370"/>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846053-108D-4F54-ADA0-C7A2C09331FB}">
      <dsp:nvSpPr>
        <dsp:cNvPr id="0" name=""/>
        <dsp:cNvSpPr/>
      </dsp:nvSpPr>
      <dsp:spPr>
        <a:xfrm>
          <a:off x="1053642" y="18497"/>
          <a:ext cx="1681312" cy="1681312"/>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2B9FB29-4B77-43C2-86C2-C8E427D5850D}">
      <dsp:nvSpPr>
        <dsp:cNvPr id="0" name=""/>
        <dsp:cNvSpPr/>
      </dsp:nvSpPr>
      <dsp:spPr>
        <a:xfrm>
          <a:off x="1411955" y="376810"/>
          <a:ext cx="964687" cy="96468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7817DF0-3D86-4126-B5B6-DAC1FE02DE46}">
      <dsp:nvSpPr>
        <dsp:cNvPr id="0" name=""/>
        <dsp:cNvSpPr/>
      </dsp:nvSpPr>
      <dsp:spPr>
        <a:xfrm>
          <a:off x="516174" y="2223498"/>
          <a:ext cx="27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dirty="0"/>
            <a:t>Informal Resolution</a:t>
          </a:r>
        </a:p>
      </dsp:txBody>
      <dsp:txXfrm>
        <a:off x="516174" y="2223498"/>
        <a:ext cx="2756250" cy="720000"/>
      </dsp:txXfrm>
    </dsp:sp>
    <dsp:sp modelId="{38F070CE-C562-4F72-8619-92D7B6D68314}">
      <dsp:nvSpPr>
        <dsp:cNvPr id="0" name=""/>
        <dsp:cNvSpPr/>
      </dsp:nvSpPr>
      <dsp:spPr>
        <a:xfrm>
          <a:off x="4292236" y="18497"/>
          <a:ext cx="1681312" cy="1681312"/>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883E7CB-4E1A-4A29-B28D-186E4D8A6917}">
      <dsp:nvSpPr>
        <dsp:cNvPr id="0" name=""/>
        <dsp:cNvSpPr/>
      </dsp:nvSpPr>
      <dsp:spPr>
        <a:xfrm>
          <a:off x="4650549" y="376810"/>
          <a:ext cx="964687" cy="96468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E14427A-4B3F-4D0C-BC36-4F9422224549}">
      <dsp:nvSpPr>
        <dsp:cNvPr id="0" name=""/>
        <dsp:cNvSpPr/>
      </dsp:nvSpPr>
      <dsp:spPr>
        <a:xfrm>
          <a:off x="3754768" y="2223498"/>
          <a:ext cx="27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dirty="0"/>
            <a:t>Emergency Removal</a:t>
          </a:r>
        </a:p>
      </dsp:txBody>
      <dsp:txXfrm>
        <a:off x="3754768" y="2223498"/>
        <a:ext cx="2756250" cy="720000"/>
      </dsp:txXfrm>
    </dsp:sp>
    <dsp:sp modelId="{8F6C7169-B3ED-4F74-9759-C5ECCBCA0A28}">
      <dsp:nvSpPr>
        <dsp:cNvPr id="0" name=""/>
        <dsp:cNvSpPr/>
      </dsp:nvSpPr>
      <dsp:spPr>
        <a:xfrm>
          <a:off x="7530830" y="18497"/>
          <a:ext cx="1681312" cy="1681312"/>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372E90-71B3-4957-B58B-380AA9F65A0B}">
      <dsp:nvSpPr>
        <dsp:cNvPr id="0" name=""/>
        <dsp:cNvSpPr/>
      </dsp:nvSpPr>
      <dsp:spPr>
        <a:xfrm>
          <a:off x="7889143" y="376810"/>
          <a:ext cx="964687" cy="96468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7C2EB32-07AF-4AF8-91A4-41968ABE6E43}">
      <dsp:nvSpPr>
        <dsp:cNvPr id="0" name=""/>
        <dsp:cNvSpPr/>
      </dsp:nvSpPr>
      <dsp:spPr>
        <a:xfrm>
          <a:off x="6993361" y="2223498"/>
          <a:ext cx="275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cap="all"/>
          </a:pPr>
          <a:r>
            <a:rPr lang="en-US" sz="2300" kern="1200"/>
            <a:t>Dismissal of Complaint</a:t>
          </a:r>
        </a:p>
      </dsp:txBody>
      <dsp:txXfrm>
        <a:off x="6993361" y="2223498"/>
        <a:ext cx="2756250" cy="720000"/>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BF0EA9-D672-40E2-82C4-052EEFB60809}">
      <dsp:nvSpPr>
        <dsp:cNvPr id="0" name=""/>
        <dsp:cNvSpPr/>
      </dsp:nvSpPr>
      <dsp:spPr>
        <a:xfrm>
          <a:off x="0" y="3600448"/>
          <a:ext cx="10069273" cy="1181747"/>
        </a:xfrm>
        <a:prstGeom prst="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US" sz="2700" kern="1200"/>
            <a:t>Designed to achieve a mutually satisfactory outcome for both parties</a:t>
          </a:r>
        </a:p>
      </dsp:txBody>
      <dsp:txXfrm>
        <a:off x="0" y="3600448"/>
        <a:ext cx="10069273" cy="1181747"/>
      </dsp:txXfrm>
    </dsp:sp>
    <dsp:sp modelId="{4E968009-A2C5-456A-9395-A90EF5D509A7}">
      <dsp:nvSpPr>
        <dsp:cNvPr id="0" name=""/>
        <dsp:cNvSpPr/>
      </dsp:nvSpPr>
      <dsp:spPr>
        <a:xfrm rot="10800000">
          <a:off x="0" y="1800646"/>
          <a:ext cx="10069273" cy="1817527"/>
        </a:xfrm>
        <a:prstGeom prst="upArrowCallout">
          <a:avLst/>
        </a:prstGeom>
        <a:gradFill rotWithShape="0">
          <a:gsLst>
            <a:gs pos="0">
              <a:schemeClr val="accent3">
                <a:hueOff val="0"/>
                <a:satOff val="0"/>
                <a:lumOff val="0"/>
                <a:alphaOff val="0"/>
                <a:tint val="96000"/>
                <a:lumMod val="104000"/>
              </a:schemeClr>
            </a:gs>
            <a:gs pos="100000">
              <a:schemeClr val="accent3">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US" sz="2700" kern="1200"/>
            <a:t>An alternative approach to resolving Title IX complaints without undergoing a full investigation or formal hearing.</a:t>
          </a:r>
        </a:p>
      </dsp:txBody>
      <dsp:txXfrm rot="10800000">
        <a:off x="0" y="1800646"/>
        <a:ext cx="10069273" cy="1180975"/>
      </dsp:txXfrm>
    </dsp:sp>
    <dsp:sp modelId="{E7215939-00E8-4FAA-AF34-E1F5C482BE93}">
      <dsp:nvSpPr>
        <dsp:cNvPr id="0" name=""/>
        <dsp:cNvSpPr/>
      </dsp:nvSpPr>
      <dsp:spPr>
        <a:xfrm rot="10800000">
          <a:off x="0" y="845"/>
          <a:ext cx="10069273" cy="1817527"/>
        </a:xfrm>
        <a:prstGeom prst="upArrowCallout">
          <a:avLst/>
        </a:prstGeom>
        <a:gradFill rotWithShape="0">
          <a:gsLst>
            <a:gs pos="0">
              <a:schemeClr val="accent4">
                <a:hueOff val="0"/>
                <a:satOff val="0"/>
                <a:lumOff val="0"/>
                <a:alphaOff val="0"/>
                <a:tint val="96000"/>
                <a:lumMod val="104000"/>
              </a:schemeClr>
            </a:gs>
            <a:gs pos="100000">
              <a:schemeClr val="accent4">
                <a:hueOff val="0"/>
                <a:satOff val="0"/>
                <a:lumOff val="0"/>
                <a:alphaOff val="0"/>
                <a:shade val="98000"/>
                <a:lumMod val="94000"/>
              </a:schemeClr>
            </a:gs>
          </a:gsLst>
          <a:lin ang="5400000" scaled="0"/>
        </a:gradFill>
        <a:ln>
          <a:noFill/>
        </a:ln>
        <a:effectLst>
          <a:outerShdw blurRad="50800" dist="38100" dir="5400000" rotWithShape="0">
            <a:srgbClr val="000000">
              <a:alpha val="60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US" sz="2700" b="1" kern="1200" dirty="0"/>
            <a:t>What is Informal Resolution?</a:t>
          </a:r>
          <a:endParaRPr lang="en-US" sz="2700" kern="1200" dirty="0"/>
        </a:p>
      </dsp:txBody>
      <dsp:txXfrm rot="10800000">
        <a:off x="0" y="845"/>
        <a:ext cx="10069273" cy="1180975"/>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65E176-3D83-4DD0-BD31-CDEADF91835C}">
      <dsp:nvSpPr>
        <dsp:cNvPr id="0" name=""/>
        <dsp:cNvSpPr/>
      </dsp:nvSpPr>
      <dsp:spPr>
        <a:xfrm>
          <a:off x="0" y="118363"/>
          <a:ext cx="7491481" cy="711433"/>
        </a:xfrm>
        <a:prstGeom prst="roundRect">
          <a:avLst/>
        </a:prstGeom>
        <a:gradFill rotWithShape="0">
          <a:gsLst>
            <a:gs pos="0">
              <a:schemeClr val="accent2">
                <a:hueOff val="0"/>
                <a:satOff val="0"/>
                <a:lumOff val="0"/>
                <a:alphaOff val="0"/>
                <a:tint val="96000"/>
                <a:lumMod val="104000"/>
              </a:schemeClr>
            </a:gs>
            <a:gs pos="100000">
              <a:schemeClr val="accent2">
                <a:hueOff val="0"/>
                <a:satOff val="0"/>
                <a:lumOff val="0"/>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u="sng" kern="1200" dirty="0"/>
            <a:t>Notice Requirements</a:t>
          </a:r>
          <a:endParaRPr lang="en-US" sz="2000" kern="1200" dirty="0"/>
        </a:p>
      </dsp:txBody>
      <dsp:txXfrm>
        <a:off x="34729" y="153092"/>
        <a:ext cx="7422023" cy="641975"/>
      </dsp:txXfrm>
    </dsp:sp>
    <dsp:sp modelId="{06E81E51-7887-43E8-9F8C-3DE6152EF164}">
      <dsp:nvSpPr>
        <dsp:cNvPr id="0" name=""/>
        <dsp:cNvSpPr/>
      </dsp:nvSpPr>
      <dsp:spPr>
        <a:xfrm>
          <a:off x="0" y="881636"/>
          <a:ext cx="7491481" cy="711433"/>
        </a:xfrm>
        <a:prstGeom prst="roundRect">
          <a:avLst/>
        </a:prstGeom>
        <a:gradFill rotWithShape="0">
          <a:gsLst>
            <a:gs pos="0">
              <a:schemeClr val="accent2">
                <a:hueOff val="16206"/>
                <a:satOff val="1863"/>
                <a:lumOff val="-1485"/>
                <a:alphaOff val="0"/>
                <a:tint val="96000"/>
                <a:lumMod val="104000"/>
              </a:schemeClr>
            </a:gs>
            <a:gs pos="100000">
              <a:schemeClr val="accent2">
                <a:hueOff val="16206"/>
                <a:satOff val="1863"/>
                <a:lumOff val="-1485"/>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Must provide parties with notice explaining:</a:t>
          </a:r>
        </a:p>
      </dsp:txBody>
      <dsp:txXfrm>
        <a:off x="34729" y="916365"/>
        <a:ext cx="7422023" cy="641975"/>
      </dsp:txXfrm>
    </dsp:sp>
    <dsp:sp modelId="{515B1C81-AF44-4111-98AB-CE7946DA4400}">
      <dsp:nvSpPr>
        <dsp:cNvPr id="0" name=""/>
        <dsp:cNvSpPr/>
      </dsp:nvSpPr>
      <dsp:spPr>
        <a:xfrm>
          <a:off x="0" y="1644909"/>
          <a:ext cx="7491481" cy="711433"/>
        </a:xfrm>
        <a:prstGeom prst="roundRect">
          <a:avLst/>
        </a:prstGeom>
        <a:gradFill rotWithShape="0">
          <a:gsLst>
            <a:gs pos="0">
              <a:schemeClr val="accent2">
                <a:hueOff val="32411"/>
                <a:satOff val="3725"/>
                <a:lumOff val="-2969"/>
                <a:alphaOff val="0"/>
                <a:tint val="96000"/>
                <a:lumMod val="104000"/>
              </a:schemeClr>
            </a:gs>
            <a:gs pos="100000">
              <a:schemeClr val="accent2">
                <a:hueOff val="32411"/>
                <a:satOff val="3725"/>
                <a:lumOff val="-2969"/>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1. The allegations.</a:t>
          </a:r>
        </a:p>
      </dsp:txBody>
      <dsp:txXfrm>
        <a:off x="34729" y="1679638"/>
        <a:ext cx="7422023" cy="641975"/>
      </dsp:txXfrm>
    </dsp:sp>
    <dsp:sp modelId="{93683016-0C6E-4000-9E19-F143D38FF7E7}">
      <dsp:nvSpPr>
        <dsp:cNvPr id="0" name=""/>
        <dsp:cNvSpPr/>
      </dsp:nvSpPr>
      <dsp:spPr>
        <a:xfrm>
          <a:off x="0" y="2408182"/>
          <a:ext cx="7491481" cy="711433"/>
        </a:xfrm>
        <a:prstGeom prst="roundRect">
          <a:avLst/>
        </a:prstGeom>
        <a:gradFill rotWithShape="0">
          <a:gsLst>
            <a:gs pos="0">
              <a:schemeClr val="accent2">
                <a:hueOff val="48617"/>
                <a:satOff val="5588"/>
                <a:lumOff val="-4454"/>
                <a:alphaOff val="0"/>
                <a:tint val="96000"/>
                <a:lumMod val="104000"/>
              </a:schemeClr>
            </a:gs>
            <a:gs pos="100000">
              <a:schemeClr val="accent2">
                <a:hueOff val="48617"/>
                <a:satOff val="5588"/>
                <a:lumOff val="-4454"/>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2. Requirements of the informal resolution process.</a:t>
          </a:r>
        </a:p>
      </dsp:txBody>
      <dsp:txXfrm>
        <a:off x="34729" y="2442911"/>
        <a:ext cx="7422023" cy="641975"/>
      </dsp:txXfrm>
    </dsp:sp>
    <dsp:sp modelId="{C2430E22-EF40-4238-A6E3-6D2F30E75DBF}">
      <dsp:nvSpPr>
        <dsp:cNvPr id="0" name=""/>
        <dsp:cNvSpPr/>
      </dsp:nvSpPr>
      <dsp:spPr>
        <a:xfrm>
          <a:off x="0" y="3171455"/>
          <a:ext cx="7491481" cy="711433"/>
        </a:xfrm>
        <a:prstGeom prst="roundRect">
          <a:avLst/>
        </a:prstGeom>
        <a:gradFill rotWithShape="0">
          <a:gsLst>
            <a:gs pos="0">
              <a:schemeClr val="accent2">
                <a:hueOff val="64822"/>
                <a:satOff val="7451"/>
                <a:lumOff val="-5939"/>
                <a:alphaOff val="0"/>
                <a:tint val="96000"/>
                <a:lumMod val="104000"/>
              </a:schemeClr>
            </a:gs>
            <a:gs pos="100000">
              <a:schemeClr val="accent2">
                <a:hueOff val="64822"/>
                <a:satOff val="7451"/>
                <a:lumOff val="-5939"/>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3. Right to withdraw from the process and initiate grievance procedures before reaching resolution.</a:t>
          </a:r>
        </a:p>
      </dsp:txBody>
      <dsp:txXfrm>
        <a:off x="34729" y="3206184"/>
        <a:ext cx="7422023" cy="641975"/>
      </dsp:txXfrm>
    </dsp:sp>
    <dsp:sp modelId="{5DAF4930-0E3C-48F7-8381-BF63EDCC7B99}">
      <dsp:nvSpPr>
        <dsp:cNvPr id="0" name=""/>
        <dsp:cNvSpPr/>
      </dsp:nvSpPr>
      <dsp:spPr>
        <a:xfrm>
          <a:off x="0" y="3934729"/>
          <a:ext cx="7491481" cy="711433"/>
        </a:xfrm>
        <a:prstGeom prst="roundRect">
          <a:avLst/>
        </a:prstGeom>
        <a:gradFill rotWithShape="0">
          <a:gsLst>
            <a:gs pos="0">
              <a:schemeClr val="accent2">
                <a:hueOff val="81028"/>
                <a:satOff val="9314"/>
                <a:lumOff val="-7424"/>
                <a:alphaOff val="0"/>
                <a:tint val="96000"/>
                <a:lumMod val="104000"/>
              </a:schemeClr>
            </a:gs>
            <a:gs pos="100000">
              <a:schemeClr val="accent2">
                <a:hueOff val="81028"/>
                <a:satOff val="9314"/>
                <a:lumOff val="-7424"/>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4. Binding nature of resolution on grievance procedures.</a:t>
          </a:r>
        </a:p>
      </dsp:txBody>
      <dsp:txXfrm>
        <a:off x="34729" y="3969458"/>
        <a:ext cx="7422023" cy="641975"/>
      </dsp:txXfrm>
    </dsp:sp>
    <dsp:sp modelId="{A907F8F7-1502-4D4A-B06E-C76AFD607A5B}">
      <dsp:nvSpPr>
        <dsp:cNvPr id="0" name=""/>
        <dsp:cNvSpPr/>
      </dsp:nvSpPr>
      <dsp:spPr>
        <a:xfrm>
          <a:off x="0" y="4698002"/>
          <a:ext cx="7491481" cy="711433"/>
        </a:xfrm>
        <a:prstGeom prst="roundRect">
          <a:avLst/>
        </a:prstGeom>
        <a:gradFill rotWithShape="0">
          <a:gsLst>
            <a:gs pos="0">
              <a:schemeClr val="accent2">
                <a:hueOff val="97234"/>
                <a:satOff val="11176"/>
                <a:lumOff val="-8908"/>
                <a:alphaOff val="0"/>
                <a:tint val="96000"/>
                <a:lumMod val="104000"/>
              </a:schemeClr>
            </a:gs>
            <a:gs pos="100000">
              <a:schemeClr val="accent2">
                <a:hueOff val="97234"/>
                <a:satOff val="11176"/>
                <a:lumOff val="-8908"/>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5. Potential terms and conditions of a resolution agreement.</a:t>
          </a:r>
        </a:p>
      </dsp:txBody>
      <dsp:txXfrm>
        <a:off x="34729" y="4732731"/>
        <a:ext cx="7422023" cy="641975"/>
      </dsp:txXfrm>
    </dsp:sp>
    <dsp:sp modelId="{38F576DC-2C97-471F-B344-67579C38D3F6}">
      <dsp:nvSpPr>
        <dsp:cNvPr id="0" name=""/>
        <dsp:cNvSpPr/>
      </dsp:nvSpPr>
      <dsp:spPr>
        <a:xfrm>
          <a:off x="0" y="5461275"/>
          <a:ext cx="7491481" cy="711433"/>
        </a:xfrm>
        <a:prstGeom prst="roundRect">
          <a:avLst/>
        </a:prstGeom>
        <a:gradFill rotWithShape="0">
          <a:gsLst>
            <a:gs pos="0">
              <a:schemeClr val="accent2">
                <a:hueOff val="113439"/>
                <a:satOff val="13039"/>
                <a:lumOff val="-10393"/>
                <a:alphaOff val="0"/>
                <a:tint val="96000"/>
                <a:lumMod val="104000"/>
              </a:schemeClr>
            </a:gs>
            <a:gs pos="100000">
              <a:schemeClr val="accent2">
                <a:hueOff val="113439"/>
                <a:satOff val="13039"/>
                <a:lumOff val="-10393"/>
                <a:alphaOff val="0"/>
                <a:shade val="98000"/>
                <a:lumMod val="94000"/>
              </a:schemeClr>
            </a:gs>
          </a:gsLst>
          <a:lin ang="5400000" scaled="0"/>
        </a:gradFill>
        <a:ln>
          <a:noFill/>
        </a:ln>
        <a:effectLst>
          <a:outerShdw blurRad="38100" dist="25400" dir="5400000" rotWithShape="0">
            <a:srgbClr val="000000">
              <a:alpha val="2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kern="1200" dirty="0"/>
            <a:t>6. How information may be used if grievance procedures resume.</a:t>
          </a:r>
        </a:p>
      </dsp:txBody>
      <dsp:txXfrm>
        <a:off x="34729" y="5496004"/>
        <a:ext cx="7422023" cy="641975"/>
      </dsp:txXfrm>
    </dsp:sp>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D1E7F6-C6CA-4BB6-9DAC-FD030B661764}">
      <dsp:nvSpPr>
        <dsp:cNvPr id="0" name=""/>
        <dsp:cNvSpPr/>
      </dsp:nvSpPr>
      <dsp:spPr>
        <a:xfrm>
          <a:off x="439480" y="74625"/>
          <a:ext cx="1510523" cy="145508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B70CC350-E4BD-458C-BEEB-7D2C52D6C6D2}">
      <dsp:nvSpPr>
        <dsp:cNvPr id="0" name=""/>
        <dsp:cNvSpPr/>
      </dsp:nvSpPr>
      <dsp:spPr>
        <a:xfrm>
          <a:off x="439480" y="1698165"/>
          <a:ext cx="4315781" cy="623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90000"/>
            </a:lnSpc>
            <a:spcBef>
              <a:spcPct val="0"/>
            </a:spcBef>
            <a:spcAft>
              <a:spcPct val="35000"/>
            </a:spcAft>
            <a:buNone/>
            <a:defRPr b="1"/>
          </a:pPr>
          <a:r>
            <a:rPr lang="en-US" sz="2200" b="1" kern="1200"/>
            <a:t>Clear Communication:</a:t>
          </a:r>
          <a:endParaRPr lang="en-US" sz="2200" kern="1200"/>
        </a:p>
      </dsp:txBody>
      <dsp:txXfrm>
        <a:off x="439480" y="1698165"/>
        <a:ext cx="4315781" cy="623608"/>
      </dsp:txXfrm>
    </dsp:sp>
    <dsp:sp modelId="{3907FFF0-F561-4FA0-BE7C-81B9A8144F3D}">
      <dsp:nvSpPr>
        <dsp:cNvPr id="0" name=""/>
        <dsp:cNvSpPr/>
      </dsp:nvSpPr>
      <dsp:spPr>
        <a:xfrm>
          <a:off x="439480" y="2400124"/>
          <a:ext cx="4315781" cy="1592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kern="1200" dirty="0"/>
            <a:t>Provide detailed explanations of the process, rights, and potential outcomes to all parties.</a:t>
          </a:r>
        </a:p>
        <a:p>
          <a:pPr marL="0" lvl="0" indent="0" algn="l" defTabSz="755650">
            <a:lnSpc>
              <a:spcPct val="90000"/>
            </a:lnSpc>
            <a:spcBef>
              <a:spcPct val="0"/>
            </a:spcBef>
            <a:spcAft>
              <a:spcPct val="35000"/>
            </a:spcAft>
            <a:buNone/>
          </a:pPr>
          <a:r>
            <a:rPr lang="en-US" sz="1700" kern="1200" dirty="0"/>
            <a:t>Ensure that both parties understand the voluntary nature of the process and their ability to withdraw at any time.</a:t>
          </a:r>
        </a:p>
      </dsp:txBody>
      <dsp:txXfrm>
        <a:off x="439480" y="2400124"/>
        <a:ext cx="4315781" cy="1592011"/>
      </dsp:txXfrm>
    </dsp:sp>
    <dsp:sp modelId="{6FAAEF8D-9BCE-4301-8247-1DE731FE28F4}">
      <dsp:nvSpPr>
        <dsp:cNvPr id="0" name=""/>
        <dsp:cNvSpPr/>
      </dsp:nvSpPr>
      <dsp:spPr>
        <a:xfrm>
          <a:off x="5510523" y="74625"/>
          <a:ext cx="1510523" cy="145508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FF0123D-4657-4D4D-BFC1-E4BF54FAE0C8}">
      <dsp:nvSpPr>
        <dsp:cNvPr id="0" name=""/>
        <dsp:cNvSpPr/>
      </dsp:nvSpPr>
      <dsp:spPr>
        <a:xfrm>
          <a:off x="5510523" y="1698165"/>
          <a:ext cx="4315781" cy="6236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977900">
            <a:lnSpc>
              <a:spcPct val="90000"/>
            </a:lnSpc>
            <a:spcBef>
              <a:spcPct val="0"/>
            </a:spcBef>
            <a:spcAft>
              <a:spcPct val="35000"/>
            </a:spcAft>
            <a:buNone/>
            <a:defRPr b="1"/>
          </a:pPr>
          <a:r>
            <a:rPr lang="en-US" sz="2200" b="1" kern="1200"/>
            <a:t>Creating a Supportive Environment:</a:t>
          </a:r>
          <a:endParaRPr lang="en-US" sz="2200" kern="1200"/>
        </a:p>
      </dsp:txBody>
      <dsp:txXfrm>
        <a:off x="5510523" y="1698165"/>
        <a:ext cx="4315781" cy="623608"/>
      </dsp:txXfrm>
    </dsp:sp>
    <dsp:sp modelId="{75841D49-C9D1-4642-A23C-05C8747CB10D}">
      <dsp:nvSpPr>
        <dsp:cNvPr id="0" name=""/>
        <dsp:cNvSpPr/>
      </dsp:nvSpPr>
      <dsp:spPr>
        <a:xfrm>
          <a:off x="5510523" y="2400124"/>
          <a:ext cx="4315781" cy="15920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kern="1200" dirty="0"/>
            <a:t>Foster an environment where students and staff feel safe and supported in reporting concerns and participating in resolution processes.</a:t>
          </a:r>
        </a:p>
        <a:p>
          <a:pPr marL="0" lvl="0" indent="0" algn="l" defTabSz="755650">
            <a:lnSpc>
              <a:spcPct val="90000"/>
            </a:lnSpc>
            <a:spcBef>
              <a:spcPct val="0"/>
            </a:spcBef>
            <a:spcAft>
              <a:spcPct val="35000"/>
            </a:spcAft>
            <a:buNone/>
          </a:pPr>
          <a:r>
            <a:rPr lang="en-US" sz="1700" kern="1200"/>
            <a:t>Promote a culture of respect, understanding, and accountability throughout the school community.</a:t>
          </a:r>
        </a:p>
      </dsp:txBody>
      <dsp:txXfrm>
        <a:off x="5510523" y="2400124"/>
        <a:ext cx="4315781" cy="1592011"/>
      </dsp:txXfrm>
    </dsp:sp>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49CC3D-5BD3-4502-BC5D-6956BE927250}">
      <dsp:nvSpPr>
        <dsp:cNvPr id="0" name=""/>
        <dsp:cNvSpPr/>
      </dsp:nvSpPr>
      <dsp:spPr>
        <a:xfrm>
          <a:off x="672606" y="142330"/>
          <a:ext cx="1512000" cy="1512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FE17CBC-B151-4902-8081-CE3A622D3CB4}">
      <dsp:nvSpPr>
        <dsp:cNvPr id="0" name=""/>
        <dsp:cNvSpPr/>
      </dsp:nvSpPr>
      <dsp:spPr>
        <a:xfrm>
          <a:off x="672606" y="1823483"/>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90000"/>
            </a:lnSpc>
            <a:spcBef>
              <a:spcPct val="0"/>
            </a:spcBef>
            <a:spcAft>
              <a:spcPct val="35000"/>
            </a:spcAft>
            <a:buNone/>
            <a:defRPr b="1"/>
          </a:pPr>
          <a:r>
            <a:rPr lang="en-US" sz="2300" b="1" kern="1200"/>
            <a:t>Documentation and Record-Keeping:</a:t>
          </a:r>
          <a:endParaRPr lang="en-US" sz="2300" kern="1200"/>
        </a:p>
      </dsp:txBody>
      <dsp:txXfrm>
        <a:off x="672606" y="1823483"/>
        <a:ext cx="4320000" cy="648000"/>
      </dsp:txXfrm>
    </dsp:sp>
    <dsp:sp modelId="{AD953729-7689-420E-873C-2BED10D99CA7}">
      <dsp:nvSpPr>
        <dsp:cNvPr id="0" name=""/>
        <dsp:cNvSpPr/>
      </dsp:nvSpPr>
      <dsp:spPr>
        <a:xfrm>
          <a:off x="672606" y="2550158"/>
          <a:ext cx="4320000" cy="1525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kern="1200" dirty="0"/>
            <a:t>Keep detailed records of the informal resolution process, including consent forms, agreements reached, and any follow-up actions.</a:t>
          </a:r>
        </a:p>
        <a:p>
          <a:pPr marL="0" lvl="0" indent="0" algn="l" defTabSz="755650">
            <a:lnSpc>
              <a:spcPct val="90000"/>
            </a:lnSpc>
            <a:spcBef>
              <a:spcPct val="0"/>
            </a:spcBef>
            <a:spcAft>
              <a:spcPct val="35000"/>
            </a:spcAft>
            <a:buNone/>
          </a:pPr>
          <a:r>
            <a:rPr lang="en-US" sz="1700" kern="1200"/>
            <a:t>Ensure compliance with Title IX record-keeping requirements.</a:t>
          </a:r>
        </a:p>
      </dsp:txBody>
      <dsp:txXfrm>
        <a:off x="672606" y="2550158"/>
        <a:ext cx="4320000" cy="1525942"/>
      </dsp:txXfrm>
    </dsp:sp>
    <dsp:sp modelId="{53F69FB8-89D2-41D0-9A11-FA1D95E8A541}">
      <dsp:nvSpPr>
        <dsp:cNvPr id="0" name=""/>
        <dsp:cNvSpPr/>
      </dsp:nvSpPr>
      <dsp:spPr>
        <a:xfrm>
          <a:off x="5748606" y="142330"/>
          <a:ext cx="1512000" cy="1512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049A4B8-FF5B-4E24-99A6-DFC2853F64F6}">
      <dsp:nvSpPr>
        <dsp:cNvPr id="0" name=""/>
        <dsp:cNvSpPr/>
      </dsp:nvSpPr>
      <dsp:spPr>
        <a:xfrm>
          <a:off x="5748606" y="1823483"/>
          <a:ext cx="4320000" cy="64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022350">
            <a:lnSpc>
              <a:spcPct val="90000"/>
            </a:lnSpc>
            <a:spcBef>
              <a:spcPct val="0"/>
            </a:spcBef>
            <a:spcAft>
              <a:spcPct val="35000"/>
            </a:spcAft>
            <a:buNone/>
            <a:defRPr b="1"/>
          </a:pPr>
          <a:r>
            <a:rPr lang="en-US" sz="2300" b="1" kern="1200"/>
            <a:t>Safety and Equity:</a:t>
          </a:r>
          <a:endParaRPr lang="en-US" sz="2300" kern="1200"/>
        </a:p>
      </dsp:txBody>
      <dsp:txXfrm>
        <a:off x="5748606" y="1823483"/>
        <a:ext cx="4320000" cy="648000"/>
      </dsp:txXfrm>
    </dsp:sp>
    <dsp:sp modelId="{81596337-4F35-408E-BB09-663A82FD0752}">
      <dsp:nvSpPr>
        <dsp:cNvPr id="0" name=""/>
        <dsp:cNvSpPr/>
      </dsp:nvSpPr>
      <dsp:spPr>
        <a:xfrm>
          <a:off x="5748606" y="2550158"/>
          <a:ext cx="4320000" cy="152594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a:lnSpc>
              <a:spcPct val="90000"/>
            </a:lnSpc>
            <a:spcBef>
              <a:spcPct val="0"/>
            </a:spcBef>
            <a:spcAft>
              <a:spcPct val="35000"/>
            </a:spcAft>
            <a:buNone/>
          </a:pPr>
          <a:r>
            <a:rPr lang="en-US" sz="1700" kern="1200"/>
            <a:t>Always ensure that the safety and well-being of all parties are prioritized throughout the process.</a:t>
          </a:r>
        </a:p>
        <a:p>
          <a:pPr marL="0" lvl="0" indent="0" algn="l" defTabSz="755650">
            <a:lnSpc>
              <a:spcPct val="90000"/>
            </a:lnSpc>
            <a:spcBef>
              <a:spcPct val="0"/>
            </a:spcBef>
            <a:spcAft>
              <a:spcPct val="35000"/>
            </a:spcAft>
            <a:buNone/>
          </a:pPr>
          <a:r>
            <a:rPr lang="en-US" sz="1700" kern="1200"/>
            <a:t>Monitor for power imbalances and take steps to mitigate them if they arise.</a:t>
          </a:r>
        </a:p>
      </dsp:txBody>
      <dsp:txXfrm>
        <a:off x="5748606" y="2550158"/>
        <a:ext cx="4320000" cy="152594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0.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8/5/layout/IconLeafLabelList">
  <dgm:title val="Icon Leaf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round2DiagRect" r:blip="">
            <dgm:adjLst/>
            <dgm:extLst>
              <a:ext uri="{B698B0E9-8C71-41B9-8309-B3DCBF30829C}">
                <dgm1612:spPr xmlns:dgm1612="http://schemas.microsoft.com/office/drawing/2016/12/diagram">
                  <a:prstGeom prst="round2DiagRect">
                    <a:avLst>
                      <a:gd name="adj1" fmla="val 29727"/>
                      <a:gd name="adj2" fmla="val 0"/>
                    </a:avLst>
                  </a:prstGeom>
                </dgm1612:spPr>
              </a:ext>
            </dgm:ext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6.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9.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5DBE2E-3D0A-F745-5E78-B53EEE4B92CA}"/>
              </a:ext>
            </a:extLst>
          </p:cNvPr>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a:extLst>
              <a:ext uri="{FF2B5EF4-FFF2-40B4-BE49-F238E27FC236}">
                <a16:creationId xmlns:a16="http://schemas.microsoft.com/office/drawing/2014/main" id="{4E00325B-08B1-DEE6-9552-260218CAACCC}"/>
              </a:ext>
            </a:extLst>
          </p:cNvPr>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F43E6C07-929D-4A5B-AF05-AC759B358A1A}" type="datetimeFigureOut">
              <a:rPr lang="en-US" smtClean="0"/>
              <a:t>8/28/2024</a:t>
            </a:fld>
            <a:endParaRPr lang="en-US"/>
          </a:p>
        </p:txBody>
      </p:sp>
      <p:sp>
        <p:nvSpPr>
          <p:cNvPr id="4" name="Footer Placeholder 3">
            <a:extLst>
              <a:ext uri="{FF2B5EF4-FFF2-40B4-BE49-F238E27FC236}">
                <a16:creationId xmlns:a16="http://schemas.microsoft.com/office/drawing/2014/main" id="{D3F3DFE9-57EB-C06B-4D6D-3E97B63D00EA}"/>
              </a:ext>
            </a:extLst>
          </p:cNvPr>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69B81CBE-6273-2BCE-01AD-AF9D308209AE}"/>
              </a:ext>
            </a:extLst>
          </p:cNvPr>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5FF7CA45-657C-44BD-9DD7-7B83E39AB98C}" type="slidenum">
              <a:rPr lang="en-US" smtClean="0"/>
              <a:t>‹#›</a:t>
            </a:fld>
            <a:endParaRPr lang="en-US"/>
          </a:p>
        </p:txBody>
      </p:sp>
    </p:spTree>
    <p:extLst>
      <p:ext uri="{BB962C8B-B14F-4D97-AF65-F5344CB8AC3E}">
        <p14:creationId xmlns:p14="http://schemas.microsoft.com/office/powerpoint/2010/main" val="18816189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23B22093-5AAA-4AF2-AB75-DBA5E2BFE167}" type="datetimeFigureOut">
              <a:rPr lang="en-US" smtClean="0"/>
              <a:t>8/28/2024</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41835A45-F4D1-4CAE-B58E-F2CA7B26DCE8}" type="slidenum">
              <a:rPr lang="en-US" smtClean="0"/>
              <a:t>‹#›</a:t>
            </a:fld>
            <a:endParaRPr lang="en-US"/>
          </a:p>
        </p:txBody>
      </p:sp>
    </p:spTree>
    <p:extLst>
      <p:ext uri="{BB962C8B-B14F-4D97-AF65-F5344CB8AC3E}">
        <p14:creationId xmlns:p14="http://schemas.microsoft.com/office/powerpoint/2010/main" val="2557229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1.next.westlaw.com/Link/Document/FullText?findType=L&amp;pubNum=1000547&amp;cite=34CFRS106.44&amp;originatingDoc=N4C180DD0078E11EFA44C80528C18E9E8&amp;refType=VB&amp;originationContext=document&amp;transitionType=DocumentItem&amp;ppcid=e83032137cd5486abc39b5ae026b9f75&amp;contextData=(sc.DocLink)#co_pp_73a1000032f37"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212121"/>
                </a:solidFill>
                <a:effectLst/>
                <a:latin typeface="Arial" panose="020B0604020202020204" pitchFamily="34" charset="0"/>
              </a:rPr>
              <a:t>All investigators, decisionmakers, and other persons who are responsible for implementing the recipient's grievance procedures or have the authority to modify or terminate supportive measures under </a:t>
            </a:r>
            <a:r>
              <a:rPr lang="en-US" b="0" i="0" u="none" strike="noStrike" dirty="0">
                <a:solidFill>
                  <a:srgbClr val="145DA4"/>
                </a:solidFill>
                <a:effectLst/>
                <a:latin typeface="Arial" panose="020B0604020202020204" pitchFamily="34" charset="0"/>
                <a:hlinkClick r:id="rId3"/>
              </a:rPr>
              <a:t>§ 106.44(g)(4)</a:t>
            </a:r>
            <a:r>
              <a:rPr lang="en-US" b="0" i="0" dirty="0">
                <a:solidFill>
                  <a:srgbClr val="212121"/>
                </a:solidFill>
                <a:effectLst/>
                <a:latin typeface="Arial" panose="020B0604020202020204" pitchFamily="34" charset="0"/>
              </a:rPr>
              <a:t> must be trained on the following topics to the extent related to their responsibilities</a:t>
            </a:r>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1</a:t>
            </a:fld>
            <a:endParaRPr lang="en-US"/>
          </a:p>
        </p:txBody>
      </p:sp>
    </p:spTree>
    <p:extLst>
      <p:ext uri="{BB962C8B-B14F-4D97-AF65-F5344CB8AC3E}">
        <p14:creationId xmlns:p14="http://schemas.microsoft.com/office/powerpoint/2010/main" val="8917572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Note: this is a significant departure from the 2020 regulation, which required the LEA to respond in a manner that was “not deliberately indifferent.” ED declined to define “promptly” but suggested in its official comments that the term means “without unreasonable delay.” - More in handbook</a:t>
            </a:r>
          </a:p>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3</a:t>
            </a:fld>
            <a:endParaRPr lang="en-US"/>
          </a:p>
        </p:txBody>
      </p:sp>
    </p:spTree>
    <p:extLst>
      <p:ext uri="{BB962C8B-B14F-4D97-AF65-F5344CB8AC3E}">
        <p14:creationId xmlns:p14="http://schemas.microsoft.com/office/powerpoint/2010/main" val="2362598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NOTE: the decision maker can the same person as the Coordinator or Investigator- 106.45b2 - More in handbook</a:t>
            </a:r>
          </a:p>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4</a:t>
            </a:fld>
            <a:endParaRPr lang="en-US"/>
          </a:p>
        </p:txBody>
      </p:sp>
    </p:spTree>
    <p:extLst>
      <p:ext uri="{BB962C8B-B14F-4D97-AF65-F5344CB8AC3E}">
        <p14:creationId xmlns:p14="http://schemas.microsoft.com/office/powerpoint/2010/main" val="35268314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n-US" dirty="0"/>
              <a:t>Whether or not a complaint is initiated by the Coordinator, Coordinator must take all other appropriate prompt and effective steps to ensure the sex discrimination does not continue or recur</a:t>
            </a:r>
          </a:p>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5</a:t>
            </a:fld>
            <a:endParaRPr lang="en-US"/>
          </a:p>
        </p:txBody>
      </p:sp>
    </p:spTree>
    <p:extLst>
      <p:ext uri="{BB962C8B-B14F-4D97-AF65-F5344CB8AC3E}">
        <p14:creationId xmlns:p14="http://schemas.microsoft.com/office/powerpoint/2010/main" val="15402380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7</a:t>
            </a:fld>
            <a:endParaRPr lang="en-US"/>
          </a:p>
        </p:txBody>
      </p:sp>
    </p:spTree>
    <p:extLst>
      <p:ext uri="{BB962C8B-B14F-4D97-AF65-F5344CB8AC3E}">
        <p14:creationId xmlns:p14="http://schemas.microsoft.com/office/powerpoint/2010/main" val="497571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 A recipient may not disclose any personally identifiable information related to, for example, a supportive measure or a request for a reasonable modification because of pregnancy or related conditions under § 106.40(b)(3), unless the recipient has obtained consent or one of the other exceptions is met, and, as with proposed § 106.44(j), this paragraph also applies to personally identifiable information obtained by a recipient with regard to complainants, respondents, or witnesses, or other participants in informal </a:t>
            </a:r>
            <a:r>
              <a:rPr lang="en-US" b="1" dirty="0" err="1"/>
              <a:t>reso</a:t>
            </a:r>
            <a:r>
              <a:rPr lang="en-US" b="1" dirty="0"/>
              <a:t> process</a:t>
            </a:r>
          </a:p>
        </p:txBody>
      </p:sp>
      <p:sp>
        <p:nvSpPr>
          <p:cNvPr id="4" name="Slide Number Placeholder 3"/>
          <p:cNvSpPr>
            <a:spLocks noGrp="1"/>
          </p:cNvSpPr>
          <p:nvPr>
            <p:ph type="sldNum" sz="quarter" idx="5"/>
          </p:nvPr>
        </p:nvSpPr>
        <p:spPr/>
        <p:txBody>
          <a:bodyPr/>
          <a:lstStyle/>
          <a:p>
            <a:fld id="{41835A45-F4D1-4CAE-B58E-F2CA7B26DCE8}" type="slidenum">
              <a:rPr lang="en-US" smtClean="0"/>
              <a:t>8</a:t>
            </a:fld>
            <a:endParaRPr lang="en-US"/>
          </a:p>
        </p:txBody>
      </p:sp>
    </p:spTree>
    <p:extLst>
      <p:ext uri="{BB962C8B-B14F-4D97-AF65-F5344CB8AC3E}">
        <p14:creationId xmlns:p14="http://schemas.microsoft.com/office/powerpoint/2010/main" val="2318648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Timeframe is </a:t>
            </a:r>
            <a:r>
              <a:rPr lang="en-US" b="1" dirty="0"/>
              <a:t>PROMPT</a:t>
            </a:r>
            <a:r>
              <a:rPr lang="en-US" dirty="0"/>
              <a:t>, no longer “with deliberate indifference”</a:t>
            </a:r>
          </a:p>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9</a:t>
            </a:fld>
            <a:endParaRPr lang="en-US"/>
          </a:p>
        </p:txBody>
      </p:sp>
    </p:spTree>
    <p:extLst>
      <p:ext uri="{BB962C8B-B14F-4D97-AF65-F5344CB8AC3E}">
        <p14:creationId xmlns:p14="http://schemas.microsoft.com/office/powerpoint/2010/main" val="2163621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1835A45-F4D1-4CAE-B58E-F2CA7B26DC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48534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1835A45-F4D1-4CAE-B58E-F2CA7B26DC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7141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12</a:t>
            </a:fld>
            <a:endParaRPr lang="en-US"/>
          </a:p>
        </p:txBody>
      </p:sp>
    </p:spTree>
    <p:extLst>
      <p:ext uri="{BB962C8B-B14F-4D97-AF65-F5344CB8AC3E}">
        <p14:creationId xmlns:p14="http://schemas.microsoft.com/office/powerpoint/2010/main" val="29380438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Consistent with the position in the 2020 amendments, the Department maintains that the requirement for equitable treatment</a:t>
            </a:r>
          </a:p>
          <a:p>
            <a:r>
              <a:rPr lang="en-US" dirty="0"/>
              <a:t>recognizes that the interests of a respondent and complainant may differ. Thus, it is appropriate and necessary for a recipient to treat complainants and respondents differently in some respects during the course of the grievance procedures and the outcomes of the grievance procedures will necessarily have different consequences for the complainant and the respondent. See 85 FR</a:t>
            </a:r>
          </a:p>
          <a:p>
            <a:r>
              <a:rPr lang="en-US" dirty="0"/>
              <a:t>30242.</a:t>
            </a:r>
          </a:p>
          <a:p>
            <a:r>
              <a:rPr lang="en-US" dirty="0"/>
              <a:t>For example, under the final regulations, a recipient must provide remedies to the complainant as appropriate if there is a determination that sex discrimination occurred, see § 106.45(h)(3), must use its grievance procedures before imposing discipline on a respondent, see</a:t>
            </a:r>
          </a:p>
          <a:p>
            <a:r>
              <a:rPr lang="en-US" dirty="0"/>
              <a:t>generally §§ 106.45 and 106.46, and must notify complainants and respondents about and offer</a:t>
            </a:r>
          </a:p>
          <a:p>
            <a:r>
              <a:rPr lang="en-US" dirty="0"/>
              <a:t>supportive measures at different times, see § 106.44(f)(1).</a:t>
            </a:r>
          </a:p>
          <a:p>
            <a:endParaRPr lang="en-US" dirty="0"/>
          </a:p>
          <a:p>
            <a:r>
              <a:rPr lang="en-US" sz="1200" b="1" dirty="0"/>
              <a:t>NOTE: Unlike the 2020 regs, the new regs do not require the provision of an advisor to anyone who requests one. A person may have an advisor, but the district is no longer responsible for providing one at the party’s request</a:t>
            </a:r>
          </a:p>
          <a:p>
            <a:endParaRPr lang="en-US" sz="1200" b="1" dirty="0"/>
          </a:p>
          <a:p>
            <a:pPr defTabSz="942289"/>
            <a:r>
              <a:rPr lang="en-US" sz="1200" dirty="0"/>
              <a:t>Protection of info - Provided that the steps do not restrict the ability of the parties to: obtain and present evidence, including by speaking to witnesses, subject to § 106.71; consult with their family members, confidential resources, or advisors; or otherwise prepare for or participate in the grievance procedures;</a:t>
            </a:r>
          </a:p>
          <a:p>
            <a:endParaRPr lang="en-US" dirty="0"/>
          </a:p>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13</a:t>
            </a:fld>
            <a:endParaRPr lang="en-US"/>
          </a:p>
        </p:txBody>
      </p:sp>
    </p:spTree>
    <p:extLst>
      <p:ext uri="{BB962C8B-B14F-4D97-AF65-F5344CB8AC3E}">
        <p14:creationId xmlns:p14="http://schemas.microsoft.com/office/powerpoint/2010/main" val="20599148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2400" b="1" i="0" dirty="0">
                <a:solidFill>
                  <a:srgbClr val="212121"/>
                </a:solidFill>
                <a:effectLst/>
                <a:latin typeface="Arial" panose="020B0604020202020204" pitchFamily="34" charset="0"/>
              </a:rPr>
              <a:t>Supportive measures </a:t>
            </a:r>
            <a:r>
              <a:rPr lang="en-US" sz="2400" b="0" i="0" dirty="0">
                <a:solidFill>
                  <a:srgbClr val="212121"/>
                </a:solidFill>
                <a:effectLst/>
                <a:latin typeface="Arial" panose="020B0604020202020204" pitchFamily="34" charset="0"/>
              </a:rPr>
              <a:t>= individualized measures offered as appropriate, as reasonably available, without unreasonably burdening a complainant or respondent, not for punitive or disciplinary reasons, and without fee or charge to the complainant or respondent to:</a:t>
            </a:r>
          </a:p>
          <a:p>
            <a:pPr algn="l"/>
            <a:r>
              <a:rPr lang="en-US" sz="2400" b="0" i="0" dirty="0">
                <a:solidFill>
                  <a:srgbClr val="212121"/>
                </a:solidFill>
                <a:effectLst/>
                <a:latin typeface="Arial" panose="020B0604020202020204" pitchFamily="34" charset="0"/>
              </a:rPr>
              <a:t>(1) Restore or preserve that party's access to the recipient's education program or activity, </a:t>
            </a:r>
          </a:p>
          <a:p>
            <a:pPr algn="l"/>
            <a:r>
              <a:rPr lang="en-US" sz="2400" b="0" i="0" dirty="0">
                <a:solidFill>
                  <a:srgbClr val="212121"/>
                </a:solidFill>
                <a:effectLst/>
                <a:latin typeface="Arial" panose="020B0604020202020204" pitchFamily="34" charset="0"/>
              </a:rPr>
              <a:t>(2) Provide support during the recipient's grievance procedures or during the informal resolution process </a:t>
            </a:r>
          </a:p>
          <a:p>
            <a:pPr algn="l"/>
            <a:endParaRPr lang="en-US" sz="2400" b="0" i="0" dirty="0">
              <a:solidFill>
                <a:srgbClr val="212121"/>
              </a:solidFill>
              <a:effectLst/>
              <a:latin typeface="Arial" panose="020B0604020202020204" pitchFamily="34" charset="0"/>
            </a:endParaRPr>
          </a:p>
          <a:p>
            <a:pPr algn="l"/>
            <a:r>
              <a:rPr lang="en-US" sz="1600" b="1" dirty="0"/>
              <a:t>Thus, challenges to supportive measures under § 106.44(g)(4) could include, but are not limited to, challenges concerning whether a supportive measure is reasonably burdensome, whether a</a:t>
            </a:r>
          </a:p>
          <a:p>
            <a:r>
              <a:rPr lang="en-US" sz="1600" b="1" dirty="0"/>
              <a:t>supportive measure is reasonably available, whether the supportive measure is being imposed for punitive or disciplinary reasons, whether the supportive measure is being imposed without fee or charge, and whether the supportive measure is effective in meeting the purposes for which it is intended, including to restore or preserve access to the education program or activity, provide safety or provide support during the grievance procedure.</a:t>
            </a:r>
          </a:p>
          <a:p>
            <a:endParaRPr lang="en-US" sz="1600" b="1" dirty="0"/>
          </a:p>
          <a:p>
            <a:r>
              <a:rPr lang="en-US" sz="1600" b="1" dirty="0"/>
              <a:t>the Title IX Coordinator may choose to delegate the responsibility to provide or deny supportive measures to another employee and provide appropriate and impartial review of requests to terminate or modify such measures themselves, or the Title IX Coordinator may be the one to provide or deny supportive measures and the recipient or the Title IX Coordinator may designate an alternative appropriate and impartial administrator to review challenges to supportive measures. To ensure that the parties receive an independent review, however, neither the Title IX Coordinator nor any other employee will be permitted to both provide and review the same supportive measures</a:t>
            </a:r>
          </a:p>
          <a:p>
            <a:endParaRPr lang="en-US" sz="1600" b="1" dirty="0"/>
          </a:p>
          <a:p>
            <a:r>
              <a:rPr lang="en-US" sz="1600" b="1" dirty="0"/>
              <a:t>The Department will offer technical assistance, as appropriate, to promote compliance with these final regulations.</a:t>
            </a:r>
          </a:p>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19</a:t>
            </a:fld>
            <a:endParaRPr lang="en-US"/>
          </a:p>
        </p:txBody>
      </p:sp>
    </p:spTree>
    <p:extLst>
      <p:ext uri="{BB962C8B-B14F-4D97-AF65-F5344CB8AC3E}">
        <p14:creationId xmlns:p14="http://schemas.microsoft.com/office/powerpoint/2010/main" val="1004041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2289"/>
            <a:r>
              <a:rPr lang="en-US" dirty="0"/>
              <a:t>Notice may be verbal, but it is recommended that any verbal notice be followed up with written confirmation</a:t>
            </a:r>
          </a:p>
          <a:p>
            <a:pPr defTabSz="942289"/>
            <a:endParaRPr lang="en-US" dirty="0"/>
          </a:p>
          <a:p>
            <a:pPr marL="0" marR="0" lvl="0" indent="0" algn="l" defTabSz="942289" rtl="0" eaLnBrk="1" fontAlgn="auto" latinLnBrk="0" hangingPunct="1">
              <a:lnSpc>
                <a:spcPct val="100000"/>
              </a:lnSpc>
              <a:spcBef>
                <a:spcPts val="0"/>
              </a:spcBef>
              <a:spcAft>
                <a:spcPts val="0"/>
              </a:spcAft>
              <a:buClrTx/>
              <a:buSzTx/>
              <a:buFontTx/>
              <a:buNone/>
              <a:tabLst/>
              <a:defRPr/>
            </a:pPr>
            <a:r>
              <a:rPr lang="en-US" dirty="0"/>
              <a:t>In instances of alleged sex-based harassment complaints, the notice should include the range of supportive measures available to complainants and respondents and a list or the range of possible disciplinary sanctions that the recipient may impose and remedies that the recipient may provide following a determination that sex-based harassment occurred.</a:t>
            </a:r>
          </a:p>
          <a:p>
            <a:pPr defTabSz="942289"/>
            <a:endParaRPr lang="en-US" dirty="0"/>
          </a:p>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22</a:t>
            </a:fld>
            <a:endParaRPr lang="en-US"/>
          </a:p>
        </p:txBody>
      </p:sp>
    </p:spTree>
    <p:extLst>
      <p:ext uri="{BB962C8B-B14F-4D97-AF65-F5344CB8AC3E}">
        <p14:creationId xmlns:p14="http://schemas.microsoft.com/office/powerpoint/2010/main" val="23644532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24</a:t>
            </a:fld>
            <a:endParaRPr lang="en-US"/>
          </a:p>
        </p:txBody>
      </p:sp>
    </p:spTree>
    <p:extLst>
      <p:ext uri="{BB962C8B-B14F-4D97-AF65-F5344CB8AC3E}">
        <p14:creationId xmlns:p14="http://schemas.microsoft.com/office/powerpoint/2010/main" val="2829170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26</a:t>
            </a:fld>
            <a:endParaRPr lang="en-US"/>
          </a:p>
        </p:txBody>
      </p:sp>
    </p:spTree>
    <p:extLst>
      <p:ext uri="{BB962C8B-B14F-4D97-AF65-F5344CB8AC3E}">
        <p14:creationId xmlns:p14="http://schemas.microsoft.com/office/powerpoint/2010/main" val="41131170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Parents/Guardians are permitted to: </a:t>
            </a:r>
          </a:p>
          <a:p>
            <a:r>
              <a:rPr lang="en-US" dirty="0"/>
              <a:t>File a report or complaint on their student’s behalf </a:t>
            </a:r>
          </a:p>
          <a:p>
            <a:r>
              <a:rPr lang="en-US" dirty="0"/>
              <a:t>Accompany their student to all interviews/ meetings/hearings </a:t>
            </a:r>
          </a:p>
          <a:p>
            <a:r>
              <a:rPr lang="en-US" dirty="0"/>
              <a:t> Make decisions throughout the grievance process on behalf of their student </a:t>
            </a:r>
          </a:p>
          <a:p>
            <a:r>
              <a:rPr lang="en-US" dirty="0"/>
              <a:t>Access their student’s education records, including Title IX complaint file</a:t>
            </a:r>
          </a:p>
        </p:txBody>
      </p:sp>
      <p:sp>
        <p:nvSpPr>
          <p:cNvPr id="4" name="Slide Number Placeholder 3"/>
          <p:cNvSpPr>
            <a:spLocks noGrp="1"/>
          </p:cNvSpPr>
          <p:nvPr>
            <p:ph type="sldNum" sz="quarter" idx="5"/>
          </p:nvPr>
        </p:nvSpPr>
        <p:spPr/>
        <p:txBody>
          <a:bodyPr/>
          <a:lstStyle/>
          <a:p>
            <a:fld id="{41835A45-F4D1-4CAE-B58E-F2CA7B26DCE8}" type="slidenum">
              <a:rPr lang="en-US" smtClean="0"/>
              <a:t>27</a:t>
            </a:fld>
            <a:endParaRPr lang="en-US"/>
          </a:p>
        </p:txBody>
      </p:sp>
    </p:spTree>
    <p:extLst>
      <p:ext uri="{BB962C8B-B14F-4D97-AF65-F5344CB8AC3E}">
        <p14:creationId xmlns:p14="http://schemas.microsoft.com/office/powerpoint/2010/main" val="28304182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29</a:t>
            </a:fld>
            <a:endParaRPr lang="en-US"/>
          </a:p>
        </p:txBody>
      </p:sp>
    </p:spTree>
    <p:extLst>
      <p:ext uri="{BB962C8B-B14F-4D97-AF65-F5344CB8AC3E}">
        <p14:creationId xmlns:p14="http://schemas.microsoft.com/office/powerpoint/2010/main" val="40709183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31</a:t>
            </a:fld>
            <a:endParaRPr lang="en-US"/>
          </a:p>
        </p:txBody>
      </p:sp>
    </p:spTree>
    <p:extLst>
      <p:ext uri="{BB962C8B-B14F-4D97-AF65-F5344CB8AC3E}">
        <p14:creationId xmlns:p14="http://schemas.microsoft.com/office/powerpoint/2010/main" val="40980105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Evaluative response = “that must have been difficult” “He said that? That is terrible” </a:t>
            </a:r>
          </a:p>
        </p:txBody>
      </p:sp>
      <p:sp>
        <p:nvSpPr>
          <p:cNvPr id="4" name="Slide Number Placeholder 3"/>
          <p:cNvSpPr>
            <a:spLocks noGrp="1"/>
          </p:cNvSpPr>
          <p:nvPr>
            <p:ph type="sldNum" sz="quarter" idx="5"/>
          </p:nvPr>
        </p:nvSpPr>
        <p:spPr/>
        <p:txBody>
          <a:bodyPr/>
          <a:lstStyle/>
          <a:p>
            <a:fld id="{41835A45-F4D1-4CAE-B58E-F2CA7B26DCE8}" type="slidenum">
              <a:rPr lang="en-US" smtClean="0"/>
              <a:t>34</a:t>
            </a:fld>
            <a:endParaRPr lang="en-US"/>
          </a:p>
        </p:txBody>
      </p:sp>
    </p:spTree>
    <p:extLst>
      <p:ext uri="{BB962C8B-B14F-4D97-AF65-F5344CB8AC3E}">
        <p14:creationId xmlns:p14="http://schemas.microsoft.com/office/powerpoint/2010/main" val="40307317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NOTE: this review can happen before the evidence is provided to the parties, after the parties have seen the evidence and before final decision, or both. We recommend it occur once, before the parties see the evidence. </a:t>
            </a:r>
          </a:p>
          <a:p>
            <a:endParaRPr lang="en-US" sz="1400" b="1" dirty="0"/>
          </a:p>
          <a:p>
            <a:endParaRPr lang="en-US" sz="1400" b="1" dirty="0"/>
          </a:p>
          <a:p>
            <a:r>
              <a:rPr lang="en-US" sz="1400" b="1" dirty="0"/>
              <a:t>A review of the evidence may be in the form of an investigative report (summary of the evidence) or review of all evidence in original form. </a:t>
            </a:r>
          </a:p>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42</a:t>
            </a:fld>
            <a:endParaRPr lang="en-US"/>
          </a:p>
        </p:txBody>
      </p:sp>
    </p:spTree>
    <p:extLst>
      <p:ext uri="{BB962C8B-B14F-4D97-AF65-F5344CB8AC3E}">
        <p14:creationId xmlns:p14="http://schemas.microsoft.com/office/powerpoint/2010/main" val="8373735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b="1" dirty="0"/>
              <a:t>Note: unlike the 2020 regulations, the parties no longer have to be provided a hard copy or electronic version of the evidence.</a:t>
            </a:r>
          </a:p>
          <a:p>
            <a:r>
              <a:rPr lang="en-US" sz="1400" b="1" dirty="0"/>
              <a:t>Unlike to 2020 regulations, the recipient is not required to give the parties 10 days to respond to the evidence, and consider that response before writing the investigative report</a:t>
            </a:r>
          </a:p>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43</a:t>
            </a:fld>
            <a:endParaRPr lang="en-US"/>
          </a:p>
        </p:txBody>
      </p:sp>
    </p:spTree>
    <p:extLst>
      <p:ext uri="{BB962C8B-B14F-4D97-AF65-F5344CB8AC3E}">
        <p14:creationId xmlns:p14="http://schemas.microsoft.com/office/powerpoint/2010/main" val="41398399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b="1" u="sng" dirty="0"/>
              <a:t>Note: the new regulations largely eliminate the content requirements found in the 2020 regulations. Instead, these regulations only require the written determination to include the rationale for that decision and the procedures and permissible bases for appeal</a:t>
            </a:r>
          </a:p>
        </p:txBody>
      </p:sp>
      <p:sp>
        <p:nvSpPr>
          <p:cNvPr id="4" name="Slide Number Placeholder 3"/>
          <p:cNvSpPr>
            <a:spLocks noGrp="1"/>
          </p:cNvSpPr>
          <p:nvPr>
            <p:ph type="sldNum" sz="quarter" idx="5"/>
          </p:nvPr>
        </p:nvSpPr>
        <p:spPr/>
        <p:txBody>
          <a:bodyPr/>
          <a:lstStyle/>
          <a:p>
            <a:fld id="{41835A45-F4D1-4CAE-B58E-F2CA7B26DCE8}" type="slidenum">
              <a:rPr lang="en-US" smtClean="0"/>
              <a:t>50</a:t>
            </a:fld>
            <a:endParaRPr lang="en-US"/>
          </a:p>
        </p:txBody>
      </p:sp>
    </p:spTree>
    <p:extLst>
      <p:ext uri="{BB962C8B-B14F-4D97-AF65-F5344CB8AC3E}">
        <p14:creationId xmlns:p14="http://schemas.microsoft.com/office/powerpoint/2010/main" val="13155420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51</a:t>
            </a:fld>
            <a:endParaRPr lang="en-US"/>
          </a:p>
        </p:txBody>
      </p:sp>
    </p:spTree>
    <p:extLst>
      <p:ext uri="{BB962C8B-B14F-4D97-AF65-F5344CB8AC3E}">
        <p14:creationId xmlns:p14="http://schemas.microsoft.com/office/powerpoint/2010/main" val="2773311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big change form the 2020 regs, which actually required the LEA to notify the parties that they COULD be disciplined for making a false statement</a:t>
            </a:r>
          </a:p>
        </p:txBody>
      </p:sp>
      <p:sp>
        <p:nvSpPr>
          <p:cNvPr id="4" name="Slide Number Placeholder 3"/>
          <p:cNvSpPr>
            <a:spLocks noGrp="1"/>
          </p:cNvSpPr>
          <p:nvPr>
            <p:ph type="sldNum" sz="quarter" idx="5"/>
          </p:nvPr>
        </p:nvSpPr>
        <p:spPr/>
        <p:txBody>
          <a:bodyPr/>
          <a:lstStyle/>
          <a:p>
            <a:fld id="{41835A45-F4D1-4CAE-B58E-F2CA7B26DCE8}" type="slidenum">
              <a:rPr lang="en-US" smtClean="0"/>
              <a:t>52</a:t>
            </a:fld>
            <a:endParaRPr lang="en-US"/>
          </a:p>
        </p:txBody>
      </p:sp>
    </p:spTree>
    <p:extLst>
      <p:ext uri="{BB962C8B-B14F-4D97-AF65-F5344CB8AC3E}">
        <p14:creationId xmlns:p14="http://schemas.microsoft.com/office/powerpoint/2010/main" val="35619878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600" b="1" dirty="0"/>
          </a:p>
          <a:p>
            <a:r>
              <a:rPr lang="en-US" sz="1600" b="1" dirty="0"/>
              <a:t>NOTE: the new regulations no longer list the bases for appeal, as did the 2024 regs. Now it just must follow other district process. Likely would follow process for appeal of complaint of discrimination.</a:t>
            </a:r>
          </a:p>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53</a:t>
            </a:fld>
            <a:endParaRPr lang="en-US"/>
          </a:p>
        </p:txBody>
      </p:sp>
    </p:spTree>
    <p:extLst>
      <p:ext uri="{BB962C8B-B14F-4D97-AF65-F5344CB8AC3E}">
        <p14:creationId xmlns:p14="http://schemas.microsoft.com/office/powerpoint/2010/main" val="26675051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54</a:t>
            </a:fld>
            <a:endParaRPr lang="en-US"/>
          </a:p>
        </p:txBody>
      </p:sp>
    </p:spTree>
    <p:extLst>
      <p:ext uri="{BB962C8B-B14F-4D97-AF65-F5344CB8AC3E}">
        <p14:creationId xmlns:p14="http://schemas.microsoft.com/office/powerpoint/2010/main" val="7573763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65</a:t>
            </a:fld>
            <a:endParaRPr lang="en-US"/>
          </a:p>
        </p:txBody>
      </p:sp>
    </p:spTree>
    <p:extLst>
      <p:ext uri="{BB962C8B-B14F-4D97-AF65-F5344CB8AC3E}">
        <p14:creationId xmlns:p14="http://schemas.microsoft.com/office/powerpoint/2010/main" val="42229443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Note: Not a permanent emergency removal. Only while serious threat exists. Permanent removal would be only after implementation of the grievance process under 106.45</a:t>
            </a:r>
          </a:p>
          <a:p>
            <a:r>
              <a:rPr lang="en-US" sz="1600" b="1" dirty="0"/>
              <a:t>Note: Not limited to sex based harassment, but the factors for needed for emergency removal must be established</a:t>
            </a:r>
          </a:p>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66</a:t>
            </a:fld>
            <a:endParaRPr lang="en-US"/>
          </a:p>
        </p:txBody>
      </p:sp>
    </p:spTree>
    <p:extLst>
      <p:ext uri="{BB962C8B-B14F-4D97-AF65-F5344CB8AC3E}">
        <p14:creationId xmlns:p14="http://schemas.microsoft.com/office/powerpoint/2010/main" val="11462084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67</a:t>
            </a:fld>
            <a:endParaRPr lang="en-US"/>
          </a:p>
        </p:txBody>
      </p:sp>
    </p:spTree>
    <p:extLst>
      <p:ext uri="{BB962C8B-B14F-4D97-AF65-F5344CB8AC3E}">
        <p14:creationId xmlns:p14="http://schemas.microsoft.com/office/powerpoint/2010/main" val="10350145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35A45-F4D1-4CAE-B58E-F2CA7B26DCE8}" type="slidenum">
              <a:rPr lang="en-US" smtClean="0"/>
              <a:t>69</a:t>
            </a:fld>
            <a:endParaRPr lang="en-US"/>
          </a:p>
        </p:txBody>
      </p:sp>
    </p:spTree>
    <p:extLst>
      <p:ext uri="{BB962C8B-B14F-4D97-AF65-F5344CB8AC3E}">
        <p14:creationId xmlns:p14="http://schemas.microsoft.com/office/powerpoint/2010/main" val="15031692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BB5B508-0C81-49BD-B58E-5A1FFCDFCA73}"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C26F46B3-DF9F-4980-8578-368F717FABBC}" type="slidenum">
              <a:rPr lang="en-US" smtClean="0"/>
              <a:t>‹#›</a:t>
            </a:fld>
            <a:endParaRPr lang="en-US"/>
          </a:p>
        </p:txBody>
      </p:sp>
    </p:spTree>
    <p:extLst>
      <p:ext uri="{BB962C8B-B14F-4D97-AF65-F5344CB8AC3E}">
        <p14:creationId xmlns:p14="http://schemas.microsoft.com/office/powerpoint/2010/main" val="239998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B5B508-0C81-49BD-B58E-5A1FFCDFCA73}"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26F46B3-DF9F-4980-8578-368F717FABBC}" type="slidenum">
              <a:rPr lang="en-US" smtClean="0"/>
              <a:t>‹#›</a:t>
            </a:fld>
            <a:endParaRPr lang="en-US"/>
          </a:p>
        </p:txBody>
      </p:sp>
    </p:spTree>
    <p:extLst>
      <p:ext uri="{BB962C8B-B14F-4D97-AF65-F5344CB8AC3E}">
        <p14:creationId xmlns:p14="http://schemas.microsoft.com/office/powerpoint/2010/main" val="27675375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B5B508-0C81-49BD-B58E-5A1FFCDFCA73}"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26F46B3-DF9F-4980-8578-368F717FABBC}" type="slidenum">
              <a:rPr lang="en-US" smtClean="0"/>
              <a:t>‹#›</a:t>
            </a:fld>
            <a:endParaRPr lang="en-US"/>
          </a:p>
        </p:txBody>
      </p:sp>
    </p:spTree>
    <p:extLst>
      <p:ext uri="{BB962C8B-B14F-4D97-AF65-F5344CB8AC3E}">
        <p14:creationId xmlns:p14="http://schemas.microsoft.com/office/powerpoint/2010/main" val="886873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B5B508-0C81-49BD-B58E-5A1FFCDFCA73}"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26F46B3-DF9F-4980-8578-368F717FABBC}" type="slidenum">
              <a:rPr lang="en-US" smtClean="0"/>
              <a:t>‹#›</a:t>
            </a:fld>
            <a:endParaRPr lang="en-US"/>
          </a:p>
        </p:txBody>
      </p:sp>
    </p:spTree>
    <p:extLst>
      <p:ext uri="{BB962C8B-B14F-4D97-AF65-F5344CB8AC3E}">
        <p14:creationId xmlns:p14="http://schemas.microsoft.com/office/powerpoint/2010/main" val="17752344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BB5B508-0C81-49BD-B58E-5A1FFCDFCA73}" type="datetimeFigureOut">
              <a:rPr lang="en-US" smtClean="0"/>
              <a:t>8/28/2024</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C26F46B3-DF9F-4980-8578-368F717FABBC}" type="slidenum">
              <a:rPr lang="en-US" smtClean="0"/>
              <a:t>‹#›</a:t>
            </a:fld>
            <a:endParaRPr lang="en-US"/>
          </a:p>
        </p:txBody>
      </p:sp>
    </p:spTree>
    <p:extLst>
      <p:ext uri="{BB962C8B-B14F-4D97-AF65-F5344CB8AC3E}">
        <p14:creationId xmlns:p14="http://schemas.microsoft.com/office/powerpoint/2010/main" val="2213689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BB5B508-0C81-49BD-B58E-5A1FFCDFCA73}" type="datetimeFigureOut">
              <a:rPr lang="en-US" smtClean="0"/>
              <a:t>8/28/2024</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C26F46B3-DF9F-4980-8578-368F717FABBC}" type="slidenum">
              <a:rPr lang="en-US" smtClean="0"/>
              <a:t>‹#›</a:t>
            </a:fld>
            <a:endParaRPr lang="en-US"/>
          </a:p>
        </p:txBody>
      </p:sp>
    </p:spTree>
    <p:extLst>
      <p:ext uri="{BB962C8B-B14F-4D97-AF65-F5344CB8AC3E}">
        <p14:creationId xmlns:p14="http://schemas.microsoft.com/office/powerpoint/2010/main" val="36775524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B5B508-0C81-49BD-B58E-5A1FFCDFCA73}" type="datetimeFigureOut">
              <a:rPr lang="en-US" smtClean="0"/>
              <a:t>8/28/2024</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C26F46B3-DF9F-4980-8578-368F717FABBC}" type="slidenum">
              <a:rPr lang="en-US" smtClean="0"/>
              <a:t>‹#›</a:t>
            </a:fld>
            <a:endParaRPr lang="en-US"/>
          </a:p>
        </p:txBody>
      </p:sp>
    </p:spTree>
    <p:extLst>
      <p:ext uri="{BB962C8B-B14F-4D97-AF65-F5344CB8AC3E}">
        <p14:creationId xmlns:p14="http://schemas.microsoft.com/office/powerpoint/2010/main" val="36129963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B5B508-0C81-49BD-B58E-5A1FFCDFCA73}"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C26F46B3-DF9F-4980-8578-368F717FABBC}" type="slidenum">
              <a:rPr lang="en-US" smtClean="0"/>
              <a:t>‹#›</a:t>
            </a:fld>
            <a:endParaRPr lang="en-US"/>
          </a:p>
        </p:txBody>
      </p:sp>
    </p:spTree>
    <p:extLst>
      <p:ext uri="{BB962C8B-B14F-4D97-AF65-F5344CB8AC3E}">
        <p14:creationId xmlns:p14="http://schemas.microsoft.com/office/powerpoint/2010/main" val="3819429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B5B508-0C81-49BD-B58E-5A1FFCDFCA73}"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26F46B3-DF9F-4980-8578-368F717FABBC}" type="slidenum">
              <a:rPr lang="en-US" smtClean="0"/>
              <a:t>‹#›</a:t>
            </a:fld>
            <a:endParaRPr lang="en-US"/>
          </a:p>
        </p:txBody>
      </p:sp>
    </p:spTree>
    <p:extLst>
      <p:ext uri="{BB962C8B-B14F-4D97-AF65-F5344CB8AC3E}">
        <p14:creationId xmlns:p14="http://schemas.microsoft.com/office/powerpoint/2010/main" val="3153221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B5B508-0C81-49BD-B58E-5A1FFCDFCA73}"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26F46B3-DF9F-4980-8578-368F717FABBC}" type="slidenum">
              <a:rPr lang="en-US" smtClean="0"/>
              <a:t>‹#›</a:t>
            </a:fld>
            <a:endParaRPr lang="en-US"/>
          </a:p>
        </p:txBody>
      </p:sp>
    </p:spTree>
    <p:extLst>
      <p:ext uri="{BB962C8B-B14F-4D97-AF65-F5344CB8AC3E}">
        <p14:creationId xmlns:p14="http://schemas.microsoft.com/office/powerpoint/2010/main" val="25819788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BB5B508-0C81-49BD-B58E-5A1FFCDFCA73}"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C26F46B3-DF9F-4980-8578-368F717FABBC}"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511981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BB5B508-0C81-49BD-B58E-5A1FFCDFCA73}"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26F46B3-DF9F-4980-8578-368F717FABBC}" type="slidenum">
              <a:rPr lang="en-US" smtClean="0"/>
              <a:t>‹#›</a:t>
            </a:fld>
            <a:endParaRPr lang="en-US"/>
          </a:p>
        </p:txBody>
      </p:sp>
    </p:spTree>
    <p:extLst>
      <p:ext uri="{BB962C8B-B14F-4D97-AF65-F5344CB8AC3E}">
        <p14:creationId xmlns:p14="http://schemas.microsoft.com/office/powerpoint/2010/main" val="24321484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BB5B508-0C81-49BD-B58E-5A1FFCDFCA73}"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26F46B3-DF9F-4980-8578-368F717FABBC}"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6236513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EBB5B508-0C81-49BD-B58E-5A1FFCDFCA73}" type="datetimeFigureOut">
              <a:rPr lang="en-US" smtClean="0"/>
              <a:t>8/28/2024</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C26F46B3-DF9F-4980-8578-368F717FABBC}" type="slidenum">
              <a:rPr lang="en-US" smtClean="0"/>
              <a:t>‹#›</a:t>
            </a:fld>
            <a:endParaRPr lang="en-US"/>
          </a:p>
        </p:txBody>
      </p:sp>
    </p:spTree>
    <p:extLst>
      <p:ext uri="{BB962C8B-B14F-4D97-AF65-F5344CB8AC3E}">
        <p14:creationId xmlns:p14="http://schemas.microsoft.com/office/powerpoint/2010/main" val="55378379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B5B508-0C81-49BD-B58E-5A1FFCDFCA73}"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26F46B3-DF9F-4980-8578-368F717FABBC}" type="slidenum">
              <a:rPr lang="en-US" smtClean="0"/>
              <a:t>‹#›</a:t>
            </a:fld>
            <a:endParaRPr lang="en-US"/>
          </a:p>
        </p:txBody>
      </p:sp>
    </p:spTree>
    <p:extLst>
      <p:ext uri="{BB962C8B-B14F-4D97-AF65-F5344CB8AC3E}">
        <p14:creationId xmlns:p14="http://schemas.microsoft.com/office/powerpoint/2010/main" val="21986666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B5B508-0C81-49BD-B58E-5A1FFCDFCA73}" type="datetimeFigureOut">
              <a:rPr lang="en-US" smtClean="0"/>
              <a:t>8/28/2024</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C26F46B3-DF9F-4980-8578-368F717FABBC}" type="slidenum">
              <a:rPr lang="en-US" smtClean="0"/>
              <a:t>‹#›</a:t>
            </a:fld>
            <a:endParaRPr lang="en-US"/>
          </a:p>
        </p:txBody>
      </p:sp>
    </p:spTree>
    <p:extLst>
      <p:ext uri="{BB962C8B-B14F-4D97-AF65-F5344CB8AC3E}">
        <p14:creationId xmlns:p14="http://schemas.microsoft.com/office/powerpoint/2010/main" val="3642654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EBB5B508-0C81-49BD-B58E-5A1FFCDFCA73}" type="datetimeFigureOut">
              <a:rPr lang="en-US" smtClean="0"/>
              <a:t>8/28/2024</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C26F46B3-DF9F-4980-8578-368F717FABBC}" type="slidenum">
              <a:rPr lang="en-US" smtClean="0"/>
              <a:t>‹#›</a:t>
            </a:fld>
            <a:endParaRPr lang="en-US"/>
          </a:p>
        </p:txBody>
      </p:sp>
    </p:spTree>
    <p:extLst>
      <p:ext uri="{BB962C8B-B14F-4D97-AF65-F5344CB8AC3E}">
        <p14:creationId xmlns:p14="http://schemas.microsoft.com/office/powerpoint/2010/main" val="2280298760"/>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 id="2147483805" r:id="rId12"/>
    <p:sldLayoutId id="2147483806" r:id="rId13"/>
    <p:sldLayoutId id="2147483807" r:id="rId14"/>
    <p:sldLayoutId id="2147483808" r:id="rId15"/>
    <p:sldLayoutId id="214748380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7.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7.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0.sv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7.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51.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56.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29.xml"/><Relationship Id="rId7" Type="http://schemas.microsoft.com/office/2007/relationships/diagramDrawing" Target="../diagrams/drawing29.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29.xml"/><Relationship Id="rId5" Type="http://schemas.openxmlformats.org/officeDocument/2006/relationships/diagramQuickStyle" Target="../diagrams/quickStyle29.xml"/><Relationship Id="rId4" Type="http://schemas.openxmlformats.org/officeDocument/2006/relationships/diagramLayout" Target="../diagrams/layout2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68.svg"/></Relationships>
</file>

<file path=ppt/slides/_rels/slide70.xml.rels><?xml version="1.0" encoding="UTF-8" standalone="yes"?>
<Relationships xmlns="http://schemas.openxmlformats.org/package/2006/relationships"><Relationship Id="rId3" Type="http://schemas.openxmlformats.org/officeDocument/2006/relationships/image" Target="../media/image70.svg"/><Relationship Id="rId2" Type="http://schemas.openxmlformats.org/officeDocument/2006/relationships/image" Target="../media/image69.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3F58F-1CAB-0A52-578C-0271691F756A}"/>
              </a:ext>
            </a:extLst>
          </p:cNvPr>
          <p:cNvSpPr>
            <a:spLocks noGrp="1"/>
          </p:cNvSpPr>
          <p:nvPr>
            <p:ph type="ctrTitle"/>
          </p:nvPr>
        </p:nvSpPr>
        <p:spPr>
          <a:xfrm>
            <a:off x="2650173" y="1624584"/>
            <a:ext cx="8915399" cy="2262781"/>
          </a:xfrm>
        </p:spPr>
        <p:txBody>
          <a:bodyPr>
            <a:normAutofit fontScale="90000"/>
          </a:bodyPr>
          <a:lstStyle/>
          <a:p>
            <a:r>
              <a:rPr lang="en-US" dirty="0">
                <a:latin typeface="Algerian" panose="04020705040A02060702" pitchFamily="82" charset="0"/>
              </a:rPr>
              <a:t>TITLE IX COMPLIANCE- Investigator, Decision Maker, and Other title ix team members</a:t>
            </a:r>
          </a:p>
        </p:txBody>
      </p:sp>
      <p:sp>
        <p:nvSpPr>
          <p:cNvPr id="3" name="Subtitle 2">
            <a:extLst>
              <a:ext uri="{FF2B5EF4-FFF2-40B4-BE49-F238E27FC236}">
                <a16:creationId xmlns:a16="http://schemas.microsoft.com/office/drawing/2014/main" id="{75E1BAEF-103A-9611-00BA-6AB7BF4DC088}"/>
              </a:ext>
            </a:extLst>
          </p:cNvPr>
          <p:cNvSpPr>
            <a:spLocks noGrp="1"/>
          </p:cNvSpPr>
          <p:nvPr>
            <p:ph type="subTitle" idx="1"/>
          </p:nvPr>
        </p:nvSpPr>
        <p:spPr>
          <a:xfrm>
            <a:off x="2206752" y="4655461"/>
            <a:ext cx="9144000" cy="1689679"/>
          </a:xfrm>
        </p:spPr>
        <p:txBody>
          <a:bodyPr>
            <a:normAutofit/>
          </a:bodyPr>
          <a:lstStyle/>
          <a:p>
            <a:r>
              <a:rPr lang="en-US" dirty="0"/>
              <a:t>San Mateo County Attorney’s Office</a:t>
            </a:r>
          </a:p>
          <a:p>
            <a:r>
              <a:rPr lang="en-US" dirty="0"/>
              <a:t>Gina J. Beltramo, Lead Deputy County Attorney</a:t>
            </a:r>
          </a:p>
          <a:p>
            <a:r>
              <a:rPr lang="en-US" dirty="0"/>
              <a:t>Lisa Y. Cho, Deputy County Attorney</a:t>
            </a:r>
          </a:p>
          <a:p>
            <a:r>
              <a:rPr lang="en-US" dirty="0"/>
              <a:t>Lauren F. Carroll, Deputy County Attorney</a:t>
            </a:r>
          </a:p>
        </p:txBody>
      </p:sp>
    </p:spTree>
    <p:extLst>
      <p:ext uri="{BB962C8B-B14F-4D97-AF65-F5344CB8AC3E}">
        <p14:creationId xmlns:p14="http://schemas.microsoft.com/office/powerpoint/2010/main" val="2394620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4CA621-70C7-D9BB-77E7-C65870C33888}"/>
              </a:ext>
            </a:extLst>
          </p:cNvPr>
          <p:cNvSpPr>
            <a:spLocks noGrp="1"/>
          </p:cNvSpPr>
          <p:nvPr>
            <p:ph type="title"/>
          </p:nvPr>
        </p:nvSpPr>
        <p:spPr>
          <a:xfrm>
            <a:off x="3373062" y="624110"/>
            <a:ext cx="8131550" cy="1280890"/>
          </a:xfrm>
        </p:spPr>
        <p:txBody>
          <a:bodyPr>
            <a:normAutofit/>
          </a:bodyPr>
          <a:lstStyle/>
          <a:p>
            <a:r>
              <a:rPr lang="en-US" dirty="0">
                <a:latin typeface="Algerian" panose="04020705040A02060702" pitchFamily="82" charset="0"/>
              </a:rPr>
              <a:t>AGENDA</a:t>
            </a:r>
          </a:p>
        </p:txBody>
      </p:sp>
      <p:sp>
        <p:nvSpPr>
          <p:cNvPr id="10" name="Rectangle 9">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4"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5"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6"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7"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18"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19"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20"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21"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2"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3"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4"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grpSp>
        <p:nvGrpSpPr>
          <p:cNvPr id="26" name="Group 25">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US"/>
            </a:p>
          </p:txBody>
        </p:sp>
        <p:sp>
          <p:nvSpPr>
            <p:cNvPr id="28"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US"/>
            </a:p>
          </p:txBody>
        </p:sp>
        <p:sp>
          <p:nvSpPr>
            <p:cNvPr id="29"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US"/>
            </a:p>
          </p:txBody>
        </p:sp>
        <p:sp>
          <p:nvSpPr>
            <p:cNvPr id="30"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US"/>
            </a:p>
          </p:txBody>
        </p:sp>
        <p:sp>
          <p:nvSpPr>
            <p:cNvPr id="31"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US"/>
            </a:p>
          </p:txBody>
        </p:sp>
        <p:sp>
          <p:nvSpPr>
            <p:cNvPr id="32"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US"/>
            </a:p>
          </p:txBody>
        </p:sp>
        <p:sp>
          <p:nvSpPr>
            <p:cNvPr id="33"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US"/>
            </a:p>
          </p:txBody>
        </p:sp>
        <p:sp>
          <p:nvSpPr>
            <p:cNvPr id="34"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US"/>
            </a:p>
          </p:txBody>
        </p:sp>
        <p:sp>
          <p:nvSpPr>
            <p:cNvPr id="35"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US"/>
            </a:p>
          </p:txBody>
        </p:sp>
        <p:sp>
          <p:nvSpPr>
            <p:cNvPr id="36"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US"/>
            </a:p>
          </p:txBody>
        </p:sp>
        <p:sp>
          <p:nvSpPr>
            <p:cNvPr id="37"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US"/>
            </a:p>
          </p:txBody>
        </p:sp>
        <p:sp>
          <p:nvSpPr>
            <p:cNvPr id="38"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US"/>
            </a:p>
          </p:txBody>
        </p:sp>
      </p:grpSp>
      <p:sp>
        <p:nvSpPr>
          <p:cNvPr id="40"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CC105C79-C2AD-6AFD-6F4B-13F29CD1136A}"/>
              </a:ext>
            </a:extLst>
          </p:cNvPr>
          <p:cNvSpPr>
            <a:spLocks noGrp="1"/>
          </p:cNvSpPr>
          <p:nvPr>
            <p:ph idx="1"/>
          </p:nvPr>
        </p:nvSpPr>
        <p:spPr>
          <a:xfrm>
            <a:off x="3373062" y="2133600"/>
            <a:ext cx="8131550" cy="3777622"/>
          </a:xfrm>
        </p:spPr>
        <p:txBody>
          <a:bodyPr>
            <a:normAutofit/>
          </a:bodyPr>
          <a:lstStyle/>
          <a:p>
            <a:pPr marL="0" indent="0">
              <a:buNone/>
            </a:pPr>
            <a:r>
              <a:rPr lang="en-US" dirty="0"/>
              <a:t>1.  Grievance Procedures</a:t>
            </a:r>
          </a:p>
          <a:p>
            <a:pPr marL="0" indent="0">
              <a:buNone/>
            </a:pPr>
            <a:r>
              <a:rPr lang="en-US" dirty="0"/>
              <a:t>2.  Supportive Measures</a:t>
            </a:r>
          </a:p>
          <a:p>
            <a:pPr>
              <a:buAutoNum type="arabicPeriod" startAt="3"/>
            </a:pPr>
            <a:r>
              <a:rPr lang="en-US" dirty="0"/>
              <a:t>Investigation</a:t>
            </a:r>
          </a:p>
          <a:p>
            <a:pPr>
              <a:buAutoNum type="arabicPeriod" startAt="3"/>
            </a:pPr>
            <a:r>
              <a:rPr lang="en-US" dirty="0"/>
              <a:t>Review of Evidence</a:t>
            </a:r>
          </a:p>
          <a:p>
            <a:pPr>
              <a:buAutoNum type="arabicPeriod" startAt="3"/>
            </a:pPr>
            <a:r>
              <a:rPr lang="en-US" dirty="0"/>
              <a:t>Determination of Responsibility</a:t>
            </a:r>
          </a:p>
          <a:p>
            <a:pPr>
              <a:buAutoNum type="arabicPeriod" startAt="3"/>
            </a:pPr>
            <a:r>
              <a:rPr lang="en-US" dirty="0"/>
              <a:t>Appeal</a:t>
            </a:r>
          </a:p>
          <a:p>
            <a:pPr>
              <a:buAutoNum type="arabicPeriod" startAt="3"/>
            </a:pPr>
            <a:r>
              <a:rPr lang="en-US" dirty="0"/>
              <a:t>Informal Resolution Process</a:t>
            </a:r>
          </a:p>
          <a:p>
            <a:pPr>
              <a:buAutoNum type="arabicPeriod" startAt="3"/>
            </a:pPr>
            <a:r>
              <a:rPr lang="en-US" dirty="0"/>
              <a:t>Dismissal</a:t>
            </a:r>
          </a:p>
          <a:p>
            <a:endParaRPr lang="en-US" dirty="0"/>
          </a:p>
        </p:txBody>
      </p:sp>
    </p:spTree>
    <p:extLst>
      <p:ext uri="{BB962C8B-B14F-4D97-AF65-F5344CB8AC3E}">
        <p14:creationId xmlns:p14="http://schemas.microsoft.com/office/powerpoint/2010/main" val="4032702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3F3D7-A53B-12A5-7622-DD10AD7B4CEB}"/>
              </a:ext>
            </a:extLst>
          </p:cNvPr>
          <p:cNvSpPr>
            <a:spLocks noGrp="1"/>
          </p:cNvSpPr>
          <p:nvPr>
            <p:ph type="title"/>
          </p:nvPr>
        </p:nvSpPr>
        <p:spPr/>
        <p:txBody>
          <a:bodyPr>
            <a:normAutofit fontScale="90000"/>
          </a:bodyPr>
          <a:lstStyle/>
          <a:p>
            <a:br>
              <a:rPr lang="en-US" dirty="0">
                <a:latin typeface="Algerian" panose="04020705040A02060702" pitchFamily="82" charset="0"/>
              </a:rPr>
            </a:br>
            <a:r>
              <a:rPr lang="en-US" dirty="0">
                <a:latin typeface="Algerian" panose="04020705040A02060702" pitchFamily="82" charset="0"/>
              </a:rPr>
              <a:t>AN LEA’s OBLIGATION TO RESPOND (</a:t>
            </a:r>
            <a:r>
              <a:rPr lang="en-US" dirty="0">
                <a:effectLst/>
                <a:latin typeface="Times New Roman" panose="02020603050405020304" pitchFamily="18" charset="0"/>
                <a:ea typeface="Calibri" panose="020F0502020204030204" pitchFamily="34" charset="0"/>
              </a:rPr>
              <a:t>§</a:t>
            </a:r>
            <a:r>
              <a:rPr lang="en-US" dirty="0">
                <a:latin typeface="Algerian" panose="04020705040A02060702" pitchFamily="82" charset="0"/>
              </a:rPr>
              <a:t>106.44)</a:t>
            </a:r>
            <a:br>
              <a:rPr lang="en-US" dirty="0">
                <a:latin typeface="Algerian" panose="04020705040A02060702" pitchFamily="82" charset="0"/>
              </a:rPr>
            </a:br>
            <a:endParaRPr lang="en-US" dirty="0">
              <a:latin typeface="Algerian" panose="04020705040A02060702" pitchFamily="82" charset="0"/>
            </a:endParaRPr>
          </a:p>
        </p:txBody>
      </p:sp>
      <p:sp>
        <p:nvSpPr>
          <p:cNvPr id="3" name="Content Placeholder 2">
            <a:extLst>
              <a:ext uri="{FF2B5EF4-FFF2-40B4-BE49-F238E27FC236}">
                <a16:creationId xmlns:a16="http://schemas.microsoft.com/office/drawing/2014/main" id="{FC74200F-323E-E57B-2CE8-29A969C359C0}"/>
              </a:ext>
            </a:extLst>
          </p:cNvPr>
          <p:cNvSpPr>
            <a:spLocks noGrp="1"/>
          </p:cNvSpPr>
          <p:nvPr>
            <p:ph idx="1"/>
          </p:nvPr>
        </p:nvSpPr>
        <p:spPr/>
        <p:txBody>
          <a:bodyPr/>
          <a:lstStyle/>
          <a:p>
            <a:r>
              <a:rPr lang="en-US" dirty="0"/>
              <a:t>Knowledge of conduct that reasonably may constitute sex      discrimination                  Must respond promptly and effectively</a:t>
            </a:r>
          </a:p>
          <a:p>
            <a:endParaRPr lang="en-US" dirty="0"/>
          </a:p>
          <a:p>
            <a:pPr marL="0" indent="0" algn="ctr">
              <a:buNone/>
            </a:pPr>
            <a:r>
              <a:rPr lang="en-US" b="1" dirty="0"/>
              <a:t>“without unreasonable delay”</a:t>
            </a:r>
          </a:p>
          <a:p>
            <a:endParaRPr lang="en-US" dirty="0"/>
          </a:p>
        </p:txBody>
      </p:sp>
      <p:sp>
        <p:nvSpPr>
          <p:cNvPr id="4" name="Arrow: Right 3">
            <a:extLst>
              <a:ext uri="{FF2B5EF4-FFF2-40B4-BE49-F238E27FC236}">
                <a16:creationId xmlns:a16="http://schemas.microsoft.com/office/drawing/2014/main" id="{C63669DC-1756-3BAA-BE11-7CCC45929BC7}"/>
              </a:ext>
            </a:extLst>
          </p:cNvPr>
          <p:cNvSpPr/>
          <p:nvPr/>
        </p:nvSpPr>
        <p:spPr>
          <a:xfrm>
            <a:off x="4648136" y="2374934"/>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 </a:t>
            </a:r>
          </a:p>
        </p:txBody>
      </p:sp>
    </p:spTree>
    <p:extLst>
      <p:ext uri="{BB962C8B-B14F-4D97-AF65-F5344CB8AC3E}">
        <p14:creationId xmlns:p14="http://schemas.microsoft.com/office/powerpoint/2010/main" val="3703718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238910-CA96-4F13-181C-2B406BAACA1D}"/>
              </a:ext>
            </a:extLst>
          </p:cNvPr>
          <p:cNvSpPr>
            <a:spLocks noGrp="1"/>
          </p:cNvSpPr>
          <p:nvPr>
            <p:ph type="title"/>
          </p:nvPr>
        </p:nvSpPr>
        <p:spPr>
          <a:xfrm>
            <a:off x="1259893" y="3101093"/>
            <a:ext cx="2454052" cy="3029344"/>
          </a:xfrm>
        </p:spPr>
        <p:txBody>
          <a:bodyPr>
            <a:normAutofit/>
          </a:bodyPr>
          <a:lstStyle/>
          <a:p>
            <a:r>
              <a:rPr lang="en-US" sz="3200" dirty="0">
                <a:solidFill>
                  <a:schemeClr val="bg1"/>
                </a:solidFill>
                <a:latin typeface="Algerian" panose="04020705040A02060702" pitchFamily="82" charset="0"/>
              </a:rPr>
              <a:t>Who is your Title IX team?</a:t>
            </a:r>
          </a:p>
        </p:txBody>
      </p:sp>
      <p:sp>
        <p:nvSpPr>
          <p:cNvPr id="16"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7" name="Rectangle 16">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 name="Content Placeholder 2">
            <a:extLst>
              <a:ext uri="{FF2B5EF4-FFF2-40B4-BE49-F238E27FC236}">
                <a16:creationId xmlns:a16="http://schemas.microsoft.com/office/drawing/2014/main" id="{5D353223-0EC7-6191-BC5C-14184DC4B290}"/>
              </a:ext>
            </a:extLst>
          </p:cNvPr>
          <p:cNvGraphicFramePr>
            <a:graphicFrameLocks noGrp="1"/>
          </p:cNvGraphicFramePr>
          <p:nvPr>
            <p:ph idx="1"/>
            <p:extLst>
              <p:ext uri="{D42A27DB-BD31-4B8C-83A1-F6EECF244321}">
                <p14:modId xmlns:p14="http://schemas.microsoft.com/office/powerpoint/2010/main" val="3370618909"/>
              </p:ext>
            </p:extLst>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3820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41901B5-54FD-4B44-A07E-D651282DFC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F3423FF-39D0-0921-3F32-70C242624CA5}"/>
              </a:ext>
            </a:extLst>
          </p:cNvPr>
          <p:cNvSpPr>
            <a:spLocks noGrp="1"/>
          </p:cNvSpPr>
          <p:nvPr>
            <p:ph type="title"/>
          </p:nvPr>
        </p:nvSpPr>
        <p:spPr>
          <a:xfrm>
            <a:off x="1794897" y="624110"/>
            <a:ext cx="9712998" cy="1280890"/>
          </a:xfrm>
        </p:spPr>
        <p:txBody>
          <a:bodyPr>
            <a:normAutofit/>
          </a:bodyPr>
          <a:lstStyle/>
          <a:p>
            <a:r>
              <a:rPr lang="en-US" dirty="0">
                <a:latin typeface="Algerian" panose="04020705040A02060702" pitchFamily="82" charset="0"/>
              </a:rPr>
              <a:t>THE TITLE IX COORDINATOR</a:t>
            </a:r>
          </a:p>
        </p:txBody>
      </p:sp>
      <p:sp>
        <p:nvSpPr>
          <p:cNvPr id="11" name="Rectangle 10">
            <a:extLst>
              <a:ext uri="{FF2B5EF4-FFF2-40B4-BE49-F238E27FC236}">
                <a16:creationId xmlns:a16="http://schemas.microsoft.com/office/drawing/2014/main" id="{27405D71-C37E-449D-A61C-11064F760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1">
            <a:extLst>
              <a:ext uri="{FF2B5EF4-FFF2-40B4-BE49-F238E27FC236}">
                <a16:creationId xmlns:a16="http://schemas.microsoft.com/office/drawing/2014/main" id="{6C97661C-87C2-4FD2-AE84-0FA740CF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EE695CA0-74E7-7121-E46D-E56BAF1807CC}"/>
              </a:ext>
            </a:extLst>
          </p:cNvPr>
          <p:cNvGraphicFramePr>
            <a:graphicFrameLocks noGrp="1"/>
          </p:cNvGraphicFramePr>
          <p:nvPr>
            <p:ph idx="1"/>
            <p:extLst>
              <p:ext uri="{D42A27DB-BD31-4B8C-83A1-F6EECF244321}">
                <p14:modId xmlns:p14="http://schemas.microsoft.com/office/powerpoint/2010/main" val="2243120808"/>
              </p:ext>
            </p:extLst>
          </p:nvPr>
        </p:nvGraphicFramePr>
        <p:xfrm>
          <a:off x="684104" y="1597151"/>
          <a:ext cx="10981869" cy="50838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966445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1BE15AD-74D9-4540-AECA-6A338D302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D8E17E0-431E-5700-BAF6-7617E92C65B0}"/>
              </a:ext>
            </a:extLst>
          </p:cNvPr>
          <p:cNvSpPr>
            <a:spLocks noGrp="1"/>
          </p:cNvSpPr>
          <p:nvPr>
            <p:ph type="title"/>
          </p:nvPr>
        </p:nvSpPr>
        <p:spPr>
          <a:xfrm>
            <a:off x="1794897" y="624110"/>
            <a:ext cx="9712998" cy="1280890"/>
          </a:xfrm>
        </p:spPr>
        <p:txBody>
          <a:bodyPr>
            <a:normAutofit/>
          </a:bodyPr>
          <a:lstStyle/>
          <a:p>
            <a:endParaRPr lang="en-US"/>
          </a:p>
        </p:txBody>
      </p:sp>
      <p:sp>
        <p:nvSpPr>
          <p:cNvPr id="25" name="Rectangle 24">
            <a:extLst>
              <a:ext uri="{FF2B5EF4-FFF2-40B4-BE49-F238E27FC236}">
                <a16:creationId xmlns:a16="http://schemas.microsoft.com/office/drawing/2014/main" id="{5E2E47D1-2C32-4FB7-A5F0-F31C8F390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Freeform 11">
            <a:extLst>
              <a:ext uri="{FF2B5EF4-FFF2-40B4-BE49-F238E27FC236}">
                <a16:creationId xmlns:a16="http://schemas.microsoft.com/office/drawing/2014/main" id="{884C5A90-A356-4F6E-92BE-AA6527470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18" name="Content Placeholder 2">
            <a:extLst>
              <a:ext uri="{FF2B5EF4-FFF2-40B4-BE49-F238E27FC236}">
                <a16:creationId xmlns:a16="http://schemas.microsoft.com/office/drawing/2014/main" id="{2CBD8DBF-AE18-445E-F9A6-86CE410CB77F}"/>
              </a:ext>
            </a:extLst>
          </p:cNvPr>
          <p:cNvGraphicFramePr>
            <a:graphicFrameLocks noGrp="1"/>
          </p:cNvGraphicFramePr>
          <p:nvPr>
            <p:ph idx="1"/>
            <p:extLst>
              <p:ext uri="{D42A27DB-BD31-4B8C-83A1-F6EECF244321}">
                <p14:modId xmlns:p14="http://schemas.microsoft.com/office/powerpoint/2010/main" val="2416831387"/>
              </p:ext>
            </p:extLst>
          </p:nvPr>
        </p:nvGraphicFramePr>
        <p:xfrm>
          <a:off x="1794897" y="2222983"/>
          <a:ext cx="8987404" cy="36539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830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1DBE429-8660-4D88-BC47-B159B7251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BB7DF222-98CD-4513-8AEA-F83CF2A11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07004D1-30E1-79D0-736D-96FB09A418A1}"/>
              </a:ext>
            </a:extLst>
          </p:cNvPr>
          <p:cNvSpPr>
            <a:spLocks noGrp="1"/>
          </p:cNvSpPr>
          <p:nvPr>
            <p:ph type="title"/>
          </p:nvPr>
        </p:nvSpPr>
        <p:spPr>
          <a:xfrm>
            <a:off x="1843391" y="624110"/>
            <a:ext cx="9383408" cy="1280890"/>
          </a:xfrm>
        </p:spPr>
        <p:txBody>
          <a:bodyPr>
            <a:normAutofit/>
          </a:bodyPr>
          <a:lstStyle/>
          <a:p>
            <a:r>
              <a:rPr lang="en-US" dirty="0">
                <a:solidFill>
                  <a:schemeClr val="bg1"/>
                </a:solidFill>
                <a:latin typeface="Algerian" panose="04020705040A02060702" pitchFamily="82" charset="0"/>
              </a:rPr>
              <a:t>BIAS &amp; CONFLICT</a:t>
            </a:r>
          </a:p>
        </p:txBody>
      </p:sp>
      <p:sp>
        <p:nvSpPr>
          <p:cNvPr id="31" name="Freeform 11">
            <a:extLst>
              <a:ext uri="{FF2B5EF4-FFF2-40B4-BE49-F238E27FC236}">
                <a16:creationId xmlns:a16="http://schemas.microsoft.com/office/drawing/2014/main" id="{92C98781-DD9B-44BA-B873-BD5060A9C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673390E2-D1D9-69C9-BDFD-538A5E6FA311}"/>
              </a:ext>
            </a:extLst>
          </p:cNvPr>
          <p:cNvGraphicFramePr>
            <a:graphicFrameLocks noGrp="1"/>
          </p:cNvGraphicFramePr>
          <p:nvPr>
            <p:ph idx="1"/>
            <p:extLst>
              <p:ext uri="{D42A27DB-BD31-4B8C-83A1-F6EECF244321}">
                <p14:modId xmlns:p14="http://schemas.microsoft.com/office/powerpoint/2010/main" val="4072150490"/>
              </p:ext>
            </p:extLst>
          </p:nvPr>
        </p:nvGraphicFramePr>
        <p:xfrm>
          <a:off x="393539" y="2529110"/>
          <a:ext cx="11458937" cy="3929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19175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4CF5113-EFAB-D424-0EF2-11903CC9D3B7}"/>
              </a:ext>
            </a:extLst>
          </p:cNvPr>
          <p:cNvSpPr>
            <a:spLocks noGrp="1"/>
          </p:cNvSpPr>
          <p:nvPr>
            <p:ph type="title"/>
          </p:nvPr>
        </p:nvSpPr>
        <p:spPr>
          <a:xfrm>
            <a:off x="926275" y="2030887"/>
            <a:ext cx="3011741" cy="3029344"/>
          </a:xfrm>
        </p:spPr>
        <p:txBody>
          <a:bodyPr>
            <a:noAutofit/>
          </a:bodyPr>
          <a:lstStyle/>
          <a:p>
            <a:pPr>
              <a:lnSpc>
                <a:spcPct val="90000"/>
              </a:lnSpc>
            </a:pPr>
            <a:r>
              <a:rPr lang="en-US" sz="3200" dirty="0">
                <a:solidFill>
                  <a:schemeClr val="bg1"/>
                </a:solidFill>
                <a:latin typeface="Algerian" panose="04020705040A02060702" pitchFamily="82" charset="0"/>
              </a:rPr>
              <a:t>NON-DISCLOSURE OF PERSONALLY IDENTIFIABLE INFORMATION</a:t>
            </a: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95D6C0BB-5A50-6761-14A3-F29C6D96CC0A}"/>
              </a:ext>
            </a:extLst>
          </p:cNvPr>
          <p:cNvGraphicFramePr>
            <a:graphicFrameLocks noGrp="1"/>
          </p:cNvGraphicFramePr>
          <p:nvPr>
            <p:ph idx="1"/>
            <p:extLst>
              <p:ext uri="{D42A27DB-BD31-4B8C-83A1-F6EECF244321}">
                <p14:modId xmlns:p14="http://schemas.microsoft.com/office/powerpoint/2010/main" val="2045890049"/>
              </p:ext>
            </p:extLst>
          </p:nvPr>
        </p:nvGraphicFramePr>
        <p:xfrm>
          <a:off x="4713144" y="641551"/>
          <a:ext cx="6832212" cy="58080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012392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D0576B5-59D2-C9F2-00E5-43B4FAF326C0}"/>
              </a:ext>
            </a:extLst>
          </p:cNvPr>
          <p:cNvSpPr>
            <a:spLocks noGrp="1"/>
          </p:cNvSpPr>
          <p:nvPr>
            <p:ph type="title"/>
          </p:nvPr>
        </p:nvSpPr>
        <p:spPr>
          <a:xfrm>
            <a:off x="1259893" y="1905184"/>
            <a:ext cx="2454052" cy="3029344"/>
          </a:xfrm>
        </p:spPr>
        <p:txBody>
          <a:bodyPr>
            <a:normAutofit fontScale="90000"/>
          </a:bodyPr>
          <a:lstStyle/>
          <a:p>
            <a:r>
              <a:rPr lang="en-US" sz="3200" dirty="0">
                <a:solidFill>
                  <a:schemeClr val="bg1"/>
                </a:solidFill>
                <a:latin typeface="Algerian" panose="04020705040A02060702" pitchFamily="82" charset="0"/>
              </a:rPr>
              <a:t>What Starts the Title IX Process?</a:t>
            </a:r>
            <a:br>
              <a:rPr lang="en-US" sz="3200" dirty="0">
                <a:solidFill>
                  <a:schemeClr val="bg1"/>
                </a:solidFill>
                <a:latin typeface="Algerian" panose="04020705040A02060702" pitchFamily="82" charset="0"/>
              </a:rPr>
            </a:br>
            <a:r>
              <a:rPr lang="en-US" sz="3200" dirty="0">
                <a:solidFill>
                  <a:schemeClr val="bg1"/>
                </a:solidFill>
                <a:latin typeface="Algerian" panose="04020705040A02060702" pitchFamily="82" charset="0"/>
              </a:rPr>
              <a:t>a.k.a. the Grievance Procedures</a:t>
            </a:r>
          </a:p>
        </p:txBody>
      </p:sp>
      <p:sp>
        <p:nvSpPr>
          <p:cNvPr id="6"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7" name="Rectangle 6">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CCFB7E8-7871-4462-7483-792524B824E5}"/>
              </a:ext>
            </a:extLst>
          </p:cNvPr>
          <p:cNvSpPr>
            <a:spLocks noGrp="1"/>
          </p:cNvSpPr>
          <p:nvPr>
            <p:ph idx="1"/>
          </p:nvPr>
        </p:nvSpPr>
        <p:spPr>
          <a:xfrm>
            <a:off x="4315968" y="280416"/>
            <a:ext cx="7583424" cy="6278880"/>
          </a:xfrm>
        </p:spPr>
        <p:txBody>
          <a:bodyPr anchor="ctr">
            <a:normAutofit/>
          </a:bodyPr>
          <a:lstStyle/>
          <a:p>
            <a:pPr>
              <a:lnSpc>
                <a:spcPct val="90000"/>
              </a:lnSpc>
            </a:pPr>
            <a:r>
              <a:rPr lang="en-US" sz="2000" dirty="0"/>
              <a:t>Grievance procedures are for </a:t>
            </a:r>
            <a:r>
              <a:rPr lang="en-US" sz="2000" b="1" dirty="0"/>
              <a:t>all</a:t>
            </a:r>
            <a:r>
              <a:rPr lang="en-US" sz="2000" dirty="0"/>
              <a:t> complaints of sex discrimination</a:t>
            </a:r>
          </a:p>
          <a:p>
            <a:pPr>
              <a:lnSpc>
                <a:spcPct val="90000"/>
              </a:lnSpc>
            </a:pPr>
            <a:r>
              <a:rPr lang="en-US" sz="2000" dirty="0"/>
              <a:t>There is no longer a requirement for a “formal complaint” to be filed</a:t>
            </a:r>
          </a:p>
          <a:p>
            <a:pPr lvl="2">
              <a:lnSpc>
                <a:spcPct val="90000"/>
              </a:lnSpc>
            </a:pPr>
            <a:r>
              <a:rPr lang="en-US" sz="2000" dirty="0"/>
              <a:t>A report of facts that could reasonably be determined to be sex discrimination is enough to trigger the Title IX process</a:t>
            </a:r>
          </a:p>
          <a:p>
            <a:pPr>
              <a:lnSpc>
                <a:spcPct val="90000"/>
              </a:lnSpc>
            </a:pPr>
            <a:r>
              <a:rPr lang="en-US" sz="2000" dirty="0"/>
              <a:t>A complaint may be verbal or written</a:t>
            </a:r>
          </a:p>
          <a:p>
            <a:pPr>
              <a:lnSpc>
                <a:spcPct val="90000"/>
              </a:lnSpc>
            </a:pPr>
            <a:r>
              <a:rPr lang="en-US" sz="2000" dirty="0"/>
              <a:t>Complaint must be objectively understood as a request for the LEA to investigate and make a determination about the alleged discrimination</a:t>
            </a:r>
          </a:p>
          <a:p>
            <a:pPr>
              <a:lnSpc>
                <a:spcPct val="90000"/>
              </a:lnSpc>
            </a:pPr>
            <a:r>
              <a:rPr lang="en-US" sz="2000" dirty="0"/>
              <a:t>A parent/guardian/authorized legal representative may initiate a complaint on behalf of their student.</a:t>
            </a:r>
          </a:p>
          <a:p>
            <a:pPr>
              <a:lnSpc>
                <a:spcPct val="90000"/>
              </a:lnSpc>
            </a:pPr>
            <a:r>
              <a:rPr lang="en-US" sz="2000" dirty="0"/>
              <a:t>In cases of sex discrimination, complaints can be made by any student, employee, or any person involved in or attempting to participate in the recipient's programs or activities.</a:t>
            </a:r>
          </a:p>
          <a:p>
            <a:pPr lvl="1">
              <a:lnSpc>
                <a:spcPct val="90000"/>
              </a:lnSpc>
            </a:pPr>
            <a:r>
              <a:rPr lang="en-US" sz="1800" dirty="0"/>
              <a:t>This does not extend to complaints of sex-based harassment</a:t>
            </a:r>
          </a:p>
        </p:txBody>
      </p:sp>
    </p:spTree>
    <p:extLst>
      <p:ext uri="{BB962C8B-B14F-4D97-AF65-F5344CB8AC3E}">
        <p14:creationId xmlns:p14="http://schemas.microsoft.com/office/powerpoint/2010/main" val="18821709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3C2D7E-3F2E-404E-9B30-CB12DC972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F1F7FD00-BF97-4325-B7C2-E451F2084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B76EAFED-E0BE-6CB2-7D83-F9D45F098A8A}"/>
              </a:ext>
            </a:extLst>
          </p:cNvPr>
          <p:cNvSpPr>
            <a:spLocks noGrp="1"/>
          </p:cNvSpPr>
          <p:nvPr>
            <p:ph type="title"/>
          </p:nvPr>
        </p:nvSpPr>
        <p:spPr>
          <a:xfrm>
            <a:off x="1843391" y="624110"/>
            <a:ext cx="9383408" cy="1280890"/>
          </a:xfrm>
        </p:spPr>
        <p:txBody>
          <a:bodyPr>
            <a:normAutofit/>
          </a:bodyPr>
          <a:lstStyle/>
          <a:p>
            <a:r>
              <a:rPr lang="en-US" dirty="0">
                <a:solidFill>
                  <a:schemeClr val="bg1"/>
                </a:solidFill>
                <a:latin typeface="Algerian" panose="04020705040A02060702" pitchFamily="82" charset="0"/>
              </a:rPr>
              <a:t>Emergency Situations</a:t>
            </a:r>
          </a:p>
        </p:txBody>
      </p:sp>
      <p:sp>
        <p:nvSpPr>
          <p:cNvPr id="12" name="Freeform 11">
            <a:extLst>
              <a:ext uri="{FF2B5EF4-FFF2-40B4-BE49-F238E27FC236}">
                <a16:creationId xmlns:a16="http://schemas.microsoft.com/office/drawing/2014/main" id="{179B5294-DA4E-4926-B14A-DD6E07A12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 name="Content Placeholder 2">
            <a:extLst>
              <a:ext uri="{FF2B5EF4-FFF2-40B4-BE49-F238E27FC236}">
                <a16:creationId xmlns:a16="http://schemas.microsoft.com/office/drawing/2014/main" id="{22CC0308-92BC-A42A-CD36-76841E1F2C78}"/>
              </a:ext>
            </a:extLst>
          </p:cNvPr>
          <p:cNvSpPr>
            <a:spLocks noGrp="1"/>
          </p:cNvSpPr>
          <p:nvPr>
            <p:ph idx="1"/>
          </p:nvPr>
        </p:nvSpPr>
        <p:spPr>
          <a:xfrm>
            <a:off x="207264" y="2623930"/>
            <a:ext cx="11019536" cy="3923174"/>
          </a:xfrm>
        </p:spPr>
        <p:txBody>
          <a:bodyPr>
            <a:noAutofit/>
          </a:bodyPr>
          <a:lstStyle/>
          <a:p>
            <a:pPr marL="0" indent="0">
              <a:buNone/>
            </a:pPr>
            <a:r>
              <a:rPr lang="en-US" sz="1600" dirty="0"/>
              <a:t>Cross reference: Student Sexual Abuse Response Guidelines for San Mateo County Schools and Law Enforcement</a:t>
            </a:r>
          </a:p>
          <a:p>
            <a:r>
              <a:rPr lang="en-US" sz="1600" dirty="0"/>
              <a:t>Step 1: Immediately address urgent health and safety concerns. When warranted, call 911, request immediate assistance, and interrupt presently occurring inappropriate behavior. When in doubt, call 911 so law enforcement does initial interview of both complainant and respondent. </a:t>
            </a:r>
          </a:p>
          <a:p>
            <a:r>
              <a:rPr lang="en-US" sz="1600" dirty="0"/>
              <a:t>Step 2: If complainant’s statement is unclear, staff may ask open-ended questions for clarification only. (ex: what happened?) Avoid leading questions which suggest an answer, like “Did he touch you?,” “He didn’t touch you, right?” or try to draw out frequency and times frames. Do not attempt to make credibility determinations at this initial stage. Do not remove or arrange complainant’s clothing to view underwear or private body parts. Complainant should likely be interviewed by Keller Center by trained forensic interviewer.</a:t>
            </a:r>
          </a:p>
          <a:p>
            <a:r>
              <a:rPr lang="en-US" sz="1600" dirty="0"/>
              <a:t>Step 3: Also important—don’t tip off any known friends or family of the respondent who may alert respondent.</a:t>
            </a:r>
          </a:p>
        </p:txBody>
      </p:sp>
    </p:spTree>
    <p:extLst>
      <p:ext uri="{BB962C8B-B14F-4D97-AF65-F5344CB8AC3E}">
        <p14:creationId xmlns:p14="http://schemas.microsoft.com/office/powerpoint/2010/main" val="26933441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3C2D7E-3F2E-404E-9B30-CB12DC972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F1F7FD00-BF97-4325-B7C2-E451F2084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B76EAFED-E0BE-6CB2-7D83-F9D45F098A8A}"/>
              </a:ext>
            </a:extLst>
          </p:cNvPr>
          <p:cNvSpPr>
            <a:spLocks noGrp="1"/>
          </p:cNvSpPr>
          <p:nvPr>
            <p:ph type="title"/>
          </p:nvPr>
        </p:nvSpPr>
        <p:spPr>
          <a:xfrm>
            <a:off x="1843391" y="624110"/>
            <a:ext cx="9383408" cy="1280890"/>
          </a:xfrm>
        </p:spPr>
        <p:txBody>
          <a:bodyPr>
            <a:normAutofit/>
          </a:bodyPr>
          <a:lstStyle/>
          <a:p>
            <a:r>
              <a:rPr lang="en-US" dirty="0">
                <a:solidFill>
                  <a:schemeClr val="bg1"/>
                </a:solidFill>
                <a:latin typeface="Algerian" panose="04020705040A02060702" pitchFamily="82" charset="0"/>
              </a:rPr>
              <a:t>Emergency Situations</a:t>
            </a:r>
          </a:p>
        </p:txBody>
      </p:sp>
      <p:sp>
        <p:nvSpPr>
          <p:cNvPr id="12" name="Freeform 11">
            <a:extLst>
              <a:ext uri="{FF2B5EF4-FFF2-40B4-BE49-F238E27FC236}">
                <a16:creationId xmlns:a16="http://schemas.microsoft.com/office/drawing/2014/main" id="{179B5294-DA4E-4926-B14A-DD6E07A12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p:nvSpPr>
          <p:cNvPr id="3" name="Content Placeholder 2">
            <a:extLst>
              <a:ext uri="{FF2B5EF4-FFF2-40B4-BE49-F238E27FC236}">
                <a16:creationId xmlns:a16="http://schemas.microsoft.com/office/drawing/2014/main" id="{22CC0308-92BC-A42A-CD36-76841E1F2C78}"/>
              </a:ext>
            </a:extLst>
          </p:cNvPr>
          <p:cNvSpPr>
            <a:spLocks noGrp="1"/>
          </p:cNvSpPr>
          <p:nvPr>
            <p:ph idx="1"/>
          </p:nvPr>
        </p:nvSpPr>
        <p:spPr>
          <a:xfrm>
            <a:off x="207264" y="2623930"/>
            <a:ext cx="11019536" cy="3923174"/>
          </a:xfrm>
        </p:spPr>
        <p:txBody>
          <a:bodyPr>
            <a:normAutofit/>
          </a:bodyPr>
          <a:lstStyle/>
          <a:p>
            <a:pPr marL="0" indent="0">
              <a:buNone/>
            </a:pPr>
            <a:r>
              <a:rPr lang="en-US" sz="2400" dirty="0"/>
              <a:t>Cross reference: San Mateo County Student Threat Assessment Team (Level One Protocol)</a:t>
            </a:r>
          </a:p>
          <a:p>
            <a:r>
              <a:rPr lang="en-US" sz="2400" dirty="0"/>
              <a:t>If there is imminent danger to others, call law enforcement and district office. Follow the Big Five immediate response guidelines as appropriate. If necessary, take appropriate precautions, such as school-wide security measures, detaining students of concern, or restricting access to coats, backpacks, etc.</a:t>
            </a:r>
          </a:p>
        </p:txBody>
      </p:sp>
    </p:spTree>
    <p:extLst>
      <p:ext uri="{BB962C8B-B14F-4D97-AF65-F5344CB8AC3E}">
        <p14:creationId xmlns:p14="http://schemas.microsoft.com/office/powerpoint/2010/main" val="28972769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1DBE429-8660-4D88-BC47-B159B7251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B7DF222-98CD-4513-8AEA-F83CF2A11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51D811E-5FD5-A301-215D-EF9DCBD1DD73}"/>
              </a:ext>
            </a:extLst>
          </p:cNvPr>
          <p:cNvSpPr>
            <a:spLocks noGrp="1"/>
          </p:cNvSpPr>
          <p:nvPr>
            <p:ph type="title"/>
          </p:nvPr>
        </p:nvSpPr>
        <p:spPr>
          <a:xfrm>
            <a:off x="1843391" y="624110"/>
            <a:ext cx="9383408" cy="1280890"/>
          </a:xfrm>
        </p:spPr>
        <p:txBody>
          <a:bodyPr>
            <a:normAutofit/>
          </a:bodyPr>
          <a:lstStyle/>
          <a:p>
            <a:r>
              <a:rPr lang="en-US" dirty="0">
                <a:solidFill>
                  <a:schemeClr val="bg1"/>
                </a:solidFill>
                <a:latin typeface="Algerian" panose="04020705040A02060702" pitchFamily="82" charset="0"/>
              </a:rPr>
              <a:t>STEPS OF THE grievance procedures UNDER §106.45 </a:t>
            </a:r>
          </a:p>
        </p:txBody>
      </p:sp>
      <p:sp>
        <p:nvSpPr>
          <p:cNvPr id="22" name="Freeform 11">
            <a:extLst>
              <a:ext uri="{FF2B5EF4-FFF2-40B4-BE49-F238E27FC236}">
                <a16:creationId xmlns:a16="http://schemas.microsoft.com/office/drawing/2014/main" id="{92C98781-DD9B-44BA-B873-BD5060A9C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94E8A3BF-3DAB-6105-5D0C-BEF58537F5C4}"/>
              </a:ext>
            </a:extLst>
          </p:cNvPr>
          <p:cNvGraphicFramePr>
            <a:graphicFrameLocks noGrp="1"/>
          </p:cNvGraphicFramePr>
          <p:nvPr>
            <p:ph idx="1"/>
            <p:extLst>
              <p:ext uri="{D42A27DB-BD31-4B8C-83A1-F6EECF244321}">
                <p14:modId xmlns:p14="http://schemas.microsoft.com/office/powerpoint/2010/main" val="1960491461"/>
              </p:ext>
            </p:extLst>
          </p:nvPr>
        </p:nvGraphicFramePr>
        <p:xfrm>
          <a:off x="961012" y="2930805"/>
          <a:ext cx="10265786" cy="296199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032069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AFE37AD-75C5-17DF-7028-FD5A614C7F8D}"/>
              </a:ext>
            </a:extLst>
          </p:cNvPr>
          <p:cNvSpPr>
            <a:spLocks noGrp="1"/>
          </p:cNvSpPr>
          <p:nvPr>
            <p:ph type="title"/>
          </p:nvPr>
        </p:nvSpPr>
        <p:spPr>
          <a:xfrm>
            <a:off x="1333497" y="2179295"/>
            <a:ext cx="2518656" cy="3029344"/>
          </a:xfrm>
        </p:spPr>
        <p:txBody>
          <a:bodyPr>
            <a:normAutofit/>
          </a:bodyPr>
          <a:lstStyle/>
          <a:p>
            <a:r>
              <a:rPr lang="en-US" sz="3000" dirty="0">
                <a:solidFill>
                  <a:schemeClr val="bg1"/>
                </a:solidFill>
                <a:latin typeface="Algerian" panose="04020705040A02060702" pitchFamily="82" charset="0"/>
              </a:rPr>
              <a:t>MANDATED APPROACH TO grievance procedures</a:t>
            </a:r>
          </a:p>
        </p:txBody>
      </p:sp>
      <p:sp>
        <p:nvSpPr>
          <p:cNvPr id="10"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2" name="Rectangle 11">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1DB1A11-ECC0-9F26-0958-EBE9A433785D}"/>
              </a:ext>
            </a:extLst>
          </p:cNvPr>
          <p:cNvSpPr>
            <a:spLocks noGrp="1"/>
          </p:cNvSpPr>
          <p:nvPr>
            <p:ph idx="1"/>
          </p:nvPr>
        </p:nvSpPr>
        <p:spPr>
          <a:xfrm>
            <a:off x="4560274" y="694944"/>
            <a:ext cx="6798033" cy="6020950"/>
          </a:xfrm>
        </p:spPr>
        <p:txBody>
          <a:bodyPr anchor="ctr">
            <a:normAutofit fontScale="92500" lnSpcReduction="10000"/>
          </a:bodyPr>
          <a:lstStyle/>
          <a:p>
            <a:r>
              <a:rPr lang="en-US" sz="2400" dirty="0"/>
              <a:t>Treat complainants and respondents equitably;</a:t>
            </a:r>
          </a:p>
          <a:p>
            <a:r>
              <a:rPr lang="en-US" sz="2400" dirty="0"/>
              <a:t>No bias or conflict of interest</a:t>
            </a:r>
          </a:p>
          <a:p>
            <a:r>
              <a:rPr lang="en-US" sz="2400" dirty="0"/>
              <a:t>Include a presumption that the respondent is not responsible for the alleged sex discrimination</a:t>
            </a:r>
          </a:p>
          <a:p>
            <a:r>
              <a:rPr lang="en-US" sz="2400" dirty="0"/>
              <a:t>Establish reasonably prompt timeframes for the major stages of the grievance procedures, e.g., evaluation of jurisdiction and initiation of complaint, investigation, determination, appeal</a:t>
            </a:r>
          </a:p>
          <a:p>
            <a:r>
              <a:rPr lang="en-US" sz="2400" dirty="0"/>
              <a:t>Take reasonable steps to protect the privacy of the parties and witnesses during the grievance procedures</a:t>
            </a:r>
          </a:p>
          <a:p>
            <a:r>
              <a:rPr lang="en-US" sz="2400" dirty="0"/>
              <a:t>Objective evaluation of all evidence that is relevant and not otherwise impermissible</a:t>
            </a:r>
          </a:p>
          <a:p>
            <a:endParaRPr lang="en-US" dirty="0"/>
          </a:p>
          <a:p>
            <a:endParaRPr lang="en-US" dirty="0"/>
          </a:p>
          <a:p>
            <a:endParaRPr lang="en-US" dirty="0"/>
          </a:p>
        </p:txBody>
      </p:sp>
    </p:spTree>
    <p:extLst>
      <p:ext uri="{BB962C8B-B14F-4D97-AF65-F5344CB8AC3E}">
        <p14:creationId xmlns:p14="http://schemas.microsoft.com/office/powerpoint/2010/main" val="3227875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2FDEACC-D224-4F5B-A0BE-6581493C3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Rectangle 11">
            <a:extLst>
              <a:ext uri="{FF2B5EF4-FFF2-40B4-BE49-F238E27FC236}">
                <a16:creationId xmlns:a16="http://schemas.microsoft.com/office/drawing/2014/main" id="{567B8489-9450-4A50-94AF-90283270F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5">
            <a:extLst>
              <a:ext uri="{FF2B5EF4-FFF2-40B4-BE49-F238E27FC236}">
                <a16:creationId xmlns:a16="http://schemas.microsoft.com/office/drawing/2014/main" id="{9D81556A-CBCA-4ADE-9ACA-F18F2F5E31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5EF53E2A-E59A-CE13-067E-E44977633726}"/>
              </a:ext>
            </a:extLst>
          </p:cNvPr>
          <p:cNvSpPr>
            <a:spLocks noGrp="1"/>
          </p:cNvSpPr>
          <p:nvPr>
            <p:ph type="title"/>
          </p:nvPr>
        </p:nvSpPr>
        <p:spPr>
          <a:xfrm>
            <a:off x="541867" y="787400"/>
            <a:ext cx="7145866" cy="778933"/>
          </a:xfrm>
        </p:spPr>
        <p:txBody>
          <a:bodyPr anchor="ctr">
            <a:normAutofit/>
          </a:bodyPr>
          <a:lstStyle/>
          <a:p>
            <a:r>
              <a:rPr lang="en-US" sz="3200" dirty="0">
                <a:solidFill>
                  <a:srgbClr val="FEFFFF"/>
                </a:solidFill>
                <a:latin typeface="Algerian" panose="04020705040A02060702" pitchFamily="82" charset="0"/>
              </a:rPr>
              <a:t>Summary of Parties’ Rights</a:t>
            </a:r>
          </a:p>
        </p:txBody>
      </p:sp>
      <p:sp>
        <p:nvSpPr>
          <p:cNvPr id="3" name="Content Placeholder 2">
            <a:extLst>
              <a:ext uri="{FF2B5EF4-FFF2-40B4-BE49-F238E27FC236}">
                <a16:creationId xmlns:a16="http://schemas.microsoft.com/office/drawing/2014/main" id="{2BEF01A4-7FFE-C801-E7FA-60B9A32B5CE5}"/>
              </a:ext>
            </a:extLst>
          </p:cNvPr>
          <p:cNvSpPr>
            <a:spLocks noGrp="1"/>
          </p:cNvSpPr>
          <p:nvPr>
            <p:ph idx="1"/>
          </p:nvPr>
        </p:nvSpPr>
        <p:spPr>
          <a:xfrm>
            <a:off x="541866" y="1822552"/>
            <a:ext cx="7145867" cy="4834280"/>
          </a:xfrm>
        </p:spPr>
        <p:txBody>
          <a:bodyPr>
            <a:normAutofit/>
          </a:bodyPr>
          <a:lstStyle/>
          <a:p>
            <a:pPr>
              <a:lnSpc>
                <a:spcPct val="90000"/>
              </a:lnSpc>
            </a:pPr>
            <a:r>
              <a:rPr lang="en-US" dirty="0">
                <a:solidFill>
                  <a:srgbClr val="FEFFFF"/>
                </a:solidFill>
              </a:rPr>
              <a:t>Receive a Notice of Allegations, with all required information</a:t>
            </a:r>
          </a:p>
          <a:p>
            <a:pPr>
              <a:lnSpc>
                <a:spcPct val="90000"/>
              </a:lnSpc>
            </a:pPr>
            <a:r>
              <a:rPr lang="en-US" dirty="0">
                <a:solidFill>
                  <a:srgbClr val="FEFFFF"/>
                </a:solidFill>
              </a:rPr>
              <a:t>Have the opportunity to gather and present evidence and witnesses.</a:t>
            </a:r>
          </a:p>
          <a:p>
            <a:pPr>
              <a:lnSpc>
                <a:spcPct val="90000"/>
              </a:lnSpc>
            </a:pPr>
            <a:r>
              <a:rPr lang="en-US" dirty="0">
                <a:solidFill>
                  <a:srgbClr val="FEFFFF"/>
                </a:solidFill>
              </a:rPr>
              <a:t>Review all relevant evidence or receive an accurate summary of it.</a:t>
            </a:r>
          </a:p>
          <a:p>
            <a:pPr>
              <a:lnSpc>
                <a:spcPct val="90000"/>
              </a:lnSpc>
            </a:pPr>
            <a:r>
              <a:rPr lang="en-US" dirty="0">
                <a:solidFill>
                  <a:srgbClr val="FEFFFF"/>
                </a:solidFill>
              </a:rPr>
              <a:t>If a student, have a parent or guardian with them during all meetings and interviews</a:t>
            </a:r>
          </a:p>
          <a:p>
            <a:pPr>
              <a:lnSpc>
                <a:spcPct val="90000"/>
              </a:lnSpc>
            </a:pPr>
            <a:r>
              <a:rPr lang="en-US" dirty="0">
                <a:solidFill>
                  <a:srgbClr val="FEFFFF"/>
                </a:solidFill>
              </a:rPr>
              <a:t>Have the option to choose not to participate in the Title IX Grievance Process.</a:t>
            </a:r>
          </a:p>
          <a:p>
            <a:pPr>
              <a:lnSpc>
                <a:spcPct val="90000"/>
              </a:lnSpc>
            </a:pPr>
            <a:r>
              <a:rPr lang="en-US" dirty="0">
                <a:solidFill>
                  <a:srgbClr val="FEFFFF"/>
                </a:solidFill>
              </a:rPr>
              <a:t>Receive a written notification of the outcome, including the reasoning behind the decision.</a:t>
            </a:r>
          </a:p>
          <a:p>
            <a:pPr>
              <a:lnSpc>
                <a:spcPct val="90000"/>
              </a:lnSpc>
            </a:pPr>
            <a:r>
              <a:rPr lang="en-US" dirty="0">
                <a:solidFill>
                  <a:srgbClr val="FEFFFF"/>
                </a:solidFill>
              </a:rPr>
              <a:t>Be informed of and have access to appropriate supportive measures.</a:t>
            </a:r>
          </a:p>
          <a:p>
            <a:pPr marL="0" indent="0">
              <a:lnSpc>
                <a:spcPct val="90000"/>
              </a:lnSpc>
              <a:buNone/>
            </a:pPr>
            <a:endParaRPr lang="en-US" sz="1500" dirty="0">
              <a:solidFill>
                <a:srgbClr val="FEFFFF"/>
              </a:solidFill>
            </a:endParaRPr>
          </a:p>
          <a:p>
            <a:pPr>
              <a:lnSpc>
                <a:spcPct val="90000"/>
              </a:lnSpc>
            </a:pPr>
            <a:endParaRPr lang="en-US" sz="1500" dirty="0">
              <a:solidFill>
                <a:srgbClr val="FEFFFF"/>
              </a:solidFill>
            </a:endParaRPr>
          </a:p>
        </p:txBody>
      </p:sp>
      <p:pic>
        <p:nvPicPr>
          <p:cNvPr id="7" name="Graphic 6" descr="Target Audience">
            <a:extLst>
              <a:ext uri="{FF2B5EF4-FFF2-40B4-BE49-F238E27FC236}">
                <a16:creationId xmlns:a16="http://schemas.microsoft.com/office/drawing/2014/main" id="{73787549-03FB-FEE8-E60B-B871F692EC8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13057" y="2462282"/>
            <a:ext cx="3001931" cy="3001931"/>
          </a:xfrm>
          <a:prstGeom prst="rect">
            <a:avLst/>
          </a:prstGeom>
        </p:spPr>
      </p:pic>
    </p:spTree>
    <p:extLst>
      <p:ext uri="{BB962C8B-B14F-4D97-AF65-F5344CB8AC3E}">
        <p14:creationId xmlns:p14="http://schemas.microsoft.com/office/powerpoint/2010/main" val="2007687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0F1E87C-C9CB-44C0-A79E-F238436847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gradFill>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BA4A957B-DB4E-4D89-ADEF-2767404BD9B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573513" y="0"/>
            <a:ext cx="5613431" cy="6853245"/>
            <a:chOff x="2487613" y="285750"/>
            <a:chExt cx="2428876" cy="5654676"/>
          </a:xfrm>
          <a:solidFill>
            <a:schemeClr val="accent1"/>
          </a:solidFill>
        </p:grpSpPr>
        <p:sp>
          <p:nvSpPr>
            <p:cNvPr id="11" name="Freeform 11">
              <a:extLst>
                <a:ext uri="{FF2B5EF4-FFF2-40B4-BE49-F238E27FC236}">
                  <a16:creationId xmlns:a16="http://schemas.microsoft.com/office/drawing/2014/main" id="{FEFD42E2-99CE-445B-AA1F-C21E53519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2" name="Freeform 12">
              <a:extLst>
                <a:ext uri="{FF2B5EF4-FFF2-40B4-BE49-F238E27FC236}">
                  <a16:creationId xmlns:a16="http://schemas.microsoft.com/office/drawing/2014/main" id="{8E92F5F9-DE8A-4BBB-997F-4E44BB9A1B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3" name="Freeform 13">
              <a:extLst>
                <a:ext uri="{FF2B5EF4-FFF2-40B4-BE49-F238E27FC236}">
                  <a16:creationId xmlns:a16="http://schemas.microsoft.com/office/drawing/2014/main" id="{5C77A6FD-178A-4B20-AA36-3461ACD5AF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4" name="Freeform 14">
              <a:extLst>
                <a:ext uri="{FF2B5EF4-FFF2-40B4-BE49-F238E27FC236}">
                  <a16:creationId xmlns:a16="http://schemas.microsoft.com/office/drawing/2014/main" id="{45B92CCA-B898-4F54-A2BD-95F8436C0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5" name="Freeform 15">
              <a:extLst>
                <a:ext uri="{FF2B5EF4-FFF2-40B4-BE49-F238E27FC236}">
                  <a16:creationId xmlns:a16="http://schemas.microsoft.com/office/drawing/2014/main" id="{E6D01F94-F16C-4C71-B0C2-DDB804F734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16" name="Freeform 16">
              <a:extLst>
                <a:ext uri="{FF2B5EF4-FFF2-40B4-BE49-F238E27FC236}">
                  <a16:creationId xmlns:a16="http://schemas.microsoft.com/office/drawing/2014/main" id="{DA7D28FD-A8D1-425D-B123-FE4CFB84EE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17" name="Freeform 17">
              <a:extLst>
                <a:ext uri="{FF2B5EF4-FFF2-40B4-BE49-F238E27FC236}">
                  <a16:creationId xmlns:a16="http://schemas.microsoft.com/office/drawing/2014/main" id="{7B3020C1-8314-4CA9-8B0A-98A5169329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18" name="Freeform 18">
              <a:extLst>
                <a:ext uri="{FF2B5EF4-FFF2-40B4-BE49-F238E27FC236}">
                  <a16:creationId xmlns:a16="http://schemas.microsoft.com/office/drawing/2014/main" id="{04D0BE3D-E410-49F1-B3BD-83B7BE5A4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19" name="Freeform 19">
              <a:extLst>
                <a:ext uri="{FF2B5EF4-FFF2-40B4-BE49-F238E27FC236}">
                  <a16:creationId xmlns:a16="http://schemas.microsoft.com/office/drawing/2014/main" id="{35429240-0626-4EED-8118-78FA4661AB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0" name="Freeform 20">
              <a:extLst>
                <a:ext uri="{FF2B5EF4-FFF2-40B4-BE49-F238E27FC236}">
                  <a16:creationId xmlns:a16="http://schemas.microsoft.com/office/drawing/2014/main" id="{AFD09B3B-0200-4C44-9419-2DC69B53E8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1" name="Freeform 21">
              <a:extLst>
                <a:ext uri="{FF2B5EF4-FFF2-40B4-BE49-F238E27FC236}">
                  <a16:creationId xmlns:a16="http://schemas.microsoft.com/office/drawing/2014/main" id="{B4953E3F-F70C-429A-B9A5-D49FB64845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2" name="Freeform 22">
              <a:extLst>
                <a:ext uri="{FF2B5EF4-FFF2-40B4-BE49-F238E27FC236}">
                  <a16:creationId xmlns:a16="http://schemas.microsoft.com/office/drawing/2014/main" id="{20E66111-8E38-4E7A-85D6-9CD7FAE4D6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sp>
        <p:nvSpPr>
          <p:cNvPr id="24" name="Freeform 6">
            <a:extLst>
              <a:ext uri="{FF2B5EF4-FFF2-40B4-BE49-F238E27FC236}">
                <a16:creationId xmlns:a16="http://schemas.microsoft.com/office/drawing/2014/main" id="{31FE9B99-9825-4E0E-B4FB-432E59A85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7"/>
            <a:ext cx="7560245" cy="5571068"/>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3782014A-9381-9510-7CC7-548968BED718}"/>
              </a:ext>
            </a:extLst>
          </p:cNvPr>
          <p:cNvSpPr>
            <a:spLocks noGrp="1"/>
          </p:cNvSpPr>
          <p:nvPr>
            <p:ph idx="1"/>
          </p:nvPr>
        </p:nvSpPr>
        <p:spPr>
          <a:xfrm>
            <a:off x="643466" y="1286934"/>
            <a:ext cx="5726870" cy="4284134"/>
          </a:xfrm>
        </p:spPr>
        <p:txBody>
          <a:bodyPr anchor="ctr">
            <a:normAutofit/>
          </a:bodyPr>
          <a:lstStyle/>
          <a:p>
            <a:pPr marL="0" indent="0">
              <a:buNone/>
            </a:pPr>
            <a:endParaRPr lang="en-US" sz="4000" dirty="0">
              <a:solidFill>
                <a:srgbClr val="FFFFFF"/>
              </a:solidFill>
              <a:latin typeface="Algerian" panose="04020705040A02060702" pitchFamily="82" charset="0"/>
            </a:endParaRPr>
          </a:p>
          <a:p>
            <a:pPr marL="0" indent="0">
              <a:buNone/>
            </a:pPr>
            <a:r>
              <a:rPr lang="en-US" sz="4000" dirty="0">
                <a:solidFill>
                  <a:srgbClr val="FFFFFF"/>
                </a:solidFill>
                <a:latin typeface="Algerian" panose="04020705040A02060702" pitchFamily="82" charset="0"/>
              </a:rPr>
              <a:t>SUPPORTIVE MEASURES – </a:t>
            </a:r>
          </a:p>
          <a:p>
            <a:pPr marL="0" indent="0">
              <a:buNone/>
            </a:pPr>
            <a:r>
              <a:rPr lang="en-US" sz="4000" dirty="0">
                <a:solidFill>
                  <a:srgbClr val="FFFFFF"/>
                </a:solidFill>
                <a:latin typeface="Algerian" panose="04020705040A02060702" pitchFamily="82" charset="0"/>
              </a:rPr>
              <a:t>THE OLD, THE NEW </a:t>
            </a:r>
          </a:p>
          <a:p>
            <a:pPr marL="0" indent="0">
              <a:buNone/>
            </a:pPr>
            <a:r>
              <a:rPr lang="en-US" sz="4000" dirty="0">
                <a:solidFill>
                  <a:srgbClr val="FFFFFF"/>
                </a:solidFill>
                <a:latin typeface="Algerian" panose="04020705040A02060702" pitchFamily="82" charset="0"/>
              </a:rPr>
              <a:t>AND THE </a:t>
            </a:r>
          </a:p>
          <a:p>
            <a:pPr marL="0" indent="0">
              <a:buNone/>
            </a:pPr>
            <a:r>
              <a:rPr lang="en-US" sz="4000" dirty="0">
                <a:solidFill>
                  <a:srgbClr val="FFFFFF"/>
                </a:solidFill>
                <a:latin typeface="Algerian" panose="04020705040A02060702" pitchFamily="82" charset="0"/>
              </a:rPr>
              <a:t>YOU-</a:t>
            </a:r>
            <a:r>
              <a:rPr lang="en-US" sz="4000" dirty="0" err="1">
                <a:solidFill>
                  <a:srgbClr val="FFFFFF"/>
                </a:solidFill>
                <a:latin typeface="Algerian" panose="04020705040A02060702" pitchFamily="82" charset="0"/>
              </a:rPr>
              <a:t>SAid</a:t>
            </a:r>
            <a:r>
              <a:rPr lang="en-US" sz="4000" dirty="0">
                <a:solidFill>
                  <a:srgbClr val="FFFFFF"/>
                </a:solidFill>
                <a:latin typeface="Algerian" panose="04020705040A02060702" pitchFamily="82" charset="0"/>
              </a:rPr>
              <a:t>-WHAT??</a:t>
            </a:r>
          </a:p>
          <a:p>
            <a:pPr marL="0" indent="0">
              <a:buNone/>
            </a:pPr>
            <a:endParaRPr lang="en-US" dirty="0">
              <a:solidFill>
                <a:srgbClr val="FFFFFF"/>
              </a:solidFill>
            </a:endParaRPr>
          </a:p>
        </p:txBody>
      </p:sp>
    </p:spTree>
    <p:extLst>
      <p:ext uri="{BB962C8B-B14F-4D97-AF65-F5344CB8AC3E}">
        <p14:creationId xmlns:p14="http://schemas.microsoft.com/office/powerpoint/2010/main" val="1235723668"/>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8AB19A9-2868-660E-5460-D644FFD244FA}"/>
              </a:ext>
            </a:extLst>
          </p:cNvPr>
          <p:cNvSpPr>
            <a:spLocks noGrp="1"/>
          </p:cNvSpPr>
          <p:nvPr>
            <p:ph type="title"/>
          </p:nvPr>
        </p:nvSpPr>
        <p:spPr>
          <a:xfrm>
            <a:off x="1180626" y="2026920"/>
            <a:ext cx="2608647" cy="2804160"/>
          </a:xfrm>
        </p:spPr>
        <p:txBody>
          <a:bodyPr>
            <a:normAutofit fontScale="90000"/>
          </a:bodyPr>
          <a:lstStyle/>
          <a:p>
            <a:r>
              <a:rPr lang="en-US" sz="3200" dirty="0">
                <a:solidFill>
                  <a:schemeClr val="bg1"/>
                </a:solidFill>
                <a:latin typeface="Algerian" panose="04020705040A02060702" pitchFamily="82" charset="0"/>
              </a:rPr>
              <a:t>SUPPORTIVE MEASURES – WHAT HASN’T CHANGED? (</a:t>
            </a:r>
            <a:r>
              <a:rPr lang="en-US" dirty="0">
                <a:solidFill>
                  <a:schemeClr val="bg1"/>
                </a:solidFill>
                <a:effectLst/>
                <a:latin typeface="Times New Roman" panose="02020603050405020304" pitchFamily="18" charset="0"/>
                <a:ea typeface="Calibri" panose="020F0502020204030204" pitchFamily="34" charset="0"/>
              </a:rPr>
              <a:t>§</a:t>
            </a:r>
            <a:r>
              <a:rPr lang="en-US" sz="3200" dirty="0">
                <a:solidFill>
                  <a:schemeClr val="bg1"/>
                </a:solidFill>
                <a:latin typeface="Algerian" panose="04020705040A02060702" pitchFamily="82" charset="0"/>
              </a:rPr>
              <a:t>106.44) </a:t>
            </a: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D73B4744-D524-C0AB-58C4-5E59DF22BAC3}"/>
              </a:ext>
            </a:extLst>
          </p:cNvPr>
          <p:cNvGraphicFramePr>
            <a:graphicFrameLocks noGrp="1"/>
          </p:cNvGraphicFramePr>
          <p:nvPr>
            <p:ph idx="1"/>
            <p:extLst>
              <p:ext uri="{D42A27DB-BD31-4B8C-83A1-F6EECF244321}">
                <p14:modId xmlns:p14="http://schemas.microsoft.com/office/powerpoint/2010/main" val="3781292313"/>
              </p:ext>
            </p:extLst>
          </p:nvPr>
        </p:nvGraphicFramePr>
        <p:xfrm>
          <a:off x="4713144" y="641551"/>
          <a:ext cx="7113096" cy="5954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77828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3C2D7E-3F2E-404E-9B30-CB12DC972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1F7FD00-BF97-4325-B7C2-E451F2084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FA0B26F-3F51-08FC-F8D6-8EB1A86DBDEF}"/>
              </a:ext>
            </a:extLst>
          </p:cNvPr>
          <p:cNvSpPr>
            <a:spLocks noGrp="1"/>
          </p:cNvSpPr>
          <p:nvPr>
            <p:ph type="title"/>
          </p:nvPr>
        </p:nvSpPr>
        <p:spPr>
          <a:xfrm>
            <a:off x="1843391" y="624110"/>
            <a:ext cx="9383408" cy="1280890"/>
          </a:xfrm>
        </p:spPr>
        <p:txBody>
          <a:bodyPr>
            <a:normAutofit/>
          </a:bodyPr>
          <a:lstStyle/>
          <a:p>
            <a:r>
              <a:rPr lang="en-US" sz="3300" dirty="0">
                <a:solidFill>
                  <a:schemeClr val="bg1"/>
                </a:solidFill>
                <a:latin typeface="Algerian" panose="04020705040A02060702" pitchFamily="82" charset="0"/>
              </a:rPr>
              <a:t>SUPPORTIVE MEASURES – Examples (</a:t>
            </a:r>
            <a:r>
              <a:rPr lang="en-US" sz="3200" dirty="0">
                <a:solidFill>
                  <a:schemeClr val="bg1"/>
                </a:solidFill>
                <a:effectLst/>
                <a:latin typeface="Times New Roman" panose="02020603050405020304" pitchFamily="18" charset="0"/>
                <a:ea typeface="Calibri" panose="020F0502020204030204" pitchFamily="34" charset="0"/>
              </a:rPr>
              <a:t>§</a:t>
            </a:r>
            <a:r>
              <a:rPr lang="en-US" sz="3300" dirty="0">
                <a:solidFill>
                  <a:schemeClr val="bg1"/>
                </a:solidFill>
                <a:latin typeface="Algerian" panose="04020705040A02060702" pitchFamily="82" charset="0"/>
              </a:rPr>
              <a:t>106.44)</a:t>
            </a:r>
          </a:p>
        </p:txBody>
      </p:sp>
      <p:sp>
        <p:nvSpPr>
          <p:cNvPr id="12" name="Freeform 11">
            <a:extLst>
              <a:ext uri="{FF2B5EF4-FFF2-40B4-BE49-F238E27FC236}">
                <a16:creationId xmlns:a16="http://schemas.microsoft.com/office/drawing/2014/main" id="{179B5294-DA4E-4926-B14A-DD6E07A12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D05952AD-B752-4C54-3E4A-F1FF13160398}"/>
              </a:ext>
            </a:extLst>
          </p:cNvPr>
          <p:cNvSpPr>
            <a:spLocks noGrp="1"/>
          </p:cNvSpPr>
          <p:nvPr>
            <p:ph idx="1"/>
          </p:nvPr>
        </p:nvSpPr>
        <p:spPr>
          <a:xfrm>
            <a:off x="475488" y="2623930"/>
            <a:ext cx="10751312" cy="4032902"/>
          </a:xfrm>
        </p:spPr>
        <p:txBody>
          <a:bodyPr>
            <a:normAutofit/>
          </a:bodyPr>
          <a:lstStyle/>
          <a:p>
            <a:pPr>
              <a:lnSpc>
                <a:spcPct val="90000"/>
              </a:lnSpc>
            </a:pPr>
            <a:r>
              <a:rPr lang="en-US" sz="2000" dirty="0"/>
              <a:t>Counseling; </a:t>
            </a:r>
          </a:p>
          <a:p>
            <a:pPr>
              <a:lnSpc>
                <a:spcPct val="90000"/>
              </a:lnSpc>
            </a:pPr>
            <a:r>
              <a:rPr lang="en-US" sz="2000" dirty="0"/>
              <a:t>Extensions of deadlines and other course-related adjustments; </a:t>
            </a:r>
          </a:p>
          <a:p>
            <a:pPr>
              <a:lnSpc>
                <a:spcPct val="90000"/>
              </a:lnSpc>
            </a:pPr>
            <a:r>
              <a:rPr lang="en-US" sz="2000" dirty="0"/>
              <a:t>Campus escort services; </a:t>
            </a:r>
          </a:p>
          <a:p>
            <a:pPr>
              <a:lnSpc>
                <a:spcPct val="90000"/>
              </a:lnSpc>
            </a:pPr>
            <a:r>
              <a:rPr lang="en-US" sz="2000" dirty="0"/>
              <a:t>Increased security and monitoring of certain areas of the campus; </a:t>
            </a:r>
          </a:p>
          <a:p>
            <a:pPr>
              <a:lnSpc>
                <a:spcPct val="90000"/>
              </a:lnSpc>
            </a:pPr>
            <a:r>
              <a:rPr lang="en-US" sz="2000" dirty="0"/>
              <a:t>Restrictions on contact applied to one or more parties; </a:t>
            </a:r>
          </a:p>
          <a:p>
            <a:pPr>
              <a:lnSpc>
                <a:spcPct val="90000"/>
              </a:lnSpc>
            </a:pPr>
            <a:r>
              <a:rPr lang="en-US" sz="2000" dirty="0"/>
              <a:t>Leaves of absence;</a:t>
            </a:r>
          </a:p>
          <a:p>
            <a:pPr>
              <a:lnSpc>
                <a:spcPct val="90000"/>
              </a:lnSpc>
            </a:pPr>
            <a:r>
              <a:rPr lang="en-US" sz="2000" dirty="0"/>
              <a:t>Changes in class, work, or extracurricular or any other activity, regardless of whether there is or is not a comparable alternative; and </a:t>
            </a:r>
          </a:p>
          <a:p>
            <a:pPr>
              <a:lnSpc>
                <a:spcPct val="90000"/>
              </a:lnSpc>
            </a:pPr>
            <a:r>
              <a:rPr lang="en-US" sz="2000" dirty="0"/>
              <a:t>Training and education programs related to sex-based harassment.</a:t>
            </a:r>
          </a:p>
          <a:p>
            <a:pPr>
              <a:lnSpc>
                <a:spcPct val="90000"/>
              </a:lnSpc>
            </a:pPr>
            <a:endParaRPr lang="en-US" dirty="0"/>
          </a:p>
        </p:txBody>
      </p:sp>
    </p:spTree>
    <p:extLst>
      <p:ext uri="{BB962C8B-B14F-4D97-AF65-F5344CB8AC3E}">
        <p14:creationId xmlns:p14="http://schemas.microsoft.com/office/powerpoint/2010/main" val="26302562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83EBB0-B5B5-B7E8-E315-39648B216B68}"/>
              </a:ext>
            </a:extLst>
          </p:cNvPr>
          <p:cNvSpPr>
            <a:spLocks noGrp="1"/>
          </p:cNvSpPr>
          <p:nvPr>
            <p:ph type="title"/>
          </p:nvPr>
        </p:nvSpPr>
        <p:spPr>
          <a:xfrm>
            <a:off x="1259892" y="2304288"/>
            <a:ext cx="2580587" cy="3826149"/>
          </a:xfrm>
        </p:spPr>
        <p:txBody>
          <a:bodyPr>
            <a:normAutofit/>
          </a:bodyPr>
          <a:lstStyle/>
          <a:p>
            <a:r>
              <a:rPr lang="en-US" sz="3200" dirty="0">
                <a:solidFill>
                  <a:schemeClr val="bg1"/>
                </a:solidFill>
                <a:latin typeface="Algerian" panose="04020705040A02060702" pitchFamily="82" charset="0"/>
              </a:rPr>
              <a:t>SUPPORTIVE MESAURES- WHAT HAS CHANGED?</a:t>
            </a:r>
          </a:p>
        </p:txBody>
      </p:sp>
      <p:sp>
        <p:nvSpPr>
          <p:cNvPr id="16"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7" name="Rectangle 16">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8" name="Content Placeholder 2">
            <a:extLst>
              <a:ext uri="{FF2B5EF4-FFF2-40B4-BE49-F238E27FC236}">
                <a16:creationId xmlns:a16="http://schemas.microsoft.com/office/drawing/2014/main" id="{DDB6FF03-FBC6-270E-1826-8EA2EA2A14C4}"/>
              </a:ext>
            </a:extLst>
          </p:cNvPr>
          <p:cNvGraphicFramePr>
            <a:graphicFrameLocks noGrp="1"/>
          </p:cNvGraphicFramePr>
          <p:nvPr>
            <p:ph idx="1"/>
            <p:extLst>
              <p:ext uri="{D42A27DB-BD31-4B8C-83A1-F6EECF244321}">
                <p14:modId xmlns:p14="http://schemas.microsoft.com/office/powerpoint/2010/main" val="1250245305"/>
              </p:ext>
            </p:extLst>
          </p:nvPr>
        </p:nvGraphicFramePr>
        <p:xfrm>
          <a:off x="4450601" y="329185"/>
          <a:ext cx="7558519" cy="6230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37592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D306B45-25EE-434D-ABA9-A27B79320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43DFEED-1020-720B-A901-24C1DED21D11}"/>
              </a:ext>
            </a:extLst>
          </p:cNvPr>
          <p:cNvSpPr>
            <a:spLocks noGrp="1"/>
          </p:cNvSpPr>
          <p:nvPr>
            <p:ph type="title"/>
          </p:nvPr>
        </p:nvSpPr>
        <p:spPr>
          <a:xfrm>
            <a:off x="1046019" y="942108"/>
            <a:ext cx="3256550" cy="4969113"/>
          </a:xfrm>
        </p:spPr>
        <p:txBody>
          <a:bodyPr anchor="ctr">
            <a:normAutofit/>
          </a:bodyPr>
          <a:lstStyle/>
          <a:p>
            <a:r>
              <a:rPr lang="en-US" sz="3100" dirty="0">
                <a:solidFill>
                  <a:schemeClr val="tx2">
                    <a:lumMod val="75000"/>
                  </a:schemeClr>
                </a:solidFill>
                <a:latin typeface="Algerian" panose="04020705040A02060702" pitchFamily="82" charset="0"/>
              </a:rPr>
              <a:t>SUPPORTIVE MEASURES – YOU SAID WHAT??</a:t>
            </a:r>
            <a:br>
              <a:rPr lang="en-US" sz="3100" dirty="0">
                <a:solidFill>
                  <a:schemeClr val="tx2">
                    <a:lumMod val="75000"/>
                  </a:schemeClr>
                </a:solidFill>
                <a:latin typeface="Algerian" panose="04020705040A02060702" pitchFamily="82" charset="0"/>
              </a:rPr>
            </a:br>
            <a:r>
              <a:rPr lang="en-US" sz="3100" dirty="0">
                <a:solidFill>
                  <a:schemeClr val="tx2">
                    <a:lumMod val="75000"/>
                  </a:schemeClr>
                </a:solidFill>
                <a:latin typeface="Algerian" panose="04020705040A02060702" pitchFamily="82" charset="0"/>
              </a:rPr>
              <a:t>(</a:t>
            </a:r>
            <a:r>
              <a:rPr lang="en-US" sz="3200" dirty="0">
                <a:solidFill>
                  <a:schemeClr val="tx1"/>
                </a:solidFill>
                <a:effectLst/>
                <a:latin typeface="Times New Roman" panose="02020603050405020304" pitchFamily="18" charset="0"/>
                <a:ea typeface="Calibri" panose="020F0502020204030204" pitchFamily="34" charset="0"/>
              </a:rPr>
              <a:t>§</a:t>
            </a:r>
            <a:r>
              <a:rPr lang="en-US" sz="3100" dirty="0">
                <a:solidFill>
                  <a:schemeClr val="tx2">
                    <a:lumMod val="75000"/>
                  </a:schemeClr>
                </a:solidFill>
                <a:latin typeface="Algerian" panose="04020705040A02060702" pitchFamily="82" charset="0"/>
              </a:rPr>
              <a:t>106.44)</a:t>
            </a:r>
          </a:p>
        </p:txBody>
      </p:sp>
      <p:sp>
        <p:nvSpPr>
          <p:cNvPr id="10" name="Rectangle 9">
            <a:extLst>
              <a:ext uri="{FF2B5EF4-FFF2-40B4-BE49-F238E27FC236}">
                <a16:creationId xmlns:a16="http://schemas.microsoft.com/office/drawing/2014/main" id="{0A42F85E-4939-431E-8B4A-EC07C8E0A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27EBB3F9-D6F7-4F6A-8843-9FEBA15E49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71831"/>
            <a:ext cx="0" cy="32004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5D2B17EF-74EB-4C33-B2E2-8E727B2E7D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1">
              <a:alpha val="30000"/>
            </a:schemeClr>
          </a:solidFill>
        </p:grpSpPr>
        <p:sp>
          <p:nvSpPr>
            <p:cNvPr id="15" name="Freeform 11">
              <a:extLst>
                <a:ext uri="{FF2B5EF4-FFF2-40B4-BE49-F238E27FC236}">
                  <a16:creationId xmlns:a16="http://schemas.microsoft.com/office/drawing/2014/main" id="{0A5F1F8A-3206-4B86-883F-65E98BB6E4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6" name="Freeform 12">
              <a:extLst>
                <a:ext uri="{FF2B5EF4-FFF2-40B4-BE49-F238E27FC236}">
                  <a16:creationId xmlns:a16="http://schemas.microsoft.com/office/drawing/2014/main" id="{6935F8C7-CC88-4243-9786-F3CDBF04A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7" name="Freeform 13">
              <a:extLst>
                <a:ext uri="{FF2B5EF4-FFF2-40B4-BE49-F238E27FC236}">
                  <a16:creationId xmlns:a16="http://schemas.microsoft.com/office/drawing/2014/main" id="{9AF7BAD9-71B3-40D8-A089-EFF7FE67BD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8" name="Freeform 14">
              <a:extLst>
                <a:ext uri="{FF2B5EF4-FFF2-40B4-BE49-F238E27FC236}">
                  <a16:creationId xmlns:a16="http://schemas.microsoft.com/office/drawing/2014/main" id="{6467094F-AEF0-4D3B-BB76-8B3C1F08B9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9" name="Freeform 15">
              <a:extLst>
                <a:ext uri="{FF2B5EF4-FFF2-40B4-BE49-F238E27FC236}">
                  <a16:creationId xmlns:a16="http://schemas.microsoft.com/office/drawing/2014/main" id="{36F56AF9-DEF1-44E7-BF42-6AAC1AA9D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20" name="Freeform 16">
              <a:extLst>
                <a:ext uri="{FF2B5EF4-FFF2-40B4-BE49-F238E27FC236}">
                  <a16:creationId xmlns:a16="http://schemas.microsoft.com/office/drawing/2014/main" id="{A43EBE71-20BA-4A40-A513-516678089D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21" name="Freeform 17">
              <a:extLst>
                <a:ext uri="{FF2B5EF4-FFF2-40B4-BE49-F238E27FC236}">
                  <a16:creationId xmlns:a16="http://schemas.microsoft.com/office/drawing/2014/main" id="{1DB39648-7B38-4D0B-93C5-048EC4A45C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22" name="Freeform 18">
              <a:extLst>
                <a:ext uri="{FF2B5EF4-FFF2-40B4-BE49-F238E27FC236}">
                  <a16:creationId xmlns:a16="http://schemas.microsoft.com/office/drawing/2014/main" id="{8DD2661F-DE5F-45EA-B30B-7C6589638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23" name="Freeform 19">
              <a:extLst>
                <a:ext uri="{FF2B5EF4-FFF2-40B4-BE49-F238E27FC236}">
                  <a16:creationId xmlns:a16="http://schemas.microsoft.com/office/drawing/2014/main" id="{ABF0A0E5-E68E-4183-A913-228692FD85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4" name="Freeform 20">
              <a:extLst>
                <a:ext uri="{FF2B5EF4-FFF2-40B4-BE49-F238E27FC236}">
                  <a16:creationId xmlns:a16="http://schemas.microsoft.com/office/drawing/2014/main" id="{615D8F55-8ACD-4EFE-A832-06E78547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5" name="Freeform 21">
              <a:extLst>
                <a:ext uri="{FF2B5EF4-FFF2-40B4-BE49-F238E27FC236}">
                  <a16:creationId xmlns:a16="http://schemas.microsoft.com/office/drawing/2014/main" id="{0FDF4201-8CEC-474B-A6B1-88039B704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6" name="Freeform 22">
              <a:extLst>
                <a:ext uri="{FF2B5EF4-FFF2-40B4-BE49-F238E27FC236}">
                  <a16:creationId xmlns:a16="http://schemas.microsoft.com/office/drawing/2014/main" id="{0F60AEA4-B25F-417E-93FC-59686DFBE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sp>
        <p:nvSpPr>
          <p:cNvPr id="3" name="Content Placeholder 2">
            <a:extLst>
              <a:ext uri="{FF2B5EF4-FFF2-40B4-BE49-F238E27FC236}">
                <a16:creationId xmlns:a16="http://schemas.microsoft.com/office/drawing/2014/main" id="{08016EBE-2D99-4EC2-CA58-47458AA7D4FF}"/>
              </a:ext>
            </a:extLst>
          </p:cNvPr>
          <p:cNvSpPr>
            <a:spLocks noGrp="1"/>
          </p:cNvSpPr>
          <p:nvPr>
            <p:ph idx="1"/>
          </p:nvPr>
        </p:nvSpPr>
        <p:spPr>
          <a:xfrm>
            <a:off x="4973238" y="942107"/>
            <a:ext cx="6712078" cy="5653323"/>
          </a:xfrm>
        </p:spPr>
        <p:txBody>
          <a:bodyPr anchor="ctr">
            <a:normAutofit/>
          </a:bodyPr>
          <a:lstStyle/>
          <a:p>
            <a:pPr marL="0" indent="0">
              <a:buNone/>
            </a:pPr>
            <a:r>
              <a:rPr lang="en-US" sz="2800" b="1" u="sng" dirty="0">
                <a:solidFill>
                  <a:schemeClr val="tx2">
                    <a:lumMod val="75000"/>
                  </a:schemeClr>
                </a:solidFill>
              </a:rPr>
              <a:t>*NEW*  </a:t>
            </a:r>
            <a:r>
              <a:rPr lang="en-US" sz="2800" dirty="0">
                <a:solidFill>
                  <a:schemeClr val="tx2">
                    <a:lumMod val="75000"/>
                  </a:schemeClr>
                </a:solidFill>
              </a:rPr>
              <a:t>- either party must be given opportunity to challenge the supportive measures offered, denied, modified or terminated</a:t>
            </a:r>
          </a:p>
          <a:p>
            <a:pPr lvl="2"/>
            <a:r>
              <a:rPr lang="en-US" sz="2000" dirty="0">
                <a:solidFill>
                  <a:schemeClr val="tx2">
                    <a:lumMod val="75000"/>
                  </a:schemeClr>
                </a:solidFill>
              </a:rPr>
              <a:t>must be decided by impartial employee</a:t>
            </a:r>
          </a:p>
          <a:p>
            <a:pPr lvl="2"/>
            <a:r>
              <a:rPr lang="en-US" sz="2000" dirty="0">
                <a:solidFill>
                  <a:schemeClr val="tx2">
                    <a:lumMod val="75000"/>
                  </a:schemeClr>
                </a:solidFill>
              </a:rPr>
              <a:t>impartial employee is someone who has authority to modify or reverse the decision</a:t>
            </a:r>
          </a:p>
          <a:p>
            <a:pPr lvl="2"/>
            <a:r>
              <a:rPr lang="en-US" sz="2000" dirty="0">
                <a:solidFill>
                  <a:schemeClr val="tx2">
                    <a:lumMod val="75000"/>
                  </a:schemeClr>
                </a:solidFill>
              </a:rPr>
              <a:t>modification or reversal based on definition of supportive measure (see page 499 of Unofficial)</a:t>
            </a:r>
          </a:p>
          <a:p>
            <a:pPr marL="0" indent="0">
              <a:buNone/>
            </a:pPr>
            <a:endParaRPr lang="en-US" dirty="0">
              <a:solidFill>
                <a:schemeClr val="tx2">
                  <a:lumMod val="75000"/>
                </a:schemeClr>
              </a:solidFill>
            </a:endParaRPr>
          </a:p>
        </p:txBody>
      </p:sp>
    </p:spTree>
    <p:extLst>
      <p:ext uri="{BB962C8B-B14F-4D97-AF65-F5344CB8AC3E}">
        <p14:creationId xmlns:p14="http://schemas.microsoft.com/office/powerpoint/2010/main" val="2979875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2A5B2A-CEBC-8363-D922-EEFFE01AA9DB}"/>
              </a:ext>
            </a:extLst>
          </p:cNvPr>
          <p:cNvSpPr>
            <a:spLocks noGrp="1"/>
          </p:cNvSpPr>
          <p:nvPr>
            <p:ph type="title"/>
          </p:nvPr>
        </p:nvSpPr>
        <p:spPr>
          <a:xfrm>
            <a:off x="1098034" y="2179295"/>
            <a:ext cx="2864365" cy="3029344"/>
          </a:xfrm>
        </p:spPr>
        <p:txBody>
          <a:bodyPr>
            <a:normAutofit fontScale="90000"/>
          </a:bodyPr>
          <a:lstStyle/>
          <a:p>
            <a:pPr>
              <a:lnSpc>
                <a:spcPct val="90000"/>
              </a:lnSpc>
            </a:pPr>
            <a:br>
              <a:rPr lang="en-US" sz="2500" dirty="0">
                <a:solidFill>
                  <a:schemeClr val="bg1"/>
                </a:solidFill>
                <a:latin typeface="Algerian" panose="04020705040A02060702" pitchFamily="82" charset="0"/>
              </a:rPr>
            </a:br>
            <a:r>
              <a:rPr lang="en-US" sz="3200" dirty="0">
                <a:solidFill>
                  <a:schemeClr val="bg1"/>
                </a:solidFill>
                <a:latin typeface="Algerian" panose="04020705040A02060702" pitchFamily="82" charset="0"/>
              </a:rPr>
              <a:t>SUPPORTIVE MEASURES and STUDENTS WITH DISABILITIES (</a:t>
            </a:r>
            <a:r>
              <a:rPr lang="en-US" sz="3200" dirty="0">
                <a:solidFill>
                  <a:schemeClr val="bg1"/>
                </a:solidFill>
                <a:effectLst/>
                <a:latin typeface="Times New Roman" panose="02020603050405020304" pitchFamily="18" charset="0"/>
                <a:ea typeface="Calibri" panose="020F0502020204030204" pitchFamily="34" charset="0"/>
              </a:rPr>
              <a:t>§</a:t>
            </a:r>
            <a:r>
              <a:rPr lang="en-US" sz="3200" dirty="0">
                <a:solidFill>
                  <a:schemeClr val="bg1"/>
                </a:solidFill>
                <a:latin typeface="Algerian" panose="04020705040A02060702" pitchFamily="82" charset="0"/>
              </a:rPr>
              <a:t>106.44)</a:t>
            </a:r>
            <a:br>
              <a:rPr lang="en-US" sz="2500" dirty="0">
                <a:solidFill>
                  <a:schemeClr val="bg1"/>
                </a:solidFill>
                <a:latin typeface="Algerian" panose="04020705040A02060702" pitchFamily="82" charset="0"/>
              </a:rPr>
            </a:br>
            <a:endParaRPr lang="en-US" sz="2500" dirty="0">
              <a:solidFill>
                <a:schemeClr val="bg1"/>
              </a:solidFill>
              <a:latin typeface="Algerian" panose="04020705040A02060702" pitchFamily="82" charset="0"/>
            </a:endParaRP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A0F7F75D-74F4-A008-9DD6-09F47F746AB2}"/>
              </a:ext>
            </a:extLst>
          </p:cNvPr>
          <p:cNvGraphicFramePr>
            <a:graphicFrameLocks noGrp="1"/>
          </p:cNvGraphicFramePr>
          <p:nvPr>
            <p:ph idx="1"/>
            <p:extLst>
              <p:ext uri="{D42A27DB-BD31-4B8C-83A1-F6EECF244321}">
                <p14:modId xmlns:p14="http://schemas.microsoft.com/office/powerpoint/2010/main" val="1769965679"/>
              </p:ext>
            </p:extLst>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719703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F5C624B6-8015-4ADC-901F-019368E846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50" name="Freeform 11">
              <a:extLst>
                <a:ext uri="{FF2B5EF4-FFF2-40B4-BE49-F238E27FC236}">
                  <a16:creationId xmlns:a16="http://schemas.microsoft.com/office/drawing/2014/main" id="{26A2E7E0-2843-46B8-93BE-1550A02114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51" name="Freeform 12">
              <a:extLst>
                <a:ext uri="{FF2B5EF4-FFF2-40B4-BE49-F238E27FC236}">
                  <a16:creationId xmlns:a16="http://schemas.microsoft.com/office/drawing/2014/main" id="{C3DFCF24-8DB5-4AE5-835B-BB70A1E32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52" name="Freeform 13">
              <a:extLst>
                <a:ext uri="{FF2B5EF4-FFF2-40B4-BE49-F238E27FC236}">
                  <a16:creationId xmlns:a16="http://schemas.microsoft.com/office/drawing/2014/main" id="{3FB42478-59FA-4431-9B53-77F5C49C9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53" name="Freeform 14">
              <a:extLst>
                <a:ext uri="{FF2B5EF4-FFF2-40B4-BE49-F238E27FC236}">
                  <a16:creationId xmlns:a16="http://schemas.microsoft.com/office/drawing/2014/main" id="{32CD15BE-F5F1-457C-A6D8-FD8E2DB04F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54" name="Freeform 15">
              <a:extLst>
                <a:ext uri="{FF2B5EF4-FFF2-40B4-BE49-F238E27FC236}">
                  <a16:creationId xmlns:a16="http://schemas.microsoft.com/office/drawing/2014/main" id="{B1E7B2B0-B0C3-4108-8719-7FF23E012C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55" name="Freeform 16">
              <a:extLst>
                <a:ext uri="{FF2B5EF4-FFF2-40B4-BE49-F238E27FC236}">
                  <a16:creationId xmlns:a16="http://schemas.microsoft.com/office/drawing/2014/main" id="{64C23534-7391-4D96-850B-D313FFDE05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56" name="Freeform 17">
              <a:extLst>
                <a:ext uri="{FF2B5EF4-FFF2-40B4-BE49-F238E27FC236}">
                  <a16:creationId xmlns:a16="http://schemas.microsoft.com/office/drawing/2014/main" id="{87C0B909-7094-43DE-B429-83F84713B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57" name="Freeform 18">
              <a:extLst>
                <a:ext uri="{FF2B5EF4-FFF2-40B4-BE49-F238E27FC236}">
                  <a16:creationId xmlns:a16="http://schemas.microsoft.com/office/drawing/2014/main" id="{8A38F05B-4643-448F-B81B-943E0D7A84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58" name="Freeform 19">
              <a:extLst>
                <a:ext uri="{FF2B5EF4-FFF2-40B4-BE49-F238E27FC236}">
                  <a16:creationId xmlns:a16="http://schemas.microsoft.com/office/drawing/2014/main" id="{A018DEBF-5D49-4F03-95F7-87F9140D3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59" name="Freeform 20">
              <a:extLst>
                <a:ext uri="{FF2B5EF4-FFF2-40B4-BE49-F238E27FC236}">
                  <a16:creationId xmlns:a16="http://schemas.microsoft.com/office/drawing/2014/main" id="{2B69596C-3B0A-453A-B995-237D38EF4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60" name="Freeform 21">
              <a:extLst>
                <a:ext uri="{FF2B5EF4-FFF2-40B4-BE49-F238E27FC236}">
                  <a16:creationId xmlns:a16="http://schemas.microsoft.com/office/drawing/2014/main" id="{2FEAB0CC-A995-4828-BD44-A4C92BF92F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61" name="Freeform 22">
              <a:extLst>
                <a:ext uri="{FF2B5EF4-FFF2-40B4-BE49-F238E27FC236}">
                  <a16:creationId xmlns:a16="http://schemas.microsoft.com/office/drawing/2014/main" id="{D1188175-70FF-4B3F-A72C-F8344F9374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63" name="Group 62">
            <a:extLst>
              <a:ext uri="{FF2B5EF4-FFF2-40B4-BE49-F238E27FC236}">
                <a16:creationId xmlns:a16="http://schemas.microsoft.com/office/drawing/2014/main" id="{7CD96805-F42E-43A2-8B19-4B4B4B6870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64" name="Freeform 27">
              <a:extLst>
                <a:ext uri="{FF2B5EF4-FFF2-40B4-BE49-F238E27FC236}">
                  <a16:creationId xmlns:a16="http://schemas.microsoft.com/office/drawing/2014/main" id="{42A8F4BD-2C91-4AF2-9B89-CCD705322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65" name="Freeform 28">
              <a:extLst>
                <a:ext uri="{FF2B5EF4-FFF2-40B4-BE49-F238E27FC236}">
                  <a16:creationId xmlns:a16="http://schemas.microsoft.com/office/drawing/2014/main" id="{CAF0E8F1-102B-4CED-8682-C40775A07E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66" name="Freeform 29">
              <a:extLst>
                <a:ext uri="{FF2B5EF4-FFF2-40B4-BE49-F238E27FC236}">
                  <a16:creationId xmlns:a16="http://schemas.microsoft.com/office/drawing/2014/main" id="{B7E98A2C-C27C-4D3E-9C8E-A8DFFB96BE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67" name="Freeform 30">
              <a:extLst>
                <a:ext uri="{FF2B5EF4-FFF2-40B4-BE49-F238E27FC236}">
                  <a16:creationId xmlns:a16="http://schemas.microsoft.com/office/drawing/2014/main" id="{AC5F5B21-8161-4AF0-AFC6-8C0BB900F0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68" name="Freeform 31">
              <a:extLst>
                <a:ext uri="{FF2B5EF4-FFF2-40B4-BE49-F238E27FC236}">
                  <a16:creationId xmlns:a16="http://schemas.microsoft.com/office/drawing/2014/main" id="{444CB1B2-C390-427E-918E-5DDA48D5F7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69" name="Freeform 32">
              <a:extLst>
                <a:ext uri="{FF2B5EF4-FFF2-40B4-BE49-F238E27FC236}">
                  <a16:creationId xmlns:a16="http://schemas.microsoft.com/office/drawing/2014/main" id="{9DB47AFF-0B7D-4B02-964B-D591DEBCF3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70" name="Freeform 33">
              <a:extLst>
                <a:ext uri="{FF2B5EF4-FFF2-40B4-BE49-F238E27FC236}">
                  <a16:creationId xmlns:a16="http://schemas.microsoft.com/office/drawing/2014/main" id="{AC2036E8-8248-42AF-BC81-7C345B9EFC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71" name="Freeform 34">
              <a:extLst>
                <a:ext uri="{FF2B5EF4-FFF2-40B4-BE49-F238E27FC236}">
                  <a16:creationId xmlns:a16="http://schemas.microsoft.com/office/drawing/2014/main" id="{6EAC27B8-BE4A-452F-961E-AA3C936388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72" name="Freeform 35">
              <a:extLst>
                <a:ext uri="{FF2B5EF4-FFF2-40B4-BE49-F238E27FC236}">
                  <a16:creationId xmlns:a16="http://schemas.microsoft.com/office/drawing/2014/main" id="{B983A26D-CABB-4FAC-B9F3-CE49FBE1FF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73" name="Freeform 36">
              <a:extLst>
                <a:ext uri="{FF2B5EF4-FFF2-40B4-BE49-F238E27FC236}">
                  <a16:creationId xmlns:a16="http://schemas.microsoft.com/office/drawing/2014/main" id="{3D0C2F7F-F20C-4B90-9316-8F57AF20E0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74" name="Freeform 37">
              <a:extLst>
                <a:ext uri="{FF2B5EF4-FFF2-40B4-BE49-F238E27FC236}">
                  <a16:creationId xmlns:a16="http://schemas.microsoft.com/office/drawing/2014/main" id="{8136D227-371A-489A-87B5-CA4CC60868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75" name="Freeform 38">
              <a:extLst>
                <a:ext uri="{FF2B5EF4-FFF2-40B4-BE49-F238E27FC236}">
                  <a16:creationId xmlns:a16="http://schemas.microsoft.com/office/drawing/2014/main" id="{8FF14CE4-AEE0-43E1-B363-024A64C472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7" name="Rectangle 76">
            <a:extLst>
              <a:ext uri="{FF2B5EF4-FFF2-40B4-BE49-F238E27FC236}">
                <a16:creationId xmlns:a16="http://schemas.microsoft.com/office/drawing/2014/main" id="{FC51DF5C-9611-4217-9C87-B1BA1BFAB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9" name="Freeform 11">
            <a:extLst>
              <a:ext uri="{FF2B5EF4-FFF2-40B4-BE49-F238E27FC236}">
                <a16:creationId xmlns:a16="http://schemas.microsoft.com/office/drawing/2014/main" id="{F1E5C2E7-30C4-47BD-A0C7-169C7A5F2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useBgFill="1">
        <p:nvSpPr>
          <p:cNvPr id="81" name="Rectangle 80">
            <a:extLst>
              <a:ext uri="{FF2B5EF4-FFF2-40B4-BE49-F238E27FC236}">
                <a16:creationId xmlns:a16="http://schemas.microsoft.com/office/drawing/2014/main" id="{51BE15AD-74D9-4540-AECA-6A338D302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a:extLst>
              <a:ext uri="{FF2B5EF4-FFF2-40B4-BE49-F238E27FC236}">
                <a16:creationId xmlns:a16="http://schemas.microsoft.com/office/drawing/2014/main" id="{5E2E47D1-2C32-4FB7-A5F0-F31C8F390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5" name="Freeform 11">
            <a:extLst>
              <a:ext uri="{FF2B5EF4-FFF2-40B4-BE49-F238E27FC236}">
                <a16:creationId xmlns:a16="http://schemas.microsoft.com/office/drawing/2014/main" id="{884C5A90-A356-4F6E-92BE-AA6527470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4" name="TextBox 1">
            <a:extLst>
              <a:ext uri="{FF2B5EF4-FFF2-40B4-BE49-F238E27FC236}">
                <a16:creationId xmlns:a16="http://schemas.microsoft.com/office/drawing/2014/main" id="{55FAEB69-E1A7-998B-89C5-23155FF6DB47}"/>
              </a:ext>
            </a:extLst>
          </p:cNvPr>
          <p:cNvGraphicFramePr/>
          <p:nvPr>
            <p:extLst>
              <p:ext uri="{D42A27DB-BD31-4B8C-83A1-F6EECF244321}">
                <p14:modId xmlns:p14="http://schemas.microsoft.com/office/powerpoint/2010/main" val="1748726756"/>
              </p:ext>
            </p:extLst>
          </p:nvPr>
        </p:nvGraphicFramePr>
        <p:xfrm>
          <a:off x="904290" y="1340951"/>
          <a:ext cx="10700144" cy="48026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69520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3C2D7E-3F2E-404E-9B30-CB12DC972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1F7FD00-BF97-4325-B7C2-E451F2084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D5A405B9-FC7B-0EBC-720A-36801B771A38}"/>
              </a:ext>
            </a:extLst>
          </p:cNvPr>
          <p:cNvSpPr>
            <a:spLocks noGrp="1"/>
          </p:cNvSpPr>
          <p:nvPr>
            <p:ph type="title"/>
          </p:nvPr>
        </p:nvSpPr>
        <p:spPr>
          <a:xfrm>
            <a:off x="1843391" y="624110"/>
            <a:ext cx="9383408" cy="1280890"/>
          </a:xfrm>
        </p:spPr>
        <p:txBody>
          <a:bodyPr>
            <a:normAutofit/>
          </a:bodyPr>
          <a:lstStyle/>
          <a:p>
            <a:r>
              <a:rPr lang="en-US" dirty="0">
                <a:solidFill>
                  <a:schemeClr val="bg1"/>
                </a:solidFill>
                <a:effectLst/>
                <a:latin typeface="Algerian" panose="04020705040A02060702" pitchFamily="82" charset="0"/>
                <a:ea typeface="Calibri" panose="020F0502020204030204" pitchFamily="34" charset="0"/>
                <a:cs typeface="Times New Roman" panose="02020603050405020304" pitchFamily="18" charset="0"/>
              </a:rPr>
              <a:t>NOTICE OF THE ALLEGATIONS</a:t>
            </a:r>
            <a:endParaRPr lang="en-US" dirty="0">
              <a:solidFill>
                <a:schemeClr val="bg1"/>
              </a:solidFill>
              <a:latin typeface="Algerian" panose="04020705040A02060702" pitchFamily="82" charset="0"/>
            </a:endParaRPr>
          </a:p>
        </p:txBody>
      </p:sp>
      <p:sp>
        <p:nvSpPr>
          <p:cNvPr id="12" name="Freeform 11">
            <a:extLst>
              <a:ext uri="{FF2B5EF4-FFF2-40B4-BE49-F238E27FC236}">
                <a16:creationId xmlns:a16="http://schemas.microsoft.com/office/drawing/2014/main" id="{179B5294-DA4E-4926-B14A-DD6E07A12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C33CDFAF-1E31-336D-AE30-1A0E35B5E36A}"/>
              </a:ext>
            </a:extLst>
          </p:cNvPr>
          <p:cNvSpPr>
            <a:spLocks noGrp="1"/>
          </p:cNvSpPr>
          <p:nvPr>
            <p:ph idx="1"/>
          </p:nvPr>
        </p:nvSpPr>
        <p:spPr>
          <a:xfrm>
            <a:off x="841248" y="2623930"/>
            <a:ext cx="10385552" cy="3996326"/>
          </a:xfrm>
        </p:spPr>
        <p:txBody>
          <a:bodyPr>
            <a:normAutofit/>
          </a:bodyPr>
          <a:lstStyle/>
          <a:p>
            <a:pPr marL="0" indent="0">
              <a:lnSpc>
                <a:spcPct val="90000"/>
              </a:lnSpc>
              <a:buNone/>
            </a:pPr>
            <a:r>
              <a:rPr lang="en-US" dirty="0"/>
              <a:t>Once the grievance procedures are initiated, notice must be provided to all parties.</a:t>
            </a:r>
          </a:p>
          <a:p>
            <a:pPr marL="0" indent="0">
              <a:lnSpc>
                <a:spcPct val="90000"/>
              </a:lnSpc>
              <a:buNone/>
            </a:pPr>
            <a:r>
              <a:rPr lang="en-US" dirty="0"/>
              <a:t>Notice is to include:</a:t>
            </a:r>
          </a:p>
          <a:p>
            <a:pPr marL="0" indent="0">
              <a:lnSpc>
                <a:spcPct val="90000"/>
              </a:lnSpc>
              <a:buNone/>
            </a:pPr>
            <a:r>
              <a:rPr lang="en-US" dirty="0"/>
              <a:t>1. The grievance procedures</a:t>
            </a:r>
          </a:p>
          <a:p>
            <a:pPr marL="0" indent="0">
              <a:lnSpc>
                <a:spcPct val="90000"/>
              </a:lnSpc>
              <a:buNone/>
            </a:pPr>
            <a:r>
              <a:rPr lang="en-US" dirty="0"/>
              <a:t>2. </a:t>
            </a:r>
            <a:r>
              <a:rPr lang="en-US" b="1" dirty="0"/>
              <a:t>Sufficient information </a:t>
            </a:r>
            <a:r>
              <a:rPr lang="en-US" dirty="0"/>
              <a:t>about the allegation to allow the parties to respond. This includes:</a:t>
            </a:r>
          </a:p>
          <a:p>
            <a:pPr marL="0" indent="0">
              <a:lnSpc>
                <a:spcPct val="90000"/>
              </a:lnSpc>
              <a:buNone/>
            </a:pPr>
            <a:r>
              <a:rPr lang="en-US" dirty="0"/>
              <a:t>	a. the identities of the parties involved in the incident(s), </a:t>
            </a:r>
          </a:p>
          <a:p>
            <a:pPr marL="0" indent="0">
              <a:lnSpc>
                <a:spcPct val="90000"/>
              </a:lnSpc>
              <a:buNone/>
            </a:pPr>
            <a:r>
              <a:rPr lang="en-US" dirty="0"/>
              <a:t>	b. the conduct alleged to constitute sex discrimination under Title IX , </a:t>
            </a:r>
          </a:p>
          <a:p>
            <a:pPr marL="0" indent="0">
              <a:lnSpc>
                <a:spcPct val="90000"/>
              </a:lnSpc>
              <a:buNone/>
            </a:pPr>
            <a:r>
              <a:rPr lang="en-US" dirty="0"/>
              <a:t>	c. the date(s) and location(s) of the alleged incident(s), to the extent that information is 	available to the LEA</a:t>
            </a:r>
          </a:p>
          <a:p>
            <a:pPr marL="0" indent="0">
              <a:lnSpc>
                <a:spcPct val="90000"/>
              </a:lnSpc>
              <a:buNone/>
            </a:pPr>
            <a:r>
              <a:rPr lang="en-US" dirty="0"/>
              <a:t>3. A statement that retaliation is prohibited; and</a:t>
            </a:r>
          </a:p>
          <a:p>
            <a:pPr marL="0" indent="0">
              <a:lnSpc>
                <a:spcPct val="90000"/>
              </a:lnSpc>
              <a:buNone/>
            </a:pPr>
            <a:r>
              <a:rPr lang="en-US" dirty="0"/>
              <a:t>4. A statement that the parties are entitled to access the relevant and not   otherwise impermissible evidence </a:t>
            </a:r>
            <a:r>
              <a:rPr lang="en-US" b="1" dirty="0"/>
              <a:t>or an accurate description of this evidence</a:t>
            </a:r>
            <a:r>
              <a:rPr lang="en-US" dirty="0"/>
              <a:t>.</a:t>
            </a:r>
          </a:p>
          <a:p>
            <a:pPr>
              <a:lnSpc>
                <a:spcPct val="90000"/>
              </a:lnSpc>
            </a:pPr>
            <a:endParaRPr lang="en-US" sz="1400" dirty="0"/>
          </a:p>
        </p:txBody>
      </p:sp>
    </p:spTree>
    <p:extLst>
      <p:ext uri="{BB962C8B-B14F-4D97-AF65-F5344CB8AC3E}">
        <p14:creationId xmlns:p14="http://schemas.microsoft.com/office/powerpoint/2010/main" val="787769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42" name="Rectangle 41">
            <a:extLst>
              <a:ext uri="{FF2B5EF4-FFF2-40B4-BE49-F238E27FC236}">
                <a16:creationId xmlns:a16="http://schemas.microsoft.com/office/drawing/2014/main" id="{3A3C2D7E-3F2E-404E-9B30-CB12DC972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F1F7FD00-BF97-4325-B7C2-E451F2084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705D1BE-29AC-AE1B-F363-6B540E34F24C}"/>
              </a:ext>
            </a:extLst>
          </p:cNvPr>
          <p:cNvSpPr>
            <a:spLocks noGrp="1"/>
          </p:cNvSpPr>
          <p:nvPr>
            <p:ph type="title"/>
          </p:nvPr>
        </p:nvSpPr>
        <p:spPr>
          <a:xfrm>
            <a:off x="1843391" y="624110"/>
            <a:ext cx="9383408" cy="1280890"/>
          </a:xfrm>
        </p:spPr>
        <p:txBody>
          <a:bodyPr>
            <a:normAutofit/>
          </a:bodyPr>
          <a:lstStyle/>
          <a:p>
            <a:r>
              <a:rPr lang="en-US" dirty="0">
                <a:solidFill>
                  <a:schemeClr val="bg1"/>
                </a:solidFill>
                <a:latin typeface="Algerian" panose="04020705040A02060702" pitchFamily="82" charset="0"/>
              </a:rPr>
              <a:t>Consolidation of complaints</a:t>
            </a:r>
          </a:p>
        </p:txBody>
      </p:sp>
      <p:sp>
        <p:nvSpPr>
          <p:cNvPr id="44" name="Freeform 11">
            <a:extLst>
              <a:ext uri="{FF2B5EF4-FFF2-40B4-BE49-F238E27FC236}">
                <a16:creationId xmlns:a16="http://schemas.microsoft.com/office/drawing/2014/main" id="{179B5294-DA4E-4926-B14A-DD6E07A12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7C9E3B71-F3F0-FE5D-A24C-1E150E6F5D61}"/>
              </a:ext>
            </a:extLst>
          </p:cNvPr>
          <p:cNvSpPr>
            <a:spLocks noGrp="1"/>
          </p:cNvSpPr>
          <p:nvPr>
            <p:ph idx="1"/>
          </p:nvPr>
        </p:nvSpPr>
        <p:spPr>
          <a:xfrm>
            <a:off x="1843392" y="2623930"/>
            <a:ext cx="9383408" cy="3287292"/>
          </a:xfrm>
        </p:spPr>
        <p:txBody>
          <a:bodyPr>
            <a:normAutofit/>
          </a:bodyPr>
          <a:lstStyle/>
          <a:p>
            <a:r>
              <a:rPr lang="en-US" sz="2400" dirty="0"/>
              <a:t>Complaints of sex discrimination against more than one respondent, or by more than one complainant against one or more respondents, or by one party against another party, may be consolidated when the allegations of sex discrimination arise out of the </a:t>
            </a:r>
            <a:r>
              <a:rPr lang="en-US" sz="2400" b="1" dirty="0"/>
              <a:t>same facts or circumstances</a:t>
            </a:r>
            <a:r>
              <a:rPr lang="en-US" sz="2400" dirty="0"/>
              <a:t>. </a:t>
            </a:r>
          </a:p>
        </p:txBody>
      </p:sp>
    </p:spTree>
    <p:extLst>
      <p:ext uri="{BB962C8B-B14F-4D97-AF65-F5344CB8AC3E}">
        <p14:creationId xmlns:p14="http://schemas.microsoft.com/office/powerpoint/2010/main" val="35122591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170" name="Group 169">
            <a:extLst>
              <a:ext uri="{FF2B5EF4-FFF2-40B4-BE49-F238E27FC236}">
                <a16:creationId xmlns:a16="http://schemas.microsoft.com/office/drawing/2014/main" id="{F5C624B6-8015-4ADC-901F-019368E846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71" name="Freeform 11">
              <a:extLst>
                <a:ext uri="{FF2B5EF4-FFF2-40B4-BE49-F238E27FC236}">
                  <a16:creationId xmlns:a16="http://schemas.microsoft.com/office/drawing/2014/main" id="{26A2E7E0-2843-46B8-93BE-1550A02114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72" name="Freeform 12">
              <a:extLst>
                <a:ext uri="{FF2B5EF4-FFF2-40B4-BE49-F238E27FC236}">
                  <a16:creationId xmlns:a16="http://schemas.microsoft.com/office/drawing/2014/main" id="{C3DFCF24-8DB5-4AE5-835B-BB70A1E32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73" name="Freeform 13">
              <a:extLst>
                <a:ext uri="{FF2B5EF4-FFF2-40B4-BE49-F238E27FC236}">
                  <a16:creationId xmlns:a16="http://schemas.microsoft.com/office/drawing/2014/main" id="{3FB42478-59FA-4431-9B53-77F5C49C9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74" name="Freeform 14">
              <a:extLst>
                <a:ext uri="{FF2B5EF4-FFF2-40B4-BE49-F238E27FC236}">
                  <a16:creationId xmlns:a16="http://schemas.microsoft.com/office/drawing/2014/main" id="{32CD15BE-F5F1-457C-A6D8-FD8E2DB04F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75" name="Freeform 15">
              <a:extLst>
                <a:ext uri="{FF2B5EF4-FFF2-40B4-BE49-F238E27FC236}">
                  <a16:creationId xmlns:a16="http://schemas.microsoft.com/office/drawing/2014/main" id="{B1E7B2B0-B0C3-4108-8719-7FF23E012C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76" name="Freeform 16">
              <a:extLst>
                <a:ext uri="{FF2B5EF4-FFF2-40B4-BE49-F238E27FC236}">
                  <a16:creationId xmlns:a16="http://schemas.microsoft.com/office/drawing/2014/main" id="{64C23534-7391-4D96-850B-D313FFDE05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77" name="Freeform 17">
              <a:extLst>
                <a:ext uri="{FF2B5EF4-FFF2-40B4-BE49-F238E27FC236}">
                  <a16:creationId xmlns:a16="http://schemas.microsoft.com/office/drawing/2014/main" id="{87C0B909-7094-43DE-B429-83F84713B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78" name="Freeform 18">
              <a:extLst>
                <a:ext uri="{FF2B5EF4-FFF2-40B4-BE49-F238E27FC236}">
                  <a16:creationId xmlns:a16="http://schemas.microsoft.com/office/drawing/2014/main" id="{8A38F05B-4643-448F-B81B-943E0D7A84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79" name="Freeform 19">
              <a:extLst>
                <a:ext uri="{FF2B5EF4-FFF2-40B4-BE49-F238E27FC236}">
                  <a16:creationId xmlns:a16="http://schemas.microsoft.com/office/drawing/2014/main" id="{A018DEBF-5D49-4F03-95F7-87F9140D3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80" name="Freeform 20">
              <a:extLst>
                <a:ext uri="{FF2B5EF4-FFF2-40B4-BE49-F238E27FC236}">
                  <a16:creationId xmlns:a16="http://schemas.microsoft.com/office/drawing/2014/main" id="{2B69596C-3B0A-453A-B995-237D38EF4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81" name="Freeform 21">
              <a:extLst>
                <a:ext uri="{FF2B5EF4-FFF2-40B4-BE49-F238E27FC236}">
                  <a16:creationId xmlns:a16="http://schemas.microsoft.com/office/drawing/2014/main" id="{2FEAB0CC-A995-4828-BD44-A4C92BF92F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82" name="Freeform 22">
              <a:extLst>
                <a:ext uri="{FF2B5EF4-FFF2-40B4-BE49-F238E27FC236}">
                  <a16:creationId xmlns:a16="http://schemas.microsoft.com/office/drawing/2014/main" id="{D1188175-70FF-4B3F-A72C-F8344F9374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84" name="Group 183">
            <a:extLst>
              <a:ext uri="{FF2B5EF4-FFF2-40B4-BE49-F238E27FC236}">
                <a16:creationId xmlns:a16="http://schemas.microsoft.com/office/drawing/2014/main" id="{7CD96805-F42E-43A2-8B19-4B4B4B6870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185" name="Freeform 27">
              <a:extLst>
                <a:ext uri="{FF2B5EF4-FFF2-40B4-BE49-F238E27FC236}">
                  <a16:creationId xmlns:a16="http://schemas.microsoft.com/office/drawing/2014/main" id="{42A8F4BD-2C91-4AF2-9B89-CCD705322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86" name="Freeform 28">
              <a:extLst>
                <a:ext uri="{FF2B5EF4-FFF2-40B4-BE49-F238E27FC236}">
                  <a16:creationId xmlns:a16="http://schemas.microsoft.com/office/drawing/2014/main" id="{CAF0E8F1-102B-4CED-8682-C40775A07E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87" name="Freeform 29">
              <a:extLst>
                <a:ext uri="{FF2B5EF4-FFF2-40B4-BE49-F238E27FC236}">
                  <a16:creationId xmlns:a16="http://schemas.microsoft.com/office/drawing/2014/main" id="{B7E98A2C-C27C-4D3E-9C8E-A8DFFB96BE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88" name="Freeform 30">
              <a:extLst>
                <a:ext uri="{FF2B5EF4-FFF2-40B4-BE49-F238E27FC236}">
                  <a16:creationId xmlns:a16="http://schemas.microsoft.com/office/drawing/2014/main" id="{AC5F5B21-8161-4AF0-AFC6-8C0BB900F0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89" name="Freeform 31">
              <a:extLst>
                <a:ext uri="{FF2B5EF4-FFF2-40B4-BE49-F238E27FC236}">
                  <a16:creationId xmlns:a16="http://schemas.microsoft.com/office/drawing/2014/main" id="{444CB1B2-C390-427E-918E-5DDA48D5F7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90" name="Freeform 32">
              <a:extLst>
                <a:ext uri="{FF2B5EF4-FFF2-40B4-BE49-F238E27FC236}">
                  <a16:creationId xmlns:a16="http://schemas.microsoft.com/office/drawing/2014/main" id="{9DB47AFF-0B7D-4B02-964B-D591DEBCF3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91" name="Freeform 33">
              <a:extLst>
                <a:ext uri="{FF2B5EF4-FFF2-40B4-BE49-F238E27FC236}">
                  <a16:creationId xmlns:a16="http://schemas.microsoft.com/office/drawing/2014/main" id="{AC2036E8-8248-42AF-BC81-7C345B9EFC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92" name="Freeform 34">
              <a:extLst>
                <a:ext uri="{FF2B5EF4-FFF2-40B4-BE49-F238E27FC236}">
                  <a16:creationId xmlns:a16="http://schemas.microsoft.com/office/drawing/2014/main" id="{6EAC27B8-BE4A-452F-961E-AA3C936388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93" name="Freeform 35">
              <a:extLst>
                <a:ext uri="{FF2B5EF4-FFF2-40B4-BE49-F238E27FC236}">
                  <a16:creationId xmlns:a16="http://schemas.microsoft.com/office/drawing/2014/main" id="{B983A26D-CABB-4FAC-B9F3-CE49FBE1FF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94" name="Freeform 36">
              <a:extLst>
                <a:ext uri="{FF2B5EF4-FFF2-40B4-BE49-F238E27FC236}">
                  <a16:creationId xmlns:a16="http://schemas.microsoft.com/office/drawing/2014/main" id="{3D0C2F7F-F20C-4B90-9316-8F57AF20E0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95" name="Freeform 37">
              <a:extLst>
                <a:ext uri="{FF2B5EF4-FFF2-40B4-BE49-F238E27FC236}">
                  <a16:creationId xmlns:a16="http://schemas.microsoft.com/office/drawing/2014/main" id="{8136D227-371A-489A-87B5-CA4CC60868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96" name="Freeform 38">
              <a:extLst>
                <a:ext uri="{FF2B5EF4-FFF2-40B4-BE49-F238E27FC236}">
                  <a16:creationId xmlns:a16="http://schemas.microsoft.com/office/drawing/2014/main" id="{8FF14CE4-AEE0-43E1-B363-024A64C472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98" name="Rectangle 197">
            <a:extLst>
              <a:ext uri="{FF2B5EF4-FFF2-40B4-BE49-F238E27FC236}">
                <a16:creationId xmlns:a16="http://schemas.microsoft.com/office/drawing/2014/main" id="{FC51DF5C-9611-4217-9C87-B1BA1BFAB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0" name="Freeform 11">
            <a:extLst>
              <a:ext uri="{FF2B5EF4-FFF2-40B4-BE49-F238E27FC236}">
                <a16:creationId xmlns:a16="http://schemas.microsoft.com/office/drawing/2014/main" id="{F1E5C2E7-30C4-47BD-A0C7-169C7A5F2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useBgFill="1">
        <p:nvSpPr>
          <p:cNvPr id="202" name="Rectangle 201">
            <a:extLst>
              <a:ext uri="{FF2B5EF4-FFF2-40B4-BE49-F238E27FC236}">
                <a16:creationId xmlns:a16="http://schemas.microsoft.com/office/drawing/2014/main" id="{51BE15AD-74D9-4540-AECA-6A338D302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4" name="Rectangle 203">
            <a:extLst>
              <a:ext uri="{FF2B5EF4-FFF2-40B4-BE49-F238E27FC236}">
                <a16:creationId xmlns:a16="http://schemas.microsoft.com/office/drawing/2014/main" id="{5E2E47D1-2C32-4FB7-A5F0-F31C8F390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6" name="Freeform 11">
            <a:extLst>
              <a:ext uri="{FF2B5EF4-FFF2-40B4-BE49-F238E27FC236}">
                <a16:creationId xmlns:a16="http://schemas.microsoft.com/office/drawing/2014/main" id="{884C5A90-A356-4F6E-92BE-AA6527470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4" name="TextBox 1">
            <a:extLst>
              <a:ext uri="{FF2B5EF4-FFF2-40B4-BE49-F238E27FC236}">
                <a16:creationId xmlns:a16="http://schemas.microsoft.com/office/drawing/2014/main" id="{821E1E8B-3EB1-9C96-9B34-E8037287A6A0}"/>
              </a:ext>
            </a:extLst>
          </p:cNvPr>
          <p:cNvGraphicFramePr/>
          <p:nvPr>
            <p:extLst>
              <p:ext uri="{D42A27DB-BD31-4B8C-83A1-F6EECF244321}">
                <p14:modId xmlns:p14="http://schemas.microsoft.com/office/powerpoint/2010/main" val="714351744"/>
              </p:ext>
            </p:extLst>
          </p:nvPr>
        </p:nvGraphicFramePr>
        <p:xfrm>
          <a:off x="1321540" y="1410942"/>
          <a:ext cx="9773179" cy="4465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027995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097D0B-3FC6-C095-CE21-27B8A078BB01}"/>
              </a:ext>
            </a:extLst>
          </p:cNvPr>
          <p:cNvSpPr>
            <a:spLocks noGrp="1"/>
          </p:cNvSpPr>
          <p:nvPr>
            <p:ph idx="1"/>
          </p:nvPr>
        </p:nvSpPr>
        <p:spPr>
          <a:xfrm>
            <a:off x="2577020" y="1649212"/>
            <a:ext cx="5835121" cy="3785860"/>
          </a:xfrm>
        </p:spPr>
        <p:txBody>
          <a:bodyPr>
            <a:normAutofit/>
          </a:bodyPr>
          <a:lstStyle/>
          <a:p>
            <a:pPr marL="0" indent="0" algn="ctr">
              <a:buNone/>
            </a:pPr>
            <a:endParaRPr lang="en-US" dirty="0"/>
          </a:p>
          <a:p>
            <a:pPr marL="0" indent="0" algn="ctr">
              <a:buNone/>
            </a:pPr>
            <a:endParaRPr lang="en-US" dirty="0"/>
          </a:p>
          <a:p>
            <a:pPr marL="0" indent="0" algn="ctr">
              <a:buNone/>
            </a:pPr>
            <a:endParaRPr lang="en-US" dirty="0"/>
          </a:p>
          <a:p>
            <a:pPr marL="0" indent="0" algn="ctr">
              <a:buNone/>
            </a:pPr>
            <a:r>
              <a:rPr lang="en-US" sz="4000" dirty="0">
                <a:latin typeface="Algerian" panose="04020705040A02060702" pitchFamily="82" charset="0"/>
              </a:rPr>
              <a:t>INVESTIGATION OF THE COMPLAINT</a:t>
            </a:r>
          </a:p>
        </p:txBody>
      </p:sp>
      <p:pic>
        <p:nvPicPr>
          <p:cNvPr id="7" name="Graphic 6" descr="Magnifying glass">
            <a:extLst>
              <a:ext uri="{FF2B5EF4-FFF2-40B4-BE49-F238E27FC236}">
                <a16:creationId xmlns:a16="http://schemas.microsoft.com/office/drawing/2014/main" id="{3217C687-B3B6-7022-E4DD-720BD38BEA1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31452" y="2561913"/>
            <a:ext cx="2873159" cy="2873159"/>
          </a:xfrm>
          <a:prstGeom prst="rect">
            <a:avLst/>
          </a:prstGeom>
        </p:spPr>
      </p:pic>
    </p:spTree>
    <p:extLst>
      <p:ext uri="{BB962C8B-B14F-4D97-AF65-F5344CB8AC3E}">
        <p14:creationId xmlns:p14="http://schemas.microsoft.com/office/powerpoint/2010/main" val="4623729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DBE429-8660-4D88-BC47-B159B7251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7DF222-98CD-4513-8AEA-F83CF2A11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99F676C-3772-30B1-7CE5-7A8E660203FB}"/>
              </a:ext>
            </a:extLst>
          </p:cNvPr>
          <p:cNvSpPr>
            <a:spLocks noGrp="1"/>
          </p:cNvSpPr>
          <p:nvPr>
            <p:ph type="title"/>
          </p:nvPr>
        </p:nvSpPr>
        <p:spPr>
          <a:xfrm>
            <a:off x="1843391" y="624110"/>
            <a:ext cx="9383408" cy="1280890"/>
          </a:xfrm>
        </p:spPr>
        <p:txBody>
          <a:bodyPr>
            <a:normAutofit/>
          </a:bodyPr>
          <a:lstStyle/>
          <a:p>
            <a:r>
              <a:rPr lang="en-US" dirty="0">
                <a:solidFill>
                  <a:schemeClr val="bg1"/>
                </a:solidFill>
                <a:latin typeface="Algerian" panose="04020705040A02060702" pitchFamily="82" charset="0"/>
              </a:rPr>
              <a:t>Investigation of the Complaint </a:t>
            </a:r>
          </a:p>
        </p:txBody>
      </p:sp>
      <p:sp>
        <p:nvSpPr>
          <p:cNvPr id="13" name="Freeform 11">
            <a:extLst>
              <a:ext uri="{FF2B5EF4-FFF2-40B4-BE49-F238E27FC236}">
                <a16:creationId xmlns:a16="http://schemas.microsoft.com/office/drawing/2014/main" id="{92C98781-DD9B-44BA-B873-BD5060A9C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02CAF47A-27F0-31CA-8074-6352DBC411D8}"/>
              </a:ext>
            </a:extLst>
          </p:cNvPr>
          <p:cNvGraphicFramePr>
            <a:graphicFrameLocks noGrp="1"/>
          </p:cNvGraphicFramePr>
          <p:nvPr>
            <p:ph idx="1"/>
            <p:extLst>
              <p:ext uri="{D42A27DB-BD31-4B8C-83A1-F6EECF244321}">
                <p14:modId xmlns:p14="http://schemas.microsoft.com/office/powerpoint/2010/main" val="3148481937"/>
              </p:ext>
            </p:extLst>
          </p:nvPr>
        </p:nvGraphicFramePr>
        <p:xfrm>
          <a:off x="961013" y="2306695"/>
          <a:ext cx="10265786" cy="4264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993372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C61DAD2-420D-2E0C-B952-789977F5BD4B}"/>
              </a:ext>
            </a:extLst>
          </p:cNvPr>
          <p:cNvSpPr>
            <a:spLocks noGrp="1"/>
          </p:cNvSpPr>
          <p:nvPr>
            <p:ph type="title"/>
          </p:nvPr>
        </p:nvSpPr>
        <p:spPr>
          <a:xfrm>
            <a:off x="3373062" y="624110"/>
            <a:ext cx="8131550" cy="1280890"/>
          </a:xfrm>
        </p:spPr>
        <p:txBody>
          <a:bodyPr>
            <a:normAutofit/>
          </a:bodyPr>
          <a:lstStyle/>
          <a:p>
            <a:r>
              <a:rPr lang="en-US" dirty="0">
                <a:latin typeface="Algerian" panose="04020705040A02060702" pitchFamily="82" charset="0"/>
              </a:rPr>
              <a:t>Investigation of the Complaint</a:t>
            </a:r>
          </a:p>
        </p:txBody>
      </p:sp>
      <p:sp>
        <p:nvSpPr>
          <p:cNvPr id="10" name="Rectangle 9">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4"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5"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6"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7"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18"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19"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20"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21"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2"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3"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4"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grpSp>
        <p:nvGrpSpPr>
          <p:cNvPr id="26" name="Group 25">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US"/>
            </a:p>
          </p:txBody>
        </p:sp>
        <p:sp>
          <p:nvSpPr>
            <p:cNvPr id="28"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US"/>
            </a:p>
          </p:txBody>
        </p:sp>
        <p:sp>
          <p:nvSpPr>
            <p:cNvPr id="29"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US"/>
            </a:p>
          </p:txBody>
        </p:sp>
        <p:sp>
          <p:nvSpPr>
            <p:cNvPr id="30"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US"/>
            </a:p>
          </p:txBody>
        </p:sp>
        <p:sp>
          <p:nvSpPr>
            <p:cNvPr id="31"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US"/>
            </a:p>
          </p:txBody>
        </p:sp>
        <p:sp>
          <p:nvSpPr>
            <p:cNvPr id="32"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US"/>
            </a:p>
          </p:txBody>
        </p:sp>
        <p:sp>
          <p:nvSpPr>
            <p:cNvPr id="33"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US"/>
            </a:p>
          </p:txBody>
        </p:sp>
        <p:sp>
          <p:nvSpPr>
            <p:cNvPr id="34"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US"/>
            </a:p>
          </p:txBody>
        </p:sp>
        <p:sp>
          <p:nvSpPr>
            <p:cNvPr id="35"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US"/>
            </a:p>
          </p:txBody>
        </p:sp>
        <p:sp>
          <p:nvSpPr>
            <p:cNvPr id="36"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US"/>
            </a:p>
          </p:txBody>
        </p:sp>
        <p:sp>
          <p:nvSpPr>
            <p:cNvPr id="37"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US"/>
            </a:p>
          </p:txBody>
        </p:sp>
        <p:sp>
          <p:nvSpPr>
            <p:cNvPr id="38"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US"/>
            </a:p>
          </p:txBody>
        </p:sp>
      </p:grpSp>
      <p:sp>
        <p:nvSpPr>
          <p:cNvPr id="40"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34E58EE6-6A03-2F51-21B9-884B0AEF860E}"/>
              </a:ext>
            </a:extLst>
          </p:cNvPr>
          <p:cNvSpPr>
            <a:spLocks noGrp="1"/>
          </p:cNvSpPr>
          <p:nvPr>
            <p:ph idx="1"/>
          </p:nvPr>
        </p:nvSpPr>
        <p:spPr>
          <a:xfrm>
            <a:off x="3061472" y="2023872"/>
            <a:ext cx="9001920" cy="4479924"/>
          </a:xfrm>
        </p:spPr>
        <p:txBody>
          <a:bodyPr>
            <a:normAutofit fontScale="92500"/>
          </a:bodyPr>
          <a:lstStyle/>
          <a:p>
            <a:pPr marL="0" indent="0">
              <a:lnSpc>
                <a:spcPct val="90000"/>
              </a:lnSpc>
              <a:buNone/>
            </a:pPr>
            <a:r>
              <a:rPr lang="en-US" sz="2000" b="1" dirty="0"/>
              <a:t>Initial steps of the Investigation:</a:t>
            </a:r>
          </a:p>
          <a:p>
            <a:pPr marL="0" indent="0">
              <a:lnSpc>
                <a:spcPct val="90000"/>
              </a:lnSpc>
              <a:buNone/>
            </a:pPr>
            <a:r>
              <a:rPr lang="en-US" sz="2000" b="1" dirty="0"/>
              <a:t>Scope</a:t>
            </a:r>
            <a:r>
              <a:rPr lang="en-US" sz="2000" dirty="0"/>
              <a:t>: Define the scope of the investigation</a:t>
            </a:r>
          </a:p>
          <a:p>
            <a:pPr marL="0" indent="0">
              <a:lnSpc>
                <a:spcPct val="90000"/>
              </a:lnSpc>
              <a:buNone/>
            </a:pPr>
            <a:r>
              <a:rPr lang="en-US" sz="2000" b="1" dirty="0"/>
              <a:t>Who</a:t>
            </a:r>
            <a:r>
              <a:rPr lang="en-US" sz="2000" dirty="0"/>
              <a:t>: 	Determine who the potential witnesses are</a:t>
            </a:r>
          </a:p>
          <a:p>
            <a:pPr marL="0" indent="0">
              <a:lnSpc>
                <a:spcPct val="90000"/>
              </a:lnSpc>
              <a:buNone/>
            </a:pPr>
            <a:r>
              <a:rPr lang="en-US" sz="2000" b="1" dirty="0"/>
              <a:t>What</a:t>
            </a:r>
            <a:r>
              <a:rPr lang="en-US" sz="2000" dirty="0"/>
              <a:t>: 	Consider the alleged conduct and the definition of sex discrimination</a:t>
            </a:r>
          </a:p>
          <a:p>
            <a:pPr marL="0" indent="0">
              <a:lnSpc>
                <a:spcPct val="90000"/>
              </a:lnSpc>
              <a:buNone/>
            </a:pPr>
            <a:r>
              <a:rPr lang="en-US" sz="2000" b="1" dirty="0"/>
              <a:t>Deadlines</a:t>
            </a:r>
            <a:r>
              <a:rPr lang="en-US" sz="2000" dirty="0"/>
              <a:t>: Outline any deadlines prescribed by district grievance policy.</a:t>
            </a:r>
          </a:p>
          <a:p>
            <a:pPr marL="0" indent="0">
              <a:lnSpc>
                <a:spcPct val="90000"/>
              </a:lnSpc>
              <a:buNone/>
            </a:pPr>
            <a:r>
              <a:rPr lang="en-US" sz="2000" b="1" dirty="0"/>
              <a:t>Plan</a:t>
            </a:r>
            <a:r>
              <a:rPr lang="en-US" sz="2000" dirty="0"/>
              <a:t>:  Crete a list of witnesses, determine the preferred order of interviews. </a:t>
            </a:r>
          </a:p>
          <a:p>
            <a:pPr marL="0" indent="0">
              <a:lnSpc>
                <a:spcPct val="90000"/>
              </a:lnSpc>
              <a:buNone/>
            </a:pPr>
            <a:r>
              <a:rPr lang="en-US" sz="2000" b="1" dirty="0"/>
              <a:t>Outline</a:t>
            </a:r>
            <a:r>
              <a:rPr lang="en-US" sz="2000" dirty="0"/>
              <a:t> what other evidence may be available and relevant</a:t>
            </a:r>
          </a:p>
          <a:p>
            <a:pPr marL="0" indent="0">
              <a:lnSpc>
                <a:spcPct val="90000"/>
              </a:lnSpc>
              <a:buNone/>
            </a:pPr>
            <a:r>
              <a:rPr lang="en-US" sz="2000" b="1" dirty="0"/>
              <a:t>Anticipate</a:t>
            </a:r>
            <a:r>
              <a:rPr lang="en-US" sz="2000" dirty="0"/>
              <a:t> obstacles or challenges in the investigation</a:t>
            </a:r>
          </a:p>
          <a:p>
            <a:pPr marL="0" indent="0">
              <a:lnSpc>
                <a:spcPct val="90000"/>
              </a:lnSpc>
              <a:buNone/>
            </a:pPr>
            <a:r>
              <a:rPr lang="en-US" sz="2000" b="1" dirty="0"/>
              <a:t>Identify</a:t>
            </a:r>
            <a:r>
              <a:rPr lang="en-US" sz="2000" dirty="0"/>
              <a:t> if there are parents, advisors or outside counsel that are involved</a:t>
            </a:r>
          </a:p>
          <a:p>
            <a:pPr marL="0" indent="0">
              <a:lnSpc>
                <a:spcPct val="90000"/>
              </a:lnSpc>
              <a:buNone/>
            </a:pPr>
            <a:r>
              <a:rPr lang="en-US" sz="2000" b="1" dirty="0"/>
              <a:t>Confirm </a:t>
            </a:r>
            <a:r>
              <a:rPr lang="en-US" sz="2000" dirty="0"/>
              <a:t>if there’s need to coordinate with law enforcement</a:t>
            </a:r>
          </a:p>
          <a:p>
            <a:pPr marL="0" indent="0">
              <a:lnSpc>
                <a:spcPct val="90000"/>
              </a:lnSpc>
              <a:buNone/>
            </a:pPr>
            <a:endParaRPr lang="en-US" sz="1500" b="1" dirty="0"/>
          </a:p>
        </p:txBody>
      </p:sp>
    </p:spTree>
    <p:extLst>
      <p:ext uri="{BB962C8B-B14F-4D97-AF65-F5344CB8AC3E}">
        <p14:creationId xmlns:p14="http://schemas.microsoft.com/office/powerpoint/2010/main" val="4113401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2FDEACC-D224-4F5B-A0BE-6581493C3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Rectangle 11">
            <a:extLst>
              <a:ext uri="{FF2B5EF4-FFF2-40B4-BE49-F238E27FC236}">
                <a16:creationId xmlns:a16="http://schemas.microsoft.com/office/drawing/2014/main" id="{567B8489-9450-4A50-94AF-90283270F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5">
            <a:extLst>
              <a:ext uri="{FF2B5EF4-FFF2-40B4-BE49-F238E27FC236}">
                <a16:creationId xmlns:a16="http://schemas.microsoft.com/office/drawing/2014/main" id="{9D81556A-CBCA-4ADE-9ACA-F18F2F5E31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FB440719-1FDA-8495-A610-B01D3CC4B011}"/>
              </a:ext>
            </a:extLst>
          </p:cNvPr>
          <p:cNvSpPr>
            <a:spLocks noGrp="1"/>
          </p:cNvSpPr>
          <p:nvPr>
            <p:ph type="title"/>
          </p:nvPr>
        </p:nvSpPr>
        <p:spPr>
          <a:xfrm>
            <a:off x="541867" y="787400"/>
            <a:ext cx="7145866" cy="778933"/>
          </a:xfrm>
        </p:spPr>
        <p:txBody>
          <a:bodyPr anchor="ctr">
            <a:normAutofit/>
          </a:bodyPr>
          <a:lstStyle/>
          <a:p>
            <a:r>
              <a:rPr lang="en-US" sz="3200">
                <a:solidFill>
                  <a:srgbClr val="FEFFFF"/>
                </a:solidFill>
              </a:rPr>
              <a:t>Investigation of the Complaint</a:t>
            </a:r>
          </a:p>
        </p:txBody>
      </p:sp>
      <p:sp>
        <p:nvSpPr>
          <p:cNvPr id="15" name="Content Placeholder 2">
            <a:extLst>
              <a:ext uri="{FF2B5EF4-FFF2-40B4-BE49-F238E27FC236}">
                <a16:creationId xmlns:a16="http://schemas.microsoft.com/office/drawing/2014/main" id="{64884ED7-760D-BCAF-B957-2801AA3BBA9C}"/>
              </a:ext>
            </a:extLst>
          </p:cNvPr>
          <p:cNvSpPr>
            <a:spLocks noGrp="1"/>
          </p:cNvSpPr>
          <p:nvPr>
            <p:ph idx="1"/>
          </p:nvPr>
        </p:nvSpPr>
        <p:spPr>
          <a:xfrm>
            <a:off x="541866" y="2032000"/>
            <a:ext cx="7145867" cy="3879222"/>
          </a:xfrm>
        </p:spPr>
        <p:txBody>
          <a:bodyPr>
            <a:normAutofit/>
          </a:bodyPr>
          <a:lstStyle/>
          <a:p>
            <a:pPr marL="0" indent="0">
              <a:buNone/>
            </a:pPr>
            <a:r>
              <a:rPr lang="en-US" sz="2400" b="1" u="sng" dirty="0">
                <a:solidFill>
                  <a:srgbClr val="FEFFFF"/>
                </a:solidFill>
              </a:rPr>
              <a:t>Collecting and maintaining evidence</a:t>
            </a:r>
          </a:p>
          <a:p>
            <a:pPr marL="0" indent="0">
              <a:buNone/>
            </a:pPr>
            <a:r>
              <a:rPr lang="en-US" sz="2400" dirty="0">
                <a:solidFill>
                  <a:srgbClr val="FEFFFF"/>
                </a:solidFill>
              </a:rPr>
              <a:t>Is there a need to secure evidence, such as a computer hard drive of electronic communications?</a:t>
            </a:r>
          </a:p>
          <a:p>
            <a:pPr lvl="1"/>
            <a:r>
              <a:rPr lang="en-US" sz="2000" dirty="0">
                <a:solidFill>
                  <a:srgbClr val="FEFFFF"/>
                </a:solidFill>
              </a:rPr>
              <a:t>Exercise extreme caution before accessing electronic devices without consent of the authorized possessor</a:t>
            </a:r>
          </a:p>
          <a:p>
            <a:pPr lvl="1"/>
            <a:r>
              <a:rPr lang="en-US" sz="2000" dirty="0">
                <a:solidFill>
                  <a:srgbClr val="FEFFFF"/>
                </a:solidFill>
              </a:rPr>
              <a:t>Work with IT to determine if there is a way to gather electronic evidence, if appropriate</a:t>
            </a:r>
          </a:p>
          <a:p>
            <a:endParaRPr lang="en-US" dirty="0">
              <a:solidFill>
                <a:srgbClr val="FEFFFF"/>
              </a:solidFill>
            </a:endParaRPr>
          </a:p>
        </p:txBody>
      </p:sp>
      <p:pic>
        <p:nvPicPr>
          <p:cNvPr id="7" name="Graphic 6" descr="Laptop">
            <a:extLst>
              <a:ext uri="{FF2B5EF4-FFF2-40B4-BE49-F238E27FC236}">
                <a16:creationId xmlns:a16="http://schemas.microsoft.com/office/drawing/2014/main" id="{B6808FAA-245D-C398-CAF5-CF537EA2D11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13057" y="2462282"/>
            <a:ext cx="3001931" cy="3001931"/>
          </a:xfrm>
          <a:prstGeom prst="rect">
            <a:avLst/>
          </a:prstGeom>
        </p:spPr>
      </p:pic>
    </p:spTree>
    <p:extLst>
      <p:ext uri="{BB962C8B-B14F-4D97-AF65-F5344CB8AC3E}">
        <p14:creationId xmlns:p14="http://schemas.microsoft.com/office/powerpoint/2010/main" val="28094758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E50267B-ECD3-C233-0D65-95C791EEE92A}"/>
              </a:ext>
            </a:extLst>
          </p:cNvPr>
          <p:cNvSpPr>
            <a:spLocks noGrp="1"/>
          </p:cNvSpPr>
          <p:nvPr>
            <p:ph type="title"/>
          </p:nvPr>
        </p:nvSpPr>
        <p:spPr>
          <a:xfrm>
            <a:off x="1098035" y="2642591"/>
            <a:ext cx="3266701" cy="3029344"/>
          </a:xfrm>
        </p:spPr>
        <p:txBody>
          <a:bodyPr>
            <a:normAutofit/>
          </a:bodyPr>
          <a:lstStyle/>
          <a:p>
            <a:r>
              <a:rPr lang="en-US" sz="3100" dirty="0">
                <a:solidFill>
                  <a:schemeClr val="bg1"/>
                </a:solidFill>
                <a:latin typeface="Algerian" panose="04020705040A02060702" pitchFamily="82" charset="0"/>
              </a:rPr>
              <a:t>Investigation of the Complaint</a:t>
            </a: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35DAAB80-D719-C5A3-C6BC-7443100FC2B0}"/>
              </a:ext>
            </a:extLst>
          </p:cNvPr>
          <p:cNvGraphicFramePr>
            <a:graphicFrameLocks noGrp="1"/>
          </p:cNvGraphicFramePr>
          <p:nvPr>
            <p:ph idx="1"/>
            <p:extLst>
              <p:ext uri="{D42A27DB-BD31-4B8C-83A1-F6EECF244321}">
                <p14:modId xmlns:p14="http://schemas.microsoft.com/office/powerpoint/2010/main" val="3770666730"/>
              </p:ext>
            </p:extLst>
          </p:nvPr>
        </p:nvGraphicFramePr>
        <p:xfrm>
          <a:off x="4713144" y="280417"/>
          <a:ext cx="6832212" cy="6315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686078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78CFE2-4A2E-D6C1-A476-372FA34B9E68}"/>
              </a:ext>
            </a:extLst>
          </p:cNvPr>
          <p:cNvSpPr>
            <a:spLocks noGrp="1"/>
          </p:cNvSpPr>
          <p:nvPr>
            <p:ph type="title"/>
          </p:nvPr>
        </p:nvSpPr>
        <p:spPr>
          <a:xfrm>
            <a:off x="1121731" y="2649989"/>
            <a:ext cx="3133110" cy="3029344"/>
          </a:xfrm>
        </p:spPr>
        <p:txBody>
          <a:bodyPr>
            <a:normAutofit/>
          </a:bodyPr>
          <a:lstStyle/>
          <a:p>
            <a:r>
              <a:rPr lang="en-US" sz="3100" dirty="0">
                <a:solidFill>
                  <a:schemeClr val="bg1"/>
                </a:solidFill>
                <a:latin typeface="Algerian" panose="04020705040A02060702" pitchFamily="82" charset="0"/>
              </a:rPr>
              <a:t>Investigation of the Complaint</a:t>
            </a:r>
          </a:p>
        </p:txBody>
      </p:sp>
      <p:sp>
        <p:nvSpPr>
          <p:cNvPr id="10"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2" name="Rectangle 11">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87C3CAC-2E58-68DD-9651-B36EDB8434FA}"/>
              </a:ext>
            </a:extLst>
          </p:cNvPr>
          <p:cNvSpPr>
            <a:spLocks noGrp="1"/>
          </p:cNvSpPr>
          <p:nvPr>
            <p:ph idx="1"/>
          </p:nvPr>
        </p:nvSpPr>
        <p:spPr>
          <a:xfrm>
            <a:off x="4450601" y="377952"/>
            <a:ext cx="7521943" cy="6303264"/>
          </a:xfrm>
        </p:spPr>
        <p:txBody>
          <a:bodyPr anchor="ctr">
            <a:normAutofit/>
          </a:bodyPr>
          <a:lstStyle/>
          <a:p>
            <a:pPr marL="0" indent="0">
              <a:lnSpc>
                <a:spcPct val="90000"/>
              </a:lnSpc>
              <a:buNone/>
            </a:pPr>
            <a:r>
              <a:rPr lang="en-US" b="1" dirty="0"/>
              <a:t>Interviews typically proceed in the following order: </a:t>
            </a:r>
          </a:p>
          <a:p>
            <a:pPr>
              <a:lnSpc>
                <a:spcPct val="90000"/>
              </a:lnSpc>
            </a:pPr>
            <a:r>
              <a:rPr lang="en-US" dirty="0"/>
              <a:t>(1)	Complainant; </a:t>
            </a:r>
          </a:p>
          <a:p>
            <a:pPr>
              <a:lnSpc>
                <a:spcPct val="90000"/>
              </a:lnSpc>
            </a:pPr>
            <a:r>
              <a:rPr lang="en-US" dirty="0"/>
              <a:t>(2)	Witnesses; </a:t>
            </a:r>
          </a:p>
          <a:p>
            <a:pPr>
              <a:lnSpc>
                <a:spcPct val="90000"/>
              </a:lnSpc>
            </a:pPr>
            <a:r>
              <a:rPr lang="en-US" dirty="0"/>
              <a:t>(3)	Respondent</a:t>
            </a:r>
          </a:p>
          <a:p>
            <a:pPr>
              <a:lnSpc>
                <a:spcPct val="90000"/>
              </a:lnSpc>
            </a:pPr>
            <a:r>
              <a:rPr lang="en-US" dirty="0"/>
              <a:t>(4)	Other witnesses identified</a:t>
            </a:r>
          </a:p>
          <a:p>
            <a:pPr>
              <a:lnSpc>
                <a:spcPct val="90000"/>
              </a:lnSpc>
            </a:pPr>
            <a:r>
              <a:rPr lang="en-US" dirty="0"/>
              <a:t>(5)	Re-interview complainant, if necessary; and </a:t>
            </a:r>
          </a:p>
          <a:p>
            <a:pPr>
              <a:lnSpc>
                <a:spcPct val="90000"/>
              </a:lnSpc>
            </a:pPr>
            <a:r>
              <a:rPr lang="en-US" dirty="0"/>
              <a:t>(6)	Re-interview respondent, if necessary. </a:t>
            </a:r>
          </a:p>
          <a:p>
            <a:pPr>
              <a:lnSpc>
                <a:spcPct val="90000"/>
              </a:lnSpc>
            </a:pPr>
            <a:r>
              <a:rPr lang="en-US" dirty="0"/>
              <a:t>Investigators may deviate from the above order when there is a good reason to do so, although the complainant should be interviewed first if at all possible. </a:t>
            </a:r>
          </a:p>
          <a:p>
            <a:pPr>
              <a:lnSpc>
                <a:spcPct val="90000"/>
              </a:lnSpc>
            </a:pPr>
            <a:endParaRPr lang="en-US" dirty="0"/>
          </a:p>
          <a:p>
            <a:pPr>
              <a:lnSpc>
                <a:spcPct val="90000"/>
              </a:lnSpc>
            </a:pPr>
            <a:r>
              <a:rPr lang="en-US" dirty="0"/>
              <a:t>Generally, it is preferable to interview the respondent last, so the investigator can confront them with all known facts, and have a full understanding of the scope of the allegations. But sometimes it may make sense to interview the respondent before interviewing some or all witnesses, as the respondent may provide information that makes further interviews unnecessary. The respondent may admit to the allegations, for example. </a:t>
            </a:r>
          </a:p>
          <a:p>
            <a:pPr>
              <a:lnSpc>
                <a:spcPct val="90000"/>
              </a:lnSpc>
            </a:pPr>
            <a:endParaRPr lang="en-US" sz="1500" dirty="0"/>
          </a:p>
        </p:txBody>
      </p:sp>
    </p:spTree>
    <p:extLst>
      <p:ext uri="{BB962C8B-B14F-4D97-AF65-F5344CB8AC3E}">
        <p14:creationId xmlns:p14="http://schemas.microsoft.com/office/powerpoint/2010/main" val="34957449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1BE15AD-74D9-4540-AECA-6A338D302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478F266-A922-B6EA-F80D-F434B0DB9FD7}"/>
              </a:ext>
            </a:extLst>
          </p:cNvPr>
          <p:cNvSpPr>
            <a:spLocks noGrp="1"/>
          </p:cNvSpPr>
          <p:nvPr>
            <p:ph type="title"/>
          </p:nvPr>
        </p:nvSpPr>
        <p:spPr>
          <a:xfrm>
            <a:off x="1794897" y="624110"/>
            <a:ext cx="9712998" cy="1280890"/>
          </a:xfrm>
        </p:spPr>
        <p:txBody>
          <a:bodyPr>
            <a:normAutofit/>
          </a:bodyPr>
          <a:lstStyle/>
          <a:p>
            <a:r>
              <a:rPr lang="en-US" dirty="0">
                <a:latin typeface="Algerian" panose="04020705040A02060702" pitchFamily="82" charset="0"/>
              </a:rPr>
              <a:t>Investigation of the Complaint</a:t>
            </a:r>
          </a:p>
        </p:txBody>
      </p:sp>
      <p:sp>
        <p:nvSpPr>
          <p:cNvPr id="25" name="Rectangle 24">
            <a:extLst>
              <a:ext uri="{FF2B5EF4-FFF2-40B4-BE49-F238E27FC236}">
                <a16:creationId xmlns:a16="http://schemas.microsoft.com/office/drawing/2014/main" id="{5E2E47D1-2C32-4FB7-A5F0-F31C8F390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Freeform 11">
            <a:extLst>
              <a:ext uri="{FF2B5EF4-FFF2-40B4-BE49-F238E27FC236}">
                <a16:creationId xmlns:a16="http://schemas.microsoft.com/office/drawing/2014/main" id="{884C5A90-A356-4F6E-92BE-AA6527470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18" name="Content Placeholder 2">
            <a:extLst>
              <a:ext uri="{FF2B5EF4-FFF2-40B4-BE49-F238E27FC236}">
                <a16:creationId xmlns:a16="http://schemas.microsoft.com/office/drawing/2014/main" id="{9D81EAA4-2551-D2F0-1F64-8CBB75E1C0AE}"/>
              </a:ext>
            </a:extLst>
          </p:cNvPr>
          <p:cNvGraphicFramePr>
            <a:graphicFrameLocks noGrp="1"/>
          </p:cNvGraphicFramePr>
          <p:nvPr>
            <p:ph idx="1"/>
            <p:extLst>
              <p:ext uri="{D42A27DB-BD31-4B8C-83A1-F6EECF244321}">
                <p14:modId xmlns:p14="http://schemas.microsoft.com/office/powerpoint/2010/main" val="2891842263"/>
              </p:ext>
            </p:extLst>
          </p:nvPr>
        </p:nvGraphicFramePr>
        <p:xfrm>
          <a:off x="1794897" y="1316736"/>
          <a:ext cx="8987404" cy="51084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71681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599D0C4-426C-6A0C-BBAD-1B96B2C95084}"/>
              </a:ext>
            </a:extLst>
          </p:cNvPr>
          <p:cNvSpPr>
            <a:spLocks noGrp="1"/>
          </p:cNvSpPr>
          <p:nvPr>
            <p:ph type="title"/>
          </p:nvPr>
        </p:nvSpPr>
        <p:spPr>
          <a:xfrm>
            <a:off x="1098035" y="2637797"/>
            <a:ext cx="3092598" cy="3029344"/>
          </a:xfrm>
        </p:spPr>
        <p:txBody>
          <a:bodyPr>
            <a:normAutofit/>
          </a:bodyPr>
          <a:lstStyle/>
          <a:p>
            <a:r>
              <a:rPr lang="en-US" sz="3100" dirty="0">
                <a:solidFill>
                  <a:schemeClr val="bg1"/>
                </a:solidFill>
                <a:latin typeface="Algerian" panose="04020705040A02060702" pitchFamily="82" charset="0"/>
              </a:rPr>
              <a:t>Investigation of the Complaint</a:t>
            </a:r>
          </a:p>
        </p:txBody>
      </p:sp>
      <p:sp>
        <p:nvSpPr>
          <p:cNvPr id="10"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2" name="Rectangle 11">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7AD0AA9F-D34D-AD24-16CD-A6E766E4F1FC}"/>
              </a:ext>
            </a:extLst>
          </p:cNvPr>
          <p:cNvSpPr>
            <a:spLocks noGrp="1"/>
          </p:cNvSpPr>
          <p:nvPr>
            <p:ph idx="1"/>
          </p:nvPr>
        </p:nvSpPr>
        <p:spPr>
          <a:xfrm>
            <a:off x="4706578" y="589722"/>
            <a:ext cx="6798033" cy="5957382"/>
          </a:xfrm>
        </p:spPr>
        <p:txBody>
          <a:bodyPr anchor="ctr">
            <a:normAutofit lnSpcReduction="10000"/>
          </a:bodyPr>
          <a:lstStyle/>
          <a:p>
            <a:pPr marL="0" indent="0">
              <a:buNone/>
            </a:pPr>
            <a:r>
              <a:rPr lang="en-US" sz="2000" b="1" dirty="0"/>
              <a:t>Interviews - </a:t>
            </a:r>
            <a:r>
              <a:rPr lang="en-US" sz="2000" dirty="0"/>
              <a:t>What to Ask and How</a:t>
            </a:r>
          </a:p>
          <a:p>
            <a:r>
              <a:rPr lang="en-US" sz="2000" dirty="0"/>
              <a:t>Two goals to keep in mind: gathering information and providing the accused a fair opportunity to respond. Do not use an accusatory tone as no findings will have been made at this point. While the complainant’s story may have sounded compelling, the respondent may have information to share that will call into question the complainant’s credibility. </a:t>
            </a:r>
          </a:p>
          <a:p>
            <a:r>
              <a:rPr lang="en-US" sz="2000" dirty="0"/>
              <a:t>It is useful to explore motives with interviewees. For example, if an interviewee denies a certain allegation to which another person attests, consider asking the interviewee why they believe the other person would fabricate the allegation.</a:t>
            </a:r>
          </a:p>
          <a:p>
            <a:r>
              <a:rPr lang="en-US" sz="2000" dirty="0"/>
              <a:t>Ask the interviewee whether they have kept a log or notes or have any emails concerning the allegations.</a:t>
            </a:r>
          </a:p>
          <a:p>
            <a:r>
              <a:rPr lang="en-US" sz="2000" dirty="0"/>
              <a:t>Consider asking the complainant what they would like to see happen as a result of the complaint.</a:t>
            </a:r>
          </a:p>
          <a:p>
            <a:endParaRPr lang="en-US" dirty="0"/>
          </a:p>
        </p:txBody>
      </p:sp>
    </p:spTree>
    <p:extLst>
      <p:ext uri="{BB962C8B-B14F-4D97-AF65-F5344CB8AC3E}">
        <p14:creationId xmlns:p14="http://schemas.microsoft.com/office/powerpoint/2010/main" val="33843198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3C2D7E-3F2E-404E-9B30-CB12DC972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1F7FD00-BF97-4325-B7C2-E451F2084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3CFC807-543F-6BCF-BE6F-C5244DC2CF97}"/>
              </a:ext>
            </a:extLst>
          </p:cNvPr>
          <p:cNvSpPr>
            <a:spLocks noGrp="1"/>
          </p:cNvSpPr>
          <p:nvPr>
            <p:ph type="title"/>
          </p:nvPr>
        </p:nvSpPr>
        <p:spPr>
          <a:xfrm>
            <a:off x="1843391" y="624110"/>
            <a:ext cx="9383408" cy="1280890"/>
          </a:xfrm>
        </p:spPr>
        <p:txBody>
          <a:bodyPr>
            <a:normAutofit/>
          </a:bodyPr>
          <a:lstStyle/>
          <a:p>
            <a:r>
              <a:rPr lang="en-US" dirty="0">
                <a:solidFill>
                  <a:schemeClr val="bg1"/>
                </a:solidFill>
                <a:latin typeface="Algerian" panose="04020705040A02060702" pitchFamily="82" charset="0"/>
              </a:rPr>
              <a:t>Investigation of the Complaint</a:t>
            </a:r>
          </a:p>
        </p:txBody>
      </p:sp>
      <p:sp>
        <p:nvSpPr>
          <p:cNvPr id="12" name="Freeform 11">
            <a:extLst>
              <a:ext uri="{FF2B5EF4-FFF2-40B4-BE49-F238E27FC236}">
                <a16:creationId xmlns:a16="http://schemas.microsoft.com/office/drawing/2014/main" id="{179B5294-DA4E-4926-B14A-DD6E07A12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73F6A1CF-85BE-14B0-F03E-AE00F6F6FD52}"/>
              </a:ext>
            </a:extLst>
          </p:cNvPr>
          <p:cNvSpPr>
            <a:spLocks noGrp="1"/>
          </p:cNvSpPr>
          <p:nvPr>
            <p:ph idx="1"/>
          </p:nvPr>
        </p:nvSpPr>
        <p:spPr>
          <a:xfrm>
            <a:off x="499872" y="2623930"/>
            <a:ext cx="10726928" cy="4032902"/>
          </a:xfrm>
        </p:spPr>
        <p:txBody>
          <a:bodyPr>
            <a:normAutofit/>
          </a:bodyPr>
          <a:lstStyle/>
          <a:p>
            <a:pPr marL="0" indent="0">
              <a:lnSpc>
                <a:spcPct val="90000"/>
              </a:lnSpc>
              <a:buNone/>
            </a:pPr>
            <a:r>
              <a:rPr lang="en-US" sz="2000" b="1" dirty="0"/>
              <a:t>Interviews - </a:t>
            </a:r>
            <a:r>
              <a:rPr lang="en-US" sz="2000" dirty="0"/>
              <a:t>What to Ask and How</a:t>
            </a:r>
          </a:p>
          <a:p>
            <a:pPr>
              <a:lnSpc>
                <a:spcPct val="90000"/>
              </a:lnSpc>
            </a:pPr>
            <a:r>
              <a:rPr lang="en-US" sz="2000" dirty="0"/>
              <a:t>Try to use the funnel approach – start with broad, open-ended questions and then focus on more detailed questions</a:t>
            </a:r>
          </a:p>
          <a:p>
            <a:pPr>
              <a:lnSpc>
                <a:spcPct val="90000"/>
              </a:lnSpc>
            </a:pPr>
            <a:r>
              <a:rPr lang="en-US" sz="2000" dirty="0"/>
              <a:t>Do not suggest answers</a:t>
            </a:r>
          </a:p>
          <a:p>
            <a:pPr>
              <a:lnSpc>
                <a:spcPct val="90000"/>
              </a:lnSpc>
            </a:pPr>
            <a:r>
              <a:rPr lang="en-US" sz="2000" dirty="0"/>
              <a:t>Let the witness describe the situation in their own words</a:t>
            </a:r>
          </a:p>
          <a:p>
            <a:pPr>
              <a:lnSpc>
                <a:spcPct val="90000"/>
              </a:lnSpc>
            </a:pPr>
            <a:r>
              <a:rPr lang="en-US" sz="2000" dirty="0"/>
              <a:t>Ask for relevant documents</a:t>
            </a:r>
          </a:p>
          <a:p>
            <a:pPr>
              <a:lnSpc>
                <a:spcPct val="90000"/>
              </a:lnSpc>
            </a:pPr>
            <a:r>
              <a:rPr lang="en-US" sz="2000" dirty="0"/>
              <a:t>Ask whether other people may have relevant information. If the list is long, the investigator should ask the complainant what specific information each person would have concerning the allegations</a:t>
            </a:r>
          </a:p>
          <a:p>
            <a:pPr>
              <a:lnSpc>
                <a:spcPct val="90000"/>
              </a:lnSpc>
            </a:pPr>
            <a:r>
              <a:rPr lang="en-US" sz="2000" b="1" dirty="0"/>
              <a:t>Is there anything else I should know? </a:t>
            </a:r>
          </a:p>
          <a:p>
            <a:pPr>
              <a:lnSpc>
                <a:spcPct val="90000"/>
              </a:lnSpc>
            </a:pPr>
            <a:endParaRPr lang="en-US" sz="1700" dirty="0"/>
          </a:p>
        </p:txBody>
      </p:sp>
    </p:spTree>
    <p:extLst>
      <p:ext uri="{BB962C8B-B14F-4D97-AF65-F5344CB8AC3E}">
        <p14:creationId xmlns:p14="http://schemas.microsoft.com/office/powerpoint/2010/main" val="501990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7D74B20-60DD-F5B3-BE71-B2A17B85545D}"/>
              </a:ext>
            </a:extLst>
          </p:cNvPr>
          <p:cNvSpPr>
            <a:spLocks noGrp="1"/>
          </p:cNvSpPr>
          <p:nvPr>
            <p:ph type="title"/>
          </p:nvPr>
        </p:nvSpPr>
        <p:spPr>
          <a:xfrm>
            <a:off x="1098035" y="2686565"/>
            <a:ext cx="3043637" cy="3029344"/>
          </a:xfrm>
        </p:spPr>
        <p:txBody>
          <a:bodyPr>
            <a:normAutofit/>
          </a:bodyPr>
          <a:lstStyle/>
          <a:p>
            <a:r>
              <a:rPr lang="en-US" sz="3100" dirty="0">
                <a:solidFill>
                  <a:schemeClr val="bg1"/>
                </a:solidFill>
                <a:latin typeface="Algerian" panose="04020705040A02060702" pitchFamily="82" charset="0"/>
              </a:rPr>
              <a:t>Investigation of the Complaint</a:t>
            </a: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6A0C7FBC-440C-3353-46C5-77635ADF50FB}"/>
              </a:ext>
            </a:extLst>
          </p:cNvPr>
          <p:cNvGraphicFramePr>
            <a:graphicFrameLocks noGrp="1"/>
          </p:cNvGraphicFramePr>
          <p:nvPr>
            <p:ph idx="1"/>
            <p:extLst>
              <p:ext uri="{D42A27DB-BD31-4B8C-83A1-F6EECF244321}">
                <p14:modId xmlns:p14="http://schemas.microsoft.com/office/powerpoint/2010/main" val="3635205963"/>
              </p:ext>
            </p:extLst>
          </p:nvPr>
        </p:nvGraphicFramePr>
        <p:xfrm>
          <a:off x="4713144" y="641551"/>
          <a:ext cx="6832212" cy="58811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90202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DC4393-B7C2-B07C-9043-5A456B803CF7}"/>
              </a:ext>
            </a:extLst>
          </p:cNvPr>
          <p:cNvSpPr>
            <a:spLocks noGrp="1"/>
          </p:cNvSpPr>
          <p:nvPr>
            <p:ph type="title"/>
          </p:nvPr>
        </p:nvSpPr>
        <p:spPr>
          <a:xfrm>
            <a:off x="1098035" y="2637797"/>
            <a:ext cx="3133344" cy="3029344"/>
          </a:xfrm>
        </p:spPr>
        <p:txBody>
          <a:bodyPr>
            <a:normAutofit/>
          </a:bodyPr>
          <a:lstStyle/>
          <a:p>
            <a:r>
              <a:rPr lang="en-US" sz="3100" dirty="0">
                <a:solidFill>
                  <a:schemeClr val="bg1"/>
                </a:solidFill>
                <a:latin typeface="Algerian" panose="04020705040A02060702" pitchFamily="82" charset="0"/>
              </a:rPr>
              <a:t>Investigation of the Complaint</a:t>
            </a: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3A24D1B-F7AD-6D57-EF03-3912C043B313}"/>
              </a:ext>
            </a:extLst>
          </p:cNvPr>
          <p:cNvGraphicFramePr>
            <a:graphicFrameLocks noGrp="1"/>
          </p:cNvGraphicFramePr>
          <p:nvPr>
            <p:ph idx="1"/>
            <p:extLst>
              <p:ext uri="{D42A27DB-BD31-4B8C-83A1-F6EECF244321}">
                <p14:modId xmlns:p14="http://schemas.microsoft.com/office/powerpoint/2010/main" val="2876204972"/>
              </p:ext>
            </p:extLst>
          </p:nvPr>
        </p:nvGraphicFramePr>
        <p:xfrm>
          <a:off x="4713144" y="377953"/>
          <a:ext cx="6832212"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339110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125" name="Group 124">
            <a:extLst>
              <a:ext uri="{FF2B5EF4-FFF2-40B4-BE49-F238E27FC236}">
                <a16:creationId xmlns:a16="http://schemas.microsoft.com/office/drawing/2014/main" id="{F5C624B6-8015-4ADC-901F-019368E846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26" name="Freeform 11">
              <a:extLst>
                <a:ext uri="{FF2B5EF4-FFF2-40B4-BE49-F238E27FC236}">
                  <a16:creationId xmlns:a16="http://schemas.microsoft.com/office/drawing/2014/main" id="{26A2E7E0-2843-46B8-93BE-1550A02114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27" name="Freeform 12">
              <a:extLst>
                <a:ext uri="{FF2B5EF4-FFF2-40B4-BE49-F238E27FC236}">
                  <a16:creationId xmlns:a16="http://schemas.microsoft.com/office/drawing/2014/main" id="{C3DFCF24-8DB5-4AE5-835B-BB70A1E32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28" name="Freeform 13">
              <a:extLst>
                <a:ext uri="{FF2B5EF4-FFF2-40B4-BE49-F238E27FC236}">
                  <a16:creationId xmlns:a16="http://schemas.microsoft.com/office/drawing/2014/main" id="{3FB42478-59FA-4431-9B53-77F5C49C9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29" name="Freeform 14">
              <a:extLst>
                <a:ext uri="{FF2B5EF4-FFF2-40B4-BE49-F238E27FC236}">
                  <a16:creationId xmlns:a16="http://schemas.microsoft.com/office/drawing/2014/main" id="{32CD15BE-F5F1-457C-A6D8-FD8E2DB04F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30" name="Freeform 15">
              <a:extLst>
                <a:ext uri="{FF2B5EF4-FFF2-40B4-BE49-F238E27FC236}">
                  <a16:creationId xmlns:a16="http://schemas.microsoft.com/office/drawing/2014/main" id="{B1E7B2B0-B0C3-4108-8719-7FF23E012C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31" name="Freeform 16">
              <a:extLst>
                <a:ext uri="{FF2B5EF4-FFF2-40B4-BE49-F238E27FC236}">
                  <a16:creationId xmlns:a16="http://schemas.microsoft.com/office/drawing/2014/main" id="{64C23534-7391-4D96-850B-D313FFDE05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32" name="Freeform 17">
              <a:extLst>
                <a:ext uri="{FF2B5EF4-FFF2-40B4-BE49-F238E27FC236}">
                  <a16:creationId xmlns:a16="http://schemas.microsoft.com/office/drawing/2014/main" id="{87C0B909-7094-43DE-B429-83F84713B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33" name="Freeform 18">
              <a:extLst>
                <a:ext uri="{FF2B5EF4-FFF2-40B4-BE49-F238E27FC236}">
                  <a16:creationId xmlns:a16="http://schemas.microsoft.com/office/drawing/2014/main" id="{8A38F05B-4643-448F-B81B-943E0D7A84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34" name="Freeform 19">
              <a:extLst>
                <a:ext uri="{FF2B5EF4-FFF2-40B4-BE49-F238E27FC236}">
                  <a16:creationId xmlns:a16="http://schemas.microsoft.com/office/drawing/2014/main" id="{A018DEBF-5D49-4F03-95F7-87F9140D3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35" name="Freeform 20">
              <a:extLst>
                <a:ext uri="{FF2B5EF4-FFF2-40B4-BE49-F238E27FC236}">
                  <a16:creationId xmlns:a16="http://schemas.microsoft.com/office/drawing/2014/main" id="{2B69596C-3B0A-453A-B995-237D38EF4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36" name="Freeform 21">
              <a:extLst>
                <a:ext uri="{FF2B5EF4-FFF2-40B4-BE49-F238E27FC236}">
                  <a16:creationId xmlns:a16="http://schemas.microsoft.com/office/drawing/2014/main" id="{2FEAB0CC-A995-4828-BD44-A4C92BF92F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37" name="Freeform 22">
              <a:extLst>
                <a:ext uri="{FF2B5EF4-FFF2-40B4-BE49-F238E27FC236}">
                  <a16:creationId xmlns:a16="http://schemas.microsoft.com/office/drawing/2014/main" id="{D1188175-70FF-4B3F-A72C-F8344F9374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139" name="Group 138">
            <a:extLst>
              <a:ext uri="{FF2B5EF4-FFF2-40B4-BE49-F238E27FC236}">
                <a16:creationId xmlns:a16="http://schemas.microsoft.com/office/drawing/2014/main" id="{7CD96805-F42E-43A2-8B19-4B4B4B6870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140" name="Freeform 27">
              <a:extLst>
                <a:ext uri="{FF2B5EF4-FFF2-40B4-BE49-F238E27FC236}">
                  <a16:creationId xmlns:a16="http://schemas.microsoft.com/office/drawing/2014/main" id="{42A8F4BD-2C91-4AF2-9B89-CCD705322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41" name="Freeform 28">
              <a:extLst>
                <a:ext uri="{FF2B5EF4-FFF2-40B4-BE49-F238E27FC236}">
                  <a16:creationId xmlns:a16="http://schemas.microsoft.com/office/drawing/2014/main" id="{CAF0E8F1-102B-4CED-8682-C40775A07E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42" name="Freeform 29">
              <a:extLst>
                <a:ext uri="{FF2B5EF4-FFF2-40B4-BE49-F238E27FC236}">
                  <a16:creationId xmlns:a16="http://schemas.microsoft.com/office/drawing/2014/main" id="{B7E98A2C-C27C-4D3E-9C8E-A8DFFB96BE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43" name="Freeform 30">
              <a:extLst>
                <a:ext uri="{FF2B5EF4-FFF2-40B4-BE49-F238E27FC236}">
                  <a16:creationId xmlns:a16="http://schemas.microsoft.com/office/drawing/2014/main" id="{AC5F5B21-8161-4AF0-AFC6-8C0BB900F0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44" name="Freeform 31">
              <a:extLst>
                <a:ext uri="{FF2B5EF4-FFF2-40B4-BE49-F238E27FC236}">
                  <a16:creationId xmlns:a16="http://schemas.microsoft.com/office/drawing/2014/main" id="{444CB1B2-C390-427E-918E-5DDA48D5F7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45" name="Freeform 32">
              <a:extLst>
                <a:ext uri="{FF2B5EF4-FFF2-40B4-BE49-F238E27FC236}">
                  <a16:creationId xmlns:a16="http://schemas.microsoft.com/office/drawing/2014/main" id="{9DB47AFF-0B7D-4B02-964B-D591DEBCF3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46" name="Freeform 33">
              <a:extLst>
                <a:ext uri="{FF2B5EF4-FFF2-40B4-BE49-F238E27FC236}">
                  <a16:creationId xmlns:a16="http://schemas.microsoft.com/office/drawing/2014/main" id="{AC2036E8-8248-42AF-BC81-7C345B9EFC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47" name="Freeform 34">
              <a:extLst>
                <a:ext uri="{FF2B5EF4-FFF2-40B4-BE49-F238E27FC236}">
                  <a16:creationId xmlns:a16="http://schemas.microsoft.com/office/drawing/2014/main" id="{6EAC27B8-BE4A-452F-961E-AA3C936388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48" name="Freeform 35">
              <a:extLst>
                <a:ext uri="{FF2B5EF4-FFF2-40B4-BE49-F238E27FC236}">
                  <a16:creationId xmlns:a16="http://schemas.microsoft.com/office/drawing/2014/main" id="{B983A26D-CABB-4FAC-B9F3-CE49FBE1FF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49" name="Freeform 36">
              <a:extLst>
                <a:ext uri="{FF2B5EF4-FFF2-40B4-BE49-F238E27FC236}">
                  <a16:creationId xmlns:a16="http://schemas.microsoft.com/office/drawing/2014/main" id="{3D0C2F7F-F20C-4B90-9316-8F57AF20E0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50" name="Freeform 37">
              <a:extLst>
                <a:ext uri="{FF2B5EF4-FFF2-40B4-BE49-F238E27FC236}">
                  <a16:creationId xmlns:a16="http://schemas.microsoft.com/office/drawing/2014/main" id="{8136D227-371A-489A-87B5-CA4CC60868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51" name="Freeform 38">
              <a:extLst>
                <a:ext uri="{FF2B5EF4-FFF2-40B4-BE49-F238E27FC236}">
                  <a16:creationId xmlns:a16="http://schemas.microsoft.com/office/drawing/2014/main" id="{8FF14CE4-AEE0-43E1-B363-024A64C472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53" name="Rectangle 152">
            <a:extLst>
              <a:ext uri="{FF2B5EF4-FFF2-40B4-BE49-F238E27FC236}">
                <a16:creationId xmlns:a16="http://schemas.microsoft.com/office/drawing/2014/main" id="{FC51DF5C-9611-4217-9C87-B1BA1BFAB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5" name="Freeform 11">
            <a:extLst>
              <a:ext uri="{FF2B5EF4-FFF2-40B4-BE49-F238E27FC236}">
                <a16:creationId xmlns:a16="http://schemas.microsoft.com/office/drawing/2014/main" id="{F1E5C2E7-30C4-47BD-A0C7-169C7A5F2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useBgFill="1">
        <p:nvSpPr>
          <p:cNvPr id="157" name="Rectangle 156">
            <a:extLst>
              <a:ext uri="{FF2B5EF4-FFF2-40B4-BE49-F238E27FC236}">
                <a16:creationId xmlns:a16="http://schemas.microsoft.com/office/drawing/2014/main" id="{51BE15AD-74D9-4540-AECA-6A338D302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9" name="Rectangle 158">
            <a:extLst>
              <a:ext uri="{FF2B5EF4-FFF2-40B4-BE49-F238E27FC236}">
                <a16:creationId xmlns:a16="http://schemas.microsoft.com/office/drawing/2014/main" id="{5E2E47D1-2C32-4FB7-A5F0-F31C8F390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1" name="Freeform 11">
            <a:extLst>
              <a:ext uri="{FF2B5EF4-FFF2-40B4-BE49-F238E27FC236}">
                <a16:creationId xmlns:a16="http://schemas.microsoft.com/office/drawing/2014/main" id="{884C5A90-A356-4F6E-92BE-AA6527470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4" name="TextBox 1">
            <a:extLst>
              <a:ext uri="{FF2B5EF4-FFF2-40B4-BE49-F238E27FC236}">
                <a16:creationId xmlns:a16="http://schemas.microsoft.com/office/drawing/2014/main" id="{240565C7-866B-A2FF-9BF0-D8BFF961E118}"/>
              </a:ext>
            </a:extLst>
          </p:cNvPr>
          <p:cNvGraphicFramePr/>
          <p:nvPr>
            <p:extLst>
              <p:ext uri="{D42A27DB-BD31-4B8C-83A1-F6EECF244321}">
                <p14:modId xmlns:p14="http://schemas.microsoft.com/office/powerpoint/2010/main" val="202902362"/>
              </p:ext>
            </p:extLst>
          </p:nvPr>
        </p:nvGraphicFramePr>
        <p:xfrm>
          <a:off x="890442" y="1289202"/>
          <a:ext cx="10780007" cy="5033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57040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4E9F44E-02E7-4A97-B7DB-1DB0F1F4EB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8" name="Freeform 11">
              <a:extLst>
                <a:ext uri="{FF2B5EF4-FFF2-40B4-BE49-F238E27FC236}">
                  <a16:creationId xmlns:a16="http://schemas.microsoft.com/office/drawing/2014/main" id="{154F2546-BFC4-4B9A-B22A-40C22269F5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9" name="Freeform 12">
              <a:extLst>
                <a:ext uri="{FF2B5EF4-FFF2-40B4-BE49-F238E27FC236}">
                  <a16:creationId xmlns:a16="http://schemas.microsoft.com/office/drawing/2014/main" id="{4BB2355B-3CC7-4F78-AEE5-42361DBF4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0" name="Freeform 13">
              <a:extLst>
                <a:ext uri="{FF2B5EF4-FFF2-40B4-BE49-F238E27FC236}">
                  <a16:creationId xmlns:a16="http://schemas.microsoft.com/office/drawing/2014/main" id="{031B8A19-2FD3-4302-91CF-C8B6F93B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1" name="Freeform 14">
              <a:extLst>
                <a:ext uri="{FF2B5EF4-FFF2-40B4-BE49-F238E27FC236}">
                  <a16:creationId xmlns:a16="http://schemas.microsoft.com/office/drawing/2014/main" id="{73162A24-700C-424E-96EC-86CB156D05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2" name="Freeform 15">
              <a:extLst>
                <a:ext uri="{FF2B5EF4-FFF2-40B4-BE49-F238E27FC236}">
                  <a16:creationId xmlns:a16="http://schemas.microsoft.com/office/drawing/2014/main" id="{1F0C1D92-E435-4491-B392-AB951E055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3" name="Freeform 16">
              <a:extLst>
                <a:ext uri="{FF2B5EF4-FFF2-40B4-BE49-F238E27FC236}">
                  <a16:creationId xmlns:a16="http://schemas.microsoft.com/office/drawing/2014/main" id="{0212CAD4-9EC5-41A6-B23D-EBA0527104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4" name="Freeform 17">
              <a:extLst>
                <a:ext uri="{FF2B5EF4-FFF2-40B4-BE49-F238E27FC236}">
                  <a16:creationId xmlns:a16="http://schemas.microsoft.com/office/drawing/2014/main" id="{6EFDEEEF-07D4-42EA-BAF2-B6FB6442DD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5" name="Freeform 18">
              <a:extLst>
                <a:ext uri="{FF2B5EF4-FFF2-40B4-BE49-F238E27FC236}">
                  <a16:creationId xmlns:a16="http://schemas.microsoft.com/office/drawing/2014/main" id="{2F4FA7A2-4814-4283-AED6-51BE578606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6" name="Freeform 19">
              <a:extLst>
                <a:ext uri="{FF2B5EF4-FFF2-40B4-BE49-F238E27FC236}">
                  <a16:creationId xmlns:a16="http://schemas.microsoft.com/office/drawing/2014/main" id="{3A80AF23-BF8E-4209-B9DE-1D2A637B4D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7" name="Freeform 20">
              <a:extLst>
                <a:ext uri="{FF2B5EF4-FFF2-40B4-BE49-F238E27FC236}">
                  <a16:creationId xmlns:a16="http://schemas.microsoft.com/office/drawing/2014/main" id="{19128847-0CCA-451D-A00A-2855A4D6D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8" name="Freeform 21">
              <a:extLst>
                <a:ext uri="{FF2B5EF4-FFF2-40B4-BE49-F238E27FC236}">
                  <a16:creationId xmlns:a16="http://schemas.microsoft.com/office/drawing/2014/main" id="{5007ABF4-C6D7-4D5A-B621-E22A6CDE24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9" name="Freeform 22">
              <a:extLst>
                <a:ext uri="{FF2B5EF4-FFF2-40B4-BE49-F238E27FC236}">
                  <a16:creationId xmlns:a16="http://schemas.microsoft.com/office/drawing/2014/main" id="{C626D9E0-6E9C-49D1-9350-E85A88DD35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1" name="Group 20">
            <a:extLst>
              <a:ext uri="{FF2B5EF4-FFF2-40B4-BE49-F238E27FC236}">
                <a16:creationId xmlns:a16="http://schemas.microsoft.com/office/drawing/2014/main" id="{3F22DE9C-F188-48E2-A82C-4434A8EEEA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22" name="Freeform 27">
              <a:extLst>
                <a:ext uri="{FF2B5EF4-FFF2-40B4-BE49-F238E27FC236}">
                  <a16:creationId xmlns:a16="http://schemas.microsoft.com/office/drawing/2014/main" id="{02013AA2-1F55-4C5D-AA37-2F66C2056B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3" name="Freeform 28">
              <a:extLst>
                <a:ext uri="{FF2B5EF4-FFF2-40B4-BE49-F238E27FC236}">
                  <a16:creationId xmlns:a16="http://schemas.microsoft.com/office/drawing/2014/main" id="{1FB61D00-6151-464C-A1C0-2F19F6413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4" name="Freeform 29">
              <a:extLst>
                <a:ext uri="{FF2B5EF4-FFF2-40B4-BE49-F238E27FC236}">
                  <a16:creationId xmlns:a16="http://schemas.microsoft.com/office/drawing/2014/main" id="{A5ED6B64-D948-4BCE-9D88-5BB2FDD8F3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5" name="Freeform 30">
              <a:extLst>
                <a:ext uri="{FF2B5EF4-FFF2-40B4-BE49-F238E27FC236}">
                  <a16:creationId xmlns:a16="http://schemas.microsoft.com/office/drawing/2014/main" id="{F89D4BEB-9156-4620-A774-3B780CC758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6" name="Freeform 31">
              <a:extLst>
                <a:ext uri="{FF2B5EF4-FFF2-40B4-BE49-F238E27FC236}">
                  <a16:creationId xmlns:a16="http://schemas.microsoft.com/office/drawing/2014/main" id="{B4A8D726-AC9C-413C-BA61-279C42A85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7" name="Freeform 32">
              <a:extLst>
                <a:ext uri="{FF2B5EF4-FFF2-40B4-BE49-F238E27FC236}">
                  <a16:creationId xmlns:a16="http://schemas.microsoft.com/office/drawing/2014/main" id="{F17D811C-C413-4847-8A99-0C428A5835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8" name="Freeform 33">
              <a:extLst>
                <a:ext uri="{FF2B5EF4-FFF2-40B4-BE49-F238E27FC236}">
                  <a16:creationId xmlns:a16="http://schemas.microsoft.com/office/drawing/2014/main" id="{75BC74C6-A8D3-43B7-88D6-D36F1C0388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29" name="Freeform 34">
              <a:extLst>
                <a:ext uri="{FF2B5EF4-FFF2-40B4-BE49-F238E27FC236}">
                  <a16:creationId xmlns:a16="http://schemas.microsoft.com/office/drawing/2014/main" id="{57EEDAFB-AA1B-4B29-B0D8-E3F097A308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0" name="Freeform 35">
              <a:extLst>
                <a:ext uri="{FF2B5EF4-FFF2-40B4-BE49-F238E27FC236}">
                  <a16:creationId xmlns:a16="http://schemas.microsoft.com/office/drawing/2014/main" id="{2037E8F3-503E-4F56-81D4-C0058A8556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1" name="Freeform 36">
              <a:extLst>
                <a:ext uri="{FF2B5EF4-FFF2-40B4-BE49-F238E27FC236}">
                  <a16:creationId xmlns:a16="http://schemas.microsoft.com/office/drawing/2014/main" id="{B3B14D57-F75A-402A-B35D-98E84AD685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2" name="Freeform 37">
              <a:extLst>
                <a:ext uri="{FF2B5EF4-FFF2-40B4-BE49-F238E27FC236}">
                  <a16:creationId xmlns:a16="http://schemas.microsoft.com/office/drawing/2014/main" id="{4AFB6E2F-5AF1-4DB0-851C-8F7492A9E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3" name="Freeform 38">
              <a:extLst>
                <a:ext uri="{FF2B5EF4-FFF2-40B4-BE49-F238E27FC236}">
                  <a16:creationId xmlns:a16="http://schemas.microsoft.com/office/drawing/2014/main" id="{6725B281-5E62-47B4-873A-9B1261423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35" name="Rectangle 34">
            <a:extLst>
              <a:ext uri="{FF2B5EF4-FFF2-40B4-BE49-F238E27FC236}">
                <a16:creationId xmlns:a16="http://schemas.microsoft.com/office/drawing/2014/main" id="{6A10670B-6568-4038-91D8-392C78C0CF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 name="Freeform 6">
            <a:extLst>
              <a:ext uri="{FF2B5EF4-FFF2-40B4-BE49-F238E27FC236}">
                <a16:creationId xmlns:a16="http://schemas.microsoft.com/office/drawing/2014/main" id="{62163DB6-3EE7-474C-8726-1A05F7DE42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39" name="Rectangle 38">
            <a:extLst>
              <a:ext uri="{FF2B5EF4-FFF2-40B4-BE49-F238E27FC236}">
                <a16:creationId xmlns:a16="http://schemas.microsoft.com/office/drawing/2014/main" id="{57ABABA7-0420-4200-9B65-1C1967CE9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29ED6FE6-E36E-9E83-7781-4A47494FD766}"/>
              </a:ext>
            </a:extLst>
          </p:cNvPr>
          <p:cNvSpPr txBox="1"/>
          <p:nvPr/>
        </p:nvSpPr>
        <p:spPr>
          <a:xfrm>
            <a:off x="1304103" y="1318591"/>
            <a:ext cx="5800929" cy="4220820"/>
          </a:xfrm>
          <a:prstGeom prst="rect">
            <a:avLst/>
          </a:prstGeom>
        </p:spPr>
        <p:txBody>
          <a:bodyPr vert="horz" lIns="91440" tIns="45720" rIns="91440" bIns="45720" rtlCol="0" anchor="ctr">
            <a:normAutofit/>
          </a:bodyPr>
          <a:lstStyle/>
          <a:p>
            <a:pPr algn="r">
              <a:spcBef>
                <a:spcPct val="0"/>
              </a:spcBef>
              <a:spcAft>
                <a:spcPts val="600"/>
              </a:spcAft>
            </a:pPr>
            <a:r>
              <a:rPr lang="en-US" sz="6600" dirty="0">
                <a:solidFill>
                  <a:schemeClr val="tx2">
                    <a:lumMod val="75000"/>
                  </a:schemeClr>
                </a:solidFill>
                <a:latin typeface="Algerian" panose="04020705040A02060702" pitchFamily="82" charset="0"/>
                <a:ea typeface="+mj-ea"/>
                <a:cs typeface="+mj-cs"/>
              </a:rPr>
              <a:t>REVIEW OF THE EVIDENCE</a:t>
            </a:r>
          </a:p>
        </p:txBody>
      </p:sp>
      <p:sp>
        <p:nvSpPr>
          <p:cNvPr id="41" name="Rectangle 40">
            <a:extLst>
              <a:ext uri="{FF2B5EF4-FFF2-40B4-BE49-F238E27FC236}">
                <a16:creationId xmlns:a16="http://schemas.microsoft.com/office/drawing/2014/main" id="{A317EBE3-FF86-4DA1-BC9A-331F7F214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43" name="Straight Connector 42">
            <a:extLst>
              <a:ext uri="{FF2B5EF4-FFF2-40B4-BE49-F238E27FC236}">
                <a16:creationId xmlns:a16="http://schemas.microsoft.com/office/drawing/2014/main" id="{34D43EC1-35FA-4FC3-8526-F655CEB09D9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7196" y="1871831"/>
            <a:ext cx="0" cy="320040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B3A05845-DEDB-0DBF-8EB7-50764F873F4F}"/>
              </a:ext>
            </a:extLst>
          </p:cNvPr>
          <p:cNvSpPr txBox="1"/>
          <p:nvPr/>
        </p:nvSpPr>
        <p:spPr>
          <a:xfrm>
            <a:off x="7537198" y="2325189"/>
            <a:ext cx="4526194" cy="2585323"/>
          </a:xfrm>
          <a:prstGeom prst="rect">
            <a:avLst/>
          </a:prstGeom>
          <a:noFill/>
        </p:spPr>
        <p:txBody>
          <a:bodyPr wrap="square" rtlCol="0">
            <a:spAutoFit/>
          </a:bodyPr>
          <a:lstStyle/>
          <a:p>
            <a:r>
              <a:rPr lang="en-US" sz="2400" dirty="0"/>
              <a:t>The Decision Maker is to objectively evaluate and consider all </a:t>
            </a:r>
            <a:r>
              <a:rPr lang="en-US" sz="2400" b="1" dirty="0"/>
              <a:t>relevant</a:t>
            </a:r>
            <a:r>
              <a:rPr lang="en-US" sz="2400" dirty="0"/>
              <a:t> and </a:t>
            </a:r>
            <a:r>
              <a:rPr lang="en-US" sz="2400" b="1" dirty="0"/>
              <a:t>permissible</a:t>
            </a:r>
            <a:r>
              <a:rPr lang="en-US" sz="2400" dirty="0"/>
              <a:t> evidence including both </a:t>
            </a:r>
            <a:r>
              <a:rPr lang="en-US" sz="2400" b="1" dirty="0"/>
              <a:t>inculpatory</a:t>
            </a:r>
            <a:r>
              <a:rPr lang="en-US" sz="2400" dirty="0"/>
              <a:t> and </a:t>
            </a:r>
            <a:r>
              <a:rPr lang="en-US" sz="2400" b="1" dirty="0"/>
              <a:t>exculpatory</a:t>
            </a:r>
            <a:r>
              <a:rPr lang="en-US" sz="2400" dirty="0"/>
              <a:t> evidence.</a:t>
            </a:r>
          </a:p>
          <a:p>
            <a:endParaRPr lang="en-US" dirty="0"/>
          </a:p>
        </p:txBody>
      </p:sp>
    </p:spTree>
    <p:extLst>
      <p:ext uri="{BB962C8B-B14F-4D97-AF65-F5344CB8AC3E}">
        <p14:creationId xmlns:p14="http://schemas.microsoft.com/office/powerpoint/2010/main" val="11943724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3A8268C-8EA1-E24A-76F4-D9C6A5C67F64}"/>
              </a:ext>
            </a:extLst>
          </p:cNvPr>
          <p:cNvSpPr>
            <a:spLocks noGrp="1"/>
          </p:cNvSpPr>
          <p:nvPr>
            <p:ph type="title"/>
          </p:nvPr>
        </p:nvSpPr>
        <p:spPr>
          <a:xfrm>
            <a:off x="1098036" y="1306286"/>
            <a:ext cx="2864364" cy="4824151"/>
          </a:xfrm>
        </p:spPr>
        <p:txBody>
          <a:bodyPr>
            <a:noAutofit/>
          </a:bodyPr>
          <a:lstStyle/>
          <a:p>
            <a:r>
              <a:rPr lang="en-US" dirty="0">
                <a:solidFill>
                  <a:schemeClr val="bg1"/>
                </a:solidFill>
                <a:latin typeface="Algerian" panose="04020705040A02060702" pitchFamily="82" charset="0"/>
              </a:rPr>
              <a:t>REVIEW OF THE EVIDENCE –</a:t>
            </a:r>
            <a:br>
              <a:rPr lang="en-US" dirty="0">
                <a:solidFill>
                  <a:schemeClr val="bg1"/>
                </a:solidFill>
                <a:latin typeface="Algerian" panose="04020705040A02060702" pitchFamily="82" charset="0"/>
              </a:rPr>
            </a:br>
            <a:r>
              <a:rPr lang="en-US" dirty="0">
                <a:solidFill>
                  <a:schemeClr val="bg1"/>
                </a:solidFill>
                <a:latin typeface="Algerian" panose="04020705040A02060702" pitchFamily="82" charset="0"/>
              </a:rPr>
              <a:t> Relevancy</a:t>
            </a: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18D2CBC-375B-0B6E-A59B-E0041669A024}"/>
              </a:ext>
            </a:extLst>
          </p:cNvPr>
          <p:cNvGraphicFramePr>
            <a:graphicFrameLocks noGrp="1"/>
          </p:cNvGraphicFramePr>
          <p:nvPr>
            <p:ph idx="1"/>
            <p:extLst>
              <p:ext uri="{D42A27DB-BD31-4B8C-83A1-F6EECF244321}">
                <p14:modId xmlns:p14="http://schemas.microsoft.com/office/powerpoint/2010/main" val="2131590906"/>
              </p:ext>
            </p:extLst>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04239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949C05B-93E8-988B-A307-126F22EAB194}"/>
              </a:ext>
            </a:extLst>
          </p:cNvPr>
          <p:cNvSpPr>
            <a:spLocks noGrp="1"/>
          </p:cNvSpPr>
          <p:nvPr>
            <p:ph type="title"/>
          </p:nvPr>
        </p:nvSpPr>
        <p:spPr>
          <a:xfrm>
            <a:off x="792481" y="1236617"/>
            <a:ext cx="3349192" cy="4174492"/>
          </a:xfrm>
        </p:spPr>
        <p:txBody>
          <a:bodyPr>
            <a:noAutofit/>
          </a:bodyPr>
          <a:lstStyle/>
          <a:p>
            <a:pPr>
              <a:lnSpc>
                <a:spcPct val="90000"/>
              </a:lnSpc>
            </a:pPr>
            <a:r>
              <a:rPr lang="en-US" dirty="0">
                <a:solidFill>
                  <a:schemeClr val="bg1"/>
                </a:solidFill>
                <a:latin typeface="Algerian" panose="04020705040A02060702" pitchFamily="82" charset="0"/>
              </a:rPr>
              <a:t>REVIEW OF  THE EVIDENCE –</a:t>
            </a:r>
            <a:br>
              <a:rPr lang="en-US" dirty="0">
                <a:solidFill>
                  <a:schemeClr val="bg1"/>
                </a:solidFill>
                <a:latin typeface="Algerian" panose="04020705040A02060702" pitchFamily="82" charset="0"/>
              </a:rPr>
            </a:br>
            <a:r>
              <a:rPr lang="en-US" dirty="0">
                <a:solidFill>
                  <a:schemeClr val="bg1"/>
                </a:solidFill>
                <a:latin typeface="Algerian" panose="04020705040A02060702" pitchFamily="82" charset="0"/>
              </a:rPr>
              <a:t> Inculpatory         	&amp; Exculpatory </a:t>
            </a: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19F847F4-C20A-85E1-ECDF-4574A6682355}"/>
              </a:ext>
            </a:extLst>
          </p:cNvPr>
          <p:cNvGraphicFramePr>
            <a:graphicFrameLocks noGrp="1"/>
          </p:cNvGraphicFramePr>
          <p:nvPr>
            <p:ph idx="1"/>
            <p:extLst>
              <p:ext uri="{D42A27DB-BD31-4B8C-83A1-F6EECF244321}">
                <p14:modId xmlns:p14="http://schemas.microsoft.com/office/powerpoint/2010/main" val="2063331672"/>
              </p:ext>
            </p:extLst>
          </p:nvPr>
        </p:nvGraphicFramePr>
        <p:xfrm>
          <a:off x="4713144" y="641551"/>
          <a:ext cx="6832212" cy="526477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FFABE5EA-D88F-6EAD-E572-BEC750DB4B62}"/>
              </a:ext>
            </a:extLst>
          </p:cNvPr>
          <p:cNvSpPr txBox="1"/>
          <p:nvPr/>
        </p:nvSpPr>
        <p:spPr>
          <a:xfrm>
            <a:off x="5995686" y="1713052"/>
            <a:ext cx="5549670" cy="1107996"/>
          </a:xfrm>
          <a:prstGeom prst="rect">
            <a:avLst/>
          </a:prstGeom>
          <a:noFill/>
        </p:spPr>
        <p:txBody>
          <a:bodyPr wrap="square" rtlCol="0">
            <a:spAutoFit/>
          </a:bodyPr>
          <a:lstStyle/>
          <a:p>
            <a:pPr lvl="0"/>
            <a:r>
              <a:rPr lang="en-US" sz="2200" dirty="0"/>
              <a:t>Inculpatory  - shows, or tends to show, a person's involvement in an act, or evidence that can establish guilt.</a:t>
            </a:r>
          </a:p>
        </p:txBody>
      </p:sp>
    </p:spTree>
    <p:extLst>
      <p:ext uri="{BB962C8B-B14F-4D97-AF65-F5344CB8AC3E}">
        <p14:creationId xmlns:p14="http://schemas.microsoft.com/office/powerpoint/2010/main" val="265910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E4D448-B2F5-2A0D-9A41-B4513C272946}"/>
              </a:ext>
            </a:extLst>
          </p:cNvPr>
          <p:cNvSpPr>
            <a:spLocks noGrp="1"/>
          </p:cNvSpPr>
          <p:nvPr>
            <p:ph type="title"/>
          </p:nvPr>
        </p:nvSpPr>
        <p:spPr>
          <a:xfrm>
            <a:off x="1018902" y="1628503"/>
            <a:ext cx="2943497" cy="3489998"/>
          </a:xfrm>
        </p:spPr>
        <p:txBody>
          <a:bodyPr>
            <a:noAutofit/>
          </a:bodyPr>
          <a:lstStyle/>
          <a:p>
            <a:r>
              <a:rPr lang="en-US" dirty="0">
                <a:solidFill>
                  <a:schemeClr val="bg1"/>
                </a:solidFill>
                <a:latin typeface="Algerian" panose="04020705040A02060702" pitchFamily="82" charset="0"/>
              </a:rPr>
              <a:t>REVIEW OF THE EVIDENCE –</a:t>
            </a:r>
            <a:br>
              <a:rPr lang="en-US" dirty="0">
                <a:solidFill>
                  <a:schemeClr val="bg1"/>
                </a:solidFill>
                <a:latin typeface="Algerian" panose="04020705040A02060702" pitchFamily="82" charset="0"/>
              </a:rPr>
            </a:br>
            <a:br>
              <a:rPr lang="en-US" dirty="0">
                <a:solidFill>
                  <a:schemeClr val="bg1"/>
                </a:solidFill>
                <a:latin typeface="Algerian" panose="04020705040A02060702" pitchFamily="82" charset="0"/>
              </a:rPr>
            </a:br>
            <a:r>
              <a:rPr lang="en-US" dirty="0">
                <a:solidFill>
                  <a:schemeClr val="bg1"/>
                </a:solidFill>
                <a:latin typeface="Algerian" panose="04020705040A02060702" pitchFamily="82" charset="0"/>
              </a:rPr>
              <a:t>Assessing Credibility</a:t>
            </a:r>
          </a:p>
        </p:txBody>
      </p:sp>
      <p:sp>
        <p:nvSpPr>
          <p:cNvPr id="10"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2" name="Rectangle 11">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FA41ED7-54F3-FF95-F075-5F75F0D0ED93}"/>
              </a:ext>
            </a:extLst>
          </p:cNvPr>
          <p:cNvSpPr>
            <a:spLocks noGrp="1"/>
          </p:cNvSpPr>
          <p:nvPr>
            <p:ph idx="1"/>
          </p:nvPr>
        </p:nvSpPr>
        <p:spPr>
          <a:xfrm>
            <a:off x="4706578" y="589722"/>
            <a:ext cx="7241582" cy="5945190"/>
          </a:xfrm>
        </p:spPr>
        <p:txBody>
          <a:bodyPr anchor="ctr">
            <a:normAutofit lnSpcReduction="10000"/>
          </a:bodyPr>
          <a:lstStyle/>
          <a:p>
            <a:pPr marL="0" indent="0">
              <a:buNone/>
            </a:pPr>
            <a:r>
              <a:rPr lang="en-US" sz="2400" dirty="0"/>
              <a:t>It is the Investigator’s and Decision Maker’s obligation to make credibility determinations based on all the information. Certain factors should be applied in making such determinations:</a:t>
            </a:r>
          </a:p>
          <a:p>
            <a:pPr lvl="2"/>
            <a:r>
              <a:rPr lang="en-US" sz="1800" b="1" dirty="0"/>
              <a:t>Inherent Plausibility</a:t>
            </a:r>
            <a:r>
              <a:rPr lang="en-US" sz="1800" dirty="0"/>
              <a:t>. Is the testimony believable on its face?</a:t>
            </a:r>
          </a:p>
          <a:p>
            <a:pPr lvl="2"/>
            <a:r>
              <a:rPr lang="en-US" sz="1800" b="1" dirty="0"/>
              <a:t>Demeanor</a:t>
            </a:r>
            <a:r>
              <a:rPr lang="en-US" sz="1800" dirty="0"/>
              <a:t>. Did the person seem to be telling the truth or lying (and why)?</a:t>
            </a:r>
          </a:p>
          <a:p>
            <a:pPr lvl="2"/>
            <a:r>
              <a:rPr lang="en-US" sz="1800" b="1" dirty="0"/>
              <a:t>Motive to Falsify</a:t>
            </a:r>
            <a:r>
              <a:rPr lang="en-US" sz="1800" dirty="0"/>
              <a:t>. Did the person have a reason to lie?</a:t>
            </a:r>
          </a:p>
          <a:p>
            <a:pPr lvl="2"/>
            <a:r>
              <a:rPr lang="en-US" sz="1800" b="1" dirty="0"/>
              <a:t>Corroboration</a:t>
            </a:r>
            <a:r>
              <a:rPr lang="en-US" sz="1800" dirty="0"/>
              <a:t>. Is there witness testimony or physical evidence that corroborates the party’s testimony?</a:t>
            </a:r>
          </a:p>
          <a:p>
            <a:pPr lvl="2"/>
            <a:r>
              <a:rPr lang="en-US" sz="1800" b="1" dirty="0"/>
              <a:t>Past Record</a:t>
            </a:r>
            <a:r>
              <a:rPr lang="en-US" sz="1800" dirty="0"/>
              <a:t>. Does the respondent have a history of similar behavior in the past?</a:t>
            </a:r>
          </a:p>
          <a:p>
            <a:r>
              <a:rPr lang="en-US" sz="2400" dirty="0"/>
              <a:t>Credibility determinations must not be based on person’s status as complainant, respondent or witness</a:t>
            </a:r>
          </a:p>
        </p:txBody>
      </p:sp>
    </p:spTree>
    <p:extLst>
      <p:ext uri="{BB962C8B-B14F-4D97-AF65-F5344CB8AC3E}">
        <p14:creationId xmlns:p14="http://schemas.microsoft.com/office/powerpoint/2010/main" val="1350562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7EE6E7-03F1-7BA9-3682-DE5854E4E14E}"/>
              </a:ext>
            </a:extLst>
          </p:cNvPr>
          <p:cNvSpPr>
            <a:spLocks noGrp="1"/>
          </p:cNvSpPr>
          <p:nvPr>
            <p:ph type="title"/>
          </p:nvPr>
        </p:nvSpPr>
        <p:spPr>
          <a:xfrm>
            <a:off x="563270" y="1565453"/>
            <a:ext cx="3455920" cy="4564984"/>
          </a:xfrm>
        </p:spPr>
        <p:txBody>
          <a:bodyPr>
            <a:noAutofit/>
          </a:bodyPr>
          <a:lstStyle/>
          <a:p>
            <a:br>
              <a:rPr lang="en-US" dirty="0">
                <a:solidFill>
                  <a:schemeClr val="bg1"/>
                </a:solidFill>
                <a:latin typeface="Algerian" panose="04020705040A02060702" pitchFamily="82" charset="0"/>
              </a:rPr>
            </a:br>
            <a:r>
              <a:rPr lang="en-US" dirty="0">
                <a:solidFill>
                  <a:schemeClr val="bg1"/>
                </a:solidFill>
                <a:latin typeface="Algerian" panose="04020705040A02060702" pitchFamily="82" charset="0"/>
              </a:rPr>
              <a:t>REVIEW of THE EVIDENCE- </a:t>
            </a:r>
            <a:br>
              <a:rPr lang="en-US" dirty="0">
                <a:solidFill>
                  <a:schemeClr val="bg1"/>
                </a:solidFill>
                <a:latin typeface="Algerian" panose="04020705040A02060702" pitchFamily="82" charset="0"/>
              </a:rPr>
            </a:br>
            <a:br>
              <a:rPr lang="en-US" dirty="0">
                <a:solidFill>
                  <a:schemeClr val="bg1"/>
                </a:solidFill>
                <a:latin typeface="Algerian" panose="04020705040A02060702" pitchFamily="82" charset="0"/>
              </a:rPr>
            </a:br>
            <a:r>
              <a:rPr lang="en-US" dirty="0">
                <a:solidFill>
                  <a:schemeClr val="bg1"/>
                </a:solidFill>
                <a:latin typeface="Algerian" panose="04020705040A02060702" pitchFamily="82" charset="0"/>
              </a:rPr>
              <a:t>Impermissible</a:t>
            </a:r>
            <a:br>
              <a:rPr lang="en-US" dirty="0">
                <a:solidFill>
                  <a:schemeClr val="bg1"/>
                </a:solidFill>
                <a:latin typeface="Algerian" panose="04020705040A02060702" pitchFamily="82" charset="0"/>
              </a:rPr>
            </a:br>
            <a:r>
              <a:rPr lang="en-US" dirty="0">
                <a:solidFill>
                  <a:schemeClr val="bg1"/>
                </a:solidFill>
                <a:latin typeface="Algerian" panose="04020705040A02060702" pitchFamily="82" charset="0"/>
              </a:rPr>
              <a:t>evidence</a:t>
            </a:r>
          </a:p>
        </p:txBody>
      </p:sp>
      <p:sp>
        <p:nvSpPr>
          <p:cNvPr id="17"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9" name="Rectangle 18">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61784B4-25B9-7483-2755-D92AD5872D57}"/>
              </a:ext>
            </a:extLst>
          </p:cNvPr>
          <p:cNvSpPr>
            <a:spLocks noGrp="1"/>
          </p:cNvSpPr>
          <p:nvPr>
            <p:ph idx="1"/>
          </p:nvPr>
        </p:nvSpPr>
        <p:spPr>
          <a:xfrm>
            <a:off x="4706578" y="589722"/>
            <a:ext cx="6798033" cy="5321500"/>
          </a:xfrm>
        </p:spPr>
        <p:txBody>
          <a:bodyPr anchor="ctr">
            <a:normAutofit/>
          </a:bodyPr>
          <a:lstStyle/>
          <a:p>
            <a:pPr marL="0" indent="0">
              <a:buNone/>
            </a:pPr>
            <a:r>
              <a:rPr lang="en-US" b="1"/>
              <a:t>Impermissible Evidence </a:t>
            </a:r>
            <a:r>
              <a:rPr lang="en-US"/>
              <a:t>is that which is;</a:t>
            </a:r>
          </a:p>
          <a:p>
            <a:r>
              <a:rPr lang="en-US"/>
              <a:t>Protected under a Federal or State privilege</a:t>
            </a:r>
          </a:p>
          <a:p>
            <a:r>
              <a:rPr lang="en-US"/>
              <a:t>records that are made or maintained by a physician, psychologist, or other medical treater</a:t>
            </a:r>
          </a:p>
          <a:p>
            <a:r>
              <a:rPr lang="en-US"/>
              <a:t>Evidence that relates to the complainant's sexual interests or prior sexual conduct, unless evidence about the complainant's prior sexual conduct is offered to prove that someone other than the respondent committed the alleged conduct or is evidence about specific incidents of the complainant's prior sexual conduct with the respondent that is offered to prove consent to the alleged sex-based harassment. </a:t>
            </a:r>
          </a:p>
          <a:p>
            <a:endParaRPr lang="en-US" dirty="0"/>
          </a:p>
        </p:txBody>
      </p:sp>
    </p:spTree>
    <p:extLst>
      <p:ext uri="{BB962C8B-B14F-4D97-AF65-F5344CB8AC3E}">
        <p14:creationId xmlns:p14="http://schemas.microsoft.com/office/powerpoint/2010/main" val="342200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3C2D7E-3F2E-404E-9B30-CB12DC972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1F7FD00-BF97-4325-B7C2-E451F2084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A9727537-41DB-CEBF-D0C6-12070728BBC8}"/>
              </a:ext>
            </a:extLst>
          </p:cNvPr>
          <p:cNvSpPr>
            <a:spLocks noGrp="1"/>
          </p:cNvSpPr>
          <p:nvPr>
            <p:ph type="title"/>
          </p:nvPr>
        </p:nvSpPr>
        <p:spPr>
          <a:xfrm>
            <a:off x="1843391" y="624110"/>
            <a:ext cx="9383408" cy="1280890"/>
          </a:xfrm>
        </p:spPr>
        <p:txBody>
          <a:bodyPr>
            <a:normAutofit/>
          </a:bodyPr>
          <a:lstStyle/>
          <a:p>
            <a:r>
              <a:rPr lang="en-US" dirty="0">
                <a:solidFill>
                  <a:schemeClr val="bg1"/>
                </a:solidFill>
                <a:latin typeface="Algerian" panose="04020705040A02060702" pitchFamily="82" charset="0"/>
              </a:rPr>
              <a:t>REVIEW OF THE EVIDENCE – Preparing for Provision to Parties </a:t>
            </a:r>
          </a:p>
        </p:txBody>
      </p:sp>
      <p:sp>
        <p:nvSpPr>
          <p:cNvPr id="12" name="Freeform 11">
            <a:extLst>
              <a:ext uri="{FF2B5EF4-FFF2-40B4-BE49-F238E27FC236}">
                <a16:creationId xmlns:a16="http://schemas.microsoft.com/office/drawing/2014/main" id="{179B5294-DA4E-4926-B14A-DD6E07A12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8DA21FA4-E1D7-35A8-713C-643A8BA8D3F4}"/>
              </a:ext>
            </a:extLst>
          </p:cNvPr>
          <p:cNvSpPr>
            <a:spLocks noGrp="1"/>
          </p:cNvSpPr>
          <p:nvPr>
            <p:ph idx="1"/>
          </p:nvPr>
        </p:nvSpPr>
        <p:spPr>
          <a:xfrm>
            <a:off x="475488" y="2623930"/>
            <a:ext cx="10751312" cy="3886598"/>
          </a:xfrm>
        </p:spPr>
        <p:txBody>
          <a:bodyPr>
            <a:normAutofit/>
          </a:bodyPr>
          <a:lstStyle/>
          <a:p>
            <a:pPr marL="0" indent="0">
              <a:lnSpc>
                <a:spcPct val="90000"/>
              </a:lnSpc>
              <a:buNone/>
            </a:pPr>
            <a:r>
              <a:rPr lang="en-US" sz="2000" dirty="0"/>
              <a:t>It is recommended that the Title IX Coordinator, LEA legal counsel, or both, review the evidence before it is provided to the parties.</a:t>
            </a:r>
          </a:p>
          <a:p>
            <a:pPr>
              <a:lnSpc>
                <a:spcPct val="90000"/>
              </a:lnSpc>
            </a:pPr>
            <a:r>
              <a:rPr lang="en-US" sz="2000" dirty="0"/>
              <a:t>Are there gaps? Assumptions? Typographical errors?</a:t>
            </a:r>
          </a:p>
          <a:p>
            <a:pPr>
              <a:lnSpc>
                <a:spcPct val="90000"/>
              </a:lnSpc>
            </a:pPr>
            <a:r>
              <a:rPr lang="en-US" sz="2000" dirty="0"/>
              <a:t>Are names and other identifiers used appropriately?</a:t>
            </a:r>
          </a:p>
          <a:p>
            <a:pPr>
              <a:lnSpc>
                <a:spcPct val="90000"/>
              </a:lnSpc>
            </a:pPr>
            <a:r>
              <a:rPr lang="en-US" sz="2000" dirty="0"/>
              <a:t>Is there information that is privileged?</a:t>
            </a:r>
          </a:p>
          <a:p>
            <a:pPr>
              <a:lnSpc>
                <a:spcPct val="90000"/>
              </a:lnSpc>
            </a:pPr>
            <a:r>
              <a:rPr lang="en-US" sz="2000" dirty="0"/>
              <a:t>Not a chance to rewrite</a:t>
            </a:r>
          </a:p>
          <a:p>
            <a:pPr>
              <a:lnSpc>
                <a:spcPct val="90000"/>
              </a:lnSpc>
            </a:pPr>
            <a:r>
              <a:rPr lang="en-US" sz="2000" dirty="0"/>
              <a:t>Investigator may want to clarify points, add information to fill in any gaps, remove language that is unnecessary</a:t>
            </a:r>
          </a:p>
          <a:p>
            <a:pPr marL="0" indent="0">
              <a:lnSpc>
                <a:spcPct val="90000"/>
              </a:lnSpc>
              <a:buNone/>
            </a:pPr>
            <a:r>
              <a:rPr lang="en-US" sz="2000" dirty="0"/>
              <a:t>The evidence may be in the form of an investigative report (summary of the evidence) or all evidence in original form. </a:t>
            </a:r>
          </a:p>
          <a:p>
            <a:pPr>
              <a:lnSpc>
                <a:spcPct val="90000"/>
              </a:lnSpc>
            </a:pPr>
            <a:endParaRPr lang="en-US" sz="1700" dirty="0"/>
          </a:p>
        </p:txBody>
      </p:sp>
    </p:spTree>
    <p:extLst>
      <p:ext uri="{BB962C8B-B14F-4D97-AF65-F5344CB8AC3E}">
        <p14:creationId xmlns:p14="http://schemas.microsoft.com/office/powerpoint/2010/main" val="18313473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2FDEACC-D224-4F5B-A0BE-6581493C3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Rectangle 11">
            <a:extLst>
              <a:ext uri="{FF2B5EF4-FFF2-40B4-BE49-F238E27FC236}">
                <a16:creationId xmlns:a16="http://schemas.microsoft.com/office/drawing/2014/main" id="{567B8489-9450-4A50-94AF-90283270F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5">
            <a:extLst>
              <a:ext uri="{FF2B5EF4-FFF2-40B4-BE49-F238E27FC236}">
                <a16:creationId xmlns:a16="http://schemas.microsoft.com/office/drawing/2014/main" id="{9D81556A-CBCA-4ADE-9ACA-F18F2F5E31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6CEB1B00-702D-24A5-C30F-BE7228F72097}"/>
              </a:ext>
            </a:extLst>
          </p:cNvPr>
          <p:cNvSpPr>
            <a:spLocks noGrp="1"/>
          </p:cNvSpPr>
          <p:nvPr>
            <p:ph type="title"/>
          </p:nvPr>
        </p:nvSpPr>
        <p:spPr>
          <a:xfrm>
            <a:off x="541867" y="787400"/>
            <a:ext cx="7145866" cy="778933"/>
          </a:xfrm>
        </p:spPr>
        <p:txBody>
          <a:bodyPr anchor="ctr">
            <a:normAutofit fontScale="90000"/>
          </a:bodyPr>
          <a:lstStyle/>
          <a:p>
            <a:pPr>
              <a:lnSpc>
                <a:spcPct val="90000"/>
              </a:lnSpc>
            </a:pPr>
            <a:r>
              <a:rPr lang="en-US" sz="2800" dirty="0">
                <a:solidFill>
                  <a:srgbClr val="FEFFFF"/>
                </a:solidFill>
                <a:latin typeface="Algerian" panose="04020705040A02060702" pitchFamily="82" charset="0"/>
              </a:rPr>
              <a:t>EVIDENCE – Parties’ Review of the Evidence</a:t>
            </a:r>
          </a:p>
        </p:txBody>
      </p:sp>
      <p:sp>
        <p:nvSpPr>
          <p:cNvPr id="3" name="Content Placeholder 2">
            <a:extLst>
              <a:ext uri="{FF2B5EF4-FFF2-40B4-BE49-F238E27FC236}">
                <a16:creationId xmlns:a16="http://schemas.microsoft.com/office/drawing/2014/main" id="{0746182C-0059-465F-F24E-95CE65523F29}"/>
              </a:ext>
            </a:extLst>
          </p:cNvPr>
          <p:cNvSpPr>
            <a:spLocks noGrp="1"/>
          </p:cNvSpPr>
          <p:nvPr>
            <p:ph idx="1"/>
          </p:nvPr>
        </p:nvSpPr>
        <p:spPr>
          <a:xfrm>
            <a:off x="316992" y="1822552"/>
            <a:ext cx="7705344" cy="4675784"/>
          </a:xfrm>
        </p:spPr>
        <p:txBody>
          <a:bodyPr>
            <a:normAutofit fontScale="92500" lnSpcReduction="10000"/>
          </a:bodyPr>
          <a:lstStyle/>
          <a:p>
            <a:pPr>
              <a:lnSpc>
                <a:spcPct val="90000"/>
              </a:lnSpc>
            </a:pPr>
            <a:r>
              <a:rPr lang="en-US" sz="2400" dirty="0">
                <a:solidFill>
                  <a:srgbClr val="FEFFFF"/>
                </a:solidFill>
              </a:rPr>
              <a:t>Both parties must be given an equal opportunity to </a:t>
            </a:r>
            <a:r>
              <a:rPr lang="en-US" sz="2400" b="1" dirty="0">
                <a:solidFill>
                  <a:srgbClr val="FEFFFF"/>
                </a:solidFill>
              </a:rPr>
              <a:t>access</a:t>
            </a:r>
            <a:r>
              <a:rPr lang="en-US" sz="2400" dirty="0">
                <a:solidFill>
                  <a:srgbClr val="FEFFFF"/>
                </a:solidFill>
              </a:rPr>
              <a:t> either the relevant, permissible evidence or an accurate description of this evidence.</a:t>
            </a:r>
          </a:p>
          <a:p>
            <a:pPr lvl="1">
              <a:lnSpc>
                <a:spcPct val="90000"/>
              </a:lnSpc>
            </a:pPr>
            <a:r>
              <a:rPr lang="en-US" sz="2000" dirty="0">
                <a:solidFill>
                  <a:srgbClr val="FEFFFF"/>
                </a:solidFill>
              </a:rPr>
              <a:t>This is a new option. The recipient may provide a descriptive summary of the evidence. However, if either party requests to see the actual evidence, both parties must be provided access to it.</a:t>
            </a:r>
          </a:p>
          <a:p>
            <a:pPr>
              <a:lnSpc>
                <a:spcPct val="90000"/>
              </a:lnSpc>
            </a:pPr>
            <a:r>
              <a:rPr lang="en-US" sz="2400" dirty="0">
                <a:solidFill>
                  <a:srgbClr val="FEFFFF"/>
                </a:solidFill>
              </a:rPr>
              <a:t>Unlike the 2020 regulations, there is no mandated timeline.</a:t>
            </a:r>
          </a:p>
          <a:p>
            <a:pPr>
              <a:lnSpc>
                <a:spcPct val="90000"/>
              </a:lnSpc>
            </a:pPr>
            <a:r>
              <a:rPr lang="en-US" sz="2400" dirty="0">
                <a:solidFill>
                  <a:srgbClr val="FEFFFF"/>
                </a:solidFill>
              </a:rPr>
              <a:t>Your LEA will have to consider inserting a timeline into its process</a:t>
            </a:r>
          </a:p>
          <a:p>
            <a:pPr>
              <a:lnSpc>
                <a:spcPct val="90000"/>
              </a:lnSpc>
            </a:pPr>
            <a:r>
              <a:rPr lang="en-US" sz="2400" dirty="0">
                <a:solidFill>
                  <a:srgbClr val="FEFFFF"/>
                </a:solidFill>
              </a:rPr>
              <a:t>Both parties must be given a reasonable opportunity to respond to the evidence or description of the evidence.</a:t>
            </a:r>
          </a:p>
          <a:p>
            <a:pPr lvl="2">
              <a:lnSpc>
                <a:spcPct val="90000"/>
              </a:lnSpc>
            </a:pPr>
            <a:r>
              <a:rPr lang="en-US" sz="1800" dirty="0">
                <a:solidFill>
                  <a:srgbClr val="FEFFFF"/>
                </a:solidFill>
              </a:rPr>
              <a:t>No standard for “reasonable”</a:t>
            </a:r>
          </a:p>
          <a:p>
            <a:pPr>
              <a:lnSpc>
                <a:spcPct val="90000"/>
              </a:lnSpc>
            </a:pPr>
            <a:endParaRPr lang="en-US" dirty="0">
              <a:solidFill>
                <a:srgbClr val="FEFFFF"/>
              </a:solidFill>
            </a:endParaRPr>
          </a:p>
        </p:txBody>
      </p:sp>
      <p:pic>
        <p:nvPicPr>
          <p:cNvPr id="7" name="Graphic 6" descr="Judge">
            <a:extLst>
              <a:ext uri="{FF2B5EF4-FFF2-40B4-BE49-F238E27FC236}">
                <a16:creationId xmlns:a16="http://schemas.microsoft.com/office/drawing/2014/main" id="{D539495A-61BD-A395-E0D9-06924EE188C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13057" y="2462282"/>
            <a:ext cx="3001931" cy="3001931"/>
          </a:xfrm>
          <a:prstGeom prst="rect">
            <a:avLst/>
          </a:prstGeom>
        </p:spPr>
      </p:pic>
    </p:spTree>
    <p:extLst>
      <p:ext uri="{BB962C8B-B14F-4D97-AF65-F5344CB8AC3E}">
        <p14:creationId xmlns:p14="http://schemas.microsoft.com/office/powerpoint/2010/main" val="340008059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AD5DA0-4776-0B13-F76A-9882A7B8E3B1}"/>
              </a:ext>
            </a:extLst>
          </p:cNvPr>
          <p:cNvSpPr>
            <a:spLocks noGrp="1"/>
          </p:cNvSpPr>
          <p:nvPr>
            <p:ph type="title"/>
          </p:nvPr>
        </p:nvSpPr>
        <p:spPr>
          <a:xfrm>
            <a:off x="1259893" y="3101093"/>
            <a:ext cx="2454052" cy="3029344"/>
          </a:xfrm>
        </p:spPr>
        <p:txBody>
          <a:bodyPr>
            <a:normAutofit/>
          </a:bodyPr>
          <a:lstStyle/>
          <a:p>
            <a:r>
              <a:rPr lang="en-US" dirty="0">
                <a:solidFill>
                  <a:schemeClr val="bg1"/>
                </a:solidFill>
                <a:latin typeface="Algerian" panose="04020705040A02060702" pitchFamily="82" charset="0"/>
              </a:rPr>
              <a:t>EVIDENCE</a:t>
            </a:r>
          </a:p>
        </p:txBody>
      </p:sp>
      <p:sp>
        <p:nvSpPr>
          <p:cNvPr id="10"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2" name="Rectangle 11">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33F5D35-FD0D-C465-E897-FFC1A6AFE67C}"/>
              </a:ext>
            </a:extLst>
          </p:cNvPr>
          <p:cNvSpPr>
            <a:spLocks noGrp="1"/>
          </p:cNvSpPr>
          <p:nvPr>
            <p:ph idx="1"/>
          </p:nvPr>
        </p:nvSpPr>
        <p:spPr>
          <a:xfrm>
            <a:off x="4706578" y="589722"/>
            <a:ext cx="6798033" cy="5321500"/>
          </a:xfrm>
        </p:spPr>
        <p:txBody>
          <a:bodyPr anchor="ctr">
            <a:normAutofit/>
          </a:bodyPr>
          <a:lstStyle/>
          <a:p>
            <a:pPr marL="0" indent="0">
              <a:buNone/>
            </a:pPr>
            <a:r>
              <a:rPr lang="en-US" sz="2400" b="1" dirty="0"/>
              <a:t>Unauthorized Disclosure of Information</a:t>
            </a:r>
          </a:p>
          <a:p>
            <a:r>
              <a:rPr lang="en-US" sz="2400" dirty="0"/>
              <a:t> Reasonable steps must be taken prevent and address a party’s unauthorized disclosure of information and evidence obtained solely through the grievance procedures. </a:t>
            </a:r>
          </a:p>
          <a:p>
            <a:endParaRPr lang="en-US" dirty="0"/>
          </a:p>
        </p:txBody>
      </p:sp>
    </p:spTree>
    <p:extLst>
      <p:ext uri="{BB962C8B-B14F-4D97-AF65-F5344CB8AC3E}">
        <p14:creationId xmlns:p14="http://schemas.microsoft.com/office/powerpoint/2010/main" val="40660908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49" name="Group 48">
            <a:extLst>
              <a:ext uri="{FF2B5EF4-FFF2-40B4-BE49-F238E27FC236}">
                <a16:creationId xmlns:a16="http://schemas.microsoft.com/office/drawing/2014/main" id="{F5C624B6-8015-4ADC-901F-019368E846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50" name="Freeform 11">
              <a:extLst>
                <a:ext uri="{FF2B5EF4-FFF2-40B4-BE49-F238E27FC236}">
                  <a16:creationId xmlns:a16="http://schemas.microsoft.com/office/drawing/2014/main" id="{26A2E7E0-2843-46B8-93BE-1550A02114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51" name="Freeform 12">
              <a:extLst>
                <a:ext uri="{FF2B5EF4-FFF2-40B4-BE49-F238E27FC236}">
                  <a16:creationId xmlns:a16="http://schemas.microsoft.com/office/drawing/2014/main" id="{C3DFCF24-8DB5-4AE5-835B-BB70A1E32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52" name="Freeform 13">
              <a:extLst>
                <a:ext uri="{FF2B5EF4-FFF2-40B4-BE49-F238E27FC236}">
                  <a16:creationId xmlns:a16="http://schemas.microsoft.com/office/drawing/2014/main" id="{3FB42478-59FA-4431-9B53-77F5C49C9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53" name="Freeform 14">
              <a:extLst>
                <a:ext uri="{FF2B5EF4-FFF2-40B4-BE49-F238E27FC236}">
                  <a16:creationId xmlns:a16="http://schemas.microsoft.com/office/drawing/2014/main" id="{32CD15BE-F5F1-457C-A6D8-FD8E2DB04F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54" name="Freeform 15">
              <a:extLst>
                <a:ext uri="{FF2B5EF4-FFF2-40B4-BE49-F238E27FC236}">
                  <a16:creationId xmlns:a16="http://schemas.microsoft.com/office/drawing/2014/main" id="{B1E7B2B0-B0C3-4108-8719-7FF23E012C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55" name="Freeform 16">
              <a:extLst>
                <a:ext uri="{FF2B5EF4-FFF2-40B4-BE49-F238E27FC236}">
                  <a16:creationId xmlns:a16="http://schemas.microsoft.com/office/drawing/2014/main" id="{64C23534-7391-4D96-850B-D313FFDE05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56" name="Freeform 17">
              <a:extLst>
                <a:ext uri="{FF2B5EF4-FFF2-40B4-BE49-F238E27FC236}">
                  <a16:creationId xmlns:a16="http://schemas.microsoft.com/office/drawing/2014/main" id="{87C0B909-7094-43DE-B429-83F84713B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57" name="Freeform 18">
              <a:extLst>
                <a:ext uri="{FF2B5EF4-FFF2-40B4-BE49-F238E27FC236}">
                  <a16:creationId xmlns:a16="http://schemas.microsoft.com/office/drawing/2014/main" id="{8A38F05B-4643-448F-B81B-943E0D7A84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58" name="Freeform 19">
              <a:extLst>
                <a:ext uri="{FF2B5EF4-FFF2-40B4-BE49-F238E27FC236}">
                  <a16:creationId xmlns:a16="http://schemas.microsoft.com/office/drawing/2014/main" id="{A018DEBF-5D49-4F03-95F7-87F9140D3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59" name="Freeform 20">
              <a:extLst>
                <a:ext uri="{FF2B5EF4-FFF2-40B4-BE49-F238E27FC236}">
                  <a16:creationId xmlns:a16="http://schemas.microsoft.com/office/drawing/2014/main" id="{2B69596C-3B0A-453A-B995-237D38EF4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60" name="Freeform 21">
              <a:extLst>
                <a:ext uri="{FF2B5EF4-FFF2-40B4-BE49-F238E27FC236}">
                  <a16:creationId xmlns:a16="http://schemas.microsoft.com/office/drawing/2014/main" id="{2FEAB0CC-A995-4828-BD44-A4C92BF92F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61" name="Freeform 22">
              <a:extLst>
                <a:ext uri="{FF2B5EF4-FFF2-40B4-BE49-F238E27FC236}">
                  <a16:creationId xmlns:a16="http://schemas.microsoft.com/office/drawing/2014/main" id="{D1188175-70FF-4B3F-A72C-F8344F9374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63" name="Group 62">
            <a:extLst>
              <a:ext uri="{FF2B5EF4-FFF2-40B4-BE49-F238E27FC236}">
                <a16:creationId xmlns:a16="http://schemas.microsoft.com/office/drawing/2014/main" id="{7CD96805-F42E-43A2-8B19-4B4B4B6870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64" name="Freeform 27">
              <a:extLst>
                <a:ext uri="{FF2B5EF4-FFF2-40B4-BE49-F238E27FC236}">
                  <a16:creationId xmlns:a16="http://schemas.microsoft.com/office/drawing/2014/main" id="{42A8F4BD-2C91-4AF2-9B89-CCD705322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65" name="Freeform 28">
              <a:extLst>
                <a:ext uri="{FF2B5EF4-FFF2-40B4-BE49-F238E27FC236}">
                  <a16:creationId xmlns:a16="http://schemas.microsoft.com/office/drawing/2014/main" id="{CAF0E8F1-102B-4CED-8682-C40775A07E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66" name="Freeform 29">
              <a:extLst>
                <a:ext uri="{FF2B5EF4-FFF2-40B4-BE49-F238E27FC236}">
                  <a16:creationId xmlns:a16="http://schemas.microsoft.com/office/drawing/2014/main" id="{B7E98A2C-C27C-4D3E-9C8E-A8DFFB96BE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67" name="Freeform 30">
              <a:extLst>
                <a:ext uri="{FF2B5EF4-FFF2-40B4-BE49-F238E27FC236}">
                  <a16:creationId xmlns:a16="http://schemas.microsoft.com/office/drawing/2014/main" id="{AC5F5B21-8161-4AF0-AFC6-8C0BB900F0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68" name="Freeform 31">
              <a:extLst>
                <a:ext uri="{FF2B5EF4-FFF2-40B4-BE49-F238E27FC236}">
                  <a16:creationId xmlns:a16="http://schemas.microsoft.com/office/drawing/2014/main" id="{444CB1B2-C390-427E-918E-5DDA48D5F7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69" name="Freeform 32">
              <a:extLst>
                <a:ext uri="{FF2B5EF4-FFF2-40B4-BE49-F238E27FC236}">
                  <a16:creationId xmlns:a16="http://schemas.microsoft.com/office/drawing/2014/main" id="{9DB47AFF-0B7D-4B02-964B-D591DEBCF3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70" name="Freeform 33">
              <a:extLst>
                <a:ext uri="{FF2B5EF4-FFF2-40B4-BE49-F238E27FC236}">
                  <a16:creationId xmlns:a16="http://schemas.microsoft.com/office/drawing/2014/main" id="{AC2036E8-8248-42AF-BC81-7C345B9EFC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71" name="Freeform 34">
              <a:extLst>
                <a:ext uri="{FF2B5EF4-FFF2-40B4-BE49-F238E27FC236}">
                  <a16:creationId xmlns:a16="http://schemas.microsoft.com/office/drawing/2014/main" id="{6EAC27B8-BE4A-452F-961E-AA3C936388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72" name="Freeform 35">
              <a:extLst>
                <a:ext uri="{FF2B5EF4-FFF2-40B4-BE49-F238E27FC236}">
                  <a16:creationId xmlns:a16="http://schemas.microsoft.com/office/drawing/2014/main" id="{B983A26D-CABB-4FAC-B9F3-CE49FBE1FF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73" name="Freeform 36">
              <a:extLst>
                <a:ext uri="{FF2B5EF4-FFF2-40B4-BE49-F238E27FC236}">
                  <a16:creationId xmlns:a16="http://schemas.microsoft.com/office/drawing/2014/main" id="{3D0C2F7F-F20C-4B90-9316-8F57AF20E0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74" name="Freeform 37">
              <a:extLst>
                <a:ext uri="{FF2B5EF4-FFF2-40B4-BE49-F238E27FC236}">
                  <a16:creationId xmlns:a16="http://schemas.microsoft.com/office/drawing/2014/main" id="{8136D227-371A-489A-87B5-CA4CC60868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75" name="Freeform 38">
              <a:extLst>
                <a:ext uri="{FF2B5EF4-FFF2-40B4-BE49-F238E27FC236}">
                  <a16:creationId xmlns:a16="http://schemas.microsoft.com/office/drawing/2014/main" id="{8FF14CE4-AEE0-43E1-B363-024A64C472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77" name="Rectangle 76">
            <a:extLst>
              <a:ext uri="{FF2B5EF4-FFF2-40B4-BE49-F238E27FC236}">
                <a16:creationId xmlns:a16="http://schemas.microsoft.com/office/drawing/2014/main" id="{FC51DF5C-9611-4217-9C87-B1BA1BFAB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9" name="Freeform 11">
            <a:extLst>
              <a:ext uri="{FF2B5EF4-FFF2-40B4-BE49-F238E27FC236}">
                <a16:creationId xmlns:a16="http://schemas.microsoft.com/office/drawing/2014/main" id="{F1E5C2E7-30C4-47BD-A0C7-169C7A5F2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useBgFill="1">
        <p:nvSpPr>
          <p:cNvPr id="81" name="Rectangle 80">
            <a:extLst>
              <a:ext uri="{FF2B5EF4-FFF2-40B4-BE49-F238E27FC236}">
                <a16:creationId xmlns:a16="http://schemas.microsoft.com/office/drawing/2014/main" id="{51BE15AD-74D9-4540-AECA-6A338D302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3" name="Rectangle 82">
            <a:extLst>
              <a:ext uri="{FF2B5EF4-FFF2-40B4-BE49-F238E27FC236}">
                <a16:creationId xmlns:a16="http://schemas.microsoft.com/office/drawing/2014/main" id="{5E2E47D1-2C32-4FB7-A5F0-F31C8F390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5" name="Freeform 11">
            <a:extLst>
              <a:ext uri="{FF2B5EF4-FFF2-40B4-BE49-F238E27FC236}">
                <a16:creationId xmlns:a16="http://schemas.microsoft.com/office/drawing/2014/main" id="{884C5A90-A356-4F6E-92BE-AA6527470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4" name="TextBox 1">
            <a:extLst>
              <a:ext uri="{FF2B5EF4-FFF2-40B4-BE49-F238E27FC236}">
                <a16:creationId xmlns:a16="http://schemas.microsoft.com/office/drawing/2014/main" id="{F218E071-D835-5D71-6801-546F49F54CC9}"/>
              </a:ext>
            </a:extLst>
          </p:cNvPr>
          <p:cNvGraphicFramePr/>
          <p:nvPr>
            <p:extLst>
              <p:ext uri="{D42A27DB-BD31-4B8C-83A1-F6EECF244321}">
                <p14:modId xmlns:p14="http://schemas.microsoft.com/office/powerpoint/2010/main" val="2038760428"/>
              </p:ext>
            </p:extLst>
          </p:nvPr>
        </p:nvGraphicFramePr>
        <p:xfrm>
          <a:off x="1179279" y="1637297"/>
          <a:ext cx="10006422" cy="4363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714666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4E9F44E-02E7-4A97-B7DB-1DB0F1F4EB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8" name="Freeform 11">
              <a:extLst>
                <a:ext uri="{FF2B5EF4-FFF2-40B4-BE49-F238E27FC236}">
                  <a16:creationId xmlns:a16="http://schemas.microsoft.com/office/drawing/2014/main" id="{154F2546-BFC4-4B9A-B22A-40C22269F5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9" name="Freeform 12">
              <a:extLst>
                <a:ext uri="{FF2B5EF4-FFF2-40B4-BE49-F238E27FC236}">
                  <a16:creationId xmlns:a16="http://schemas.microsoft.com/office/drawing/2014/main" id="{4BB2355B-3CC7-4F78-AEE5-42361DBF49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0" name="Freeform 13">
              <a:extLst>
                <a:ext uri="{FF2B5EF4-FFF2-40B4-BE49-F238E27FC236}">
                  <a16:creationId xmlns:a16="http://schemas.microsoft.com/office/drawing/2014/main" id="{031B8A19-2FD3-4302-91CF-C8B6F93B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1" name="Freeform 14">
              <a:extLst>
                <a:ext uri="{FF2B5EF4-FFF2-40B4-BE49-F238E27FC236}">
                  <a16:creationId xmlns:a16="http://schemas.microsoft.com/office/drawing/2014/main" id="{73162A24-700C-424E-96EC-86CB156D05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2" name="Freeform 15">
              <a:extLst>
                <a:ext uri="{FF2B5EF4-FFF2-40B4-BE49-F238E27FC236}">
                  <a16:creationId xmlns:a16="http://schemas.microsoft.com/office/drawing/2014/main" id="{1F0C1D92-E435-4491-B392-AB951E055E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3" name="Freeform 16">
              <a:extLst>
                <a:ext uri="{FF2B5EF4-FFF2-40B4-BE49-F238E27FC236}">
                  <a16:creationId xmlns:a16="http://schemas.microsoft.com/office/drawing/2014/main" id="{0212CAD4-9EC5-41A6-B23D-EBA0527104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4" name="Freeform 17">
              <a:extLst>
                <a:ext uri="{FF2B5EF4-FFF2-40B4-BE49-F238E27FC236}">
                  <a16:creationId xmlns:a16="http://schemas.microsoft.com/office/drawing/2014/main" id="{6EFDEEEF-07D4-42EA-BAF2-B6FB6442DD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5" name="Freeform 18">
              <a:extLst>
                <a:ext uri="{FF2B5EF4-FFF2-40B4-BE49-F238E27FC236}">
                  <a16:creationId xmlns:a16="http://schemas.microsoft.com/office/drawing/2014/main" id="{2F4FA7A2-4814-4283-AED6-51BE578606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6" name="Freeform 19">
              <a:extLst>
                <a:ext uri="{FF2B5EF4-FFF2-40B4-BE49-F238E27FC236}">
                  <a16:creationId xmlns:a16="http://schemas.microsoft.com/office/drawing/2014/main" id="{3A80AF23-BF8E-4209-B9DE-1D2A637B4D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7" name="Freeform 20">
              <a:extLst>
                <a:ext uri="{FF2B5EF4-FFF2-40B4-BE49-F238E27FC236}">
                  <a16:creationId xmlns:a16="http://schemas.microsoft.com/office/drawing/2014/main" id="{19128847-0CCA-451D-A00A-2855A4D6D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8" name="Freeform 21">
              <a:extLst>
                <a:ext uri="{FF2B5EF4-FFF2-40B4-BE49-F238E27FC236}">
                  <a16:creationId xmlns:a16="http://schemas.microsoft.com/office/drawing/2014/main" id="{5007ABF4-C6D7-4D5A-B621-E22A6CDE24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19" name="Freeform 22">
              <a:extLst>
                <a:ext uri="{FF2B5EF4-FFF2-40B4-BE49-F238E27FC236}">
                  <a16:creationId xmlns:a16="http://schemas.microsoft.com/office/drawing/2014/main" id="{C626D9E0-6E9C-49D1-9350-E85A88DD35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1" name="Group 20">
            <a:extLst>
              <a:ext uri="{FF2B5EF4-FFF2-40B4-BE49-F238E27FC236}">
                <a16:creationId xmlns:a16="http://schemas.microsoft.com/office/drawing/2014/main" id="{3F22DE9C-F188-48E2-A82C-4434A8EEEA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22" name="Freeform 27">
              <a:extLst>
                <a:ext uri="{FF2B5EF4-FFF2-40B4-BE49-F238E27FC236}">
                  <a16:creationId xmlns:a16="http://schemas.microsoft.com/office/drawing/2014/main" id="{02013AA2-1F55-4C5D-AA37-2F66C2056B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3" name="Freeform 28">
              <a:extLst>
                <a:ext uri="{FF2B5EF4-FFF2-40B4-BE49-F238E27FC236}">
                  <a16:creationId xmlns:a16="http://schemas.microsoft.com/office/drawing/2014/main" id="{1FB61D00-6151-464C-A1C0-2F19F64139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4" name="Freeform 29">
              <a:extLst>
                <a:ext uri="{FF2B5EF4-FFF2-40B4-BE49-F238E27FC236}">
                  <a16:creationId xmlns:a16="http://schemas.microsoft.com/office/drawing/2014/main" id="{A5ED6B64-D948-4BCE-9D88-5BB2FDD8F3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5" name="Freeform 30">
              <a:extLst>
                <a:ext uri="{FF2B5EF4-FFF2-40B4-BE49-F238E27FC236}">
                  <a16:creationId xmlns:a16="http://schemas.microsoft.com/office/drawing/2014/main" id="{F89D4BEB-9156-4620-A774-3B780CC758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6" name="Freeform 31">
              <a:extLst>
                <a:ext uri="{FF2B5EF4-FFF2-40B4-BE49-F238E27FC236}">
                  <a16:creationId xmlns:a16="http://schemas.microsoft.com/office/drawing/2014/main" id="{B4A8D726-AC9C-413C-BA61-279C42A85A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7" name="Freeform 32">
              <a:extLst>
                <a:ext uri="{FF2B5EF4-FFF2-40B4-BE49-F238E27FC236}">
                  <a16:creationId xmlns:a16="http://schemas.microsoft.com/office/drawing/2014/main" id="{F17D811C-C413-4847-8A99-0C428A5835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8" name="Freeform 33">
              <a:extLst>
                <a:ext uri="{FF2B5EF4-FFF2-40B4-BE49-F238E27FC236}">
                  <a16:creationId xmlns:a16="http://schemas.microsoft.com/office/drawing/2014/main" id="{75BC74C6-A8D3-43B7-88D6-D36F1C0388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29" name="Freeform 34">
              <a:extLst>
                <a:ext uri="{FF2B5EF4-FFF2-40B4-BE49-F238E27FC236}">
                  <a16:creationId xmlns:a16="http://schemas.microsoft.com/office/drawing/2014/main" id="{57EEDAFB-AA1B-4B29-B0D8-E3F097A308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0" name="Freeform 35">
              <a:extLst>
                <a:ext uri="{FF2B5EF4-FFF2-40B4-BE49-F238E27FC236}">
                  <a16:creationId xmlns:a16="http://schemas.microsoft.com/office/drawing/2014/main" id="{2037E8F3-503E-4F56-81D4-C0058A8556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1" name="Freeform 36">
              <a:extLst>
                <a:ext uri="{FF2B5EF4-FFF2-40B4-BE49-F238E27FC236}">
                  <a16:creationId xmlns:a16="http://schemas.microsoft.com/office/drawing/2014/main" id="{B3B14D57-F75A-402A-B35D-98E84AD685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2" name="Freeform 37">
              <a:extLst>
                <a:ext uri="{FF2B5EF4-FFF2-40B4-BE49-F238E27FC236}">
                  <a16:creationId xmlns:a16="http://schemas.microsoft.com/office/drawing/2014/main" id="{4AFB6E2F-5AF1-4DB0-851C-8F7492A9E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3" name="Freeform 38">
              <a:extLst>
                <a:ext uri="{FF2B5EF4-FFF2-40B4-BE49-F238E27FC236}">
                  <a16:creationId xmlns:a16="http://schemas.microsoft.com/office/drawing/2014/main" id="{6725B281-5E62-47B4-873A-9B1261423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35" name="Rectangle 34">
            <a:extLst>
              <a:ext uri="{FF2B5EF4-FFF2-40B4-BE49-F238E27FC236}">
                <a16:creationId xmlns:a16="http://schemas.microsoft.com/office/drawing/2014/main" id="{6A10670B-6568-4038-91D8-392C78C0CF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7" name="Freeform 6">
            <a:extLst>
              <a:ext uri="{FF2B5EF4-FFF2-40B4-BE49-F238E27FC236}">
                <a16:creationId xmlns:a16="http://schemas.microsoft.com/office/drawing/2014/main" id="{62163DB6-3EE7-474C-8726-1A05F7DE42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39" name="Rectangle 38">
            <a:extLst>
              <a:ext uri="{FF2B5EF4-FFF2-40B4-BE49-F238E27FC236}">
                <a16:creationId xmlns:a16="http://schemas.microsoft.com/office/drawing/2014/main" id="{57ABABA7-0420-4200-9B65-1C1967CE93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F471BF0-A752-69DA-B3C2-5B022E8368D1}"/>
              </a:ext>
            </a:extLst>
          </p:cNvPr>
          <p:cNvSpPr txBox="1"/>
          <p:nvPr/>
        </p:nvSpPr>
        <p:spPr>
          <a:xfrm>
            <a:off x="1304103" y="1318591"/>
            <a:ext cx="5800929" cy="4220820"/>
          </a:xfrm>
          <a:prstGeom prst="rect">
            <a:avLst/>
          </a:prstGeom>
        </p:spPr>
        <p:txBody>
          <a:bodyPr vert="horz" lIns="91440" tIns="45720" rIns="91440" bIns="45720" rtlCol="0" anchor="ctr">
            <a:normAutofit/>
          </a:bodyPr>
          <a:lstStyle/>
          <a:p>
            <a:pPr algn="r">
              <a:lnSpc>
                <a:spcPct val="90000"/>
              </a:lnSpc>
              <a:spcBef>
                <a:spcPct val="0"/>
              </a:spcBef>
              <a:spcAft>
                <a:spcPts val="600"/>
              </a:spcAft>
            </a:pPr>
            <a:r>
              <a:rPr lang="en-US" sz="4600" dirty="0">
                <a:solidFill>
                  <a:schemeClr val="tx2">
                    <a:lumMod val="75000"/>
                  </a:schemeClr>
                </a:solidFill>
                <a:latin typeface="Algerian" panose="04020705040A02060702" pitchFamily="82" charset="0"/>
                <a:ea typeface="+mj-ea"/>
                <a:cs typeface="+mj-cs"/>
              </a:rPr>
              <a:t>DETERMINATION OF RESPONSIBILITY</a:t>
            </a:r>
          </a:p>
        </p:txBody>
      </p:sp>
      <p:sp>
        <p:nvSpPr>
          <p:cNvPr id="41" name="Rectangle 40">
            <a:extLst>
              <a:ext uri="{FF2B5EF4-FFF2-40B4-BE49-F238E27FC236}">
                <a16:creationId xmlns:a16="http://schemas.microsoft.com/office/drawing/2014/main" id="{A317EBE3-FF86-4DA1-BC9A-331F7F214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43" name="Straight Connector 42">
            <a:extLst>
              <a:ext uri="{FF2B5EF4-FFF2-40B4-BE49-F238E27FC236}">
                <a16:creationId xmlns:a16="http://schemas.microsoft.com/office/drawing/2014/main" id="{34D43EC1-35FA-4FC3-8526-F655CEB09D9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7196" y="1871831"/>
            <a:ext cx="0" cy="3200400"/>
          </a:xfrm>
          <a:prstGeom prst="line">
            <a:avLst/>
          </a:prstGeom>
          <a:ln w="1587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19262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3C2D7E-3F2E-404E-9B30-CB12DC972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1F7FD00-BF97-4325-B7C2-E451F2084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AF050C7-A7F7-516A-64C7-E2231FEE0EDF}"/>
              </a:ext>
            </a:extLst>
          </p:cNvPr>
          <p:cNvSpPr>
            <a:spLocks noGrp="1"/>
          </p:cNvSpPr>
          <p:nvPr>
            <p:ph type="title"/>
          </p:nvPr>
        </p:nvSpPr>
        <p:spPr>
          <a:xfrm>
            <a:off x="1843391" y="624110"/>
            <a:ext cx="9383408" cy="1280890"/>
          </a:xfrm>
        </p:spPr>
        <p:txBody>
          <a:bodyPr>
            <a:normAutofit/>
          </a:bodyPr>
          <a:lstStyle/>
          <a:p>
            <a:r>
              <a:rPr lang="en-US" dirty="0">
                <a:solidFill>
                  <a:schemeClr val="bg1"/>
                </a:solidFill>
                <a:latin typeface="Algerian" panose="04020705040A02060702" pitchFamily="82" charset="0"/>
              </a:rPr>
              <a:t>Determination of Responsibility </a:t>
            </a:r>
          </a:p>
        </p:txBody>
      </p:sp>
      <p:sp>
        <p:nvSpPr>
          <p:cNvPr id="12" name="Freeform 11">
            <a:extLst>
              <a:ext uri="{FF2B5EF4-FFF2-40B4-BE49-F238E27FC236}">
                <a16:creationId xmlns:a16="http://schemas.microsoft.com/office/drawing/2014/main" id="{179B5294-DA4E-4926-B14A-DD6E07A12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BB6E63A2-ED73-29B3-51C5-B981CC4819A3}"/>
              </a:ext>
            </a:extLst>
          </p:cNvPr>
          <p:cNvSpPr>
            <a:spLocks noGrp="1"/>
          </p:cNvSpPr>
          <p:nvPr>
            <p:ph idx="1"/>
          </p:nvPr>
        </p:nvSpPr>
        <p:spPr>
          <a:xfrm>
            <a:off x="1843392" y="2623930"/>
            <a:ext cx="9383408" cy="3287292"/>
          </a:xfrm>
        </p:spPr>
        <p:txBody>
          <a:bodyPr>
            <a:normAutofit lnSpcReduction="10000"/>
          </a:bodyPr>
          <a:lstStyle/>
          <a:p>
            <a:r>
              <a:rPr lang="en-US" sz="2800" dirty="0"/>
              <a:t>Preponderance of the evidence standard</a:t>
            </a:r>
          </a:p>
          <a:p>
            <a:r>
              <a:rPr lang="en-US" sz="2800" dirty="0"/>
              <a:t>Evaluation of all relevant, permissible evidence</a:t>
            </a:r>
          </a:p>
          <a:p>
            <a:r>
              <a:rPr lang="en-US" sz="2800" dirty="0"/>
              <a:t>If Decision Maker is not persuaded by the evidence to the preponderance of the evidence standard, they must not determine that sex discrimination occurred</a:t>
            </a:r>
          </a:p>
          <a:p>
            <a:pPr lvl="2"/>
            <a:r>
              <a:rPr lang="en-US" sz="2000" dirty="0"/>
              <a:t>Regardless of the quantity of the evidence</a:t>
            </a:r>
          </a:p>
          <a:p>
            <a:endParaRPr lang="en-US" dirty="0"/>
          </a:p>
        </p:txBody>
      </p:sp>
    </p:spTree>
    <p:extLst>
      <p:ext uri="{BB962C8B-B14F-4D97-AF65-F5344CB8AC3E}">
        <p14:creationId xmlns:p14="http://schemas.microsoft.com/office/powerpoint/2010/main" val="10520994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41901B5-54FD-4B44-A07E-D651282DFC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52CAAF9-140B-2647-CF32-67408422FE1B}"/>
              </a:ext>
            </a:extLst>
          </p:cNvPr>
          <p:cNvSpPr>
            <a:spLocks noGrp="1"/>
          </p:cNvSpPr>
          <p:nvPr>
            <p:ph type="title"/>
          </p:nvPr>
        </p:nvSpPr>
        <p:spPr>
          <a:xfrm>
            <a:off x="1794897" y="624110"/>
            <a:ext cx="9712998" cy="1280890"/>
          </a:xfrm>
        </p:spPr>
        <p:txBody>
          <a:bodyPr>
            <a:normAutofit/>
          </a:bodyPr>
          <a:lstStyle/>
          <a:p>
            <a:r>
              <a:rPr lang="en-US" dirty="0">
                <a:latin typeface="Algerian" panose="04020705040A02060702" pitchFamily="82" charset="0"/>
              </a:rPr>
              <a:t>Determination of Responsibility</a:t>
            </a:r>
          </a:p>
        </p:txBody>
      </p:sp>
      <p:sp>
        <p:nvSpPr>
          <p:cNvPr id="20" name="Rectangle 19">
            <a:extLst>
              <a:ext uri="{FF2B5EF4-FFF2-40B4-BE49-F238E27FC236}">
                <a16:creationId xmlns:a16="http://schemas.microsoft.com/office/drawing/2014/main" id="{27405D71-C37E-449D-A61C-11064F760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Freeform 11">
            <a:extLst>
              <a:ext uri="{FF2B5EF4-FFF2-40B4-BE49-F238E27FC236}">
                <a16:creationId xmlns:a16="http://schemas.microsoft.com/office/drawing/2014/main" id="{6C97661C-87C2-4FD2-AE84-0FA740CF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86D80D53-7B00-4EF1-0BE2-D1CD04AFB96D}"/>
              </a:ext>
            </a:extLst>
          </p:cNvPr>
          <p:cNvGraphicFramePr>
            <a:graphicFrameLocks noGrp="1"/>
          </p:cNvGraphicFramePr>
          <p:nvPr>
            <p:ph idx="1"/>
            <p:extLst>
              <p:ext uri="{D42A27DB-BD31-4B8C-83A1-F6EECF244321}">
                <p14:modId xmlns:p14="http://schemas.microsoft.com/office/powerpoint/2010/main" val="4195739179"/>
              </p:ext>
            </p:extLst>
          </p:nvPr>
        </p:nvGraphicFramePr>
        <p:xfrm>
          <a:off x="1794897" y="1536192"/>
          <a:ext cx="8987404" cy="46976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43600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D306B45-25EE-434D-ABA9-A27B79320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E271C2-20DE-2155-10D0-4FB92A8FF69D}"/>
              </a:ext>
            </a:extLst>
          </p:cNvPr>
          <p:cNvSpPr>
            <a:spLocks noGrp="1"/>
          </p:cNvSpPr>
          <p:nvPr>
            <p:ph type="title"/>
          </p:nvPr>
        </p:nvSpPr>
        <p:spPr>
          <a:xfrm>
            <a:off x="687388" y="942108"/>
            <a:ext cx="3845789" cy="4969113"/>
          </a:xfrm>
        </p:spPr>
        <p:txBody>
          <a:bodyPr anchor="ctr">
            <a:normAutofit/>
          </a:bodyPr>
          <a:lstStyle/>
          <a:p>
            <a:r>
              <a:rPr lang="en-US" dirty="0">
                <a:solidFill>
                  <a:schemeClr val="tx2">
                    <a:lumMod val="75000"/>
                  </a:schemeClr>
                </a:solidFill>
                <a:latin typeface="Algerian" panose="04020705040A02060702" pitchFamily="82" charset="0"/>
              </a:rPr>
              <a:t>Determination of Responsibility </a:t>
            </a:r>
          </a:p>
        </p:txBody>
      </p:sp>
      <p:sp>
        <p:nvSpPr>
          <p:cNvPr id="10" name="Rectangle 9">
            <a:extLst>
              <a:ext uri="{FF2B5EF4-FFF2-40B4-BE49-F238E27FC236}">
                <a16:creationId xmlns:a16="http://schemas.microsoft.com/office/drawing/2014/main" id="{0A42F85E-4939-431E-8B4A-EC07C8E0A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27EBB3F9-D6F7-4F6A-8843-9FEBA15E49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71831"/>
            <a:ext cx="0" cy="32004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14" name="Group 13">
            <a:extLst>
              <a:ext uri="{FF2B5EF4-FFF2-40B4-BE49-F238E27FC236}">
                <a16:creationId xmlns:a16="http://schemas.microsoft.com/office/drawing/2014/main" id="{5D2B17EF-74EB-4C33-B2E2-8E727B2E7D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1">
              <a:alpha val="30000"/>
            </a:schemeClr>
          </a:solidFill>
        </p:grpSpPr>
        <p:sp>
          <p:nvSpPr>
            <p:cNvPr id="15" name="Freeform 11">
              <a:extLst>
                <a:ext uri="{FF2B5EF4-FFF2-40B4-BE49-F238E27FC236}">
                  <a16:creationId xmlns:a16="http://schemas.microsoft.com/office/drawing/2014/main" id="{0A5F1F8A-3206-4B86-883F-65E98BB6E4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6" name="Freeform 12">
              <a:extLst>
                <a:ext uri="{FF2B5EF4-FFF2-40B4-BE49-F238E27FC236}">
                  <a16:creationId xmlns:a16="http://schemas.microsoft.com/office/drawing/2014/main" id="{6935F8C7-CC88-4243-9786-F3CDBF04A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7" name="Freeform 13">
              <a:extLst>
                <a:ext uri="{FF2B5EF4-FFF2-40B4-BE49-F238E27FC236}">
                  <a16:creationId xmlns:a16="http://schemas.microsoft.com/office/drawing/2014/main" id="{9AF7BAD9-71B3-40D8-A089-EFF7FE67BD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8" name="Freeform 14">
              <a:extLst>
                <a:ext uri="{FF2B5EF4-FFF2-40B4-BE49-F238E27FC236}">
                  <a16:creationId xmlns:a16="http://schemas.microsoft.com/office/drawing/2014/main" id="{6467094F-AEF0-4D3B-BB76-8B3C1F08B9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9" name="Freeform 15">
              <a:extLst>
                <a:ext uri="{FF2B5EF4-FFF2-40B4-BE49-F238E27FC236}">
                  <a16:creationId xmlns:a16="http://schemas.microsoft.com/office/drawing/2014/main" id="{36F56AF9-DEF1-44E7-BF42-6AAC1AA9D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20" name="Freeform 16">
              <a:extLst>
                <a:ext uri="{FF2B5EF4-FFF2-40B4-BE49-F238E27FC236}">
                  <a16:creationId xmlns:a16="http://schemas.microsoft.com/office/drawing/2014/main" id="{A43EBE71-20BA-4A40-A513-516678089D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21" name="Freeform 17">
              <a:extLst>
                <a:ext uri="{FF2B5EF4-FFF2-40B4-BE49-F238E27FC236}">
                  <a16:creationId xmlns:a16="http://schemas.microsoft.com/office/drawing/2014/main" id="{1DB39648-7B38-4D0B-93C5-048EC4A45C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22" name="Freeform 18">
              <a:extLst>
                <a:ext uri="{FF2B5EF4-FFF2-40B4-BE49-F238E27FC236}">
                  <a16:creationId xmlns:a16="http://schemas.microsoft.com/office/drawing/2014/main" id="{8DD2661F-DE5F-45EA-B30B-7C6589638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23" name="Freeform 19">
              <a:extLst>
                <a:ext uri="{FF2B5EF4-FFF2-40B4-BE49-F238E27FC236}">
                  <a16:creationId xmlns:a16="http://schemas.microsoft.com/office/drawing/2014/main" id="{ABF0A0E5-E68E-4183-A913-228692FD85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4" name="Freeform 20">
              <a:extLst>
                <a:ext uri="{FF2B5EF4-FFF2-40B4-BE49-F238E27FC236}">
                  <a16:creationId xmlns:a16="http://schemas.microsoft.com/office/drawing/2014/main" id="{615D8F55-8ACD-4EFE-A832-06E78547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5" name="Freeform 21">
              <a:extLst>
                <a:ext uri="{FF2B5EF4-FFF2-40B4-BE49-F238E27FC236}">
                  <a16:creationId xmlns:a16="http://schemas.microsoft.com/office/drawing/2014/main" id="{0FDF4201-8CEC-474B-A6B1-88039B704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6" name="Freeform 22">
              <a:extLst>
                <a:ext uri="{FF2B5EF4-FFF2-40B4-BE49-F238E27FC236}">
                  <a16:creationId xmlns:a16="http://schemas.microsoft.com/office/drawing/2014/main" id="{0F60AEA4-B25F-417E-93FC-59686DFBE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sp>
        <p:nvSpPr>
          <p:cNvPr id="3" name="Content Placeholder 2">
            <a:extLst>
              <a:ext uri="{FF2B5EF4-FFF2-40B4-BE49-F238E27FC236}">
                <a16:creationId xmlns:a16="http://schemas.microsoft.com/office/drawing/2014/main" id="{6B0C901E-87D8-E5BB-8103-19062BC8853E}"/>
              </a:ext>
            </a:extLst>
          </p:cNvPr>
          <p:cNvSpPr>
            <a:spLocks noGrp="1"/>
          </p:cNvSpPr>
          <p:nvPr>
            <p:ph idx="1"/>
          </p:nvPr>
        </p:nvSpPr>
        <p:spPr>
          <a:xfrm>
            <a:off x="5049062" y="719329"/>
            <a:ext cx="6805816" cy="5731802"/>
          </a:xfrm>
        </p:spPr>
        <p:txBody>
          <a:bodyPr anchor="ctr">
            <a:normAutofit/>
          </a:bodyPr>
          <a:lstStyle/>
          <a:p>
            <a:pPr marL="0" indent="0">
              <a:buNone/>
            </a:pPr>
            <a:r>
              <a:rPr lang="en-US" sz="2000" b="1" dirty="0">
                <a:solidFill>
                  <a:schemeClr val="tx2">
                    <a:lumMod val="75000"/>
                  </a:schemeClr>
                </a:solidFill>
              </a:rPr>
              <a:t>Questioning the parties and witnesses to evaluate credibility</a:t>
            </a:r>
          </a:p>
          <a:p>
            <a:endParaRPr lang="en-US" sz="2000" dirty="0">
              <a:solidFill>
                <a:schemeClr val="tx2">
                  <a:lumMod val="75000"/>
                </a:schemeClr>
              </a:solidFill>
            </a:endParaRPr>
          </a:p>
          <a:p>
            <a:r>
              <a:rPr lang="en-US" sz="2000" dirty="0">
                <a:solidFill>
                  <a:schemeClr val="tx2">
                    <a:lumMod val="75000"/>
                  </a:schemeClr>
                </a:solidFill>
              </a:rPr>
              <a:t>The </a:t>
            </a:r>
            <a:r>
              <a:rPr lang="en-US" sz="2000" b="1" dirty="0">
                <a:solidFill>
                  <a:schemeClr val="tx2">
                    <a:lumMod val="75000"/>
                  </a:schemeClr>
                </a:solidFill>
              </a:rPr>
              <a:t>Decision Maker </a:t>
            </a:r>
            <a:r>
              <a:rPr lang="en-US" sz="2000" dirty="0">
                <a:solidFill>
                  <a:schemeClr val="tx2">
                    <a:lumMod val="75000"/>
                  </a:schemeClr>
                </a:solidFill>
              </a:rPr>
              <a:t>must be provided an opportunity to question parties and witnesses to adequately assess a credibility, to the extent credibility is both in dispute and relevant </a:t>
            </a:r>
          </a:p>
          <a:p>
            <a:pPr lvl="1"/>
            <a:r>
              <a:rPr lang="en-US" sz="1800" dirty="0">
                <a:solidFill>
                  <a:schemeClr val="tx2">
                    <a:lumMod val="75000"/>
                  </a:schemeClr>
                </a:solidFill>
              </a:rPr>
              <a:t>This is a change from the 2020 Regulations, which provided for the Decision Maker to question witnesses or the parties </a:t>
            </a:r>
            <a:r>
              <a:rPr lang="en-US" sz="1800" b="1" i="1" u="sng" dirty="0">
                <a:solidFill>
                  <a:schemeClr val="tx2">
                    <a:lumMod val="75000"/>
                  </a:schemeClr>
                </a:solidFill>
              </a:rPr>
              <a:t>only at the request </a:t>
            </a:r>
            <a:r>
              <a:rPr lang="en-US" sz="1800" dirty="0">
                <a:solidFill>
                  <a:schemeClr val="tx2">
                    <a:lumMod val="75000"/>
                  </a:schemeClr>
                </a:solidFill>
              </a:rPr>
              <a:t>of a party.</a:t>
            </a:r>
          </a:p>
          <a:p>
            <a:endParaRPr lang="en-US" sz="2000" dirty="0">
              <a:solidFill>
                <a:schemeClr val="tx2">
                  <a:lumMod val="75000"/>
                </a:schemeClr>
              </a:solidFill>
            </a:endParaRPr>
          </a:p>
          <a:p>
            <a:r>
              <a:rPr lang="en-US" sz="2000" dirty="0">
                <a:solidFill>
                  <a:schemeClr val="tx2">
                    <a:lumMod val="75000"/>
                  </a:schemeClr>
                </a:solidFill>
              </a:rPr>
              <a:t>The process in which a Decision maker is enabled to question witnesses is not described by the regulations. Therefore, it is up to each LEA to provide for this process as it determines appropriate.</a:t>
            </a:r>
          </a:p>
          <a:p>
            <a:endParaRPr lang="en-US" dirty="0">
              <a:solidFill>
                <a:schemeClr val="tx2">
                  <a:lumMod val="75000"/>
                </a:schemeClr>
              </a:solidFill>
            </a:endParaRPr>
          </a:p>
        </p:txBody>
      </p:sp>
    </p:spTree>
    <p:extLst>
      <p:ext uri="{BB962C8B-B14F-4D97-AF65-F5344CB8AC3E}">
        <p14:creationId xmlns:p14="http://schemas.microsoft.com/office/powerpoint/2010/main" val="8455166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DBE429-8660-4D88-BC47-B159B7251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7DF222-98CD-4513-8AEA-F83CF2A11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636718F6-82F7-4809-EED3-B5F408EC8886}"/>
              </a:ext>
            </a:extLst>
          </p:cNvPr>
          <p:cNvSpPr>
            <a:spLocks noGrp="1"/>
          </p:cNvSpPr>
          <p:nvPr>
            <p:ph type="title"/>
          </p:nvPr>
        </p:nvSpPr>
        <p:spPr>
          <a:xfrm>
            <a:off x="1843391" y="624110"/>
            <a:ext cx="9383408" cy="1280890"/>
          </a:xfrm>
        </p:spPr>
        <p:txBody>
          <a:bodyPr>
            <a:normAutofit/>
          </a:bodyPr>
          <a:lstStyle/>
          <a:p>
            <a:r>
              <a:rPr lang="en-US">
                <a:solidFill>
                  <a:schemeClr val="bg1"/>
                </a:solidFill>
                <a:latin typeface="Algerian" panose="04020705040A02060702" pitchFamily="82" charset="0"/>
              </a:rPr>
              <a:t>Determination of Responsibility</a:t>
            </a:r>
          </a:p>
        </p:txBody>
      </p:sp>
      <p:sp>
        <p:nvSpPr>
          <p:cNvPr id="13" name="Freeform 11">
            <a:extLst>
              <a:ext uri="{FF2B5EF4-FFF2-40B4-BE49-F238E27FC236}">
                <a16:creationId xmlns:a16="http://schemas.microsoft.com/office/drawing/2014/main" id="{92C98781-DD9B-44BA-B873-BD5060A9C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41A0CBF3-391E-8BA0-08FC-C3188F6A2E2E}"/>
              </a:ext>
            </a:extLst>
          </p:cNvPr>
          <p:cNvGraphicFramePr>
            <a:graphicFrameLocks noGrp="1"/>
          </p:cNvGraphicFramePr>
          <p:nvPr>
            <p:ph idx="1"/>
            <p:extLst>
              <p:ext uri="{D42A27DB-BD31-4B8C-83A1-F6EECF244321}">
                <p14:modId xmlns:p14="http://schemas.microsoft.com/office/powerpoint/2010/main" val="3959263633"/>
              </p:ext>
            </p:extLst>
          </p:nvPr>
        </p:nvGraphicFramePr>
        <p:xfrm>
          <a:off x="559754" y="2840539"/>
          <a:ext cx="11351830" cy="33030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23388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51BE15AD-74D9-4540-AECA-6A338D3028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798597E-F40B-57FD-373D-1D3CDFCC5ABD}"/>
              </a:ext>
            </a:extLst>
          </p:cNvPr>
          <p:cNvSpPr>
            <a:spLocks noGrp="1"/>
          </p:cNvSpPr>
          <p:nvPr>
            <p:ph type="title"/>
          </p:nvPr>
        </p:nvSpPr>
        <p:spPr>
          <a:xfrm>
            <a:off x="1794897" y="624110"/>
            <a:ext cx="9712998" cy="1280890"/>
          </a:xfrm>
        </p:spPr>
        <p:txBody>
          <a:bodyPr>
            <a:normAutofit/>
          </a:bodyPr>
          <a:lstStyle/>
          <a:p>
            <a:r>
              <a:rPr lang="en-US" dirty="0">
                <a:latin typeface="Algerian" panose="04020705040A02060702" pitchFamily="82" charset="0"/>
              </a:rPr>
              <a:t>After Determination of Responsibility</a:t>
            </a:r>
          </a:p>
        </p:txBody>
      </p:sp>
      <p:sp>
        <p:nvSpPr>
          <p:cNvPr id="33" name="Rectangle 32">
            <a:extLst>
              <a:ext uri="{FF2B5EF4-FFF2-40B4-BE49-F238E27FC236}">
                <a16:creationId xmlns:a16="http://schemas.microsoft.com/office/drawing/2014/main" id="{5E2E47D1-2C32-4FB7-A5F0-F31C8F390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Freeform 11">
            <a:extLst>
              <a:ext uri="{FF2B5EF4-FFF2-40B4-BE49-F238E27FC236}">
                <a16:creationId xmlns:a16="http://schemas.microsoft.com/office/drawing/2014/main" id="{884C5A90-A356-4F6E-92BE-AA6527470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35" name="Content Placeholder 2">
            <a:extLst>
              <a:ext uri="{FF2B5EF4-FFF2-40B4-BE49-F238E27FC236}">
                <a16:creationId xmlns:a16="http://schemas.microsoft.com/office/drawing/2014/main" id="{32897C31-9EE5-C830-3FDB-CE576113EF13}"/>
              </a:ext>
            </a:extLst>
          </p:cNvPr>
          <p:cNvGraphicFramePr>
            <a:graphicFrameLocks noGrp="1"/>
          </p:cNvGraphicFramePr>
          <p:nvPr>
            <p:ph idx="1"/>
            <p:extLst>
              <p:ext uri="{D42A27DB-BD31-4B8C-83A1-F6EECF244321}">
                <p14:modId xmlns:p14="http://schemas.microsoft.com/office/powerpoint/2010/main" val="2924946999"/>
              </p:ext>
            </p:extLst>
          </p:nvPr>
        </p:nvGraphicFramePr>
        <p:xfrm>
          <a:off x="902208" y="1450848"/>
          <a:ext cx="10692384" cy="48767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400006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6AFD431-09B7-42CA-BF39-9FE5DBE53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solidFill>
            <a:schemeClr val="tx2"/>
          </a:solidFill>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grpSp>
        <p:nvGrpSpPr>
          <p:cNvPr id="10" name="Group 9">
            <a:extLst>
              <a:ext uri="{FF2B5EF4-FFF2-40B4-BE49-F238E27FC236}">
                <a16:creationId xmlns:a16="http://schemas.microsoft.com/office/drawing/2014/main" id="{9711C96E-3D2D-48C8-AAB9-C1CB02D1D51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tx2">
              <a:lumMod val="90000"/>
            </a:schemeClr>
          </a:solidFill>
        </p:grpSpPr>
        <p:sp>
          <p:nvSpPr>
            <p:cNvPr id="11" name="Freeform 11">
              <a:extLst>
                <a:ext uri="{FF2B5EF4-FFF2-40B4-BE49-F238E27FC236}">
                  <a16:creationId xmlns:a16="http://schemas.microsoft.com/office/drawing/2014/main" id="{0D18AF42-7CD5-4754-91D4-1BE53B5D1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2" name="Freeform 12">
              <a:extLst>
                <a:ext uri="{FF2B5EF4-FFF2-40B4-BE49-F238E27FC236}">
                  <a16:creationId xmlns:a16="http://schemas.microsoft.com/office/drawing/2014/main" id="{A28C8F1A-9407-4D67-8250-D8923BC6D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3" name="Freeform 13">
              <a:extLst>
                <a:ext uri="{FF2B5EF4-FFF2-40B4-BE49-F238E27FC236}">
                  <a16:creationId xmlns:a16="http://schemas.microsoft.com/office/drawing/2014/main" id="{5CE0A2B0-F7F1-442C-A287-CD6F729E28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4" name="Freeform 14">
              <a:extLst>
                <a:ext uri="{FF2B5EF4-FFF2-40B4-BE49-F238E27FC236}">
                  <a16:creationId xmlns:a16="http://schemas.microsoft.com/office/drawing/2014/main" id="{9E69CFA3-AE12-4EAF-A3A1-564BEEFEFA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5" name="Freeform 15">
              <a:extLst>
                <a:ext uri="{FF2B5EF4-FFF2-40B4-BE49-F238E27FC236}">
                  <a16:creationId xmlns:a16="http://schemas.microsoft.com/office/drawing/2014/main" id="{ECB64037-2AE8-4CA9-AD8E-7ACC8618FB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16" name="Freeform 16">
              <a:extLst>
                <a:ext uri="{FF2B5EF4-FFF2-40B4-BE49-F238E27FC236}">
                  <a16:creationId xmlns:a16="http://schemas.microsoft.com/office/drawing/2014/main" id="{8D319B10-EE8E-453F-A137-D7EEFA2089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17" name="Freeform 17">
              <a:extLst>
                <a:ext uri="{FF2B5EF4-FFF2-40B4-BE49-F238E27FC236}">
                  <a16:creationId xmlns:a16="http://schemas.microsoft.com/office/drawing/2014/main" id="{3283F486-509C-4A42-8EED-794A991D2F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18" name="Freeform 18">
              <a:extLst>
                <a:ext uri="{FF2B5EF4-FFF2-40B4-BE49-F238E27FC236}">
                  <a16:creationId xmlns:a16="http://schemas.microsoft.com/office/drawing/2014/main" id="{EBBFBB12-E756-4386-9C17-CA57438389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19" name="Freeform 19">
              <a:extLst>
                <a:ext uri="{FF2B5EF4-FFF2-40B4-BE49-F238E27FC236}">
                  <a16:creationId xmlns:a16="http://schemas.microsoft.com/office/drawing/2014/main" id="{7ADD0E7E-F4A6-4B3F-8A2F-BCBFAFBA23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0" name="Freeform 20">
              <a:extLst>
                <a:ext uri="{FF2B5EF4-FFF2-40B4-BE49-F238E27FC236}">
                  <a16:creationId xmlns:a16="http://schemas.microsoft.com/office/drawing/2014/main" id="{C19FCFB7-5E71-4197-8EC7-2ACB6DB028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1" name="Freeform 21">
              <a:extLst>
                <a:ext uri="{FF2B5EF4-FFF2-40B4-BE49-F238E27FC236}">
                  <a16:creationId xmlns:a16="http://schemas.microsoft.com/office/drawing/2014/main" id="{EAA533FE-4903-48DD-A921-421A9C44AF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2" name="Freeform 22">
              <a:extLst>
                <a:ext uri="{FF2B5EF4-FFF2-40B4-BE49-F238E27FC236}">
                  <a16:creationId xmlns:a16="http://schemas.microsoft.com/office/drawing/2014/main" id="{54CC5D8E-0D6C-4021-B84E-5D6182C0E1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sp>
        <p:nvSpPr>
          <p:cNvPr id="24" name="Freeform 6">
            <a:extLst>
              <a:ext uri="{FF2B5EF4-FFF2-40B4-BE49-F238E27FC236}">
                <a16:creationId xmlns:a16="http://schemas.microsoft.com/office/drawing/2014/main" id="{E7D63BAB-D0DB-4F66-92F9-4D2E0A2E5A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643468"/>
            <a:ext cx="7560245" cy="5571066"/>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txBody>
          <a:bodyPr/>
          <a:lstStyle/>
          <a:p>
            <a:endParaRPr lang="en-US"/>
          </a:p>
        </p:txBody>
      </p:sp>
      <p:sp>
        <p:nvSpPr>
          <p:cNvPr id="3" name="Content Placeholder 2">
            <a:extLst>
              <a:ext uri="{FF2B5EF4-FFF2-40B4-BE49-F238E27FC236}">
                <a16:creationId xmlns:a16="http://schemas.microsoft.com/office/drawing/2014/main" id="{D0121304-68BB-9D03-DE35-72CAD402C176}"/>
              </a:ext>
            </a:extLst>
          </p:cNvPr>
          <p:cNvSpPr>
            <a:spLocks noGrp="1"/>
          </p:cNvSpPr>
          <p:nvPr>
            <p:ph idx="1"/>
          </p:nvPr>
        </p:nvSpPr>
        <p:spPr>
          <a:xfrm>
            <a:off x="637310" y="1286934"/>
            <a:ext cx="5292436" cy="4284134"/>
          </a:xfrm>
        </p:spPr>
        <p:txBody>
          <a:bodyPr anchor="ctr">
            <a:normAutofit/>
          </a:bodyPr>
          <a:lstStyle/>
          <a:p>
            <a:pPr marL="0" indent="0">
              <a:buNone/>
            </a:pPr>
            <a:r>
              <a:rPr lang="en-US" sz="2800" dirty="0">
                <a:solidFill>
                  <a:srgbClr val="FFFFFF"/>
                </a:solidFill>
              </a:rPr>
              <a:t>No party or witness may be disciplined for making a false statement based solely on the LEA's determination whether sex discrimination occurred.</a:t>
            </a:r>
          </a:p>
        </p:txBody>
      </p:sp>
    </p:spTree>
    <p:extLst>
      <p:ext uri="{BB962C8B-B14F-4D97-AF65-F5344CB8AC3E}">
        <p14:creationId xmlns:p14="http://schemas.microsoft.com/office/powerpoint/2010/main" val="1255831728"/>
      </p:ext>
    </p:extLst>
  </p:cSld>
  <p:clrMapOvr>
    <a:overrideClrMapping bg1="dk1" tx1="lt1" bg2="dk2" tx2="lt2" accent1="accent1" accent2="accent2" accent3="accent3" accent4="accent4" accent5="accent5" accent6="accent6" hlink="hlink" folHlink="folHlink"/>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CD306B45-25EE-434D-ABA9-A27B79320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D72F76-C6B7-0711-4114-3A3334F0FA2F}"/>
              </a:ext>
            </a:extLst>
          </p:cNvPr>
          <p:cNvSpPr>
            <a:spLocks noGrp="1"/>
          </p:cNvSpPr>
          <p:nvPr>
            <p:ph type="title"/>
          </p:nvPr>
        </p:nvSpPr>
        <p:spPr>
          <a:xfrm>
            <a:off x="577645" y="942108"/>
            <a:ext cx="3724924" cy="4969113"/>
          </a:xfrm>
        </p:spPr>
        <p:txBody>
          <a:bodyPr anchor="ctr">
            <a:normAutofit/>
          </a:bodyPr>
          <a:lstStyle/>
          <a:p>
            <a:r>
              <a:rPr lang="en-US" dirty="0">
                <a:solidFill>
                  <a:schemeClr val="tx2">
                    <a:lumMod val="75000"/>
                  </a:schemeClr>
                </a:solidFill>
                <a:latin typeface="Algerian" panose="04020705040A02060702" pitchFamily="82" charset="0"/>
              </a:rPr>
              <a:t>Appeal of Determination</a:t>
            </a:r>
          </a:p>
        </p:txBody>
      </p:sp>
      <p:sp>
        <p:nvSpPr>
          <p:cNvPr id="19" name="Rectangle 18">
            <a:extLst>
              <a:ext uri="{FF2B5EF4-FFF2-40B4-BE49-F238E27FC236}">
                <a16:creationId xmlns:a16="http://schemas.microsoft.com/office/drawing/2014/main" id="{0A42F85E-4939-431E-8B4A-EC07C8E0AB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21" name="Straight Connector 20">
            <a:extLst>
              <a:ext uri="{FF2B5EF4-FFF2-40B4-BE49-F238E27FC236}">
                <a16:creationId xmlns:a16="http://schemas.microsoft.com/office/drawing/2014/main" id="{27EBB3F9-D6F7-4F6A-8843-9FEBA15E496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1871831"/>
            <a:ext cx="0" cy="3200400"/>
          </a:xfrm>
          <a:prstGeom prst="line">
            <a:avLst/>
          </a:prstGeom>
          <a:ln w="15875">
            <a:solidFill>
              <a:schemeClr val="accent4"/>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5D2B17EF-74EB-4C33-B2E2-8E727B2E7D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6009967" y="0"/>
            <a:ext cx="6176982" cy="6853245"/>
            <a:chOff x="2487613" y="285750"/>
            <a:chExt cx="2428876" cy="5654676"/>
          </a:xfrm>
          <a:solidFill>
            <a:schemeClr val="bg1">
              <a:alpha val="30000"/>
            </a:schemeClr>
          </a:solidFill>
        </p:grpSpPr>
        <p:sp>
          <p:nvSpPr>
            <p:cNvPr id="24" name="Freeform 11">
              <a:extLst>
                <a:ext uri="{FF2B5EF4-FFF2-40B4-BE49-F238E27FC236}">
                  <a16:creationId xmlns:a16="http://schemas.microsoft.com/office/drawing/2014/main" id="{0A5F1F8A-3206-4B86-883F-65E98BB6E4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25" name="Freeform 12">
              <a:extLst>
                <a:ext uri="{FF2B5EF4-FFF2-40B4-BE49-F238E27FC236}">
                  <a16:creationId xmlns:a16="http://schemas.microsoft.com/office/drawing/2014/main" id="{6935F8C7-CC88-4243-9786-F3CDBF04A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26" name="Freeform 13">
              <a:extLst>
                <a:ext uri="{FF2B5EF4-FFF2-40B4-BE49-F238E27FC236}">
                  <a16:creationId xmlns:a16="http://schemas.microsoft.com/office/drawing/2014/main" id="{9AF7BAD9-71B3-40D8-A089-EFF7FE67BD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27" name="Freeform 14">
              <a:extLst>
                <a:ext uri="{FF2B5EF4-FFF2-40B4-BE49-F238E27FC236}">
                  <a16:creationId xmlns:a16="http://schemas.microsoft.com/office/drawing/2014/main" id="{6467094F-AEF0-4D3B-BB76-8B3C1F08B9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28" name="Freeform 15">
              <a:extLst>
                <a:ext uri="{FF2B5EF4-FFF2-40B4-BE49-F238E27FC236}">
                  <a16:creationId xmlns:a16="http://schemas.microsoft.com/office/drawing/2014/main" id="{36F56AF9-DEF1-44E7-BF42-6AAC1AA9D1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29" name="Freeform 16">
              <a:extLst>
                <a:ext uri="{FF2B5EF4-FFF2-40B4-BE49-F238E27FC236}">
                  <a16:creationId xmlns:a16="http://schemas.microsoft.com/office/drawing/2014/main" id="{A43EBE71-20BA-4A40-A513-516678089D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30" name="Freeform 17">
              <a:extLst>
                <a:ext uri="{FF2B5EF4-FFF2-40B4-BE49-F238E27FC236}">
                  <a16:creationId xmlns:a16="http://schemas.microsoft.com/office/drawing/2014/main" id="{1DB39648-7B38-4D0B-93C5-048EC4A45C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31" name="Freeform 18">
              <a:extLst>
                <a:ext uri="{FF2B5EF4-FFF2-40B4-BE49-F238E27FC236}">
                  <a16:creationId xmlns:a16="http://schemas.microsoft.com/office/drawing/2014/main" id="{8DD2661F-DE5F-45EA-B30B-7C65896388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32" name="Freeform 19">
              <a:extLst>
                <a:ext uri="{FF2B5EF4-FFF2-40B4-BE49-F238E27FC236}">
                  <a16:creationId xmlns:a16="http://schemas.microsoft.com/office/drawing/2014/main" id="{ABF0A0E5-E68E-4183-A913-228692FD85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4" y="468286"/>
              <a:ext cx="1768475" cy="4262464"/>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33" name="Freeform 20">
              <a:extLst>
                <a:ext uri="{FF2B5EF4-FFF2-40B4-BE49-F238E27FC236}">
                  <a16:creationId xmlns:a16="http://schemas.microsoft.com/office/drawing/2014/main" id="{615D8F55-8ACD-4EFE-A832-06E785479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34" name="Freeform 21">
              <a:extLst>
                <a:ext uri="{FF2B5EF4-FFF2-40B4-BE49-F238E27FC236}">
                  <a16:creationId xmlns:a16="http://schemas.microsoft.com/office/drawing/2014/main" id="{0FDF4201-8CEC-474B-A6B1-88039B7041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35" name="Freeform 22">
              <a:extLst>
                <a:ext uri="{FF2B5EF4-FFF2-40B4-BE49-F238E27FC236}">
                  <a16:creationId xmlns:a16="http://schemas.microsoft.com/office/drawing/2014/main" id="{0F60AEA4-B25F-417E-93FC-59686DFBE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sp>
        <p:nvSpPr>
          <p:cNvPr id="3" name="Content Placeholder 2">
            <a:extLst>
              <a:ext uri="{FF2B5EF4-FFF2-40B4-BE49-F238E27FC236}">
                <a16:creationId xmlns:a16="http://schemas.microsoft.com/office/drawing/2014/main" id="{4CDC7467-8509-0DF8-F33C-ACFFDB3E365D}"/>
              </a:ext>
            </a:extLst>
          </p:cNvPr>
          <p:cNvSpPr>
            <a:spLocks noGrp="1"/>
          </p:cNvSpPr>
          <p:nvPr>
            <p:ph idx="1"/>
          </p:nvPr>
        </p:nvSpPr>
        <p:spPr>
          <a:xfrm>
            <a:off x="5049062" y="942108"/>
            <a:ext cx="6455549" cy="4969114"/>
          </a:xfrm>
        </p:spPr>
        <p:txBody>
          <a:bodyPr anchor="ctr">
            <a:normAutofit/>
          </a:bodyPr>
          <a:lstStyle/>
          <a:p>
            <a:pPr marL="0" indent="0">
              <a:buNone/>
            </a:pPr>
            <a:endParaRPr lang="en-US" dirty="0">
              <a:solidFill>
                <a:schemeClr val="tx2">
                  <a:lumMod val="75000"/>
                </a:schemeClr>
              </a:solidFill>
            </a:endParaRPr>
          </a:p>
          <a:p>
            <a:pPr marL="0" indent="0">
              <a:buNone/>
            </a:pPr>
            <a:endParaRPr lang="en-US" dirty="0">
              <a:solidFill>
                <a:schemeClr val="tx2">
                  <a:lumMod val="75000"/>
                </a:schemeClr>
              </a:solidFill>
            </a:endParaRPr>
          </a:p>
          <a:p>
            <a:pPr marL="0" indent="0">
              <a:buNone/>
            </a:pPr>
            <a:r>
              <a:rPr lang="en-US" sz="2400" dirty="0">
                <a:solidFill>
                  <a:schemeClr val="tx2">
                    <a:lumMod val="75000"/>
                  </a:schemeClr>
                </a:solidFill>
              </a:rPr>
              <a:t>Recipient must offer parties an appeal process that is the same as it offers in all other comparable proceedings, if any, including proceedings relating to other discrimination complaints.</a:t>
            </a:r>
          </a:p>
        </p:txBody>
      </p:sp>
    </p:spTree>
    <p:extLst>
      <p:ext uri="{BB962C8B-B14F-4D97-AF65-F5344CB8AC3E}">
        <p14:creationId xmlns:p14="http://schemas.microsoft.com/office/powerpoint/2010/main" val="37723390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5C624B6-8015-4ADC-901F-019368E846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9" name="Freeform 11">
              <a:extLst>
                <a:ext uri="{FF2B5EF4-FFF2-40B4-BE49-F238E27FC236}">
                  <a16:creationId xmlns:a16="http://schemas.microsoft.com/office/drawing/2014/main" id="{26A2E7E0-2843-46B8-93BE-1550A02114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10" name="Freeform 12">
              <a:extLst>
                <a:ext uri="{FF2B5EF4-FFF2-40B4-BE49-F238E27FC236}">
                  <a16:creationId xmlns:a16="http://schemas.microsoft.com/office/drawing/2014/main" id="{C3DFCF24-8DB5-4AE5-835B-BB70A1E32AE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11" name="Freeform 13">
              <a:extLst>
                <a:ext uri="{FF2B5EF4-FFF2-40B4-BE49-F238E27FC236}">
                  <a16:creationId xmlns:a16="http://schemas.microsoft.com/office/drawing/2014/main" id="{3FB42478-59FA-4431-9B53-77F5C49C9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12" name="Freeform 14">
              <a:extLst>
                <a:ext uri="{FF2B5EF4-FFF2-40B4-BE49-F238E27FC236}">
                  <a16:creationId xmlns:a16="http://schemas.microsoft.com/office/drawing/2014/main" id="{32CD15BE-F5F1-457C-A6D8-FD8E2DB04F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13" name="Freeform 15">
              <a:extLst>
                <a:ext uri="{FF2B5EF4-FFF2-40B4-BE49-F238E27FC236}">
                  <a16:creationId xmlns:a16="http://schemas.microsoft.com/office/drawing/2014/main" id="{B1E7B2B0-B0C3-4108-8719-7FF23E012C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14" name="Freeform 16">
              <a:extLst>
                <a:ext uri="{FF2B5EF4-FFF2-40B4-BE49-F238E27FC236}">
                  <a16:creationId xmlns:a16="http://schemas.microsoft.com/office/drawing/2014/main" id="{64C23534-7391-4D96-850B-D313FFDE05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15" name="Freeform 17">
              <a:extLst>
                <a:ext uri="{FF2B5EF4-FFF2-40B4-BE49-F238E27FC236}">
                  <a16:creationId xmlns:a16="http://schemas.microsoft.com/office/drawing/2014/main" id="{87C0B909-7094-43DE-B429-83F84713B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16" name="Freeform 18">
              <a:extLst>
                <a:ext uri="{FF2B5EF4-FFF2-40B4-BE49-F238E27FC236}">
                  <a16:creationId xmlns:a16="http://schemas.microsoft.com/office/drawing/2014/main" id="{8A38F05B-4643-448F-B81B-943E0D7A84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17" name="Freeform 19">
              <a:extLst>
                <a:ext uri="{FF2B5EF4-FFF2-40B4-BE49-F238E27FC236}">
                  <a16:creationId xmlns:a16="http://schemas.microsoft.com/office/drawing/2014/main" id="{A018DEBF-5D49-4F03-95F7-87F9140D32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18" name="Freeform 20">
              <a:extLst>
                <a:ext uri="{FF2B5EF4-FFF2-40B4-BE49-F238E27FC236}">
                  <a16:creationId xmlns:a16="http://schemas.microsoft.com/office/drawing/2014/main" id="{2B69596C-3B0A-453A-B995-237D38EF49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19" name="Freeform 21">
              <a:extLst>
                <a:ext uri="{FF2B5EF4-FFF2-40B4-BE49-F238E27FC236}">
                  <a16:creationId xmlns:a16="http://schemas.microsoft.com/office/drawing/2014/main" id="{2FEAB0CC-A995-4828-BD44-A4C92BF92F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20" name="Freeform 22">
              <a:extLst>
                <a:ext uri="{FF2B5EF4-FFF2-40B4-BE49-F238E27FC236}">
                  <a16:creationId xmlns:a16="http://schemas.microsoft.com/office/drawing/2014/main" id="{D1188175-70FF-4B3F-A72C-F8344F9374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22" name="Group 21">
            <a:extLst>
              <a:ext uri="{FF2B5EF4-FFF2-40B4-BE49-F238E27FC236}">
                <a16:creationId xmlns:a16="http://schemas.microsoft.com/office/drawing/2014/main" id="{7CD96805-F42E-43A2-8B19-4B4B4B6870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23" name="Freeform 27">
              <a:extLst>
                <a:ext uri="{FF2B5EF4-FFF2-40B4-BE49-F238E27FC236}">
                  <a16:creationId xmlns:a16="http://schemas.microsoft.com/office/drawing/2014/main" id="{42A8F4BD-2C91-4AF2-9B89-CCD705322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24" name="Freeform 28">
              <a:extLst>
                <a:ext uri="{FF2B5EF4-FFF2-40B4-BE49-F238E27FC236}">
                  <a16:creationId xmlns:a16="http://schemas.microsoft.com/office/drawing/2014/main" id="{CAF0E8F1-102B-4CED-8682-C40775A07E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25" name="Freeform 29">
              <a:extLst>
                <a:ext uri="{FF2B5EF4-FFF2-40B4-BE49-F238E27FC236}">
                  <a16:creationId xmlns:a16="http://schemas.microsoft.com/office/drawing/2014/main" id="{B7E98A2C-C27C-4D3E-9C8E-A8DFFB96BE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26" name="Freeform 30">
              <a:extLst>
                <a:ext uri="{FF2B5EF4-FFF2-40B4-BE49-F238E27FC236}">
                  <a16:creationId xmlns:a16="http://schemas.microsoft.com/office/drawing/2014/main" id="{AC5F5B21-8161-4AF0-AFC6-8C0BB900F0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27" name="Freeform 31">
              <a:extLst>
                <a:ext uri="{FF2B5EF4-FFF2-40B4-BE49-F238E27FC236}">
                  <a16:creationId xmlns:a16="http://schemas.microsoft.com/office/drawing/2014/main" id="{444CB1B2-C390-427E-918E-5DDA48D5F7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28" name="Freeform 32">
              <a:extLst>
                <a:ext uri="{FF2B5EF4-FFF2-40B4-BE49-F238E27FC236}">
                  <a16:creationId xmlns:a16="http://schemas.microsoft.com/office/drawing/2014/main" id="{9DB47AFF-0B7D-4B02-964B-D591DEBCF3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29" name="Freeform 33">
              <a:extLst>
                <a:ext uri="{FF2B5EF4-FFF2-40B4-BE49-F238E27FC236}">
                  <a16:creationId xmlns:a16="http://schemas.microsoft.com/office/drawing/2014/main" id="{AC2036E8-8248-42AF-BC81-7C345B9EFC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30" name="Freeform 34">
              <a:extLst>
                <a:ext uri="{FF2B5EF4-FFF2-40B4-BE49-F238E27FC236}">
                  <a16:creationId xmlns:a16="http://schemas.microsoft.com/office/drawing/2014/main" id="{6EAC27B8-BE4A-452F-961E-AA3C936388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31" name="Freeform 35">
              <a:extLst>
                <a:ext uri="{FF2B5EF4-FFF2-40B4-BE49-F238E27FC236}">
                  <a16:creationId xmlns:a16="http://schemas.microsoft.com/office/drawing/2014/main" id="{B983A26D-CABB-4FAC-B9F3-CE49FBE1FF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32" name="Freeform 36">
              <a:extLst>
                <a:ext uri="{FF2B5EF4-FFF2-40B4-BE49-F238E27FC236}">
                  <a16:creationId xmlns:a16="http://schemas.microsoft.com/office/drawing/2014/main" id="{3D0C2F7F-F20C-4B90-9316-8F57AF20E0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33" name="Freeform 37">
              <a:extLst>
                <a:ext uri="{FF2B5EF4-FFF2-40B4-BE49-F238E27FC236}">
                  <a16:creationId xmlns:a16="http://schemas.microsoft.com/office/drawing/2014/main" id="{8136D227-371A-489A-87B5-CA4CC60868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34" name="Freeform 38">
              <a:extLst>
                <a:ext uri="{FF2B5EF4-FFF2-40B4-BE49-F238E27FC236}">
                  <a16:creationId xmlns:a16="http://schemas.microsoft.com/office/drawing/2014/main" id="{8FF14CE4-AEE0-43E1-B363-024A64C472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36" name="Rectangle 35">
            <a:extLst>
              <a:ext uri="{FF2B5EF4-FFF2-40B4-BE49-F238E27FC236}">
                <a16:creationId xmlns:a16="http://schemas.microsoft.com/office/drawing/2014/main" id="{FC51DF5C-9611-4217-9C87-B1BA1BFAB5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Freeform 11">
            <a:extLst>
              <a:ext uri="{FF2B5EF4-FFF2-40B4-BE49-F238E27FC236}">
                <a16:creationId xmlns:a16="http://schemas.microsoft.com/office/drawing/2014/main" id="{F1E5C2E7-30C4-47BD-A0C7-169C7A5F2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useBgFill="1">
        <p:nvSpPr>
          <p:cNvPr id="40" name="Rectangle 39">
            <a:extLst>
              <a:ext uri="{FF2B5EF4-FFF2-40B4-BE49-F238E27FC236}">
                <a16:creationId xmlns:a16="http://schemas.microsoft.com/office/drawing/2014/main" id="{341901B5-54FD-4B44-A07E-D651282DFC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27405D71-C37E-449D-A61C-11064F760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4" name="Freeform 11">
            <a:extLst>
              <a:ext uri="{FF2B5EF4-FFF2-40B4-BE49-F238E27FC236}">
                <a16:creationId xmlns:a16="http://schemas.microsoft.com/office/drawing/2014/main" id="{6C97661C-87C2-4FD2-AE84-0FA740CF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4" name="TextBox 1">
            <a:extLst>
              <a:ext uri="{FF2B5EF4-FFF2-40B4-BE49-F238E27FC236}">
                <a16:creationId xmlns:a16="http://schemas.microsoft.com/office/drawing/2014/main" id="{77DF341C-6B8B-18CB-781A-EC236494EB15}"/>
              </a:ext>
            </a:extLst>
          </p:cNvPr>
          <p:cNvGraphicFramePr/>
          <p:nvPr>
            <p:extLst>
              <p:ext uri="{D42A27DB-BD31-4B8C-83A1-F6EECF244321}">
                <p14:modId xmlns:p14="http://schemas.microsoft.com/office/powerpoint/2010/main" val="3710695858"/>
              </p:ext>
            </p:extLst>
          </p:nvPr>
        </p:nvGraphicFramePr>
        <p:xfrm>
          <a:off x="1073359" y="1221673"/>
          <a:ext cx="10650738" cy="53082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1196678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31DBE429-8660-4D88-BC47-B159B7251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BB7DF222-98CD-4513-8AEA-F83CF2A11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DDD2126A-CA7B-CA6B-0502-4A7A0E6D1C06}"/>
              </a:ext>
            </a:extLst>
          </p:cNvPr>
          <p:cNvSpPr>
            <a:spLocks noGrp="1"/>
          </p:cNvSpPr>
          <p:nvPr>
            <p:ph type="title"/>
          </p:nvPr>
        </p:nvSpPr>
        <p:spPr>
          <a:xfrm>
            <a:off x="1843391" y="624110"/>
            <a:ext cx="9383408" cy="1280890"/>
          </a:xfrm>
        </p:spPr>
        <p:txBody>
          <a:bodyPr>
            <a:normAutofit/>
          </a:bodyPr>
          <a:lstStyle/>
          <a:p>
            <a:r>
              <a:rPr lang="en-US" dirty="0">
                <a:solidFill>
                  <a:schemeClr val="bg1"/>
                </a:solidFill>
                <a:latin typeface="Algerian" panose="04020705040A02060702" pitchFamily="82" charset="0"/>
              </a:rPr>
              <a:t>YES!</a:t>
            </a:r>
          </a:p>
        </p:txBody>
      </p:sp>
      <p:sp>
        <p:nvSpPr>
          <p:cNvPr id="22" name="Freeform 11">
            <a:extLst>
              <a:ext uri="{FF2B5EF4-FFF2-40B4-BE49-F238E27FC236}">
                <a16:creationId xmlns:a16="http://schemas.microsoft.com/office/drawing/2014/main" id="{92C98781-DD9B-44BA-B873-BD5060A9C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C335DCDE-06D9-1776-089E-04161BCC9385}"/>
              </a:ext>
            </a:extLst>
          </p:cNvPr>
          <p:cNvGraphicFramePr>
            <a:graphicFrameLocks noGrp="1"/>
          </p:cNvGraphicFramePr>
          <p:nvPr>
            <p:ph idx="1"/>
            <p:extLst>
              <p:ext uri="{D42A27DB-BD31-4B8C-83A1-F6EECF244321}">
                <p14:modId xmlns:p14="http://schemas.microsoft.com/office/powerpoint/2010/main" val="1296971259"/>
              </p:ext>
            </p:extLst>
          </p:nvPr>
        </p:nvGraphicFramePr>
        <p:xfrm>
          <a:off x="961012" y="2930805"/>
          <a:ext cx="10265786" cy="29619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477500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41901B5-54FD-4B44-A07E-D651282DFC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5749F0C-171E-1FA1-2E21-5015C5551E31}"/>
              </a:ext>
            </a:extLst>
          </p:cNvPr>
          <p:cNvSpPr>
            <a:spLocks noGrp="1"/>
          </p:cNvSpPr>
          <p:nvPr>
            <p:ph type="title"/>
          </p:nvPr>
        </p:nvSpPr>
        <p:spPr>
          <a:xfrm>
            <a:off x="1794897" y="624110"/>
            <a:ext cx="9712998" cy="1280890"/>
          </a:xfrm>
        </p:spPr>
        <p:txBody>
          <a:bodyPr>
            <a:normAutofit/>
          </a:bodyPr>
          <a:lstStyle/>
          <a:p>
            <a:r>
              <a:rPr lang="en-US" dirty="0">
                <a:latin typeface="Algerian" panose="04020705040A02060702" pitchFamily="82" charset="0"/>
              </a:rPr>
              <a:t>INFORMAL RESOLUTION</a:t>
            </a:r>
          </a:p>
        </p:txBody>
      </p:sp>
      <p:sp>
        <p:nvSpPr>
          <p:cNvPr id="11" name="Rectangle 10">
            <a:extLst>
              <a:ext uri="{FF2B5EF4-FFF2-40B4-BE49-F238E27FC236}">
                <a16:creationId xmlns:a16="http://schemas.microsoft.com/office/drawing/2014/main" id="{27405D71-C37E-449D-A61C-11064F760A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1">
            <a:extLst>
              <a:ext uri="{FF2B5EF4-FFF2-40B4-BE49-F238E27FC236}">
                <a16:creationId xmlns:a16="http://schemas.microsoft.com/office/drawing/2014/main" id="{6C97661C-87C2-4FD2-AE84-0FA740CF5B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9824CB0A-C810-9995-4B08-027A96338EA7}"/>
              </a:ext>
            </a:extLst>
          </p:cNvPr>
          <p:cNvGraphicFramePr>
            <a:graphicFrameLocks noGrp="1"/>
          </p:cNvGraphicFramePr>
          <p:nvPr>
            <p:ph idx="1"/>
            <p:extLst>
              <p:ext uri="{D42A27DB-BD31-4B8C-83A1-F6EECF244321}">
                <p14:modId xmlns:p14="http://schemas.microsoft.com/office/powerpoint/2010/main" val="1734530563"/>
              </p:ext>
            </p:extLst>
          </p:nvPr>
        </p:nvGraphicFramePr>
        <p:xfrm>
          <a:off x="1110790" y="1450848"/>
          <a:ext cx="10069273" cy="47830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7241253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3C2D7E-3F2E-404E-9B30-CB12DC972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1F7FD00-BF97-4325-B7C2-E451F2084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3CA9E2D-C9E9-06A5-6AE1-7F83173BE15E}"/>
              </a:ext>
            </a:extLst>
          </p:cNvPr>
          <p:cNvSpPr>
            <a:spLocks noGrp="1"/>
          </p:cNvSpPr>
          <p:nvPr>
            <p:ph type="title"/>
          </p:nvPr>
        </p:nvSpPr>
        <p:spPr>
          <a:xfrm>
            <a:off x="1843391" y="624110"/>
            <a:ext cx="9383408" cy="1280890"/>
          </a:xfrm>
        </p:spPr>
        <p:txBody>
          <a:bodyPr>
            <a:normAutofit/>
          </a:bodyPr>
          <a:lstStyle/>
          <a:p>
            <a:r>
              <a:rPr lang="en-US" dirty="0">
                <a:solidFill>
                  <a:schemeClr val="bg1"/>
                </a:solidFill>
                <a:latin typeface="Algerian" panose="04020705040A02060702" pitchFamily="82" charset="0"/>
              </a:rPr>
              <a:t>Informal Resolution</a:t>
            </a:r>
          </a:p>
        </p:txBody>
      </p:sp>
      <p:sp>
        <p:nvSpPr>
          <p:cNvPr id="12" name="Freeform 11">
            <a:extLst>
              <a:ext uri="{FF2B5EF4-FFF2-40B4-BE49-F238E27FC236}">
                <a16:creationId xmlns:a16="http://schemas.microsoft.com/office/drawing/2014/main" id="{179B5294-DA4E-4926-B14A-DD6E07A12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C1ACF521-E66C-5684-257F-60FD09A8156C}"/>
              </a:ext>
            </a:extLst>
          </p:cNvPr>
          <p:cNvSpPr>
            <a:spLocks noGrp="1"/>
          </p:cNvSpPr>
          <p:nvPr>
            <p:ph idx="1"/>
          </p:nvPr>
        </p:nvSpPr>
        <p:spPr>
          <a:xfrm>
            <a:off x="597408" y="2623930"/>
            <a:ext cx="10629392" cy="3789062"/>
          </a:xfrm>
        </p:spPr>
        <p:txBody>
          <a:bodyPr>
            <a:normAutofit lnSpcReduction="10000"/>
          </a:bodyPr>
          <a:lstStyle/>
          <a:p>
            <a:r>
              <a:rPr lang="en-US" sz="2400" dirty="0"/>
              <a:t>The parties may elect to participate in an informal resolution process </a:t>
            </a:r>
            <a:r>
              <a:rPr lang="en-US" sz="2400" b="1" dirty="0"/>
              <a:t>at any time </a:t>
            </a:r>
            <a:r>
              <a:rPr lang="en-US" sz="2400" dirty="0"/>
              <a:t>until final determination.</a:t>
            </a:r>
          </a:p>
          <a:p>
            <a:pPr lvl="1"/>
            <a:r>
              <a:rPr lang="en-US" sz="2000" dirty="0"/>
              <a:t>At LEA’s discretion</a:t>
            </a:r>
          </a:p>
          <a:p>
            <a:pPr lvl="1"/>
            <a:r>
              <a:rPr lang="en-US" sz="2000" dirty="0"/>
              <a:t>Not available for complaints involving employee harassment of K-12 students.</a:t>
            </a:r>
          </a:p>
          <a:p>
            <a:pPr lvl="1"/>
            <a:r>
              <a:rPr lang="en-US" sz="2000" dirty="0"/>
              <a:t>Circumstances to decline: Potential future risk of harm to others.</a:t>
            </a:r>
          </a:p>
          <a:p>
            <a:pPr marL="0" indent="0">
              <a:buNone/>
            </a:pPr>
            <a:endParaRPr lang="en-US" sz="2400" dirty="0"/>
          </a:p>
          <a:p>
            <a:r>
              <a:rPr lang="en-US" sz="2400" dirty="0"/>
              <a:t>Remember- a formal complaint is not required under the 2024 Regulations. Therefore, informal resolution may be offered at any time the LEA determines it may be appropriate. </a:t>
            </a:r>
          </a:p>
          <a:p>
            <a:endParaRPr lang="en-US" dirty="0"/>
          </a:p>
          <a:p>
            <a:endParaRPr lang="en-US" dirty="0"/>
          </a:p>
        </p:txBody>
      </p:sp>
    </p:spTree>
    <p:extLst>
      <p:ext uri="{BB962C8B-B14F-4D97-AF65-F5344CB8AC3E}">
        <p14:creationId xmlns:p14="http://schemas.microsoft.com/office/powerpoint/2010/main" val="16203577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9411EFF-EF7E-B41F-367A-4E8569A0E9CB}"/>
              </a:ext>
            </a:extLst>
          </p:cNvPr>
          <p:cNvSpPr>
            <a:spLocks noGrp="1"/>
          </p:cNvSpPr>
          <p:nvPr>
            <p:ph type="title"/>
          </p:nvPr>
        </p:nvSpPr>
        <p:spPr>
          <a:xfrm>
            <a:off x="3373062" y="624110"/>
            <a:ext cx="8131550" cy="1280890"/>
          </a:xfrm>
        </p:spPr>
        <p:txBody>
          <a:bodyPr>
            <a:normAutofit/>
          </a:bodyPr>
          <a:lstStyle/>
          <a:p>
            <a:r>
              <a:rPr lang="en-US" dirty="0">
                <a:latin typeface="Algerian" panose="04020705040A02060702" pitchFamily="82" charset="0"/>
              </a:rPr>
              <a:t>INFORMAL RESOLUTION</a:t>
            </a:r>
          </a:p>
        </p:txBody>
      </p:sp>
      <p:sp>
        <p:nvSpPr>
          <p:cNvPr id="10" name="Rectangle 9">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4"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5"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6"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7"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18"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19"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20"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21"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2"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3"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4"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grpSp>
        <p:nvGrpSpPr>
          <p:cNvPr id="26" name="Group 25">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US"/>
            </a:p>
          </p:txBody>
        </p:sp>
        <p:sp>
          <p:nvSpPr>
            <p:cNvPr id="28"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US"/>
            </a:p>
          </p:txBody>
        </p:sp>
        <p:sp>
          <p:nvSpPr>
            <p:cNvPr id="29"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US"/>
            </a:p>
          </p:txBody>
        </p:sp>
        <p:sp>
          <p:nvSpPr>
            <p:cNvPr id="30"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US"/>
            </a:p>
          </p:txBody>
        </p:sp>
        <p:sp>
          <p:nvSpPr>
            <p:cNvPr id="31"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US"/>
            </a:p>
          </p:txBody>
        </p:sp>
        <p:sp>
          <p:nvSpPr>
            <p:cNvPr id="32"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US"/>
            </a:p>
          </p:txBody>
        </p:sp>
        <p:sp>
          <p:nvSpPr>
            <p:cNvPr id="33"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US"/>
            </a:p>
          </p:txBody>
        </p:sp>
        <p:sp>
          <p:nvSpPr>
            <p:cNvPr id="34"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US"/>
            </a:p>
          </p:txBody>
        </p:sp>
        <p:sp>
          <p:nvSpPr>
            <p:cNvPr id="35"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US"/>
            </a:p>
          </p:txBody>
        </p:sp>
        <p:sp>
          <p:nvSpPr>
            <p:cNvPr id="36"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US"/>
            </a:p>
          </p:txBody>
        </p:sp>
        <p:sp>
          <p:nvSpPr>
            <p:cNvPr id="37"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US"/>
            </a:p>
          </p:txBody>
        </p:sp>
        <p:sp>
          <p:nvSpPr>
            <p:cNvPr id="38"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US"/>
            </a:p>
          </p:txBody>
        </p:sp>
      </p:grpSp>
      <p:sp>
        <p:nvSpPr>
          <p:cNvPr id="40"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0034F483-ACDB-B127-5D22-B385E1B25BAB}"/>
              </a:ext>
            </a:extLst>
          </p:cNvPr>
          <p:cNvSpPr>
            <a:spLocks noGrp="1"/>
          </p:cNvSpPr>
          <p:nvPr>
            <p:ph idx="1"/>
          </p:nvPr>
        </p:nvSpPr>
        <p:spPr>
          <a:xfrm>
            <a:off x="3099699" y="1399026"/>
            <a:ext cx="8404913" cy="4512196"/>
          </a:xfrm>
        </p:spPr>
        <p:txBody>
          <a:bodyPr>
            <a:normAutofit/>
          </a:bodyPr>
          <a:lstStyle/>
          <a:p>
            <a:pPr marL="0" indent="0">
              <a:lnSpc>
                <a:spcPct val="90000"/>
              </a:lnSpc>
              <a:buNone/>
            </a:pPr>
            <a:r>
              <a:rPr lang="en-US" b="1" dirty="0"/>
              <a:t>Benefits of Informal Resolution</a:t>
            </a:r>
          </a:p>
          <a:p>
            <a:pPr>
              <a:lnSpc>
                <a:spcPct val="90000"/>
              </a:lnSpc>
            </a:pPr>
            <a:r>
              <a:rPr lang="en-US" b="1" dirty="0"/>
              <a:t>Timely</a:t>
            </a:r>
            <a:r>
              <a:rPr lang="en-US" dirty="0"/>
              <a:t> </a:t>
            </a:r>
            <a:r>
              <a:rPr lang="en-US" b="1" dirty="0"/>
              <a:t>Resolution</a:t>
            </a:r>
            <a:r>
              <a:rPr lang="en-US" dirty="0"/>
              <a:t>: Often faster than the formal grievance process, reducing stress and anxiety for all involved.</a:t>
            </a:r>
          </a:p>
          <a:p>
            <a:pPr>
              <a:lnSpc>
                <a:spcPct val="90000"/>
              </a:lnSpc>
            </a:pPr>
            <a:r>
              <a:rPr lang="en-US" b="1" dirty="0"/>
              <a:t>Less Adversarial</a:t>
            </a:r>
            <a:r>
              <a:rPr lang="en-US" dirty="0"/>
              <a:t>: Encourages cooperation and understanding, fostering a more positive resolution environment.</a:t>
            </a:r>
          </a:p>
          <a:p>
            <a:pPr>
              <a:lnSpc>
                <a:spcPct val="90000"/>
              </a:lnSpc>
            </a:pPr>
            <a:r>
              <a:rPr lang="en-US" b="1" dirty="0"/>
              <a:t>More Privacy</a:t>
            </a:r>
            <a:r>
              <a:rPr lang="en-US" dirty="0"/>
              <a:t>: Involves fewer participants, helping to protect the privacy of those involved.</a:t>
            </a:r>
          </a:p>
          <a:p>
            <a:pPr>
              <a:lnSpc>
                <a:spcPct val="90000"/>
              </a:lnSpc>
            </a:pPr>
            <a:r>
              <a:rPr lang="en-US" b="1" dirty="0"/>
              <a:t>Flexibility</a:t>
            </a:r>
            <a:r>
              <a:rPr lang="en-US" dirty="0"/>
              <a:t>: Allows for customized solutions tailored to the specific needs and desires of the parties.</a:t>
            </a:r>
          </a:p>
          <a:p>
            <a:pPr>
              <a:lnSpc>
                <a:spcPct val="90000"/>
              </a:lnSpc>
            </a:pPr>
            <a:r>
              <a:rPr lang="en-US" b="1" dirty="0"/>
              <a:t>Potential Drawbacks</a:t>
            </a:r>
            <a:r>
              <a:rPr lang="en-US" dirty="0"/>
              <a:t>:</a:t>
            </a:r>
          </a:p>
          <a:p>
            <a:pPr lvl="2">
              <a:lnSpc>
                <a:spcPct val="90000"/>
              </a:lnSpc>
            </a:pPr>
            <a:r>
              <a:rPr lang="en-US" sz="1800" dirty="0"/>
              <a:t>Not Binding: If the parties fail to agree, the formal grievance process may still need to proceed.</a:t>
            </a:r>
          </a:p>
          <a:p>
            <a:pPr lvl="2">
              <a:lnSpc>
                <a:spcPct val="90000"/>
              </a:lnSpc>
            </a:pPr>
            <a:r>
              <a:rPr lang="en-US" sz="1800" dirty="0"/>
              <a:t>Power Imbalances: Care must be taken to ensure that one party is not coerced or pressured into an agreement.</a:t>
            </a:r>
          </a:p>
          <a:p>
            <a:pPr>
              <a:lnSpc>
                <a:spcPct val="90000"/>
              </a:lnSpc>
            </a:pPr>
            <a:endParaRPr lang="en-US" sz="1500" dirty="0"/>
          </a:p>
        </p:txBody>
      </p:sp>
    </p:spTree>
    <p:extLst>
      <p:ext uri="{BB962C8B-B14F-4D97-AF65-F5344CB8AC3E}">
        <p14:creationId xmlns:p14="http://schemas.microsoft.com/office/powerpoint/2010/main" val="20229085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3C2D7E-3F2E-404E-9B30-CB12DC972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1F7FD00-BF97-4325-B7C2-E451F2084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234B9F9-7CE1-FAA2-AC73-2A3729139C16}"/>
              </a:ext>
            </a:extLst>
          </p:cNvPr>
          <p:cNvSpPr>
            <a:spLocks noGrp="1"/>
          </p:cNvSpPr>
          <p:nvPr>
            <p:ph type="title"/>
          </p:nvPr>
        </p:nvSpPr>
        <p:spPr>
          <a:xfrm>
            <a:off x="1843391" y="624110"/>
            <a:ext cx="9383408" cy="1280890"/>
          </a:xfrm>
        </p:spPr>
        <p:txBody>
          <a:bodyPr>
            <a:normAutofit/>
          </a:bodyPr>
          <a:lstStyle/>
          <a:p>
            <a:r>
              <a:rPr lang="en-US" dirty="0">
                <a:solidFill>
                  <a:schemeClr val="bg1"/>
                </a:solidFill>
              </a:rPr>
              <a:t>INFORMAL RESOLUTION</a:t>
            </a:r>
          </a:p>
        </p:txBody>
      </p:sp>
      <p:sp>
        <p:nvSpPr>
          <p:cNvPr id="12" name="Freeform 11">
            <a:extLst>
              <a:ext uri="{FF2B5EF4-FFF2-40B4-BE49-F238E27FC236}">
                <a16:creationId xmlns:a16="http://schemas.microsoft.com/office/drawing/2014/main" id="{179B5294-DA4E-4926-B14A-DD6E07A12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682467CE-1609-8B7C-BDD2-EFA7FDC671E2}"/>
              </a:ext>
            </a:extLst>
          </p:cNvPr>
          <p:cNvSpPr>
            <a:spLocks noGrp="1"/>
          </p:cNvSpPr>
          <p:nvPr>
            <p:ph idx="1"/>
          </p:nvPr>
        </p:nvSpPr>
        <p:spPr>
          <a:xfrm>
            <a:off x="646176" y="2623930"/>
            <a:ext cx="10580624" cy="3789062"/>
          </a:xfrm>
        </p:spPr>
        <p:txBody>
          <a:bodyPr>
            <a:normAutofit/>
          </a:bodyPr>
          <a:lstStyle/>
          <a:p>
            <a:r>
              <a:rPr lang="en-US" sz="2400" b="1" dirty="0"/>
              <a:t>Voluntary Participation</a:t>
            </a:r>
            <a:r>
              <a:rPr lang="en-US" sz="2400" dirty="0"/>
              <a:t>: Participation must be entirely voluntary, with the option for either party to withdraw at any stage without penalty.</a:t>
            </a:r>
          </a:p>
          <a:p>
            <a:r>
              <a:rPr lang="en-US" sz="2400" b="1" dirty="0"/>
              <a:t>Neutral Facilitator</a:t>
            </a:r>
            <a:r>
              <a:rPr lang="en-US" sz="2400" dirty="0"/>
              <a:t>: A trained facilitator guides the process, ensuring a fair and unbiased approach to resolving the dispute.</a:t>
            </a:r>
          </a:p>
          <a:p>
            <a:r>
              <a:rPr lang="en-US" sz="2400" b="1" dirty="0"/>
              <a:t>Informed Consent</a:t>
            </a:r>
            <a:r>
              <a:rPr lang="en-US" sz="2400" dirty="0"/>
              <a:t>:</a:t>
            </a:r>
          </a:p>
          <a:p>
            <a:pPr lvl="2"/>
            <a:r>
              <a:rPr lang="en-US" sz="1800" b="1" dirty="0"/>
              <a:t>Clear Explanation</a:t>
            </a:r>
            <a:r>
              <a:rPr lang="en-US" sz="1800" dirty="0"/>
              <a:t>: Both parties must fully understand the process, their rights, and the possible outcomes.</a:t>
            </a:r>
          </a:p>
          <a:p>
            <a:pPr lvl="2"/>
            <a:r>
              <a:rPr lang="en-US" sz="1800" b="1" dirty="0"/>
              <a:t>Written Agreement</a:t>
            </a:r>
            <a:r>
              <a:rPr lang="en-US" sz="1800" dirty="0"/>
              <a:t>: Informed consent must be documented in writing before proceeding.</a:t>
            </a:r>
          </a:p>
          <a:p>
            <a:endParaRPr lang="en-US" dirty="0"/>
          </a:p>
        </p:txBody>
      </p:sp>
    </p:spTree>
    <p:extLst>
      <p:ext uri="{BB962C8B-B14F-4D97-AF65-F5344CB8AC3E}">
        <p14:creationId xmlns:p14="http://schemas.microsoft.com/office/powerpoint/2010/main" val="94502223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BB01FB5-37B9-4EBD-AF40-DE68D3CA46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98CC0C-BA0E-DE50-B995-EC6A6E7449D8}"/>
              </a:ext>
            </a:extLst>
          </p:cNvPr>
          <p:cNvSpPr>
            <a:spLocks noGrp="1"/>
          </p:cNvSpPr>
          <p:nvPr>
            <p:ph type="title"/>
          </p:nvPr>
        </p:nvSpPr>
        <p:spPr>
          <a:xfrm>
            <a:off x="1036320" y="2168434"/>
            <a:ext cx="2934789" cy="3486515"/>
          </a:xfrm>
        </p:spPr>
        <p:txBody>
          <a:bodyPr>
            <a:normAutofit/>
          </a:bodyPr>
          <a:lstStyle/>
          <a:p>
            <a:r>
              <a:rPr lang="en-US" dirty="0">
                <a:solidFill>
                  <a:schemeClr val="bg1"/>
                </a:solidFill>
                <a:latin typeface="Algerian" panose="04020705040A02060702" pitchFamily="82" charset="0"/>
              </a:rPr>
              <a:t>INFORMAL RESOLUTION PROCESS</a:t>
            </a:r>
          </a:p>
        </p:txBody>
      </p:sp>
      <p:sp>
        <p:nvSpPr>
          <p:cNvPr id="11" name="Freeform 11">
            <a:extLst>
              <a:ext uri="{FF2B5EF4-FFF2-40B4-BE49-F238E27FC236}">
                <a16:creationId xmlns:a16="http://schemas.microsoft.com/office/drawing/2014/main" id="{06AF6A9A-0638-4916-AD29-9FC8FC07AE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3" name="Rectangle 12">
            <a:extLst>
              <a:ext uri="{FF2B5EF4-FFF2-40B4-BE49-F238E27FC236}">
                <a16:creationId xmlns:a16="http://schemas.microsoft.com/office/drawing/2014/main" id="{79057B2B-0D8C-47F2-836B-2E7DD46215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Content Placeholder 2">
            <a:extLst>
              <a:ext uri="{FF2B5EF4-FFF2-40B4-BE49-F238E27FC236}">
                <a16:creationId xmlns:a16="http://schemas.microsoft.com/office/drawing/2014/main" id="{AB5669C9-D99A-DF47-F804-2FA75268A43C}"/>
              </a:ext>
            </a:extLst>
          </p:cNvPr>
          <p:cNvGraphicFramePr>
            <a:graphicFrameLocks noGrp="1"/>
          </p:cNvGraphicFramePr>
          <p:nvPr>
            <p:ph idx="1"/>
            <p:extLst>
              <p:ext uri="{D42A27DB-BD31-4B8C-83A1-F6EECF244321}">
                <p14:modId xmlns:p14="http://schemas.microsoft.com/office/powerpoint/2010/main" val="386977735"/>
              </p:ext>
            </p:extLst>
          </p:nvPr>
        </p:nvGraphicFramePr>
        <p:xfrm>
          <a:off x="4371335" y="316993"/>
          <a:ext cx="7491481" cy="62910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2766483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9FE08D8-CEA0-461E-870A-02CD15D9B9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059079"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E5D1757-CE35-6514-F083-983675002F8C}"/>
              </a:ext>
            </a:extLst>
          </p:cNvPr>
          <p:cNvSpPr>
            <a:spLocks noGrp="1"/>
          </p:cNvSpPr>
          <p:nvPr>
            <p:ph type="title"/>
          </p:nvPr>
        </p:nvSpPr>
        <p:spPr>
          <a:xfrm>
            <a:off x="1027612" y="2438399"/>
            <a:ext cx="3031468" cy="3692037"/>
          </a:xfrm>
        </p:spPr>
        <p:txBody>
          <a:bodyPr>
            <a:normAutofit/>
          </a:bodyPr>
          <a:lstStyle/>
          <a:p>
            <a:r>
              <a:rPr lang="en-US" dirty="0">
                <a:solidFill>
                  <a:schemeClr val="bg1"/>
                </a:solidFill>
                <a:latin typeface="Algerian" panose="04020705040A02060702" pitchFamily="82" charset="0"/>
              </a:rPr>
              <a:t>INFORMAL RESOLUTION FACILITATOR </a:t>
            </a:r>
          </a:p>
        </p:txBody>
      </p:sp>
      <p:sp>
        <p:nvSpPr>
          <p:cNvPr id="10" name="Freeform 11">
            <a:extLst>
              <a:ext uri="{FF2B5EF4-FFF2-40B4-BE49-F238E27FC236}">
                <a16:creationId xmlns:a16="http://schemas.microsoft.com/office/drawing/2014/main" id="{2B982904-A46E-41DF-BA98-61E2300C7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179901"/>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useBgFill="1">
        <p:nvSpPr>
          <p:cNvPr id="12" name="Rectangle 11">
            <a:extLst>
              <a:ext uri="{FF2B5EF4-FFF2-40B4-BE49-F238E27FC236}">
                <a16:creationId xmlns:a16="http://schemas.microsoft.com/office/drawing/2014/main" id="{27018161-547E-48F7-A0D9-272C9EA5B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95736" y="0"/>
            <a:ext cx="739626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783FB12-CB02-C3AA-146E-366F552F40EE}"/>
              </a:ext>
            </a:extLst>
          </p:cNvPr>
          <p:cNvSpPr>
            <a:spLocks noGrp="1"/>
          </p:cNvSpPr>
          <p:nvPr>
            <p:ph idx="1"/>
          </p:nvPr>
        </p:nvSpPr>
        <p:spPr>
          <a:xfrm>
            <a:off x="4706578" y="589722"/>
            <a:ext cx="7217198" cy="5896422"/>
          </a:xfrm>
        </p:spPr>
        <p:txBody>
          <a:bodyPr anchor="ctr">
            <a:normAutofit/>
          </a:bodyPr>
          <a:lstStyle/>
          <a:p>
            <a:pPr marL="0" indent="0">
              <a:buNone/>
            </a:pPr>
            <a:r>
              <a:rPr lang="en-US" sz="2400" b="1" dirty="0"/>
              <a:t>Role of the Facilitator</a:t>
            </a:r>
          </a:p>
          <a:p>
            <a:r>
              <a:rPr lang="en-US" sz="2400" b="1" dirty="0"/>
              <a:t>Neutrality and Impartiality:</a:t>
            </a:r>
          </a:p>
          <a:p>
            <a:pPr lvl="2"/>
            <a:r>
              <a:rPr lang="en-US" sz="1800" dirty="0"/>
              <a:t>The facilitator must remain neutral, ensuring that neither party is favored.</a:t>
            </a:r>
          </a:p>
          <a:p>
            <a:pPr lvl="2"/>
            <a:r>
              <a:rPr lang="en-US" sz="1800" dirty="0"/>
              <a:t>They should facilitate discussions in a way that encourages open communication and voluntary decision-making.</a:t>
            </a:r>
          </a:p>
          <a:p>
            <a:r>
              <a:rPr lang="en-US" sz="2400" b="1" dirty="0"/>
              <a:t>Guidance and Support:</a:t>
            </a:r>
          </a:p>
          <a:p>
            <a:pPr lvl="2"/>
            <a:r>
              <a:rPr lang="en-US" sz="1800" dirty="0"/>
              <a:t>Help both parties understand their rights, the process, and the potential outcomes.</a:t>
            </a:r>
          </a:p>
          <a:p>
            <a:pPr lvl="2"/>
            <a:r>
              <a:rPr lang="en-US" sz="1800" dirty="0"/>
              <a:t>Ensure that supportive measures are in place to protect both parties during the resolution process.</a:t>
            </a:r>
          </a:p>
          <a:p>
            <a:r>
              <a:rPr lang="en-US" sz="2400" b="1" dirty="0"/>
              <a:t>Confidentiality Assurance:</a:t>
            </a:r>
          </a:p>
          <a:p>
            <a:pPr lvl="2"/>
            <a:r>
              <a:rPr lang="en-US" sz="1800" dirty="0"/>
              <a:t>The facilitator must maintain the confidentiality of the discussions, except where disclosure is required by law or school policy.</a:t>
            </a:r>
          </a:p>
          <a:p>
            <a:endParaRPr lang="en-US" dirty="0"/>
          </a:p>
        </p:txBody>
      </p:sp>
    </p:spTree>
    <p:extLst>
      <p:ext uri="{BB962C8B-B14F-4D97-AF65-F5344CB8AC3E}">
        <p14:creationId xmlns:p14="http://schemas.microsoft.com/office/powerpoint/2010/main" val="25219672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D994445-0C9C-2B4F-2A3F-50FD9364A8E9}"/>
              </a:ext>
            </a:extLst>
          </p:cNvPr>
          <p:cNvSpPr>
            <a:spLocks noGrp="1"/>
          </p:cNvSpPr>
          <p:nvPr>
            <p:ph type="title"/>
          </p:nvPr>
        </p:nvSpPr>
        <p:spPr>
          <a:xfrm>
            <a:off x="3373062" y="624110"/>
            <a:ext cx="8131550" cy="1280890"/>
          </a:xfrm>
        </p:spPr>
        <p:txBody>
          <a:bodyPr>
            <a:normAutofit/>
          </a:bodyPr>
          <a:lstStyle/>
          <a:p>
            <a:r>
              <a:rPr lang="en-US" dirty="0">
                <a:latin typeface="Algerian" panose="04020705040A02060702" pitchFamily="82" charset="0"/>
              </a:rPr>
              <a:t>INFORMAL RESOLUTION FACILITATOR</a:t>
            </a:r>
          </a:p>
        </p:txBody>
      </p:sp>
      <p:sp>
        <p:nvSpPr>
          <p:cNvPr id="10" name="Rectangle 9">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13"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14"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15"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16"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17"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18"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19"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20"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21"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22"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23"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24"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grpSp>
        <p:nvGrpSpPr>
          <p:cNvPr id="26" name="Group 25">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27"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US"/>
            </a:p>
          </p:txBody>
        </p:sp>
        <p:sp>
          <p:nvSpPr>
            <p:cNvPr id="28"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US"/>
            </a:p>
          </p:txBody>
        </p:sp>
        <p:sp>
          <p:nvSpPr>
            <p:cNvPr id="29"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US"/>
            </a:p>
          </p:txBody>
        </p:sp>
        <p:sp>
          <p:nvSpPr>
            <p:cNvPr id="30"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US"/>
            </a:p>
          </p:txBody>
        </p:sp>
        <p:sp>
          <p:nvSpPr>
            <p:cNvPr id="31"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US"/>
            </a:p>
          </p:txBody>
        </p:sp>
        <p:sp>
          <p:nvSpPr>
            <p:cNvPr id="32"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US"/>
            </a:p>
          </p:txBody>
        </p:sp>
        <p:sp>
          <p:nvSpPr>
            <p:cNvPr id="33"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US"/>
            </a:p>
          </p:txBody>
        </p:sp>
        <p:sp>
          <p:nvSpPr>
            <p:cNvPr id="34"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US"/>
            </a:p>
          </p:txBody>
        </p:sp>
        <p:sp>
          <p:nvSpPr>
            <p:cNvPr id="35"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US"/>
            </a:p>
          </p:txBody>
        </p:sp>
        <p:sp>
          <p:nvSpPr>
            <p:cNvPr id="36"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US"/>
            </a:p>
          </p:txBody>
        </p:sp>
        <p:sp>
          <p:nvSpPr>
            <p:cNvPr id="37"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US"/>
            </a:p>
          </p:txBody>
        </p:sp>
        <p:sp>
          <p:nvSpPr>
            <p:cNvPr id="38"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US"/>
            </a:p>
          </p:txBody>
        </p:sp>
      </p:grpSp>
      <p:sp>
        <p:nvSpPr>
          <p:cNvPr id="40"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112F3663-EC4B-FE69-75EF-C90A5A9F229C}"/>
              </a:ext>
            </a:extLst>
          </p:cNvPr>
          <p:cNvSpPr>
            <a:spLocks noGrp="1"/>
          </p:cNvSpPr>
          <p:nvPr>
            <p:ph idx="1"/>
          </p:nvPr>
        </p:nvSpPr>
        <p:spPr>
          <a:xfrm>
            <a:off x="3181466" y="1535932"/>
            <a:ext cx="8818929" cy="5051956"/>
          </a:xfrm>
        </p:spPr>
        <p:txBody>
          <a:bodyPr>
            <a:normAutofit fontScale="92500" lnSpcReduction="10000"/>
          </a:bodyPr>
          <a:lstStyle/>
          <a:p>
            <a:pPr marL="0" indent="0">
              <a:lnSpc>
                <a:spcPct val="90000"/>
              </a:lnSpc>
              <a:buNone/>
            </a:pPr>
            <a:r>
              <a:rPr lang="en-US" sz="1600" b="1" dirty="0"/>
              <a:t>Initiation:</a:t>
            </a:r>
          </a:p>
          <a:p>
            <a:pPr>
              <a:lnSpc>
                <a:spcPct val="90000"/>
              </a:lnSpc>
            </a:pPr>
            <a:r>
              <a:rPr lang="en-US" sz="1600" dirty="0"/>
              <a:t>Written consent is obtained from both parties before starting the process.</a:t>
            </a:r>
          </a:p>
          <a:p>
            <a:pPr>
              <a:lnSpc>
                <a:spcPct val="90000"/>
              </a:lnSpc>
            </a:pPr>
            <a:r>
              <a:rPr lang="en-US" sz="1600" dirty="0"/>
              <a:t>Parties should be informed they can withdraw at any time and return to the formal grievance process.</a:t>
            </a:r>
          </a:p>
          <a:p>
            <a:pPr>
              <a:lnSpc>
                <a:spcPct val="90000"/>
              </a:lnSpc>
            </a:pPr>
            <a:r>
              <a:rPr lang="en-US" sz="1600" dirty="0"/>
              <a:t>The facilitator engages with both parties separately or together to explore potential solutions.</a:t>
            </a:r>
          </a:p>
          <a:p>
            <a:pPr>
              <a:lnSpc>
                <a:spcPct val="90000"/>
              </a:lnSpc>
            </a:pPr>
            <a:r>
              <a:rPr lang="en-US" sz="1600" dirty="0"/>
              <a:t>Discussion is guided by the principles of fairness, respect, and a focus on finding a mutually acceptable outcome.</a:t>
            </a:r>
          </a:p>
          <a:p>
            <a:pPr marL="0" indent="0">
              <a:lnSpc>
                <a:spcPct val="90000"/>
              </a:lnSpc>
              <a:buNone/>
            </a:pPr>
            <a:r>
              <a:rPr lang="en-US" sz="1600" b="1" dirty="0"/>
              <a:t>Resolution Agreement:</a:t>
            </a:r>
          </a:p>
          <a:p>
            <a:pPr>
              <a:lnSpc>
                <a:spcPct val="90000"/>
              </a:lnSpc>
            </a:pPr>
            <a:r>
              <a:rPr lang="en-US" sz="1600" dirty="0"/>
              <a:t>If an agreement is reached, it is documented, signed by both parties, and becomes binding.</a:t>
            </a:r>
          </a:p>
          <a:p>
            <a:pPr>
              <a:lnSpc>
                <a:spcPct val="90000"/>
              </a:lnSpc>
            </a:pPr>
            <a:r>
              <a:rPr lang="en-US" sz="1600" dirty="0"/>
              <a:t>The agreement may include terms such as behavioral changes, no-contact agreements, or other restorative actions.</a:t>
            </a:r>
          </a:p>
          <a:p>
            <a:pPr marL="0" indent="0">
              <a:lnSpc>
                <a:spcPct val="90000"/>
              </a:lnSpc>
              <a:buNone/>
            </a:pPr>
            <a:r>
              <a:rPr lang="en-US" sz="1600" b="1" dirty="0"/>
              <a:t> Outcome Documentation:</a:t>
            </a:r>
          </a:p>
          <a:p>
            <a:pPr>
              <a:lnSpc>
                <a:spcPct val="90000"/>
              </a:lnSpc>
            </a:pPr>
            <a:r>
              <a:rPr lang="en-US" sz="1600" dirty="0"/>
              <a:t>The final agreement, or documentation of an unsuccessful resolution, is recorded and stored by the school/district.</a:t>
            </a:r>
          </a:p>
          <a:p>
            <a:pPr>
              <a:lnSpc>
                <a:spcPct val="90000"/>
              </a:lnSpc>
            </a:pPr>
            <a:r>
              <a:rPr lang="en-US" sz="1600" dirty="0"/>
              <a:t>If the process does not resolve the issue, the case may revert to the formal grievance process.</a:t>
            </a:r>
          </a:p>
          <a:p>
            <a:pPr>
              <a:lnSpc>
                <a:spcPct val="90000"/>
              </a:lnSpc>
            </a:pPr>
            <a:endParaRPr lang="en-US" sz="1100" dirty="0"/>
          </a:p>
        </p:txBody>
      </p:sp>
    </p:spTree>
    <p:extLst>
      <p:ext uri="{BB962C8B-B14F-4D97-AF65-F5344CB8AC3E}">
        <p14:creationId xmlns:p14="http://schemas.microsoft.com/office/powerpoint/2010/main" val="30237584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3C2D7E-3F2E-404E-9B30-CB12DC972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1F7FD00-BF97-4325-B7C2-E451F2084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795C9AE9-DC80-E36A-7DBB-AA53AC2DB193}"/>
              </a:ext>
            </a:extLst>
          </p:cNvPr>
          <p:cNvSpPr>
            <a:spLocks noGrp="1"/>
          </p:cNvSpPr>
          <p:nvPr>
            <p:ph type="title"/>
          </p:nvPr>
        </p:nvSpPr>
        <p:spPr>
          <a:xfrm>
            <a:off x="1843391" y="624110"/>
            <a:ext cx="9383408" cy="1280890"/>
          </a:xfrm>
        </p:spPr>
        <p:txBody>
          <a:bodyPr>
            <a:normAutofit/>
          </a:bodyPr>
          <a:lstStyle/>
          <a:p>
            <a:r>
              <a:rPr lang="en-US" dirty="0">
                <a:solidFill>
                  <a:schemeClr val="bg1"/>
                </a:solidFill>
                <a:latin typeface="Algerian" panose="04020705040A02060702" pitchFamily="82" charset="0"/>
              </a:rPr>
              <a:t>INFORMAL RESOLUTION FACILITATOR </a:t>
            </a:r>
          </a:p>
        </p:txBody>
      </p:sp>
      <p:sp>
        <p:nvSpPr>
          <p:cNvPr id="12" name="Freeform 11">
            <a:extLst>
              <a:ext uri="{FF2B5EF4-FFF2-40B4-BE49-F238E27FC236}">
                <a16:creationId xmlns:a16="http://schemas.microsoft.com/office/drawing/2014/main" id="{179B5294-DA4E-4926-B14A-DD6E07A12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29794264-0F4F-69E3-5224-96310A94467D}"/>
              </a:ext>
            </a:extLst>
          </p:cNvPr>
          <p:cNvSpPr>
            <a:spLocks noGrp="1"/>
          </p:cNvSpPr>
          <p:nvPr>
            <p:ph idx="1"/>
          </p:nvPr>
        </p:nvSpPr>
        <p:spPr>
          <a:xfrm>
            <a:off x="134111" y="2388991"/>
            <a:ext cx="11092688" cy="4386713"/>
          </a:xfrm>
        </p:spPr>
        <p:txBody>
          <a:bodyPr>
            <a:normAutofit fontScale="85000" lnSpcReduction="20000"/>
          </a:bodyPr>
          <a:lstStyle/>
          <a:p>
            <a:pPr marL="0" indent="0">
              <a:lnSpc>
                <a:spcPct val="90000"/>
              </a:lnSpc>
              <a:buNone/>
            </a:pPr>
            <a:r>
              <a:rPr lang="en-US" sz="1900" b="1" dirty="0"/>
              <a:t>Potential Outcomes of Informal Resolution</a:t>
            </a:r>
          </a:p>
          <a:p>
            <a:pPr>
              <a:lnSpc>
                <a:spcPct val="90000"/>
              </a:lnSpc>
            </a:pPr>
            <a:r>
              <a:rPr lang="en-US" sz="1900" b="1" dirty="0"/>
              <a:t>Restorative Actions:</a:t>
            </a:r>
          </a:p>
          <a:p>
            <a:pPr lvl="2">
              <a:lnSpc>
                <a:spcPct val="90000"/>
              </a:lnSpc>
            </a:pPr>
            <a:r>
              <a:rPr lang="en-US" sz="1900" dirty="0"/>
              <a:t>Apologies, restitution, or educational programs aimed at addressing the harm and preventing future issues.</a:t>
            </a:r>
          </a:p>
          <a:p>
            <a:pPr>
              <a:lnSpc>
                <a:spcPct val="90000"/>
              </a:lnSpc>
            </a:pPr>
            <a:r>
              <a:rPr lang="en-US" sz="1900" b="1" dirty="0"/>
              <a:t>Behavioral Agreements:</a:t>
            </a:r>
          </a:p>
          <a:p>
            <a:pPr lvl="2">
              <a:lnSpc>
                <a:spcPct val="90000"/>
              </a:lnSpc>
            </a:pPr>
            <a:r>
              <a:rPr lang="en-US" sz="1900" dirty="0"/>
              <a:t>Agreements regarding future conduct, such as commitments to specific behaviors or participation in counseling.</a:t>
            </a:r>
          </a:p>
          <a:p>
            <a:pPr>
              <a:lnSpc>
                <a:spcPct val="90000"/>
              </a:lnSpc>
            </a:pPr>
            <a:r>
              <a:rPr lang="en-US" sz="1900" b="1" dirty="0"/>
              <a:t>No-Contact Orders:</a:t>
            </a:r>
          </a:p>
          <a:p>
            <a:pPr lvl="2">
              <a:lnSpc>
                <a:spcPct val="90000"/>
              </a:lnSpc>
            </a:pPr>
            <a:r>
              <a:rPr lang="en-US" sz="1900" dirty="0"/>
              <a:t>Voluntary agreements to avoid contact, ensuring a safe and supportive environment for both parties.</a:t>
            </a:r>
          </a:p>
          <a:p>
            <a:pPr>
              <a:lnSpc>
                <a:spcPct val="90000"/>
              </a:lnSpc>
            </a:pPr>
            <a:r>
              <a:rPr lang="en-US" sz="1900" b="1" dirty="0"/>
              <a:t>Mediation Agreements:</a:t>
            </a:r>
          </a:p>
          <a:p>
            <a:pPr lvl="2">
              <a:lnSpc>
                <a:spcPct val="90000"/>
              </a:lnSpc>
            </a:pPr>
            <a:r>
              <a:rPr lang="en-US" sz="1900" dirty="0"/>
              <a:t>Outcomes may include facilitated mediation sessions, where both parties work together to resolve misunderstandings or conflicts.</a:t>
            </a:r>
          </a:p>
          <a:p>
            <a:pPr>
              <a:lnSpc>
                <a:spcPct val="90000"/>
              </a:lnSpc>
            </a:pPr>
            <a:r>
              <a:rPr lang="en-US" sz="1900" b="1" dirty="0"/>
              <a:t>Resolution Without Admission of Fault:</a:t>
            </a:r>
          </a:p>
          <a:p>
            <a:pPr lvl="2">
              <a:lnSpc>
                <a:spcPct val="90000"/>
              </a:lnSpc>
            </a:pPr>
            <a:r>
              <a:rPr lang="en-US" sz="1900" dirty="0"/>
              <a:t>Agreements may be reached without either party admitting fault, focusing on future behavior and mutual respect.</a:t>
            </a:r>
          </a:p>
          <a:p>
            <a:pPr>
              <a:lnSpc>
                <a:spcPct val="90000"/>
              </a:lnSpc>
            </a:pPr>
            <a:endParaRPr lang="en-US" sz="1300" dirty="0"/>
          </a:p>
        </p:txBody>
      </p:sp>
    </p:spTree>
    <p:extLst>
      <p:ext uri="{BB962C8B-B14F-4D97-AF65-F5344CB8AC3E}">
        <p14:creationId xmlns:p14="http://schemas.microsoft.com/office/powerpoint/2010/main" val="2342958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DBE429-8660-4D88-BC47-B159B7251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7DF222-98CD-4513-8AEA-F83CF2A11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18B1D10-4FF0-BDC6-261B-D18F76D81883}"/>
              </a:ext>
            </a:extLst>
          </p:cNvPr>
          <p:cNvSpPr>
            <a:spLocks noGrp="1"/>
          </p:cNvSpPr>
          <p:nvPr>
            <p:ph type="title"/>
          </p:nvPr>
        </p:nvSpPr>
        <p:spPr>
          <a:xfrm>
            <a:off x="1843391" y="624110"/>
            <a:ext cx="9383408" cy="1280890"/>
          </a:xfrm>
        </p:spPr>
        <p:txBody>
          <a:bodyPr>
            <a:normAutofit/>
          </a:bodyPr>
          <a:lstStyle/>
          <a:p>
            <a:r>
              <a:rPr lang="en-US" dirty="0">
                <a:solidFill>
                  <a:schemeClr val="bg1"/>
                </a:solidFill>
                <a:latin typeface="Algerian" panose="04020705040A02060702" pitchFamily="82" charset="0"/>
              </a:rPr>
              <a:t>Best Practices for a Facilitator</a:t>
            </a:r>
          </a:p>
        </p:txBody>
      </p:sp>
      <p:sp>
        <p:nvSpPr>
          <p:cNvPr id="13" name="Freeform 11">
            <a:extLst>
              <a:ext uri="{FF2B5EF4-FFF2-40B4-BE49-F238E27FC236}">
                <a16:creationId xmlns:a16="http://schemas.microsoft.com/office/drawing/2014/main" id="{92C98781-DD9B-44BA-B873-BD5060A9C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42A701A9-27C2-842D-D013-C78081C53837}"/>
              </a:ext>
            </a:extLst>
          </p:cNvPr>
          <p:cNvGraphicFramePr>
            <a:graphicFrameLocks noGrp="1"/>
          </p:cNvGraphicFramePr>
          <p:nvPr>
            <p:ph idx="1"/>
            <p:extLst>
              <p:ext uri="{D42A27DB-BD31-4B8C-83A1-F6EECF244321}">
                <p14:modId xmlns:p14="http://schemas.microsoft.com/office/powerpoint/2010/main" val="1646326115"/>
              </p:ext>
            </p:extLst>
          </p:nvPr>
        </p:nvGraphicFramePr>
        <p:xfrm>
          <a:off x="961013" y="2306695"/>
          <a:ext cx="10265786" cy="40667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6550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DBE429-8660-4D88-BC47-B159B7251B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7DF222-98CD-4513-8AEA-F83CF2A118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C6A385C-646B-5297-8D38-F278537C6986}"/>
              </a:ext>
            </a:extLst>
          </p:cNvPr>
          <p:cNvSpPr>
            <a:spLocks noGrp="1"/>
          </p:cNvSpPr>
          <p:nvPr>
            <p:ph type="title"/>
          </p:nvPr>
        </p:nvSpPr>
        <p:spPr>
          <a:xfrm>
            <a:off x="1843391" y="624110"/>
            <a:ext cx="9383408" cy="1280890"/>
          </a:xfrm>
        </p:spPr>
        <p:txBody>
          <a:bodyPr>
            <a:normAutofit/>
          </a:bodyPr>
          <a:lstStyle/>
          <a:p>
            <a:r>
              <a:rPr lang="en-US" dirty="0">
                <a:solidFill>
                  <a:schemeClr val="bg1"/>
                </a:solidFill>
                <a:latin typeface="Algerian" panose="04020705040A02060702" pitchFamily="82" charset="0"/>
              </a:rPr>
              <a:t>Best Practices for a Facilitator</a:t>
            </a:r>
          </a:p>
        </p:txBody>
      </p:sp>
      <p:sp>
        <p:nvSpPr>
          <p:cNvPr id="13" name="Freeform 11">
            <a:extLst>
              <a:ext uri="{FF2B5EF4-FFF2-40B4-BE49-F238E27FC236}">
                <a16:creationId xmlns:a16="http://schemas.microsoft.com/office/drawing/2014/main" id="{92C98781-DD9B-44BA-B873-BD5060A9C4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graphicFrame>
        <p:nvGraphicFramePr>
          <p:cNvPr id="5" name="Content Placeholder 2">
            <a:extLst>
              <a:ext uri="{FF2B5EF4-FFF2-40B4-BE49-F238E27FC236}">
                <a16:creationId xmlns:a16="http://schemas.microsoft.com/office/drawing/2014/main" id="{D81B637A-24EA-8868-4B0C-7F56C5272CDC}"/>
              </a:ext>
            </a:extLst>
          </p:cNvPr>
          <p:cNvGraphicFramePr>
            <a:graphicFrameLocks noGrp="1"/>
          </p:cNvGraphicFramePr>
          <p:nvPr>
            <p:ph idx="1"/>
            <p:extLst>
              <p:ext uri="{D42A27DB-BD31-4B8C-83A1-F6EECF244321}">
                <p14:modId xmlns:p14="http://schemas.microsoft.com/office/powerpoint/2010/main" val="2397494637"/>
              </p:ext>
            </p:extLst>
          </p:nvPr>
        </p:nvGraphicFramePr>
        <p:xfrm>
          <a:off x="963106" y="2306695"/>
          <a:ext cx="10741213" cy="421843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380365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A3C2D7E-3F2E-404E-9B30-CB12DC972D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F1F7FD00-BF97-4325-B7C2-E451F20840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B76EAFED-E0BE-6CB2-7D83-F9D45F098A8A}"/>
              </a:ext>
            </a:extLst>
          </p:cNvPr>
          <p:cNvSpPr>
            <a:spLocks noGrp="1"/>
          </p:cNvSpPr>
          <p:nvPr>
            <p:ph type="title"/>
          </p:nvPr>
        </p:nvSpPr>
        <p:spPr>
          <a:xfrm>
            <a:off x="1843391" y="624110"/>
            <a:ext cx="9383408" cy="1280890"/>
          </a:xfrm>
        </p:spPr>
        <p:txBody>
          <a:bodyPr>
            <a:normAutofit/>
          </a:bodyPr>
          <a:lstStyle/>
          <a:p>
            <a:r>
              <a:rPr lang="en-US" dirty="0">
                <a:solidFill>
                  <a:schemeClr val="bg1"/>
                </a:solidFill>
                <a:latin typeface="Algerian" panose="04020705040A02060702" pitchFamily="82" charset="0"/>
              </a:rPr>
              <a:t>EMERGENCY REMOVALS </a:t>
            </a:r>
          </a:p>
        </p:txBody>
      </p:sp>
      <p:sp>
        <p:nvSpPr>
          <p:cNvPr id="12" name="Freeform 11">
            <a:extLst>
              <a:ext uri="{FF2B5EF4-FFF2-40B4-BE49-F238E27FC236}">
                <a16:creationId xmlns:a16="http://schemas.microsoft.com/office/drawing/2014/main" id="{179B5294-DA4E-4926-B14A-DD6E07A12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22CC0308-92BC-A42A-CD36-76841E1F2C78}"/>
              </a:ext>
            </a:extLst>
          </p:cNvPr>
          <p:cNvSpPr>
            <a:spLocks noGrp="1"/>
          </p:cNvSpPr>
          <p:nvPr>
            <p:ph idx="1"/>
          </p:nvPr>
        </p:nvSpPr>
        <p:spPr>
          <a:xfrm>
            <a:off x="207264" y="2623930"/>
            <a:ext cx="11019536" cy="3923174"/>
          </a:xfrm>
        </p:spPr>
        <p:txBody>
          <a:bodyPr>
            <a:normAutofit/>
          </a:bodyPr>
          <a:lstStyle/>
          <a:p>
            <a:pPr marL="0" indent="0">
              <a:buNone/>
            </a:pPr>
            <a:r>
              <a:rPr lang="en-US" sz="2400" dirty="0"/>
              <a:t>Title IX Regulations do not preclude removal of a party from the education program or activity, on an emergency basis.  LEA is to:</a:t>
            </a:r>
          </a:p>
          <a:p>
            <a:r>
              <a:rPr lang="en-US" sz="2400" dirty="0"/>
              <a:t>undertake individualized safety and risk analysis</a:t>
            </a:r>
          </a:p>
          <a:p>
            <a:r>
              <a:rPr lang="en-US" sz="2400" dirty="0"/>
              <a:t>determine imminent and serious threat to health or safety exists</a:t>
            </a:r>
          </a:p>
          <a:p>
            <a:r>
              <a:rPr lang="en-US" sz="2400" dirty="0"/>
              <a:t>the threat justifies the removal</a:t>
            </a:r>
          </a:p>
          <a:p>
            <a:r>
              <a:rPr lang="en-US" sz="2400" dirty="0"/>
              <a:t>provide removed party with notice and opportunity to challenge the decision immediately following the removal.</a:t>
            </a:r>
          </a:p>
          <a:p>
            <a:endParaRPr lang="en-US" dirty="0"/>
          </a:p>
        </p:txBody>
      </p:sp>
    </p:spTree>
    <p:extLst>
      <p:ext uri="{BB962C8B-B14F-4D97-AF65-F5344CB8AC3E}">
        <p14:creationId xmlns:p14="http://schemas.microsoft.com/office/powerpoint/2010/main" val="144631174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3030214-227F-42DB-9282-BBA6AF8D94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654295"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3238BE-2561-B44B-6669-00D3558547EA}"/>
              </a:ext>
            </a:extLst>
          </p:cNvPr>
          <p:cNvSpPr>
            <a:spLocks noGrp="1"/>
          </p:cNvSpPr>
          <p:nvPr>
            <p:ph type="title"/>
          </p:nvPr>
        </p:nvSpPr>
        <p:spPr>
          <a:xfrm>
            <a:off x="1433889" y="1059872"/>
            <a:ext cx="3012216" cy="4851349"/>
          </a:xfrm>
        </p:spPr>
        <p:txBody>
          <a:bodyPr>
            <a:normAutofit/>
          </a:bodyPr>
          <a:lstStyle/>
          <a:p>
            <a:r>
              <a:rPr lang="en-US" dirty="0">
                <a:latin typeface="Algerian" panose="04020705040A02060702" pitchFamily="82" charset="0"/>
              </a:rPr>
              <a:t>DISMISSAL OF COMPLAINT </a:t>
            </a:r>
          </a:p>
        </p:txBody>
      </p:sp>
      <p:sp>
        <p:nvSpPr>
          <p:cNvPr id="10" name="Freeform 11">
            <a:extLst>
              <a:ext uri="{FF2B5EF4-FFF2-40B4-BE49-F238E27FC236}">
                <a16:creationId xmlns:a16="http://schemas.microsoft.com/office/drawing/2014/main" id="{0D7A9289-BAD1-4A78-979F-A655C886DB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1149203"/>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94135CAC-DDC8-6094-F216-F022E98CE95B}"/>
              </a:ext>
            </a:extLst>
          </p:cNvPr>
          <p:cNvSpPr>
            <a:spLocks noGrp="1"/>
          </p:cNvSpPr>
          <p:nvPr>
            <p:ph idx="1"/>
          </p:nvPr>
        </p:nvSpPr>
        <p:spPr>
          <a:xfrm>
            <a:off x="5280368" y="1059872"/>
            <a:ext cx="6789712" cy="5353120"/>
          </a:xfrm>
        </p:spPr>
        <p:txBody>
          <a:bodyPr>
            <a:normAutofit/>
          </a:bodyPr>
          <a:lstStyle/>
          <a:p>
            <a:pPr marL="0" indent="0">
              <a:buNone/>
            </a:pPr>
            <a:r>
              <a:rPr lang="en-US" sz="2400" b="1" dirty="0"/>
              <a:t>Potential Reasons for Dismissal</a:t>
            </a:r>
          </a:p>
          <a:p>
            <a:pPr marL="0" indent="0">
              <a:buNone/>
            </a:pPr>
            <a:r>
              <a:rPr lang="en-US" sz="2400" dirty="0"/>
              <a:t>A complaint may be dismissed if:</a:t>
            </a:r>
          </a:p>
          <a:p>
            <a:pPr marL="0" indent="0">
              <a:buNone/>
            </a:pPr>
            <a:r>
              <a:rPr lang="en-US" sz="2400" dirty="0"/>
              <a:t>1.	The LEA cannot identify the respondent after taking reasonable steps. </a:t>
            </a:r>
          </a:p>
          <a:p>
            <a:pPr marL="0" indent="0">
              <a:buNone/>
            </a:pPr>
            <a:r>
              <a:rPr lang="en-US" sz="2400" dirty="0"/>
              <a:t>2. 	If the respondent is not involved in the education program or is not an employee. </a:t>
            </a:r>
          </a:p>
          <a:p>
            <a:pPr marL="0" indent="0">
              <a:buNone/>
            </a:pPr>
            <a:r>
              <a:rPr lang="en-US" sz="2400" dirty="0"/>
              <a:t>3. 	The complainant withdraws any or all allegations, and the Title IX Coordinator decides not to initiate the complaint.</a:t>
            </a:r>
          </a:p>
          <a:p>
            <a:pPr marL="0" indent="0">
              <a:buNone/>
            </a:pPr>
            <a:r>
              <a:rPr lang="en-US" sz="2400" dirty="0"/>
              <a:t>4. 	The alleged conduct, even if proven, would not constitute sex discrimination under Title IX or this part.</a:t>
            </a:r>
          </a:p>
          <a:p>
            <a:endParaRPr lang="en-US" dirty="0"/>
          </a:p>
        </p:txBody>
      </p:sp>
    </p:spTree>
    <p:extLst>
      <p:ext uri="{BB962C8B-B14F-4D97-AF65-F5344CB8AC3E}">
        <p14:creationId xmlns:p14="http://schemas.microsoft.com/office/powerpoint/2010/main" val="31628510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0A46F010-D160-4609-8979-FFD8C1EA6C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6B14AC5-6C7B-F34A-FE13-EC8D1ACD93F6}"/>
              </a:ext>
            </a:extLst>
          </p:cNvPr>
          <p:cNvSpPr>
            <a:spLocks noGrp="1"/>
          </p:cNvSpPr>
          <p:nvPr>
            <p:ph type="title"/>
          </p:nvPr>
        </p:nvSpPr>
        <p:spPr>
          <a:xfrm>
            <a:off x="3373062" y="624110"/>
            <a:ext cx="8131550" cy="1280890"/>
          </a:xfrm>
        </p:spPr>
        <p:txBody>
          <a:bodyPr>
            <a:normAutofit/>
          </a:bodyPr>
          <a:lstStyle/>
          <a:p>
            <a:r>
              <a:rPr lang="en-US" dirty="0">
                <a:latin typeface="Algerian" panose="04020705040A02060702" pitchFamily="82" charset="0"/>
              </a:rPr>
              <a:t>DISMISSAL OF COMPLAINT </a:t>
            </a:r>
          </a:p>
        </p:txBody>
      </p:sp>
      <p:sp>
        <p:nvSpPr>
          <p:cNvPr id="33" name="Rectangle 32">
            <a:extLst>
              <a:ext uri="{FF2B5EF4-FFF2-40B4-BE49-F238E27FC236}">
                <a16:creationId xmlns:a16="http://schemas.microsoft.com/office/drawing/2014/main" id="{81B8C4F6-C3AC-4C94-8EC7-E4F7B7E9CD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2851515"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5" name="Group 34">
            <a:extLst>
              <a:ext uri="{FF2B5EF4-FFF2-40B4-BE49-F238E27FC236}">
                <a16:creationId xmlns:a16="http://schemas.microsoft.com/office/drawing/2014/main" id="{0B789310-9859-4942-98C8-3D2F12AAAE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tx2">
              <a:lumMod val="60000"/>
              <a:lumOff val="40000"/>
              <a:alpha val="40000"/>
            </a:schemeClr>
          </a:solidFill>
        </p:grpSpPr>
        <p:sp>
          <p:nvSpPr>
            <p:cNvPr id="29" name="Freeform 11">
              <a:extLst>
                <a:ext uri="{FF2B5EF4-FFF2-40B4-BE49-F238E27FC236}">
                  <a16:creationId xmlns:a16="http://schemas.microsoft.com/office/drawing/2014/main" id="{FE9E5460-2AA9-4786-B69C-23DBEF3568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US"/>
            </a:p>
          </p:txBody>
        </p:sp>
        <p:sp>
          <p:nvSpPr>
            <p:cNvPr id="37" name="Freeform 12">
              <a:extLst>
                <a:ext uri="{FF2B5EF4-FFF2-40B4-BE49-F238E27FC236}">
                  <a16:creationId xmlns:a16="http://schemas.microsoft.com/office/drawing/2014/main" id="{E344A2AF-3860-4427-B13E-98021C17AB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US"/>
            </a:p>
          </p:txBody>
        </p:sp>
        <p:sp>
          <p:nvSpPr>
            <p:cNvPr id="38" name="Freeform 13">
              <a:extLst>
                <a:ext uri="{FF2B5EF4-FFF2-40B4-BE49-F238E27FC236}">
                  <a16:creationId xmlns:a16="http://schemas.microsoft.com/office/drawing/2014/main" id="{DDBDD44E-1DC0-48AB-8FEC-E098D91974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US"/>
            </a:p>
          </p:txBody>
        </p:sp>
        <p:sp>
          <p:nvSpPr>
            <p:cNvPr id="39" name="Freeform 14">
              <a:extLst>
                <a:ext uri="{FF2B5EF4-FFF2-40B4-BE49-F238E27FC236}">
                  <a16:creationId xmlns:a16="http://schemas.microsoft.com/office/drawing/2014/main" id="{3151FF3E-5E3F-4D82-A684-0003BACEA8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US"/>
            </a:p>
          </p:txBody>
        </p:sp>
        <p:sp>
          <p:nvSpPr>
            <p:cNvPr id="40" name="Freeform 15">
              <a:extLst>
                <a:ext uri="{FF2B5EF4-FFF2-40B4-BE49-F238E27FC236}">
                  <a16:creationId xmlns:a16="http://schemas.microsoft.com/office/drawing/2014/main" id="{C6CBF27E-7F0C-4489-95A7-82DE1C046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US"/>
            </a:p>
          </p:txBody>
        </p:sp>
        <p:sp>
          <p:nvSpPr>
            <p:cNvPr id="41" name="Freeform 16">
              <a:extLst>
                <a:ext uri="{FF2B5EF4-FFF2-40B4-BE49-F238E27FC236}">
                  <a16:creationId xmlns:a16="http://schemas.microsoft.com/office/drawing/2014/main" id="{233BE304-221E-425E-A484-4B2E5F405B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US"/>
            </a:p>
          </p:txBody>
        </p:sp>
        <p:sp>
          <p:nvSpPr>
            <p:cNvPr id="42" name="Freeform 17">
              <a:extLst>
                <a:ext uri="{FF2B5EF4-FFF2-40B4-BE49-F238E27FC236}">
                  <a16:creationId xmlns:a16="http://schemas.microsoft.com/office/drawing/2014/main" id="{10D5734E-EAEA-4A08-86A9-39BD5563EC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US"/>
            </a:p>
          </p:txBody>
        </p:sp>
        <p:sp>
          <p:nvSpPr>
            <p:cNvPr id="43" name="Freeform 18">
              <a:extLst>
                <a:ext uri="{FF2B5EF4-FFF2-40B4-BE49-F238E27FC236}">
                  <a16:creationId xmlns:a16="http://schemas.microsoft.com/office/drawing/2014/main" id="{4D47FE86-98D1-4E35-86E4-16E9A19A64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US"/>
            </a:p>
          </p:txBody>
        </p:sp>
        <p:sp>
          <p:nvSpPr>
            <p:cNvPr id="44" name="Freeform 19">
              <a:extLst>
                <a:ext uri="{FF2B5EF4-FFF2-40B4-BE49-F238E27FC236}">
                  <a16:creationId xmlns:a16="http://schemas.microsoft.com/office/drawing/2014/main" id="{F00661F9-B224-4DB1-8EFB-ABF9402BDE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US"/>
            </a:p>
          </p:txBody>
        </p:sp>
        <p:sp>
          <p:nvSpPr>
            <p:cNvPr id="45" name="Freeform 20">
              <a:extLst>
                <a:ext uri="{FF2B5EF4-FFF2-40B4-BE49-F238E27FC236}">
                  <a16:creationId xmlns:a16="http://schemas.microsoft.com/office/drawing/2014/main" id="{679DCB4E-8D36-4B7A-AF0C-8399F113A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US"/>
            </a:p>
          </p:txBody>
        </p:sp>
        <p:sp>
          <p:nvSpPr>
            <p:cNvPr id="46" name="Freeform 21">
              <a:extLst>
                <a:ext uri="{FF2B5EF4-FFF2-40B4-BE49-F238E27FC236}">
                  <a16:creationId xmlns:a16="http://schemas.microsoft.com/office/drawing/2014/main" id="{4FAD51F6-D24C-4FD6-BEAE-41F0E5A8253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US"/>
            </a:p>
          </p:txBody>
        </p:sp>
        <p:sp>
          <p:nvSpPr>
            <p:cNvPr id="47" name="Freeform 22">
              <a:extLst>
                <a:ext uri="{FF2B5EF4-FFF2-40B4-BE49-F238E27FC236}">
                  <a16:creationId xmlns:a16="http://schemas.microsoft.com/office/drawing/2014/main" id="{87AC773F-6D31-458A-9DD7-76566C8A9C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US"/>
            </a:p>
          </p:txBody>
        </p:sp>
      </p:grpSp>
      <p:grpSp>
        <p:nvGrpSpPr>
          <p:cNvPr id="49" name="Group 48">
            <a:extLst>
              <a:ext uri="{FF2B5EF4-FFF2-40B4-BE49-F238E27FC236}">
                <a16:creationId xmlns:a16="http://schemas.microsoft.com/office/drawing/2014/main" id="{6F1CEC7A-E419-4950-AA57-B00546C29C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a:solidFill>
            <a:schemeClr val="tx2">
              <a:lumMod val="75000"/>
              <a:alpha val="70000"/>
            </a:schemeClr>
          </a:solidFill>
        </p:grpSpPr>
        <p:sp>
          <p:nvSpPr>
            <p:cNvPr id="50" name="Freeform 27">
              <a:extLst>
                <a:ext uri="{FF2B5EF4-FFF2-40B4-BE49-F238E27FC236}">
                  <a16:creationId xmlns:a16="http://schemas.microsoft.com/office/drawing/2014/main" id="{7AE7DCD1-5235-45E8-B229-15A3E3962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US"/>
            </a:p>
          </p:txBody>
        </p:sp>
        <p:sp>
          <p:nvSpPr>
            <p:cNvPr id="51" name="Freeform 28">
              <a:extLst>
                <a:ext uri="{FF2B5EF4-FFF2-40B4-BE49-F238E27FC236}">
                  <a16:creationId xmlns:a16="http://schemas.microsoft.com/office/drawing/2014/main" id="{C82E58C3-65A5-4079-BF94-E675AA410C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US"/>
            </a:p>
          </p:txBody>
        </p:sp>
        <p:sp>
          <p:nvSpPr>
            <p:cNvPr id="52" name="Freeform 29">
              <a:extLst>
                <a:ext uri="{FF2B5EF4-FFF2-40B4-BE49-F238E27FC236}">
                  <a16:creationId xmlns:a16="http://schemas.microsoft.com/office/drawing/2014/main" id="{7AABE1FA-6DC8-4A47-AC5C-F05B9C111C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US"/>
            </a:p>
          </p:txBody>
        </p:sp>
        <p:sp>
          <p:nvSpPr>
            <p:cNvPr id="53" name="Freeform 30">
              <a:extLst>
                <a:ext uri="{FF2B5EF4-FFF2-40B4-BE49-F238E27FC236}">
                  <a16:creationId xmlns:a16="http://schemas.microsoft.com/office/drawing/2014/main" id="{17BB7298-8900-4C67-B800-BD241F0199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US"/>
            </a:p>
          </p:txBody>
        </p:sp>
        <p:sp>
          <p:nvSpPr>
            <p:cNvPr id="54" name="Freeform 31">
              <a:extLst>
                <a:ext uri="{FF2B5EF4-FFF2-40B4-BE49-F238E27FC236}">
                  <a16:creationId xmlns:a16="http://schemas.microsoft.com/office/drawing/2014/main" id="{EE3442F8-53C2-490C-94EF-E423ECB957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US"/>
            </a:p>
          </p:txBody>
        </p:sp>
        <p:sp>
          <p:nvSpPr>
            <p:cNvPr id="55" name="Freeform 32">
              <a:extLst>
                <a:ext uri="{FF2B5EF4-FFF2-40B4-BE49-F238E27FC236}">
                  <a16:creationId xmlns:a16="http://schemas.microsoft.com/office/drawing/2014/main" id="{3DBEA916-8B10-493A-8CBF-9B5FA2A4A0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US"/>
            </a:p>
          </p:txBody>
        </p:sp>
        <p:sp>
          <p:nvSpPr>
            <p:cNvPr id="56" name="Freeform 33">
              <a:extLst>
                <a:ext uri="{FF2B5EF4-FFF2-40B4-BE49-F238E27FC236}">
                  <a16:creationId xmlns:a16="http://schemas.microsoft.com/office/drawing/2014/main" id="{248DB27B-F9EA-4F81-A746-7D57B768E0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US"/>
            </a:p>
          </p:txBody>
        </p:sp>
        <p:sp>
          <p:nvSpPr>
            <p:cNvPr id="57" name="Freeform 34">
              <a:extLst>
                <a:ext uri="{FF2B5EF4-FFF2-40B4-BE49-F238E27FC236}">
                  <a16:creationId xmlns:a16="http://schemas.microsoft.com/office/drawing/2014/main" id="{998E5C90-2A81-4013-AE09-2023B4407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US"/>
            </a:p>
          </p:txBody>
        </p:sp>
        <p:sp>
          <p:nvSpPr>
            <p:cNvPr id="58" name="Freeform 35">
              <a:extLst>
                <a:ext uri="{FF2B5EF4-FFF2-40B4-BE49-F238E27FC236}">
                  <a16:creationId xmlns:a16="http://schemas.microsoft.com/office/drawing/2014/main" id="{86A8318B-7607-4519-8EEB-C7DD509653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US"/>
            </a:p>
          </p:txBody>
        </p:sp>
        <p:sp>
          <p:nvSpPr>
            <p:cNvPr id="59" name="Freeform 36">
              <a:extLst>
                <a:ext uri="{FF2B5EF4-FFF2-40B4-BE49-F238E27FC236}">
                  <a16:creationId xmlns:a16="http://schemas.microsoft.com/office/drawing/2014/main" id="{5009FB1B-4865-45DB-8727-F012E3ACA5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US"/>
            </a:p>
          </p:txBody>
        </p:sp>
        <p:sp>
          <p:nvSpPr>
            <p:cNvPr id="60" name="Freeform 37">
              <a:extLst>
                <a:ext uri="{FF2B5EF4-FFF2-40B4-BE49-F238E27FC236}">
                  <a16:creationId xmlns:a16="http://schemas.microsoft.com/office/drawing/2014/main" id="{5B209B64-3A98-4B1A-857A-2368AFED67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US"/>
            </a:p>
          </p:txBody>
        </p:sp>
        <p:sp>
          <p:nvSpPr>
            <p:cNvPr id="61" name="Freeform 38">
              <a:extLst>
                <a:ext uri="{FF2B5EF4-FFF2-40B4-BE49-F238E27FC236}">
                  <a16:creationId xmlns:a16="http://schemas.microsoft.com/office/drawing/2014/main" id="{EB3B5D03-7AE3-411C-A820-6844E7D0C6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US"/>
            </a:p>
          </p:txBody>
        </p:sp>
      </p:grpSp>
      <p:sp>
        <p:nvSpPr>
          <p:cNvPr id="63" name="Freeform 11">
            <a:extLst>
              <a:ext uri="{FF2B5EF4-FFF2-40B4-BE49-F238E27FC236}">
                <a16:creationId xmlns:a16="http://schemas.microsoft.com/office/drawing/2014/main" id="{91328346-8BAD-4616-B50B-5CFDA5648D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159" y="3411452"/>
            <a:ext cx="1098194" cy="514066"/>
          </a:xfrm>
          <a:custGeom>
            <a:avLst/>
            <a:gdLst>
              <a:gd name="connsiteX0" fmla="*/ 10000 w 10044"/>
              <a:gd name="connsiteY0" fmla="*/ 4701 h 9966"/>
              <a:gd name="connsiteX1" fmla="*/ 8559 w 10044"/>
              <a:gd name="connsiteY1" fmla="*/ 188 h 9966"/>
              <a:gd name="connsiteX2" fmla="*/ 8527 w 10044"/>
              <a:gd name="connsiteY2" fmla="*/ 94 h 9966"/>
              <a:gd name="connsiteX3" fmla="*/ 8438 w 10044"/>
              <a:gd name="connsiteY3" fmla="*/ 0 h 9966"/>
              <a:gd name="connsiteX4" fmla="*/ 7867 w 10044"/>
              <a:gd name="connsiteY4" fmla="*/ 0 h 9966"/>
              <a:gd name="connsiteX5" fmla="*/ 0 w 10044"/>
              <a:gd name="connsiteY5" fmla="*/ 70 h 9966"/>
              <a:gd name="connsiteX6" fmla="*/ 3132 w 10044"/>
              <a:gd name="connsiteY6" fmla="*/ 9763 h 9966"/>
              <a:gd name="connsiteX7" fmla="*/ 7867 w 10044"/>
              <a:gd name="connsiteY7" fmla="*/ 9966 h 9966"/>
              <a:gd name="connsiteX8" fmla="*/ 8438 w 10044"/>
              <a:gd name="connsiteY8" fmla="*/ 9966 h 9966"/>
              <a:gd name="connsiteX9" fmla="*/ 8527 w 10044"/>
              <a:gd name="connsiteY9" fmla="*/ 9872 h 9966"/>
              <a:gd name="connsiteX10" fmla="*/ 8559 w 10044"/>
              <a:gd name="connsiteY10" fmla="*/ 9778 h 9966"/>
              <a:gd name="connsiteX11" fmla="*/ 10000 w 10044"/>
              <a:gd name="connsiteY11" fmla="*/ 5265 h 9966"/>
              <a:gd name="connsiteX12" fmla="*/ 10000 w 10044"/>
              <a:gd name="connsiteY12" fmla="*/ 4701 h 9966"/>
              <a:gd name="connsiteX0" fmla="*/ 6839 w 6883"/>
              <a:gd name="connsiteY0" fmla="*/ 4885 h 10168"/>
              <a:gd name="connsiteX1" fmla="*/ 5405 w 6883"/>
              <a:gd name="connsiteY1" fmla="*/ 357 h 10168"/>
              <a:gd name="connsiteX2" fmla="*/ 5373 w 6883"/>
              <a:gd name="connsiteY2" fmla="*/ 262 h 10168"/>
              <a:gd name="connsiteX3" fmla="*/ 5284 w 6883"/>
              <a:gd name="connsiteY3" fmla="*/ 168 h 10168"/>
              <a:gd name="connsiteX4" fmla="*/ 4716 w 6883"/>
              <a:gd name="connsiteY4" fmla="*/ 168 h 10168"/>
              <a:gd name="connsiteX5" fmla="*/ 50 w 6883"/>
              <a:gd name="connsiteY5" fmla="*/ 0 h 10168"/>
              <a:gd name="connsiteX6" fmla="*/ 1 w 6883"/>
              <a:gd name="connsiteY6" fmla="*/ 9964 h 10168"/>
              <a:gd name="connsiteX7" fmla="*/ 4716 w 6883"/>
              <a:gd name="connsiteY7" fmla="*/ 10168 h 10168"/>
              <a:gd name="connsiteX8" fmla="*/ 5284 w 6883"/>
              <a:gd name="connsiteY8" fmla="*/ 10168 h 10168"/>
              <a:gd name="connsiteX9" fmla="*/ 5373 w 6883"/>
              <a:gd name="connsiteY9" fmla="*/ 10074 h 10168"/>
              <a:gd name="connsiteX10" fmla="*/ 5405 w 6883"/>
              <a:gd name="connsiteY10" fmla="*/ 9979 h 10168"/>
              <a:gd name="connsiteX11" fmla="*/ 6839 w 6883"/>
              <a:gd name="connsiteY11" fmla="*/ 5451 h 10168"/>
              <a:gd name="connsiteX12" fmla="*/ 6839 w 6883"/>
              <a:gd name="connsiteY12" fmla="*/ 4885 h 10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83" h="10168">
                <a:moveTo>
                  <a:pt x="6839" y="4885"/>
                </a:moveTo>
                <a:lnTo>
                  <a:pt x="5405" y="357"/>
                </a:lnTo>
                <a:cubicBezTo>
                  <a:pt x="5395" y="325"/>
                  <a:pt x="5383" y="294"/>
                  <a:pt x="5373" y="262"/>
                </a:cubicBezTo>
                <a:cubicBezTo>
                  <a:pt x="5344" y="168"/>
                  <a:pt x="5314" y="168"/>
                  <a:pt x="5284" y="168"/>
                </a:cubicBezTo>
                <a:lnTo>
                  <a:pt x="4716" y="168"/>
                </a:lnTo>
                <a:lnTo>
                  <a:pt x="50" y="0"/>
                </a:lnTo>
                <a:cubicBezTo>
                  <a:pt x="59" y="3322"/>
                  <a:pt x="-8" y="6643"/>
                  <a:pt x="1" y="9964"/>
                </a:cubicBezTo>
                <a:lnTo>
                  <a:pt x="4716" y="10168"/>
                </a:lnTo>
                <a:lnTo>
                  <a:pt x="5284" y="10168"/>
                </a:lnTo>
                <a:cubicBezTo>
                  <a:pt x="5314" y="10168"/>
                  <a:pt x="5344" y="10074"/>
                  <a:pt x="5373" y="10074"/>
                </a:cubicBezTo>
                <a:cubicBezTo>
                  <a:pt x="5373" y="9979"/>
                  <a:pt x="5405" y="9979"/>
                  <a:pt x="5405" y="9979"/>
                </a:cubicBezTo>
                <a:lnTo>
                  <a:pt x="6839" y="5451"/>
                </a:lnTo>
                <a:cubicBezTo>
                  <a:pt x="6898" y="5262"/>
                  <a:pt x="6898" y="5074"/>
                  <a:pt x="6839" y="4885"/>
                </a:cubicBezTo>
                <a:close/>
              </a:path>
            </a:pathLst>
          </a:custGeom>
          <a:solidFill>
            <a:schemeClr val="accent1"/>
          </a:solidFill>
          <a:ln>
            <a:noFill/>
          </a:ln>
        </p:spPr>
        <p:txBody>
          <a:bodyPr/>
          <a:lstStyle/>
          <a:p>
            <a:endParaRPr lang="en-US"/>
          </a:p>
        </p:txBody>
      </p:sp>
      <p:sp>
        <p:nvSpPr>
          <p:cNvPr id="3" name="Content Placeholder 2">
            <a:extLst>
              <a:ext uri="{FF2B5EF4-FFF2-40B4-BE49-F238E27FC236}">
                <a16:creationId xmlns:a16="http://schemas.microsoft.com/office/drawing/2014/main" id="{BDC16604-3E2C-9259-3ED2-8C111D86E3F9}"/>
              </a:ext>
            </a:extLst>
          </p:cNvPr>
          <p:cNvSpPr>
            <a:spLocks noGrp="1"/>
          </p:cNvSpPr>
          <p:nvPr>
            <p:ph idx="1"/>
          </p:nvPr>
        </p:nvSpPr>
        <p:spPr>
          <a:xfrm>
            <a:off x="3162856" y="1399026"/>
            <a:ext cx="8341756" cy="4512196"/>
          </a:xfrm>
        </p:spPr>
        <p:txBody>
          <a:bodyPr>
            <a:normAutofit lnSpcReduction="10000"/>
          </a:bodyPr>
          <a:lstStyle/>
          <a:p>
            <a:pPr marL="0" indent="0">
              <a:buNone/>
            </a:pPr>
            <a:r>
              <a:rPr lang="en-US" sz="2400" b="1" dirty="0"/>
              <a:t>Steps After Dismissal</a:t>
            </a:r>
          </a:p>
          <a:p>
            <a:pPr marL="0" indent="0">
              <a:buNone/>
            </a:pPr>
            <a:r>
              <a:rPr lang="en-US" sz="2400" dirty="0"/>
              <a:t>1. Prompt Notification:</a:t>
            </a:r>
          </a:p>
          <a:p>
            <a:pPr lvl="2"/>
            <a:r>
              <a:rPr lang="en-US" sz="1800" dirty="0"/>
              <a:t>Complainant (and respondent if respondent informed of allegations) must be promptly informed of the dismissal and the basis for it.</a:t>
            </a:r>
          </a:p>
          <a:p>
            <a:pPr lvl="2"/>
            <a:r>
              <a:rPr lang="en-US" sz="1800" dirty="0"/>
              <a:t>Notification is simultaneous if in writing. If verbal, complainant informed first.</a:t>
            </a:r>
          </a:p>
          <a:p>
            <a:pPr marL="0" indent="0">
              <a:buNone/>
            </a:pPr>
            <a:r>
              <a:rPr lang="en-US" sz="2400" dirty="0"/>
              <a:t>2. Notification of Appeal Rights</a:t>
            </a:r>
          </a:p>
          <a:p>
            <a:pPr marL="0" indent="0">
              <a:buNone/>
            </a:pPr>
            <a:r>
              <a:rPr lang="en-US" sz="2400" dirty="0"/>
              <a:t>3. Offer supportive measures as appropriate</a:t>
            </a:r>
          </a:p>
          <a:p>
            <a:pPr marL="0" indent="0">
              <a:buNone/>
            </a:pPr>
            <a:r>
              <a:rPr lang="en-US" sz="2400" dirty="0"/>
              <a:t>4. Title IX Coordinator to take other  appropriate prompt and effective steps to ensure that sex discrimination does not continue or recur</a:t>
            </a:r>
          </a:p>
          <a:p>
            <a:endParaRPr lang="en-US" dirty="0"/>
          </a:p>
        </p:txBody>
      </p:sp>
    </p:spTree>
    <p:extLst>
      <p:ext uri="{BB962C8B-B14F-4D97-AF65-F5344CB8AC3E}">
        <p14:creationId xmlns:p14="http://schemas.microsoft.com/office/powerpoint/2010/main" val="34835231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0000"/>
                <a:satMod val="92000"/>
                <a:lumMod val="120000"/>
              </a:schemeClr>
            </a:gs>
            <a:gs pos="100000">
              <a:schemeClr val="bg1">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2FDEACC-D224-4F5B-A0BE-6581493C36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Rectangle 11">
            <a:extLst>
              <a:ext uri="{FF2B5EF4-FFF2-40B4-BE49-F238E27FC236}">
                <a16:creationId xmlns:a16="http://schemas.microsoft.com/office/drawing/2014/main" id="{567B8489-9450-4A50-94AF-90283270FF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8229600" cy="6858000"/>
          </a:xfrm>
          <a:prstGeom prst="rect">
            <a:avLst/>
          </a:prstGeom>
          <a:solidFill>
            <a:schemeClr val="tx2">
              <a:lumMod val="50000"/>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Freeform 5">
            <a:extLst>
              <a:ext uri="{FF2B5EF4-FFF2-40B4-BE49-F238E27FC236}">
                <a16:creationId xmlns:a16="http://schemas.microsoft.com/office/drawing/2014/main" id="{9D81556A-CBCA-4ADE-9ACA-F18F2F5E31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659027"/>
            <a:ext cx="9042690" cy="1035152"/>
          </a:xfrm>
          <a:custGeom>
            <a:avLst/>
            <a:gdLst>
              <a:gd name="T0" fmla="*/ 1900 w 1902"/>
              <a:gd name="T1" fmla="*/ 77 h 163"/>
              <a:gd name="T2" fmla="*/ 1826 w 1902"/>
              <a:gd name="T3" fmla="*/ 3 h 163"/>
              <a:gd name="T4" fmla="*/ 1825 w 1902"/>
              <a:gd name="T5" fmla="*/ 2 h 163"/>
              <a:gd name="T6" fmla="*/ 1819 w 1902"/>
              <a:gd name="T7" fmla="*/ 0 h 163"/>
              <a:gd name="T8" fmla="*/ 1363 w 1902"/>
              <a:gd name="T9" fmla="*/ 0 h 163"/>
              <a:gd name="T10" fmla="*/ 1348 w 1902"/>
              <a:gd name="T11" fmla="*/ 0 h 163"/>
              <a:gd name="T12" fmla="*/ 1225 w 1902"/>
              <a:gd name="T13" fmla="*/ 0 h 163"/>
              <a:gd name="T14" fmla="*/ 1033 w 1902"/>
              <a:gd name="T15" fmla="*/ 0 h 163"/>
              <a:gd name="T16" fmla="*/ 892 w 1902"/>
              <a:gd name="T17" fmla="*/ 0 h 163"/>
              <a:gd name="T18" fmla="*/ 786 w 1902"/>
              <a:gd name="T19" fmla="*/ 0 h 163"/>
              <a:gd name="T20" fmla="*/ 577 w 1902"/>
              <a:gd name="T21" fmla="*/ 0 h 163"/>
              <a:gd name="T22" fmla="*/ 562 w 1902"/>
              <a:gd name="T23" fmla="*/ 0 h 163"/>
              <a:gd name="T24" fmla="*/ 439 w 1902"/>
              <a:gd name="T25" fmla="*/ 0 h 163"/>
              <a:gd name="T26" fmla="*/ 106 w 1902"/>
              <a:gd name="T27" fmla="*/ 0 h 163"/>
              <a:gd name="T28" fmla="*/ 0 w 1902"/>
              <a:gd name="T29" fmla="*/ 0 h 163"/>
              <a:gd name="T30" fmla="*/ 0 w 1902"/>
              <a:gd name="T31" fmla="*/ 163 h 163"/>
              <a:gd name="T32" fmla="*/ 106 w 1902"/>
              <a:gd name="T33" fmla="*/ 163 h 163"/>
              <a:gd name="T34" fmla="*/ 439 w 1902"/>
              <a:gd name="T35" fmla="*/ 163 h 163"/>
              <a:gd name="T36" fmla="*/ 562 w 1902"/>
              <a:gd name="T37" fmla="*/ 163 h 163"/>
              <a:gd name="T38" fmla="*/ 577 w 1902"/>
              <a:gd name="T39" fmla="*/ 163 h 163"/>
              <a:gd name="T40" fmla="*/ 786 w 1902"/>
              <a:gd name="T41" fmla="*/ 163 h 163"/>
              <a:gd name="T42" fmla="*/ 892 w 1902"/>
              <a:gd name="T43" fmla="*/ 163 h 163"/>
              <a:gd name="T44" fmla="*/ 1033 w 1902"/>
              <a:gd name="T45" fmla="*/ 163 h 163"/>
              <a:gd name="T46" fmla="*/ 1225 w 1902"/>
              <a:gd name="T47" fmla="*/ 163 h 163"/>
              <a:gd name="T48" fmla="*/ 1348 w 1902"/>
              <a:gd name="T49" fmla="*/ 163 h 163"/>
              <a:gd name="T50" fmla="*/ 1363 w 1902"/>
              <a:gd name="T51" fmla="*/ 163 h 163"/>
              <a:gd name="T52" fmla="*/ 1819 w 1902"/>
              <a:gd name="T53" fmla="*/ 163 h 163"/>
              <a:gd name="T54" fmla="*/ 1825 w 1902"/>
              <a:gd name="T55" fmla="*/ 161 h 163"/>
              <a:gd name="T56" fmla="*/ 1826 w 1902"/>
              <a:gd name="T57" fmla="*/ 160 h 163"/>
              <a:gd name="T58" fmla="*/ 1900 w 1902"/>
              <a:gd name="T59" fmla="*/ 86 h 163"/>
              <a:gd name="T60" fmla="*/ 1900 w 1902"/>
              <a:gd name="T61" fmla="*/ 77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902" h="163">
                <a:moveTo>
                  <a:pt x="1900" y="77"/>
                </a:moveTo>
                <a:cubicBezTo>
                  <a:pt x="1826" y="3"/>
                  <a:pt x="1826" y="3"/>
                  <a:pt x="1826" y="3"/>
                </a:cubicBezTo>
                <a:cubicBezTo>
                  <a:pt x="1825" y="2"/>
                  <a:pt x="1825" y="2"/>
                  <a:pt x="1825" y="2"/>
                </a:cubicBezTo>
                <a:cubicBezTo>
                  <a:pt x="1823" y="1"/>
                  <a:pt x="1821" y="0"/>
                  <a:pt x="1819" y="0"/>
                </a:cubicBezTo>
                <a:cubicBezTo>
                  <a:pt x="1363" y="0"/>
                  <a:pt x="1363" y="0"/>
                  <a:pt x="1363" y="0"/>
                </a:cubicBezTo>
                <a:cubicBezTo>
                  <a:pt x="1348" y="0"/>
                  <a:pt x="1348" y="0"/>
                  <a:pt x="1348" y="0"/>
                </a:cubicBezTo>
                <a:cubicBezTo>
                  <a:pt x="1225" y="0"/>
                  <a:pt x="1225" y="0"/>
                  <a:pt x="1225" y="0"/>
                </a:cubicBezTo>
                <a:cubicBezTo>
                  <a:pt x="1033" y="0"/>
                  <a:pt x="1033" y="0"/>
                  <a:pt x="1033" y="0"/>
                </a:cubicBezTo>
                <a:cubicBezTo>
                  <a:pt x="892" y="0"/>
                  <a:pt x="892" y="0"/>
                  <a:pt x="892" y="0"/>
                </a:cubicBezTo>
                <a:cubicBezTo>
                  <a:pt x="786" y="0"/>
                  <a:pt x="786" y="0"/>
                  <a:pt x="786" y="0"/>
                </a:cubicBezTo>
                <a:cubicBezTo>
                  <a:pt x="577" y="0"/>
                  <a:pt x="577" y="0"/>
                  <a:pt x="577" y="0"/>
                </a:cubicBezTo>
                <a:cubicBezTo>
                  <a:pt x="562" y="0"/>
                  <a:pt x="562" y="0"/>
                  <a:pt x="562" y="0"/>
                </a:cubicBezTo>
                <a:cubicBezTo>
                  <a:pt x="439" y="0"/>
                  <a:pt x="439" y="0"/>
                  <a:pt x="439" y="0"/>
                </a:cubicBezTo>
                <a:cubicBezTo>
                  <a:pt x="106" y="0"/>
                  <a:pt x="106" y="0"/>
                  <a:pt x="106" y="0"/>
                </a:cubicBezTo>
                <a:cubicBezTo>
                  <a:pt x="0" y="0"/>
                  <a:pt x="0" y="0"/>
                  <a:pt x="0" y="0"/>
                </a:cubicBezTo>
                <a:cubicBezTo>
                  <a:pt x="0" y="163"/>
                  <a:pt x="0" y="163"/>
                  <a:pt x="0" y="163"/>
                </a:cubicBezTo>
                <a:cubicBezTo>
                  <a:pt x="106" y="163"/>
                  <a:pt x="106" y="163"/>
                  <a:pt x="106" y="163"/>
                </a:cubicBezTo>
                <a:cubicBezTo>
                  <a:pt x="439" y="163"/>
                  <a:pt x="439" y="163"/>
                  <a:pt x="439" y="163"/>
                </a:cubicBezTo>
                <a:cubicBezTo>
                  <a:pt x="562" y="163"/>
                  <a:pt x="562" y="163"/>
                  <a:pt x="562" y="163"/>
                </a:cubicBezTo>
                <a:cubicBezTo>
                  <a:pt x="577" y="163"/>
                  <a:pt x="577" y="163"/>
                  <a:pt x="577" y="163"/>
                </a:cubicBezTo>
                <a:cubicBezTo>
                  <a:pt x="786" y="163"/>
                  <a:pt x="786" y="163"/>
                  <a:pt x="786" y="163"/>
                </a:cubicBezTo>
                <a:cubicBezTo>
                  <a:pt x="892" y="163"/>
                  <a:pt x="892" y="163"/>
                  <a:pt x="892" y="163"/>
                </a:cubicBezTo>
                <a:cubicBezTo>
                  <a:pt x="1033" y="163"/>
                  <a:pt x="1033" y="163"/>
                  <a:pt x="1033" y="163"/>
                </a:cubicBezTo>
                <a:cubicBezTo>
                  <a:pt x="1225" y="163"/>
                  <a:pt x="1225" y="163"/>
                  <a:pt x="1225" y="163"/>
                </a:cubicBezTo>
                <a:cubicBezTo>
                  <a:pt x="1348" y="163"/>
                  <a:pt x="1348" y="163"/>
                  <a:pt x="1348" y="163"/>
                </a:cubicBezTo>
                <a:cubicBezTo>
                  <a:pt x="1363" y="163"/>
                  <a:pt x="1363" y="163"/>
                  <a:pt x="1363" y="163"/>
                </a:cubicBezTo>
                <a:cubicBezTo>
                  <a:pt x="1819" y="163"/>
                  <a:pt x="1819" y="163"/>
                  <a:pt x="1819" y="163"/>
                </a:cubicBezTo>
                <a:cubicBezTo>
                  <a:pt x="1821" y="163"/>
                  <a:pt x="1823" y="162"/>
                  <a:pt x="1825" y="161"/>
                </a:cubicBezTo>
                <a:cubicBezTo>
                  <a:pt x="1825" y="160"/>
                  <a:pt x="1825" y="160"/>
                  <a:pt x="1826" y="160"/>
                </a:cubicBezTo>
                <a:cubicBezTo>
                  <a:pt x="1900" y="86"/>
                  <a:pt x="1900" y="86"/>
                  <a:pt x="1900" y="86"/>
                </a:cubicBezTo>
                <a:cubicBezTo>
                  <a:pt x="1902" y="83"/>
                  <a:pt x="1902" y="79"/>
                  <a:pt x="1900" y="77"/>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3EDEBAFB-33FD-030C-26DB-C64B5CB2CFEE}"/>
              </a:ext>
            </a:extLst>
          </p:cNvPr>
          <p:cNvSpPr>
            <a:spLocks noGrp="1"/>
          </p:cNvSpPr>
          <p:nvPr>
            <p:ph type="title"/>
          </p:nvPr>
        </p:nvSpPr>
        <p:spPr>
          <a:xfrm>
            <a:off x="541867" y="787400"/>
            <a:ext cx="7145866" cy="778933"/>
          </a:xfrm>
        </p:spPr>
        <p:txBody>
          <a:bodyPr anchor="ctr">
            <a:normAutofit/>
          </a:bodyPr>
          <a:lstStyle/>
          <a:p>
            <a:r>
              <a:rPr lang="en-US" dirty="0">
                <a:solidFill>
                  <a:srgbClr val="FEFFFF"/>
                </a:solidFill>
                <a:latin typeface="Algerian" panose="04020705040A02060702" pitchFamily="82" charset="0"/>
              </a:rPr>
              <a:t>APPEAL OF DISMISSAL</a:t>
            </a:r>
          </a:p>
        </p:txBody>
      </p:sp>
      <p:sp>
        <p:nvSpPr>
          <p:cNvPr id="3" name="Content Placeholder 2">
            <a:extLst>
              <a:ext uri="{FF2B5EF4-FFF2-40B4-BE49-F238E27FC236}">
                <a16:creationId xmlns:a16="http://schemas.microsoft.com/office/drawing/2014/main" id="{7260268C-F632-F1A0-AB8A-0EF5C9C21B94}"/>
              </a:ext>
            </a:extLst>
          </p:cNvPr>
          <p:cNvSpPr>
            <a:spLocks noGrp="1"/>
          </p:cNvSpPr>
          <p:nvPr>
            <p:ph idx="1"/>
          </p:nvPr>
        </p:nvSpPr>
        <p:spPr>
          <a:xfrm>
            <a:off x="541866" y="2031999"/>
            <a:ext cx="7145867" cy="4166973"/>
          </a:xfrm>
        </p:spPr>
        <p:txBody>
          <a:bodyPr>
            <a:normAutofit/>
          </a:bodyPr>
          <a:lstStyle/>
          <a:p>
            <a:pPr marL="0" indent="0">
              <a:buNone/>
            </a:pPr>
            <a:r>
              <a:rPr lang="en-US" sz="2000" dirty="0">
                <a:solidFill>
                  <a:srgbClr val="FEFFFF"/>
                </a:solidFill>
              </a:rPr>
              <a:t>If a party appeals a dismissal, the LEA must:</a:t>
            </a:r>
          </a:p>
          <a:p>
            <a:r>
              <a:rPr lang="en-US" sz="2000" dirty="0">
                <a:solidFill>
                  <a:srgbClr val="FEFFFF"/>
                </a:solidFill>
              </a:rPr>
              <a:t>Notify the other party of the appeal;</a:t>
            </a:r>
          </a:p>
          <a:p>
            <a:r>
              <a:rPr lang="en-US" sz="2000" dirty="0">
                <a:solidFill>
                  <a:srgbClr val="FEFFFF"/>
                </a:solidFill>
              </a:rPr>
              <a:t>Implement appeal procedures equally for the parties;</a:t>
            </a:r>
          </a:p>
          <a:p>
            <a:r>
              <a:rPr lang="en-US" sz="2000" dirty="0">
                <a:solidFill>
                  <a:srgbClr val="FEFFFF"/>
                </a:solidFill>
              </a:rPr>
              <a:t>Assign new, uninvolved, trained decision maker </a:t>
            </a:r>
          </a:p>
          <a:p>
            <a:r>
              <a:rPr lang="en-US" sz="2000" dirty="0">
                <a:solidFill>
                  <a:srgbClr val="FEFFFF"/>
                </a:solidFill>
              </a:rPr>
              <a:t>Provide the parties a reasonable and equal opportunity to make a statement in support of, or challenging, the outcome; and</a:t>
            </a:r>
          </a:p>
          <a:p>
            <a:r>
              <a:rPr lang="en-US" sz="2000" dirty="0">
                <a:solidFill>
                  <a:srgbClr val="FEFFFF"/>
                </a:solidFill>
              </a:rPr>
              <a:t>Notify the parties of the result of the appeal and the rationale for the result.</a:t>
            </a:r>
          </a:p>
          <a:p>
            <a:endParaRPr lang="en-US" dirty="0">
              <a:solidFill>
                <a:srgbClr val="FEFFFF"/>
              </a:solidFill>
            </a:endParaRPr>
          </a:p>
        </p:txBody>
      </p:sp>
      <p:pic>
        <p:nvPicPr>
          <p:cNvPr id="7" name="Graphic 6" descr="Decision">
            <a:extLst>
              <a:ext uri="{FF2B5EF4-FFF2-40B4-BE49-F238E27FC236}">
                <a16:creationId xmlns:a16="http://schemas.microsoft.com/office/drawing/2014/main" id="{340BB646-4426-D291-1D9E-B407AD7E6F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713057" y="2462282"/>
            <a:ext cx="3001931" cy="3001931"/>
          </a:xfrm>
          <a:prstGeom prst="rect">
            <a:avLst/>
          </a:prstGeom>
        </p:spPr>
      </p:pic>
    </p:spTree>
    <p:extLst>
      <p:ext uri="{BB962C8B-B14F-4D97-AF65-F5344CB8AC3E}">
        <p14:creationId xmlns:p14="http://schemas.microsoft.com/office/powerpoint/2010/main" val="7918680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lumMod val="120000"/>
              </a:schemeClr>
            </a:gs>
            <a:gs pos="100000">
              <a:schemeClr val="bg2">
                <a:shade val="98000"/>
                <a:satMod val="120000"/>
                <a:lumMod val="98000"/>
              </a:schemeClr>
            </a:gs>
          </a:gsLst>
          <a:lin ang="5400000" scaled="0"/>
        </a:gradFill>
        <a:effectLst/>
      </p:bgPr>
    </p:bg>
    <p:spTree>
      <p:nvGrpSpPr>
        <p:cNvPr id="1" name=""/>
        <p:cNvGrpSpPr/>
        <p:nvPr/>
      </p:nvGrpSpPr>
      <p:grpSpPr>
        <a:xfrm>
          <a:off x="0" y="0"/>
          <a:ext cx="0" cy="0"/>
          <a:chOff x="0" y="0"/>
          <a:chExt cx="0" cy="0"/>
        </a:xfrm>
      </p:grpSpPr>
      <p:grpSp>
        <p:nvGrpSpPr>
          <p:cNvPr id="52" name="Group 51">
            <a:extLst>
              <a:ext uri="{FF2B5EF4-FFF2-40B4-BE49-F238E27FC236}">
                <a16:creationId xmlns:a16="http://schemas.microsoft.com/office/drawing/2014/main" id="{7B7EFD05-5F12-420E-8AEF-74D5EF9D58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53" name="Freeform 11">
              <a:extLst>
                <a:ext uri="{FF2B5EF4-FFF2-40B4-BE49-F238E27FC236}">
                  <a16:creationId xmlns:a16="http://schemas.microsoft.com/office/drawing/2014/main" id="{6B6786B7-9BA0-488B-8C6B-1C5BB4E2A5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54" name="Freeform 12">
              <a:extLst>
                <a:ext uri="{FF2B5EF4-FFF2-40B4-BE49-F238E27FC236}">
                  <a16:creationId xmlns:a16="http://schemas.microsoft.com/office/drawing/2014/main" id="{ACF6C842-D596-43D3-B584-5672E0D331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55" name="Freeform 13">
              <a:extLst>
                <a:ext uri="{FF2B5EF4-FFF2-40B4-BE49-F238E27FC236}">
                  <a16:creationId xmlns:a16="http://schemas.microsoft.com/office/drawing/2014/main" id="{6DF84F3E-35FA-497B-B6FA-F453E82F32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56" name="Freeform 14">
              <a:extLst>
                <a:ext uri="{FF2B5EF4-FFF2-40B4-BE49-F238E27FC236}">
                  <a16:creationId xmlns:a16="http://schemas.microsoft.com/office/drawing/2014/main" id="{2846D7FA-E05C-448E-B156-F77C205A14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57" name="Freeform 15">
              <a:extLst>
                <a:ext uri="{FF2B5EF4-FFF2-40B4-BE49-F238E27FC236}">
                  <a16:creationId xmlns:a16="http://schemas.microsoft.com/office/drawing/2014/main" id="{E269AD3A-E6B6-4322-A013-276CBC1B0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58" name="Freeform 16">
              <a:extLst>
                <a:ext uri="{FF2B5EF4-FFF2-40B4-BE49-F238E27FC236}">
                  <a16:creationId xmlns:a16="http://schemas.microsoft.com/office/drawing/2014/main" id="{CEFB9F00-6239-4BF6-B439-D16231B24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59" name="Freeform 17">
              <a:extLst>
                <a:ext uri="{FF2B5EF4-FFF2-40B4-BE49-F238E27FC236}">
                  <a16:creationId xmlns:a16="http://schemas.microsoft.com/office/drawing/2014/main" id="{74D1DDDB-FC85-40C5-9225-06312C4515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60" name="Freeform 18">
              <a:extLst>
                <a:ext uri="{FF2B5EF4-FFF2-40B4-BE49-F238E27FC236}">
                  <a16:creationId xmlns:a16="http://schemas.microsoft.com/office/drawing/2014/main" id="{E9217709-40C1-4F4A-AB69-8A693608AB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61" name="Freeform 19">
              <a:extLst>
                <a:ext uri="{FF2B5EF4-FFF2-40B4-BE49-F238E27FC236}">
                  <a16:creationId xmlns:a16="http://schemas.microsoft.com/office/drawing/2014/main" id="{ACCD26D6-BC97-43F5-B803-5838985FC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62" name="Freeform 20">
              <a:extLst>
                <a:ext uri="{FF2B5EF4-FFF2-40B4-BE49-F238E27FC236}">
                  <a16:creationId xmlns:a16="http://schemas.microsoft.com/office/drawing/2014/main" id="{8136022F-2988-42E2-90E1-617D189FF1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63" name="Freeform 21">
              <a:extLst>
                <a:ext uri="{FF2B5EF4-FFF2-40B4-BE49-F238E27FC236}">
                  <a16:creationId xmlns:a16="http://schemas.microsoft.com/office/drawing/2014/main" id="{03859925-85FA-4D69-A0AB-6F827E3B5C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64" name="Freeform 22">
              <a:extLst>
                <a:ext uri="{FF2B5EF4-FFF2-40B4-BE49-F238E27FC236}">
                  <a16:creationId xmlns:a16="http://schemas.microsoft.com/office/drawing/2014/main" id="{BAE65FC7-970A-4DCC-9FB4-CF0F7496A9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66" name="Group 65">
            <a:extLst>
              <a:ext uri="{FF2B5EF4-FFF2-40B4-BE49-F238E27FC236}">
                <a16:creationId xmlns:a16="http://schemas.microsoft.com/office/drawing/2014/main" id="{B64F33C7-E158-4057-87E7-6F42AA6D034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157"/>
            <a:ext cx="2356675" cy="6853096"/>
            <a:chOff x="6627813" y="195610"/>
            <a:chExt cx="1952625" cy="5678141"/>
          </a:xfrm>
        </p:grpSpPr>
        <p:sp>
          <p:nvSpPr>
            <p:cNvPr id="67" name="Freeform 27">
              <a:extLst>
                <a:ext uri="{FF2B5EF4-FFF2-40B4-BE49-F238E27FC236}">
                  <a16:creationId xmlns:a16="http://schemas.microsoft.com/office/drawing/2014/main" id="{26714E66-FCC0-42F6-B127-0F91203BC5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68" name="Freeform 28">
              <a:extLst>
                <a:ext uri="{FF2B5EF4-FFF2-40B4-BE49-F238E27FC236}">
                  <a16:creationId xmlns:a16="http://schemas.microsoft.com/office/drawing/2014/main" id="{7E0BD3C9-F0D9-4A53-87DF-71D17D328D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69" name="Freeform 29">
              <a:extLst>
                <a:ext uri="{FF2B5EF4-FFF2-40B4-BE49-F238E27FC236}">
                  <a16:creationId xmlns:a16="http://schemas.microsoft.com/office/drawing/2014/main" id="{DFA9FE4C-FCED-4A9A-9E43-358EB75011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70" name="Freeform 30">
              <a:extLst>
                <a:ext uri="{FF2B5EF4-FFF2-40B4-BE49-F238E27FC236}">
                  <a16:creationId xmlns:a16="http://schemas.microsoft.com/office/drawing/2014/main" id="{E5D5BB28-15EC-4D32-9C05-C2206AF9E2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71" name="Freeform 31">
              <a:extLst>
                <a:ext uri="{FF2B5EF4-FFF2-40B4-BE49-F238E27FC236}">
                  <a16:creationId xmlns:a16="http://schemas.microsoft.com/office/drawing/2014/main" id="{06210E9D-4080-4566-B32A-3A8BE356F8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72" name="Freeform 32">
              <a:extLst>
                <a:ext uri="{FF2B5EF4-FFF2-40B4-BE49-F238E27FC236}">
                  <a16:creationId xmlns:a16="http://schemas.microsoft.com/office/drawing/2014/main" id="{894D3505-0982-40B2-8131-1B6BFF2736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73" name="Freeform 33">
              <a:extLst>
                <a:ext uri="{FF2B5EF4-FFF2-40B4-BE49-F238E27FC236}">
                  <a16:creationId xmlns:a16="http://schemas.microsoft.com/office/drawing/2014/main" id="{11598CAB-0965-48D6-999C-91450C50DE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74" name="Freeform 34">
              <a:extLst>
                <a:ext uri="{FF2B5EF4-FFF2-40B4-BE49-F238E27FC236}">
                  <a16:creationId xmlns:a16="http://schemas.microsoft.com/office/drawing/2014/main" id="{29E94126-468A-4060-BCBC-DC3806A46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75" name="Freeform 35">
              <a:extLst>
                <a:ext uri="{FF2B5EF4-FFF2-40B4-BE49-F238E27FC236}">
                  <a16:creationId xmlns:a16="http://schemas.microsoft.com/office/drawing/2014/main" id="{438F3422-C112-405B-B955-7B1690721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76" name="Freeform 36">
              <a:extLst>
                <a:ext uri="{FF2B5EF4-FFF2-40B4-BE49-F238E27FC236}">
                  <a16:creationId xmlns:a16="http://schemas.microsoft.com/office/drawing/2014/main" id="{C99C65FC-23C1-4B1D-A385-29B46619D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77" name="Freeform 37">
              <a:extLst>
                <a:ext uri="{FF2B5EF4-FFF2-40B4-BE49-F238E27FC236}">
                  <a16:creationId xmlns:a16="http://schemas.microsoft.com/office/drawing/2014/main" id="{53D192C3-5E79-4B85-98D0-8F6C681CDC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78" name="Freeform 38">
              <a:extLst>
                <a:ext uri="{FF2B5EF4-FFF2-40B4-BE49-F238E27FC236}">
                  <a16:creationId xmlns:a16="http://schemas.microsoft.com/office/drawing/2014/main" id="{8709C0CF-D42A-4EE0-9C30-B0B72C69AD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80" name="Rectangle 79">
            <a:extLst>
              <a:ext uri="{FF2B5EF4-FFF2-40B4-BE49-F238E27FC236}">
                <a16:creationId xmlns:a16="http://schemas.microsoft.com/office/drawing/2014/main" id="{B8FE8EF1-7AF2-4864-A8DE-7EE3481DA1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2" name="Freeform 6">
            <a:extLst>
              <a:ext uri="{FF2B5EF4-FFF2-40B4-BE49-F238E27FC236}">
                <a16:creationId xmlns:a16="http://schemas.microsoft.com/office/drawing/2014/main" id="{76CB6AE4-A444-41E5-A744-47F048A15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 useBgFill="1">
        <p:nvSpPr>
          <p:cNvPr id="84" name="Rectangle 83">
            <a:extLst>
              <a:ext uri="{FF2B5EF4-FFF2-40B4-BE49-F238E27FC236}">
                <a16:creationId xmlns:a16="http://schemas.microsoft.com/office/drawing/2014/main" id="{A922CC7D-9AB0-495B-8AEC-81B7CDEE1A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6" name="Group 85">
            <a:extLst>
              <a:ext uri="{FF2B5EF4-FFF2-40B4-BE49-F238E27FC236}">
                <a16:creationId xmlns:a16="http://schemas.microsoft.com/office/drawing/2014/main" id="{001EF6D3-851E-4B24-A9CD-D38CA18A5B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87" name="Freeform 11">
              <a:extLst>
                <a:ext uri="{FF2B5EF4-FFF2-40B4-BE49-F238E27FC236}">
                  <a16:creationId xmlns:a16="http://schemas.microsoft.com/office/drawing/2014/main" id="{34C02ECD-F75C-45DF-A249-716AE4455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88" name="Freeform 12">
              <a:extLst>
                <a:ext uri="{FF2B5EF4-FFF2-40B4-BE49-F238E27FC236}">
                  <a16:creationId xmlns:a16="http://schemas.microsoft.com/office/drawing/2014/main" id="{11648B16-4A94-4F3F-B47F-F0C334287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89" name="Freeform 13">
              <a:extLst>
                <a:ext uri="{FF2B5EF4-FFF2-40B4-BE49-F238E27FC236}">
                  <a16:creationId xmlns:a16="http://schemas.microsoft.com/office/drawing/2014/main" id="{37B30A17-8AF2-443F-A549-4208927460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90" name="Freeform 14">
              <a:extLst>
                <a:ext uri="{FF2B5EF4-FFF2-40B4-BE49-F238E27FC236}">
                  <a16:creationId xmlns:a16="http://schemas.microsoft.com/office/drawing/2014/main" id="{899AF856-9FE0-41D3-AE38-0028650E5D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91" name="Freeform 15">
              <a:extLst>
                <a:ext uri="{FF2B5EF4-FFF2-40B4-BE49-F238E27FC236}">
                  <a16:creationId xmlns:a16="http://schemas.microsoft.com/office/drawing/2014/main" id="{0AA03574-BAE0-48F0-AFFD-7FE53A80AD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92" name="Freeform 16">
              <a:extLst>
                <a:ext uri="{FF2B5EF4-FFF2-40B4-BE49-F238E27FC236}">
                  <a16:creationId xmlns:a16="http://schemas.microsoft.com/office/drawing/2014/main" id="{E5C11F0E-3CE3-4AA3-8903-97F7B6E77E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93" name="Freeform 17">
              <a:extLst>
                <a:ext uri="{FF2B5EF4-FFF2-40B4-BE49-F238E27FC236}">
                  <a16:creationId xmlns:a16="http://schemas.microsoft.com/office/drawing/2014/main" id="{0084F2D6-47B1-4245-9971-C28AB2991F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94" name="Freeform 18">
              <a:extLst>
                <a:ext uri="{FF2B5EF4-FFF2-40B4-BE49-F238E27FC236}">
                  <a16:creationId xmlns:a16="http://schemas.microsoft.com/office/drawing/2014/main" id="{5ED0731E-418A-460F-A64A-D885C733A6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95" name="Freeform 19">
              <a:extLst>
                <a:ext uri="{FF2B5EF4-FFF2-40B4-BE49-F238E27FC236}">
                  <a16:creationId xmlns:a16="http://schemas.microsoft.com/office/drawing/2014/main" id="{CA7B555A-665D-4AF0-BE1D-FD9FD5518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96" name="Freeform 20">
              <a:extLst>
                <a:ext uri="{FF2B5EF4-FFF2-40B4-BE49-F238E27FC236}">
                  <a16:creationId xmlns:a16="http://schemas.microsoft.com/office/drawing/2014/main" id="{76639BB9-DC72-4905-B646-14612CA4C4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97" name="Freeform 21">
              <a:extLst>
                <a:ext uri="{FF2B5EF4-FFF2-40B4-BE49-F238E27FC236}">
                  <a16:creationId xmlns:a16="http://schemas.microsoft.com/office/drawing/2014/main" id="{33F5F41C-CB34-4D75-A726-A6A1468CC3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98" name="Freeform 22">
              <a:extLst>
                <a:ext uri="{FF2B5EF4-FFF2-40B4-BE49-F238E27FC236}">
                  <a16:creationId xmlns:a16="http://schemas.microsoft.com/office/drawing/2014/main" id="{4ECB3308-01BD-41F1-96DE-633B57C7EB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sp>
        <p:nvSpPr>
          <p:cNvPr id="4" name="Title 3">
            <a:extLst>
              <a:ext uri="{FF2B5EF4-FFF2-40B4-BE49-F238E27FC236}">
                <a16:creationId xmlns:a16="http://schemas.microsoft.com/office/drawing/2014/main" id="{9BA84C29-E097-AE3B-DCD5-A3A5DA2E1CD3}"/>
              </a:ext>
            </a:extLst>
          </p:cNvPr>
          <p:cNvSpPr>
            <a:spLocks noGrp="1"/>
          </p:cNvSpPr>
          <p:nvPr>
            <p:ph type="title"/>
          </p:nvPr>
        </p:nvSpPr>
        <p:spPr>
          <a:xfrm>
            <a:off x="2184112" y="3080129"/>
            <a:ext cx="8915399" cy="1162423"/>
          </a:xfrm>
        </p:spPr>
        <p:txBody>
          <a:bodyPr vert="horz" lIns="91440" tIns="45720" rIns="91440" bIns="45720" rtlCol="0" anchor="b">
            <a:normAutofit/>
          </a:bodyPr>
          <a:lstStyle/>
          <a:p>
            <a:r>
              <a:rPr lang="en-US" sz="5400" dirty="0"/>
              <a:t>Questions?</a:t>
            </a:r>
          </a:p>
        </p:txBody>
      </p:sp>
      <p:grpSp>
        <p:nvGrpSpPr>
          <p:cNvPr id="100" name="Group 99">
            <a:extLst>
              <a:ext uri="{FF2B5EF4-FFF2-40B4-BE49-F238E27FC236}">
                <a16:creationId xmlns:a16="http://schemas.microsoft.com/office/drawing/2014/main" id="{84A5389E-FAF0-49F8-B7DE-5DB1D39A438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101" name="Freeform 27">
              <a:extLst>
                <a:ext uri="{FF2B5EF4-FFF2-40B4-BE49-F238E27FC236}">
                  <a16:creationId xmlns:a16="http://schemas.microsoft.com/office/drawing/2014/main" id="{38290ECD-2C1E-41E9-B72C-8A74E6A4D0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102" name="Freeform 28">
              <a:extLst>
                <a:ext uri="{FF2B5EF4-FFF2-40B4-BE49-F238E27FC236}">
                  <a16:creationId xmlns:a16="http://schemas.microsoft.com/office/drawing/2014/main" id="{D4262E79-CD33-402B-8B11-B973D22F2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103" name="Freeform 29">
              <a:extLst>
                <a:ext uri="{FF2B5EF4-FFF2-40B4-BE49-F238E27FC236}">
                  <a16:creationId xmlns:a16="http://schemas.microsoft.com/office/drawing/2014/main" id="{D4E66077-E4B7-4D37-AAC4-0F2BDF92F3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104" name="Freeform 30">
              <a:extLst>
                <a:ext uri="{FF2B5EF4-FFF2-40B4-BE49-F238E27FC236}">
                  <a16:creationId xmlns:a16="http://schemas.microsoft.com/office/drawing/2014/main" id="{C1CA20B0-9D1B-4696-8843-E29F303F5F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105" name="Freeform 31">
              <a:extLst>
                <a:ext uri="{FF2B5EF4-FFF2-40B4-BE49-F238E27FC236}">
                  <a16:creationId xmlns:a16="http://schemas.microsoft.com/office/drawing/2014/main" id="{8D6F844C-835B-426A-B64E-08FFD6F25F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106" name="Freeform 32">
              <a:extLst>
                <a:ext uri="{FF2B5EF4-FFF2-40B4-BE49-F238E27FC236}">
                  <a16:creationId xmlns:a16="http://schemas.microsoft.com/office/drawing/2014/main" id="{0FA43E74-9BE8-4976-92B5-EAE1CE13D6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107" name="Freeform 33">
              <a:extLst>
                <a:ext uri="{FF2B5EF4-FFF2-40B4-BE49-F238E27FC236}">
                  <a16:creationId xmlns:a16="http://schemas.microsoft.com/office/drawing/2014/main" id="{9ACB84C5-04AD-4802-B5BD-57BDC91F7A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108" name="Freeform 34">
              <a:extLst>
                <a:ext uri="{FF2B5EF4-FFF2-40B4-BE49-F238E27FC236}">
                  <a16:creationId xmlns:a16="http://schemas.microsoft.com/office/drawing/2014/main" id="{800BB42D-795C-4D34-B0C0-48C6DCAA56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109" name="Freeform 35">
              <a:extLst>
                <a:ext uri="{FF2B5EF4-FFF2-40B4-BE49-F238E27FC236}">
                  <a16:creationId xmlns:a16="http://schemas.microsoft.com/office/drawing/2014/main" id="{F053FFBE-8DFA-4F0C-8654-84B82FF443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110" name="Freeform 36">
              <a:extLst>
                <a:ext uri="{FF2B5EF4-FFF2-40B4-BE49-F238E27FC236}">
                  <a16:creationId xmlns:a16="http://schemas.microsoft.com/office/drawing/2014/main" id="{CF5AB1EE-3C75-41FC-BAC6-83222999D7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111" name="Freeform 37">
              <a:extLst>
                <a:ext uri="{FF2B5EF4-FFF2-40B4-BE49-F238E27FC236}">
                  <a16:creationId xmlns:a16="http://schemas.microsoft.com/office/drawing/2014/main" id="{5EB7AD58-332B-4EA3-9386-08FD9554B4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112" name="Freeform 38">
              <a:extLst>
                <a:ext uri="{FF2B5EF4-FFF2-40B4-BE49-F238E27FC236}">
                  <a16:creationId xmlns:a16="http://schemas.microsoft.com/office/drawing/2014/main" id="{60F8A3C2-0BFB-44EE-9532-B1FE646326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114" name="Rectangle 113">
            <a:extLst>
              <a:ext uri="{FF2B5EF4-FFF2-40B4-BE49-F238E27FC236}">
                <a16:creationId xmlns:a16="http://schemas.microsoft.com/office/drawing/2014/main" id="{AA4E6AA2-BEA6-4D9C-940A-56C57341D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8" name="Graphic 7" descr="Questions">
            <a:extLst>
              <a:ext uri="{FF2B5EF4-FFF2-40B4-BE49-F238E27FC236}">
                <a16:creationId xmlns:a16="http://schemas.microsoft.com/office/drawing/2014/main" id="{2DAC25A0-3E96-655A-4309-DDB7254859E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15538" y="1357212"/>
            <a:ext cx="3602736" cy="3602736"/>
          </a:xfrm>
          <a:prstGeom prst="rect">
            <a:avLst/>
          </a:prstGeom>
        </p:spPr>
      </p:pic>
      <p:sp>
        <p:nvSpPr>
          <p:cNvPr id="116" name="Freeform 33">
            <a:extLst>
              <a:ext uri="{FF2B5EF4-FFF2-40B4-BE49-F238E27FC236}">
                <a16:creationId xmlns:a16="http://schemas.microsoft.com/office/drawing/2014/main" id="{ED642ED3-CFED-4142-8502-CCC1994470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753578"/>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US"/>
          </a:p>
        </p:txBody>
      </p:sp>
    </p:spTree>
    <p:extLst>
      <p:ext uri="{BB962C8B-B14F-4D97-AF65-F5344CB8AC3E}">
        <p14:creationId xmlns:p14="http://schemas.microsoft.com/office/powerpoint/2010/main" val="135370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par>
                                <p:cTn id="8" presetID="10" presetClass="entr" presetSubtype="0" fill="hold" nodeType="withEffect">
                                  <p:stCondLst>
                                    <p:cond delay="500"/>
                                  </p:stCondLst>
                                  <p:iterate>
                                    <p:tmPct val="10000"/>
                                  </p:iterate>
                                  <p:childTnLst>
                                    <p:set>
                                      <p:cBhvr>
                                        <p:cTn id="9" dur="1" fill="hold">
                                          <p:stCondLst>
                                            <p:cond delay="0"/>
                                          </p:stCondLst>
                                        </p:cTn>
                                        <p:tgtEl>
                                          <p:spTgt spid="8"/>
                                        </p:tgtEl>
                                        <p:attrNameLst>
                                          <p:attrName>style.visibility</p:attrName>
                                        </p:attrNameLst>
                                      </p:cBhvr>
                                      <p:to>
                                        <p:strVal val="visible"/>
                                      </p:to>
                                    </p:set>
                                    <p:animEffect transition="in" filter="fade">
                                      <p:cBhvr>
                                        <p:cTn id="10" dur="7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Wisp">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1398</TotalTime>
  <Words>6038</Words>
  <Application>Microsoft Office PowerPoint</Application>
  <PresentationFormat>Widescreen</PresentationFormat>
  <Paragraphs>502</Paragraphs>
  <Slides>70</Slides>
  <Notes>30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70</vt:i4>
      </vt:variant>
    </vt:vector>
  </HeadingPairs>
  <TitlesOfParts>
    <vt:vector size="78" baseType="lpstr">
      <vt:lpstr>Algerian</vt:lpstr>
      <vt:lpstr>Arial</vt:lpstr>
      <vt:lpstr>Calibri</vt:lpstr>
      <vt:lpstr>Century Gothic</vt:lpstr>
      <vt:lpstr>Courier New</vt:lpstr>
      <vt:lpstr>Times New Roman</vt:lpstr>
      <vt:lpstr>Wingdings 3</vt:lpstr>
      <vt:lpstr>Wisp</vt:lpstr>
      <vt:lpstr>TITLE IX COMPLIANCE- Investigator, Decision Maker, and Other title ix team members</vt:lpstr>
      <vt:lpstr>AGENDA</vt:lpstr>
      <vt:lpstr> AN LEA’s OBLIGATION TO RESPOND (§106.44) </vt:lpstr>
      <vt:lpstr>Who is your Title IX team?</vt:lpstr>
      <vt:lpstr>THE TITLE IX COORDINATOR</vt:lpstr>
      <vt:lpstr>PowerPoint Presentation</vt:lpstr>
      <vt:lpstr>BIAS &amp; CONFLICT</vt:lpstr>
      <vt:lpstr>NON-DISCLOSURE OF PERSONALLY IDENTIFIABLE INFORMATION</vt:lpstr>
      <vt:lpstr>What Starts the Title IX Process? a.k.a. the Grievance Procedures</vt:lpstr>
      <vt:lpstr>Emergency Situations</vt:lpstr>
      <vt:lpstr>Emergency Situations</vt:lpstr>
      <vt:lpstr>STEPS OF THE grievance procedures UNDER §106.45 </vt:lpstr>
      <vt:lpstr>MANDATED APPROACH TO grievance procedures</vt:lpstr>
      <vt:lpstr>Summary of Parties’ Rights</vt:lpstr>
      <vt:lpstr>PowerPoint Presentation</vt:lpstr>
      <vt:lpstr>SUPPORTIVE MEASURES – WHAT HASN’T CHANGED? (§106.44) </vt:lpstr>
      <vt:lpstr>SUPPORTIVE MEASURES – Examples (§106.44)</vt:lpstr>
      <vt:lpstr>SUPPORTIVE MESAURES- WHAT HAS CHANGED?</vt:lpstr>
      <vt:lpstr>SUPPORTIVE MEASURES – YOU SAID WHAT?? (§106.44)</vt:lpstr>
      <vt:lpstr> SUPPORTIVE MEASURES and STUDENTS WITH DISABILITIES (§106.44) </vt:lpstr>
      <vt:lpstr>PowerPoint Presentation</vt:lpstr>
      <vt:lpstr>NOTICE OF THE ALLEGATIONS</vt:lpstr>
      <vt:lpstr>Consolidation of complaints</vt:lpstr>
      <vt:lpstr>PowerPoint Presentation</vt:lpstr>
      <vt:lpstr>PowerPoint Presentation</vt:lpstr>
      <vt:lpstr>Investigation of the Complaint </vt:lpstr>
      <vt:lpstr>Investigation of the Complaint</vt:lpstr>
      <vt:lpstr>Investigation of the Complaint</vt:lpstr>
      <vt:lpstr>Investigation of the Complaint</vt:lpstr>
      <vt:lpstr>Investigation of the Complaint</vt:lpstr>
      <vt:lpstr>Investigation of the Complaint</vt:lpstr>
      <vt:lpstr>Investigation of the Complaint</vt:lpstr>
      <vt:lpstr>Investigation of the Complaint</vt:lpstr>
      <vt:lpstr>Investigation of the Complaint</vt:lpstr>
      <vt:lpstr>Investigation of the Complaint</vt:lpstr>
      <vt:lpstr>PowerPoint Presentation</vt:lpstr>
      <vt:lpstr>PowerPoint Presentation</vt:lpstr>
      <vt:lpstr>REVIEW OF THE EVIDENCE –  Relevancy</vt:lpstr>
      <vt:lpstr>REVIEW OF  THE EVIDENCE –  Inculpatory          &amp; Exculpatory </vt:lpstr>
      <vt:lpstr>REVIEW OF THE EVIDENCE –  Assessing Credibility</vt:lpstr>
      <vt:lpstr> REVIEW of THE EVIDENCE-   Impermissible evidence</vt:lpstr>
      <vt:lpstr>REVIEW OF THE EVIDENCE – Preparing for Provision to Parties </vt:lpstr>
      <vt:lpstr>EVIDENCE – Parties’ Review of the Evidence</vt:lpstr>
      <vt:lpstr>EVIDENCE</vt:lpstr>
      <vt:lpstr>PowerPoint Presentation</vt:lpstr>
      <vt:lpstr>PowerPoint Presentation</vt:lpstr>
      <vt:lpstr>Determination of Responsibility </vt:lpstr>
      <vt:lpstr>Determination of Responsibility</vt:lpstr>
      <vt:lpstr>Determination of Responsibility </vt:lpstr>
      <vt:lpstr>Determination of Responsibility</vt:lpstr>
      <vt:lpstr>After Determination of Responsibility</vt:lpstr>
      <vt:lpstr>PowerPoint Presentation</vt:lpstr>
      <vt:lpstr>Appeal of Determination</vt:lpstr>
      <vt:lpstr>PowerPoint Presentation</vt:lpstr>
      <vt:lpstr>YES!</vt:lpstr>
      <vt:lpstr>INFORMAL RESOLUTION</vt:lpstr>
      <vt:lpstr>Informal Resolution</vt:lpstr>
      <vt:lpstr>INFORMAL RESOLUTION</vt:lpstr>
      <vt:lpstr>INFORMAL RESOLUTION</vt:lpstr>
      <vt:lpstr>INFORMAL RESOLUTION PROCESS</vt:lpstr>
      <vt:lpstr>INFORMAL RESOLUTION FACILITATOR </vt:lpstr>
      <vt:lpstr>INFORMAL RESOLUTION FACILITATOR</vt:lpstr>
      <vt:lpstr>INFORMAL RESOLUTION FACILITATOR </vt:lpstr>
      <vt:lpstr>Best Practices for a Facilitator</vt:lpstr>
      <vt:lpstr>Best Practices for a Facilitator</vt:lpstr>
      <vt:lpstr>EMERGENCY REMOVALS </vt:lpstr>
      <vt:lpstr>DISMISSAL OF COMPLAINT </vt:lpstr>
      <vt:lpstr>DISMISSAL OF COMPLAINT </vt:lpstr>
      <vt:lpstr>APPEAL OF DISMISSAL</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IX COMPLIANCE- Investigator, Decision Maker, and Others with Authority </dc:title>
  <dc:creator>Raj Deol</dc:creator>
  <cp:lastModifiedBy>Gina Beltramo</cp:lastModifiedBy>
  <cp:revision>8</cp:revision>
  <cp:lastPrinted>2024-08-23T02:33:34Z</cp:lastPrinted>
  <dcterms:created xsi:type="dcterms:W3CDTF">2024-08-21T22:06:10Z</dcterms:created>
  <dcterms:modified xsi:type="dcterms:W3CDTF">2024-08-28T16:08:12Z</dcterms:modified>
</cp:coreProperties>
</file>