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57" r:id="rId3"/>
    <p:sldId id="262" r:id="rId4"/>
    <p:sldId id="281" r:id="rId5"/>
    <p:sldId id="258" r:id="rId6"/>
    <p:sldId id="259" r:id="rId7"/>
    <p:sldId id="260" r:id="rId8"/>
    <p:sldId id="264" r:id="rId9"/>
    <p:sldId id="283" r:id="rId10"/>
    <p:sldId id="267" r:id="rId11"/>
    <p:sldId id="284" r:id="rId12"/>
    <p:sldId id="270" r:id="rId13"/>
    <p:sldId id="271" r:id="rId14"/>
    <p:sldId id="272" r:id="rId15"/>
    <p:sldId id="273" r:id="rId16"/>
    <p:sldId id="274" r:id="rId17"/>
    <p:sldId id="285" r:id="rId18"/>
    <p:sldId id="275" r:id="rId19"/>
    <p:sldId id="261" r:id="rId20"/>
    <p:sldId id="286" r:id="rId21"/>
    <p:sldId id="287" r:id="rId22"/>
    <p:sldId id="278" r:id="rId23"/>
    <p:sldId id="276" r:id="rId24"/>
    <p:sldId id="279" r:id="rId25"/>
    <p:sldId id="280" r:id="rId26"/>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64754E-9A32-451B-AD0D-7DFD755EE878}" v="9" dt="2024-08-26T17:46:27.7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0511" autoAdjust="0"/>
  </p:normalViewPr>
  <p:slideViewPr>
    <p:cSldViewPr snapToGrid="0">
      <p:cViewPr varScale="1">
        <p:scale>
          <a:sx n="89" d="100"/>
          <a:sy n="89" d="100"/>
        </p:scale>
        <p:origin x="2372" y="64"/>
      </p:cViewPr>
      <p:guideLst/>
    </p:cSldViewPr>
  </p:slideViewPr>
  <p:outlineViewPr>
    <p:cViewPr>
      <p:scale>
        <a:sx n="33" d="100"/>
        <a:sy n="33" d="100"/>
      </p:scale>
      <p:origin x="0" y="-28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na Beltramo" userId="ba531e20-3251-423b-909f-83f20f555cdb" providerId="ADAL" clId="{6AA7F6D3-6AF4-4225-85BF-7BB70D757684}"/>
    <pc:docChg chg="custSel addSld delSld modSld sldOrd">
      <pc:chgData name="Gina Beltramo" userId="ba531e20-3251-423b-909f-83f20f555cdb" providerId="ADAL" clId="{6AA7F6D3-6AF4-4225-85BF-7BB70D757684}" dt="2024-08-23T23:36:38.058" v="561" actId="5793"/>
      <pc:docMkLst>
        <pc:docMk/>
      </pc:docMkLst>
      <pc:sldChg chg="modSp mod">
        <pc:chgData name="Gina Beltramo" userId="ba531e20-3251-423b-909f-83f20f555cdb" providerId="ADAL" clId="{6AA7F6D3-6AF4-4225-85BF-7BB70D757684}" dt="2024-08-23T23:16:32.128" v="17" actId="20577"/>
        <pc:sldMkLst>
          <pc:docMk/>
          <pc:sldMk cId="713748051" sldId="258"/>
        </pc:sldMkLst>
        <pc:spChg chg="mod">
          <ac:chgData name="Gina Beltramo" userId="ba531e20-3251-423b-909f-83f20f555cdb" providerId="ADAL" clId="{6AA7F6D3-6AF4-4225-85BF-7BB70D757684}" dt="2024-08-23T23:16:32.128" v="17" actId="20577"/>
          <ac:spMkLst>
            <pc:docMk/>
            <pc:sldMk cId="713748051" sldId="258"/>
            <ac:spMk id="3" creationId="{888F6FF1-72FE-157B-A2CC-30629C5C6F54}"/>
          </ac:spMkLst>
        </pc:spChg>
      </pc:sldChg>
      <pc:sldChg chg="modSp">
        <pc:chgData name="Gina Beltramo" userId="ba531e20-3251-423b-909f-83f20f555cdb" providerId="ADAL" clId="{6AA7F6D3-6AF4-4225-85BF-7BB70D757684}" dt="2024-08-23T22:44:28.725" v="1" actId="20577"/>
        <pc:sldMkLst>
          <pc:docMk/>
          <pc:sldMk cId="1694073134" sldId="259"/>
        </pc:sldMkLst>
        <pc:spChg chg="mod">
          <ac:chgData name="Gina Beltramo" userId="ba531e20-3251-423b-909f-83f20f555cdb" providerId="ADAL" clId="{6AA7F6D3-6AF4-4225-85BF-7BB70D757684}" dt="2024-08-23T22:44:28.725" v="1" actId="20577"/>
          <ac:spMkLst>
            <pc:docMk/>
            <pc:sldMk cId="1694073134" sldId="259"/>
            <ac:spMk id="3" creationId="{FD375A94-644F-90F3-E756-586B9DEF0AB0}"/>
          </ac:spMkLst>
        </pc:spChg>
      </pc:sldChg>
      <pc:sldChg chg="modSp mod ord">
        <pc:chgData name="Gina Beltramo" userId="ba531e20-3251-423b-909f-83f20f555cdb" providerId="ADAL" clId="{6AA7F6D3-6AF4-4225-85BF-7BB70D757684}" dt="2024-08-23T23:32:57.570" v="481" actId="122"/>
        <pc:sldMkLst>
          <pc:docMk/>
          <pc:sldMk cId="3073492277" sldId="261"/>
        </pc:sldMkLst>
        <pc:spChg chg="mod">
          <ac:chgData name="Gina Beltramo" userId="ba531e20-3251-423b-909f-83f20f555cdb" providerId="ADAL" clId="{6AA7F6D3-6AF4-4225-85BF-7BB70D757684}" dt="2024-08-23T23:32:57.570" v="481" actId="122"/>
          <ac:spMkLst>
            <pc:docMk/>
            <pc:sldMk cId="3073492277" sldId="261"/>
            <ac:spMk id="2" creationId="{AF6E1A23-8547-1EAD-357E-E2C3C222BD43}"/>
          </ac:spMkLst>
        </pc:spChg>
      </pc:sldChg>
      <pc:sldChg chg="ord">
        <pc:chgData name="Gina Beltramo" userId="ba531e20-3251-423b-909f-83f20f555cdb" providerId="ADAL" clId="{6AA7F6D3-6AF4-4225-85BF-7BB70D757684}" dt="2024-08-23T23:15:12.764" v="3"/>
        <pc:sldMkLst>
          <pc:docMk/>
          <pc:sldMk cId="1148334010" sldId="262"/>
        </pc:sldMkLst>
      </pc:sldChg>
      <pc:sldChg chg="del">
        <pc:chgData name="Gina Beltramo" userId="ba531e20-3251-423b-909f-83f20f555cdb" providerId="ADAL" clId="{6AA7F6D3-6AF4-4225-85BF-7BB70D757684}" dt="2024-08-23T23:18:23.729" v="20" actId="2696"/>
        <pc:sldMkLst>
          <pc:docMk/>
          <pc:sldMk cId="4157248399" sldId="263"/>
        </pc:sldMkLst>
      </pc:sldChg>
      <pc:sldChg chg="modSp mod modNotesTx">
        <pc:chgData name="Gina Beltramo" userId="ba531e20-3251-423b-909f-83f20f555cdb" providerId="ADAL" clId="{6AA7F6D3-6AF4-4225-85BF-7BB70D757684}" dt="2024-08-23T23:23:57.554" v="122"/>
        <pc:sldMkLst>
          <pc:docMk/>
          <pc:sldMk cId="2456156996" sldId="264"/>
        </pc:sldMkLst>
        <pc:spChg chg="mod">
          <ac:chgData name="Gina Beltramo" userId="ba531e20-3251-423b-909f-83f20f555cdb" providerId="ADAL" clId="{6AA7F6D3-6AF4-4225-85BF-7BB70D757684}" dt="2024-08-23T23:23:50.256" v="109" actId="27636"/>
          <ac:spMkLst>
            <pc:docMk/>
            <pc:sldMk cId="2456156996" sldId="264"/>
            <ac:spMk id="3" creationId="{38BA7094-0E48-EF6A-4108-0FAC731D29C3}"/>
          </ac:spMkLst>
        </pc:spChg>
      </pc:sldChg>
      <pc:sldChg chg="ord">
        <pc:chgData name="Gina Beltramo" userId="ba531e20-3251-423b-909f-83f20f555cdb" providerId="ADAL" clId="{6AA7F6D3-6AF4-4225-85BF-7BB70D757684}" dt="2024-08-23T23:20:05.889" v="38"/>
        <pc:sldMkLst>
          <pc:docMk/>
          <pc:sldMk cId="4102997651" sldId="265"/>
        </pc:sldMkLst>
      </pc:sldChg>
      <pc:sldChg chg="del">
        <pc:chgData name="Gina Beltramo" userId="ba531e20-3251-423b-909f-83f20f555cdb" providerId="ADAL" clId="{6AA7F6D3-6AF4-4225-85BF-7BB70D757684}" dt="2024-08-23T23:24:51.820" v="125" actId="2696"/>
        <pc:sldMkLst>
          <pc:docMk/>
          <pc:sldMk cId="2911418941" sldId="266"/>
        </pc:sldMkLst>
      </pc:sldChg>
      <pc:sldChg chg="modSp mod">
        <pc:chgData name="Gina Beltramo" userId="ba531e20-3251-423b-909f-83f20f555cdb" providerId="ADAL" clId="{6AA7F6D3-6AF4-4225-85BF-7BB70D757684}" dt="2024-08-23T23:25:04.894" v="131" actId="122"/>
        <pc:sldMkLst>
          <pc:docMk/>
          <pc:sldMk cId="4263460824" sldId="267"/>
        </pc:sldMkLst>
        <pc:spChg chg="mod">
          <ac:chgData name="Gina Beltramo" userId="ba531e20-3251-423b-909f-83f20f555cdb" providerId="ADAL" clId="{6AA7F6D3-6AF4-4225-85BF-7BB70D757684}" dt="2024-08-23T23:25:04.894" v="131" actId="122"/>
          <ac:spMkLst>
            <pc:docMk/>
            <pc:sldMk cId="4263460824" sldId="267"/>
            <ac:spMk id="3" creationId="{7427F5BB-1D0F-0858-17CA-55302982DEA7}"/>
          </ac:spMkLst>
        </pc:spChg>
      </pc:sldChg>
      <pc:sldChg chg="del">
        <pc:chgData name="Gina Beltramo" userId="ba531e20-3251-423b-909f-83f20f555cdb" providerId="ADAL" clId="{6AA7F6D3-6AF4-4225-85BF-7BB70D757684}" dt="2024-08-23T23:25:16.237" v="132" actId="2696"/>
        <pc:sldMkLst>
          <pc:docMk/>
          <pc:sldMk cId="664448564" sldId="268"/>
        </pc:sldMkLst>
      </pc:sldChg>
      <pc:sldChg chg="modSp del mod">
        <pc:chgData name="Gina Beltramo" userId="ba531e20-3251-423b-909f-83f20f555cdb" providerId="ADAL" clId="{6AA7F6D3-6AF4-4225-85BF-7BB70D757684}" dt="2024-08-23T23:26:37.020" v="180" actId="2696"/>
        <pc:sldMkLst>
          <pc:docMk/>
          <pc:sldMk cId="732541377" sldId="269"/>
        </pc:sldMkLst>
        <pc:spChg chg="mod">
          <ac:chgData name="Gina Beltramo" userId="ba531e20-3251-423b-909f-83f20f555cdb" providerId="ADAL" clId="{6AA7F6D3-6AF4-4225-85BF-7BB70D757684}" dt="2024-08-23T23:25:25.238" v="133" actId="20577"/>
          <ac:spMkLst>
            <pc:docMk/>
            <pc:sldMk cId="732541377" sldId="269"/>
            <ac:spMk id="2" creationId="{3FC208C2-BC9E-B234-7FE7-77A27AEEA961}"/>
          </ac:spMkLst>
        </pc:spChg>
      </pc:sldChg>
      <pc:sldChg chg="modSp mod">
        <pc:chgData name="Gina Beltramo" userId="ba531e20-3251-423b-909f-83f20f555cdb" providerId="ADAL" clId="{6AA7F6D3-6AF4-4225-85BF-7BB70D757684}" dt="2024-08-23T23:26:51.747" v="182" actId="27636"/>
        <pc:sldMkLst>
          <pc:docMk/>
          <pc:sldMk cId="3208738091" sldId="270"/>
        </pc:sldMkLst>
        <pc:spChg chg="mod">
          <ac:chgData name="Gina Beltramo" userId="ba531e20-3251-423b-909f-83f20f555cdb" providerId="ADAL" clId="{6AA7F6D3-6AF4-4225-85BF-7BB70D757684}" dt="2024-08-23T23:26:51.747" v="182" actId="27636"/>
          <ac:spMkLst>
            <pc:docMk/>
            <pc:sldMk cId="3208738091" sldId="270"/>
            <ac:spMk id="3" creationId="{7101BAD6-9B9F-BC76-F821-FAFDBCC90775}"/>
          </ac:spMkLst>
        </pc:spChg>
      </pc:sldChg>
      <pc:sldChg chg="modSp mod">
        <pc:chgData name="Gina Beltramo" userId="ba531e20-3251-423b-909f-83f20f555cdb" providerId="ADAL" clId="{6AA7F6D3-6AF4-4225-85BF-7BB70D757684}" dt="2024-08-23T23:28:02.695" v="242" actId="20577"/>
        <pc:sldMkLst>
          <pc:docMk/>
          <pc:sldMk cId="2384747717" sldId="273"/>
        </pc:sldMkLst>
        <pc:spChg chg="mod">
          <ac:chgData name="Gina Beltramo" userId="ba531e20-3251-423b-909f-83f20f555cdb" providerId="ADAL" clId="{6AA7F6D3-6AF4-4225-85BF-7BB70D757684}" dt="2024-08-23T23:28:02.695" v="242" actId="20577"/>
          <ac:spMkLst>
            <pc:docMk/>
            <pc:sldMk cId="2384747717" sldId="273"/>
            <ac:spMk id="3" creationId="{77013081-56A3-0BED-AF5E-2C2AFC97A1E3}"/>
          </ac:spMkLst>
        </pc:spChg>
      </pc:sldChg>
      <pc:sldChg chg="modSp mod modNotesTx">
        <pc:chgData name="Gina Beltramo" userId="ba531e20-3251-423b-909f-83f20f555cdb" providerId="ADAL" clId="{6AA7F6D3-6AF4-4225-85BF-7BB70D757684}" dt="2024-08-23T23:31:15.808" v="388"/>
        <pc:sldMkLst>
          <pc:docMk/>
          <pc:sldMk cId="2721578083" sldId="275"/>
        </pc:sldMkLst>
        <pc:spChg chg="mod">
          <ac:chgData name="Gina Beltramo" userId="ba531e20-3251-423b-909f-83f20f555cdb" providerId="ADAL" clId="{6AA7F6D3-6AF4-4225-85BF-7BB70D757684}" dt="2024-08-23T23:30:58.870" v="384" actId="27636"/>
          <ac:spMkLst>
            <pc:docMk/>
            <pc:sldMk cId="2721578083" sldId="275"/>
            <ac:spMk id="2" creationId="{63D5AB6C-C943-F997-CE27-3A799C1587F4}"/>
          </ac:spMkLst>
        </pc:spChg>
        <pc:spChg chg="mod">
          <ac:chgData name="Gina Beltramo" userId="ba531e20-3251-423b-909f-83f20f555cdb" providerId="ADAL" clId="{6AA7F6D3-6AF4-4225-85BF-7BB70D757684}" dt="2024-08-23T23:31:14.032" v="387" actId="5793"/>
          <ac:spMkLst>
            <pc:docMk/>
            <pc:sldMk cId="2721578083" sldId="275"/>
            <ac:spMk id="3" creationId="{F6240657-17C1-AFA4-C5B6-6FF836C6C24C}"/>
          </ac:spMkLst>
        </pc:spChg>
      </pc:sldChg>
      <pc:sldChg chg="modSp mod">
        <pc:chgData name="Gina Beltramo" userId="ba531e20-3251-423b-909f-83f20f555cdb" providerId="ADAL" clId="{6AA7F6D3-6AF4-4225-85BF-7BB70D757684}" dt="2024-08-23T23:33:32.501" v="496" actId="113"/>
        <pc:sldMkLst>
          <pc:docMk/>
          <pc:sldMk cId="3054760174" sldId="276"/>
        </pc:sldMkLst>
        <pc:spChg chg="mod">
          <ac:chgData name="Gina Beltramo" userId="ba531e20-3251-423b-909f-83f20f555cdb" providerId="ADAL" clId="{6AA7F6D3-6AF4-4225-85BF-7BB70D757684}" dt="2024-08-23T23:33:32.501" v="496" actId="113"/>
          <ac:spMkLst>
            <pc:docMk/>
            <pc:sldMk cId="3054760174" sldId="276"/>
            <ac:spMk id="3" creationId="{94395BB3-7373-9095-8FFB-7E5CCFF21C5E}"/>
          </ac:spMkLst>
        </pc:spChg>
      </pc:sldChg>
      <pc:sldChg chg="modSp mod">
        <pc:chgData name="Gina Beltramo" userId="ba531e20-3251-423b-909f-83f20f555cdb" providerId="ADAL" clId="{6AA7F6D3-6AF4-4225-85BF-7BB70D757684}" dt="2024-08-23T23:34:20.060" v="521" actId="20577"/>
        <pc:sldMkLst>
          <pc:docMk/>
          <pc:sldMk cId="4121915489" sldId="277"/>
        </pc:sldMkLst>
        <pc:spChg chg="mod">
          <ac:chgData name="Gina Beltramo" userId="ba531e20-3251-423b-909f-83f20f555cdb" providerId="ADAL" clId="{6AA7F6D3-6AF4-4225-85BF-7BB70D757684}" dt="2024-08-23T23:34:20.060" v="521" actId="20577"/>
          <ac:spMkLst>
            <pc:docMk/>
            <pc:sldMk cId="4121915489" sldId="277"/>
            <ac:spMk id="3" creationId="{E0D3B812-9055-4E77-893B-3137EEF35954}"/>
          </ac:spMkLst>
        </pc:spChg>
      </pc:sldChg>
      <pc:sldChg chg="modSp mod">
        <pc:chgData name="Gina Beltramo" userId="ba531e20-3251-423b-909f-83f20f555cdb" providerId="ADAL" clId="{6AA7F6D3-6AF4-4225-85BF-7BB70D757684}" dt="2024-08-23T23:35:12.265" v="551" actId="20577"/>
        <pc:sldMkLst>
          <pc:docMk/>
          <pc:sldMk cId="2698092876" sldId="278"/>
        </pc:sldMkLst>
        <pc:spChg chg="mod">
          <ac:chgData name="Gina Beltramo" userId="ba531e20-3251-423b-909f-83f20f555cdb" providerId="ADAL" clId="{6AA7F6D3-6AF4-4225-85BF-7BB70D757684}" dt="2024-08-23T23:35:12.265" v="551" actId="20577"/>
          <ac:spMkLst>
            <pc:docMk/>
            <pc:sldMk cId="2698092876" sldId="278"/>
            <ac:spMk id="3" creationId="{BF45DE39-99E5-0F9A-DAFD-CE458C6CBD7F}"/>
          </ac:spMkLst>
        </pc:spChg>
      </pc:sldChg>
      <pc:sldChg chg="modSp mod">
        <pc:chgData name="Gina Beltramo" userId="ba531e20-3251-423b-909f-83f20f555cdb" providerId="ADAL" clId="{6AA7F6D3-6AF4-4225-85BF-7BB70D757684}" dt="2024-08-23T23:36:38.058" v="561" actId="5793"/>
        <pc:sldMkLst>
          <pc:docMk/>
          <pc:sldMk cId="4210459858" sldId="279"/>
        </pc:sldMkLst>
        <pc:spChg chg="mod">
          <ac:chgData name="Gina Beltramo" userId="ba531e20-3251-423b-909f-83f20f555cdb" providerId="ADAL" clId="{6AA7F6D3-6AF4-4225-85BF-7BB70D757684}" dt="2024-08-23T23:36:38.058" v="561" actId="5793"/>
          <ac:spMkLst>
            <pc:docMk/>
            <pc:sldMk cId="4210459858" sldId="279"/>
            <ac:spMk id="3" creationId="{37371DC9-3702-C082-D933-628EFA754C25}"/>
          </ac:spMkLst>
        </pc:spChg>
      </pc:sldChg>
      <pc:sldChg chg="modSp mod ord">
        <pc:chgData name="Gina Beltramo" userId="ba531e20-3251-423b-909f-83f20f555cdb" providerId="ADAL" clId="{6AA7F6D3-6AF4-4225-85BF-7BB70D757684}" dt="2024-08-23T23:16:00.013" v="14" actId="27636"/>
        <pc:sldMkLst>
          <pc:docMk/>
          <pc:sldMk cId="483117426" sldId="281"/>
        </pc:sldMkLst>
        <pc:spChg chg="mod">
          <ac:chgData name="Gina Beltramo" userId="ba531e20-3251-423b-909f-83f20f555cdb" providerId="ADAL" clId="{6AA7F6D3-6AF4-4225-85BF-7BB70D757684}" dt="2024-08-23T23:16:00.013" v="14" actId="27636"/>
          <ac:spMkLst>
            <pc:docMk/>
            <pc:sldMk cId="483117426" sldId="281"/>
            <ac:spMk id="3" creationId="{EE0EFF78-B0D7-D8FA-E836-479ECB58BC0B}"/>
          </ac:spMkLst>
        </pc:spChg>
      </pc:sldChg>
      <pc:sldChg chg="modSp del mod ord">
        <pc:chgData name="Gina Beltramo" userId="ba531e20-3251-423b-909f-83f20f555cdb" providerId="ADAL" clId="{6AA7F6D3-6AF4-4225-85BF-7BB70D757684}" dt="2024-08-23T23:24:08.454" v="123" actId="2696"/>
        <pc:sldMkLst>
          <pc:docMk/>
          <pc:sldMk cId="4214155240" sldId="282"/>
        </pc:sldMkLst>
        <pc:spChg chg="mod">
          <ac:chgData name="Gina Beltramo" userId="ba531e20-3251-423b-909f-83f20f555cdb" providerId="ADAL" clId="{6AA7F6D3-6AF4-4225-85BF-7BB70D757684}" dt="2024-08-23T23:19:02.816" v="34" actId="20577"/>
          <ac:spMkLst>
            <pc:docMk/>
            <pc:sldMk cId="4214155240" sldId="282"/>
            <ac:spMk id="2" creationId="{8BE0C78D-3BE7-48C8-9370-F66620567DE2}"/>
          </ac:spMkLst>
        </pc:spChg>
        <pc:spChg chg="mod">
          <ac:chgData name="Gina Beltramo" userId="ba531e20-3251-423b-909f-83f20f555cdb" providerId="ADAL" clId="{6AA7F6D3-6AF4-4225-85BF-7BB70D757684}" dt="2024-08-23T23:20:50.765" v="41" actId="27636"/>
          <ac:spMkLst>
            <pc:docMk/>
            <pc:sldMk cId="4214155240" sldId="282"/>
            <ac:spMk id="3" creationId="{1483AFF4-4ED3-19FF-D750-B7E825D35F73}"/>
          </ac:spMkLst>
        </pc:spChg>
      </pc:sldChg>
      <pc:sldChg chg="modSp mod">
        <pc:chgData name="Gina Beltramo" userId="ba531e20-3251-423b-909f-83f20f555cdb" providerId="ADAL" clId="{6AA7F6D3-6AF4-4225-85BF-7BB70D757684}" dt="2024-08-23T23:24:27.618" v="124" actId="113"/>
        <pc:sldMkLst>
          <pc:docMk/>
          <pc:sldMk cId="3769843817" sldId="283"/>
        </pc:sldMkLst>
        <pc:spChg chg="mod">
          <ac:chgData name="Gina Beltramo" userId="ba531e20-3251-423b-909f-83f20f555cdb" providerId="ADAL" clId="{6AA7F6D3-6AF4-4225-85BF-7BB70D757684}" dt="2024-08-23T23:24:27.618" v="124" actId="113"/>
          <ac:spMkLst>
            <pc:docMk/>
            <pc:sldMk cId="3769843817" sldId="283"/>
            <ac:spMk id="3" creationId="{036E733E-F183-04A9-31C6-42BB59FB0C79}"/>
          </ac:spMkLst>
        </pc:spChg>
      </pc:sldChg>
      <pc:sldChg chg="modSp new mod">
        <pc:chgData name="Gina Beltramo" userId="ba531e20-3251-423b-909f-83f20f555cdb" providerId="ADAL" clId="{6AA7F6D3-6AF4-4225-85BF-7BB70D757684}" dt="2024-08-23T23:27:25.145" v="232" actId="20577"/>
        <pc:sldMkLst>
          <pc:docMk/>
          <pc:sldMk cId="1674673125" sldId="284"/>
        </pc:sldMkLst>
        <pc:spChg chg="mod">
          <ac:chgData name="Gina Beltramo" userId="ba531e20-3251-423b-909f-83f20f555cdb" providerId="ADAL" clId="{6AA7F6D3-6AF4-4225-85BF-7BB70D757684}" dt="2024-08-23T23:27:25.145" v="232" actId="20577"/>
          <ac:spMkLst>
            <pc:docMk/>
            <pc:sldMk cId="1674673125" sldId="284"/>
            <ac:spMk id="3" creationId="{90E1E875-F1B6-1943-F3EF-C38574AF4BB8}"/>
          </ac:spMkLst>
        </pc:spChg>
      </pc:sldChg>
      <pc:sldChg chg="modSp new mod ord">
        <pc:chgData name="Gina Beltramo" userId="ba531e20-3251-423b-909f-83f20f555cdb" providerId="ADAL" clId="{6AA7F6D3-6AF4-4225-85BF-7BB70D757684}" dt="2024-08-23T23:30:44.523" v="379" actId="20577"/>
        <pc:sldMkLst>
          <pc:docMk/>
          <pc:sldMk cId="3776651643" sldId="285"/>
        </pc:sldMkLst>
        <pc:spChg chg="mod">
          <ac:chgData name="Gina Beltramo" userId="ba531e20-3251-423b-909f-83f20f555cdb" providerId="ADAL" clId="{6AA7F6D3-6AF4-4225-85BF-7BB70D757684}" dt="2024-08-23T23:30:44.523" v="379" actId="20577"/>
          <ac:spMkLst>
            <pc:docMk/>
            <pc:sldMk cId="3776651643" sldId="285"/>
            <ac:spMk id="3" creationId="{5E3153C4-4FE7-CE2F-2D83-3BEAA12F6BAF}"/>
          </ac:spMkLst>
        </pc:spChg>
      </pc:sldChg>
      <pc:sldChg chg="modSp new del mod ord">
        <pc:chgData name="Gina Beltramo" userId="ba531e20-3251-423b-909f-83f20f555cdb" providerId="ADAL" clId="{6AA7F6D3-6AF4-4225-85BF-7BB70D757684}" dt="2024-08-23T23:32:48.712" v="480" actId="2696"/>
        <pc:sldMkLst>
          <pc:docMk/>
          <pc:sldMk cId="2196729579" sldId="286"/>
        </pc:sldMkLst>
        <pc:spChg chg="mod">
          <ac:chgData name="Gina Beltramo" userId="ba531e20-3251-423b-909f-83f20f555cdb" providerId="ADAL" clId="{6AA7F6D3-6AF4-4225-85BF-7BB70D757684}" dt="2024-08-23T23:32:27.613" v="479" actId="122"/>
          <ac:spMkLst>
            <pc:docMk/>
            <pc:sldMk cId="2196729579" sldId="286"/>
            <ac:spMk id="3" creationId="{A1C7517A-54AF-1EEB-4778-255861A8B505}"/>
          </ac:spMkLst>
        </pc:spChg>
      </pc:sldChg>
    </pc:docChg>
  </pc:docChgLst>
  <pc:docChgLst>
    <pc:chgData name="Raj Deol" userId="34a51b52-23ed-4213-ba02-48d536dc6800" providerId="ADAL" clId="{EC64754E-9A32-451B-AD0D-7DFD755EE878}"/>
    <pc:docChg chg="undo redo custSel modSld">
      <pc:chgData name="Raj Deol" userId="34a51b52-23ed-4213-ba02-48d536dc6800" providerId="ADAL" clId="{EC64754E-9A32-451B-AD0D-7DFD755EE878}" dt="2024-08-26T19:40:36.639" v="607" actId="1076"/>
      <pc:docMkLst>
        <pc:docMk/>
      </pc:docMkLst>
      <pc:sldChg chg="addSp modSp mod setBg">
        <pc:chgData name="Raj Deol" userId="34a51b52-23ed-4213-ba02-48d536dc6800" providerId="ADAL" clId="{EC64754E-9A32-451B-AD0D-7DFD755EE878}" dt="2024-08-26T19:40:36.639" v="607" actId="1076"/>
        <pc:sldMkLst>
          <pc:docMk/>
          <pc:sldMk cId="1397680917" sldId="256"/>
        </pc:sldMkLst>
        <pc:spChg chg="mod">
          <ac:chgData name="Raj Deol" userId="34a51b52-23ed-4213-ba02-48d536dc6800" providerId="ADAL" clId="{EC64754E-9A32-451B-AD0D-7DFD755EE878}" dt="2024-08-26T19:31:51.528" v="491" actId="2711"/>
          <ac:spMkLst>
            <pc:docMk/>
            <pc:sldMk cId="1397680917" sldId="256"/>
            <ac:spMk id="2" creationId="{8C35D838-C783-670F-87B5-FFF52733CA30}"/>
          </ac:spMkLst>
        </pc:spChg>
        <pc:spChg chg="mod">
          <ac:chgData name="Raj Deol" userId="34a51b52-23ed-4213-ba02-48d536dc6800" providerId="ADAL" clId="{EC64754E-9A32-451B-AD0D-7DFD755EE878}" dt="2024-08-26T19:40:36.639" v="607" actId="1076"/>
          <ac:spMkLst>
            <pc:docMk/>
            <pc:sldMk cId="1397680917" sldId="256"/>
            <ac:spMk id="3" creationId="{A3ADF0B4-4468-D4A8-4494-A2F7BE7C061F}"/>
          </ac:spMkLst>
        </pc:spChg>
        <pc:spChg chg="add">
          <ac:chgData name="Raj Deol" userId="34a51b52-23ed-4213-ba02-48d536dc6800" providerId="ADAL" clId="{EC64754E-9A32-451B-AD0D-7DFD755EE878}" dt="2024-08-26T17:37:35.127" v="11" actId="26606"/>
          <ac:spMkLst>
            <pc:docMk/>
            <pc:sldMk cId="1397680917" sldId="256"/>
            <ac:spMk id="8" creationId="{04B3A732-BD30-43B3-B22F-86F94190750E}"/>
          </ac:spMkLst>
        </pc:spChg>
        <pc:spChg chg="add">
          <ac:chgData name="Raj Deol" userId="34a51b52-23ed-4213-ba02-48d536dc6800" providerId="ADAL" clId="{EC64754E-9A32-451B-AD0D-7DFD755EE878}" dt="2024-08-26T17:37:35.127" v="11" actId="26606"/>
          <ac:spMkLst>
            <pc:docMk/>
            <pc:sldMk cId="1397680917" sldId="256"/>
            <ac:spMk id="10" creationId="{CB5978F0-8D3C-4B12-B071-F1254173E35D}"/>
          </ac:spMkLst>
        </pc:spChg>
      </pc:sldChg>
      <pc:sldChg chg="addSp delSp modSp mod setBg setClrOvrMap">
        <pc:chgData name="Raj Deol" userId="34a51b52-23ed-4213-ba02-48d536dc6800" providerId="ADAL" clId="{EC64754E-9A32-451B-AD0D-7DFD755EE878}" dt="2024-08-26T19:31:54.264" v="492" actId="2711"/>
        <pc:sldMkLst>
          <pc:docMk/>
          <pc:sldMk cId="3565076519" sldId="257"/>
        </pc:sldMkLst>
        <pc:spChg chg="mod">
          <ac:chgData name="Raj Deol" userId="34a51b52-23ed-4213-ba02-48d536dc6800" providerId="ADAL" clId="{EC64754E-9A32-451B-AD0D-7DFD755EE878}" dt="2024-08-26T19:31:54.264" v="492" actId="2711"/>
          <ac:spMkLst>
            <pc:docMk/>
            <pc:sldMk cId="3565076519" sldId="257"/>
            <ac:spMk id="2" creationId="{9791A7A9-3EA2-C8A8-D622-962B13D6E354}"/>
          </ac:spMkLst>
        </pc:spChg>
        <pc:spChg chg="del mod">
          <ac:chgData name="Raj Deol" userId="34a51b52-23ed-4213-ba02-48d536dc6800" providerId="ADAL" clId="{EC64754E-9A32-451B-AD0D-7DFD755EE878}" dt="2024-08-26T17:39:10.321" v="39" actId="26606"/>
          <ac:spMkLst>
            <pc:docMk/>
            <pc:sldMk cId="3565076519" sldId="257"/>
            <ac:spMk id="3" creationId="{1A470302-B3AB-F4BB-AB47-8951EFABC5C5}"/>
          </ac:spMkLst>
        </pc:spChg>
        <pc:spChg chg="add">
          <ac:chgData name="Raj Deol" userId="34a51b52-23ed-4213-ba02-48d536dc6800" providerId="ADAL" clId="{EC64754E-9A32-451B-AD0D-7DFD755EE878}" dt="2024-08-26T17:39:10.321" v="39" actId="26606"/>
          <ac:spMkLst>
            <pc:docMk/>
            <pc:sldMk cId="3565076519" sldId="257"/>
            <ac:spMk id="9" creationId="{CE471017-3497-4F9F-A862-BA1016D13A07}"/>
          </ac:spMkLst>
        </pc:spChg>
        <pc:spChg chg="add">
          <ac:chgData name="Raj Deol" userId="34a51b52-23ed-4213-ba02-48d536dc6800" providerId="ADAL" clId="{EC64754E-9A32-451B-AD0D-7DFD755EE878}" dt="2024-08-26T17:39:10.321" v="39" actId="26606"/>
          <ac:spMkLst>
            <pc:docMk/>
            <pc:sldMk cId="3565076519" sldId="257"/>
            <ac:spMk id="11" creationId="{6E7BB245-1516-48B9-8C45-E83FC9BF66E6}"/>
          </ac:spMkLst>
        </pc:spChg>
        <pc:spChg chg="add">
          <ac:chgData name="Raj Deol" userId="34a51b52-23ed-4213-ba02-48d536dc6800" providerId="ADAL" clId="{EC64754E-9A32-451B-AD0D-7DFD755EE878}" dt="2024-08-26T17:39:10.321" v="39" actId="26606"/>
          <ac:spMkLst>
            <pc:docMk/>
            <pc:sldMk cId="3565076519" sldId="257"/>
            <ac:spMk id="13" creationId="{762C5FF7-82FA-4981-A20D-264C4BBF1800}"/>
          </ac:spMkLst>
        </pc:spChg>
        <pc:graphicFrameChg chg="add mod">
          <ac:chgData name="Raj Deol" userId="34a51b52-23ed-4213-ba02-48d536dc6800" providerId="ADAL" clId="{EC64754E-9A32-451B-AD0D-7DFD755EE878}" dt="2024-08-26T17:39:42.013" v="43" actId="207"/>
          <ac:graphicFrameMkLst>
            <pc:docMk/>
            <pc:sldMk cId="3565076519" sldId="257"/>
            <ac:graphicFrameMk id="5" creationId="{FD4DC1F4-DE15-52DE-3CD8-A2C223781AE6}"/>
          </ac:graphicFrameMkLst>
        </pc:graphicFrameChg>
      </pc:sldChg>
      <pc:sldChg chg="modSp mod">
        <pc:chgData name="Raj Deol" userId="34a51b52-23ed-4213-ba02-48d536dc6800" providerId="ADAL" clId="{EC64754E-9A32-451B-AD0D-7DFD755EE878}" dt="2024-08-26T19:32:10.007" v="495" actId="2711"/>
        <pc:sldMkLst>
          <pc:docMk/>
          <pc:sldMk cId="713748051" sldId="258"/>
        </pc:sldMkLst>
        <pc:spChg chg="mod">
          <ac:chgData name="Raj Deol" userId="34a51b52-23ed-4213-ba02-48d536dc6800" providerId="ADAL" clId="{EC64754E-9A32-451B-AD0D-7DFD755EE878}" dt="2024-08-26T19:32:10.007" v="495" actId="2711"/>
          <ac:spMkLst>
            <pc:docMk/>
            <pc:sldMk cId="713748051" sldId="258"/>
            <ac:spMk id="2" creationId="{F6591989-A632-F491-2C51-B1DBCE2E9B0A}"/>
          </ac:spMkLst>
        </pc:spChg>
        <pc:spChg chg="mod">
          <ac:chgData name="Raj Deol" userId="34a51b52-23ed-4213-ba02-48d536dc6800" providerId="ADAL" clId="{EC64754E-9A32-451B-AD0D-7DFD755EE878}" dt="2024-08-26T17:37:26.980" v="4" actId="27636"/>
          <ac:spMkLst>
            <pc:docMk/>
            <pc:sldMk cId="713748051" sldId="258"/>
            <ac:spMk id="3" creationId="{888F6FF1-72FE-157B-A2CC-30629C5C6F54}"/>
          </ac:spMkLst>
        </pc:spChg>
      </pc:sldChg>
      <pc:sldChg chg="addSp delSp modSp mod setBg setClrOvrMap">
        <pc:chgData name="Raj Deol" userId="34a51b52-23ed-4213-ba02-48d536dc6800" providerId="ADAL" clId="{EC64754E-9A32-451B-AD0D-7DFD755EE878}" dt="2024-08-26T19:32:15.209" v="496" actId="2711"/>
        <pc:sldMkLst>
          <pc:docMk/>
          <pc:sldMk cId="1694073134" sldId="259"/>
        </pc:sldMkLst>
        <pc:spChg chg="mod">
          <ac:chgData name="Raj Deol" userId="34a51b52-23ed-4213-ba02-48d536dc6800" providerId="ADAL" clId="{EC64754E-9A32-451B-AD0D-7DFD755EE878}" dt="2024-08-26T19:32:15.209" v="496" actId="2711"/>
          <ac:spMkLst>
            <pc:docMk/>
            <pc:sldMk cId="1694073134" sldId="259"/>
            <ac:spMk id="2" creationId="{A608B980-B484-0D10-3819-1342FAFFBA9B}"/>
          </ac:spMkLst>
        </pc:spChg>
        <pc:spChg chg="add del mod">
          <ac:chgData name="Raj Deol" userId="34a51b52-23ed-4213-ba02-48d536dc6800" providerId="ADAL" clId="{EC64754E-9A32-451B-AD0D-7DFD755EE878}" dt="2024-08-26T17:46:21.526" v="81" actId="26606"/>
          <ac:spMkLst>
            <pc:docMk/>
            <pc:sldMk cId="1694073134" sldId="259"/>
            <ac:spMk id="3" creationId="{FD375A94-644F-90F3-E756-586B9DEF0AB0}"/>
          </ac:spMkLst>
        </pc:spChg>
        <pc:spChg chg="add del">
          <ac:chgData name="Raj Deol" userId="34a51b52-23ed-4213-ba02-48d536dc6800" providerId="ADAL" clId="{EC64754E-9A32-451B-AD0D-7DFD755EE878}" dt="2024-08-26T17:45:39.007" v="66" actId="26606"/>
          <ac:spMkLst>
            <pc:docMk/>
            <pc:sldMk cId="1694073134" sldId="259"/>
            <ac:spMk id="7" creationId="{FD375A94-644F-90F3-E756-586B9DEF0AB0}"/>
          </ac:spMkLst>
        </pc:spChg>
        <pc:spChg chg="add del">
          <ac:chgData name="Raj Deol" userId="34a51b52-23ed-4213-ba02-48d536dc6800" providerId="ADAL" clId="{EC64754E-9A32-451B-AD0D-7DFD755EE878}" dt="2024-08-26T17:45:39.007" v="66" actId="26606"/>
          <ac:spMkLst>
            <pc:docMk/>
            <pc:sldMk cId="1694073134" sldId="259"/>
            <ac:spMk id="8" creationId="{4FD616AB-2B32-4A45-BEC9-C743E8978059}"/>
          </ac:spMkLst>
        </pc:spChg>
        <pc:spChg chg="add del">
          <ac:chgData name="Raj Deol" userId="34a51b52-23ed-4213-ba02-48d536dc6800" providerId="ADAL" clId="{EC64754E-9A32-451B-AD0D-7DFD755EE878}" dt="2024-08-26T17:45:39.007" v="66" actId="26606"/>
          <ac:spMkLst>
            <pc:docMk/>
            <pc:sldMk cId="1694073134" sldId="259"/>
            <ac:spMk id="10" creationId="{BEC91407-C839-4EE3-B5C6-34919D3DE7B5}"/>
          </ac:spMkLst>
        </pc:spChg>
        <pc:spChg chg="add del">
          <ac:chgData name="Raj Deol" userId="34a51b52-23ed-4213-ba02-48d536dc6800" providerId="ADAL" clId="{EC64754E-9A32-451B-AD0D-7DFD755EE878}" dt="2024-08-26T17:45:40.060" v="68" actId="26606"/>
          <ac:spMkLst>
            <pc:docMk/>
            <pc:sldMk cId="1694073134" sldId="259"/>
            <ac:spMk id="12" creationId="{1A6D86F0-98E0-4468-9315-41BF7B0F2E68}"/>
          </ac:spMkLst>
        </pc:spChg>
        <pc:spChg chg="add del">
          <ac:chgData name="Raj Deol" userId="34a51b52-23ed-4213-ba02-48d536dc6800" providerId="ADAL" clId="{EC64754E-9A32-451B-AD0D-7DFD755EE878}" dt="2024-08-26T17:45:40.060" v="68" actId="26606"/>
          <ac:spMkLst>
            <pc:docMk/>
            <pc:sldMk cId="1694073134" sldId="259"/>
            <ac:spMk id="13" creationId="{CE957058-57AD-46A9-BAE9-7145CB3504F9}"/>
          </ac:spMkLst>
        </pc:spChg>
        <pc:spChg chg="add del">
          <ac:chgData name="Raj Deol" userId="34a51b52-23ed-4213-ba02-48d536dc6800" providerId="ADAL" clId="{EC64754E-9A32-451B-AD0D-7DFD755EE878}" dt="2024-08-26T17:45:40.060" v="68" actId="26606"/>
          <ac:spMkLst>
            <pc:docMk/>
            <pc:sldMk cId="1694073134" sldId="259"/>
            <ac:spMk id="14" creationId="{FD375A94-644F-90F3-E756-586B9DEF0AB0}"/>
          </ac:spMkLst>
        </pc:spChg>
        <pc:spChg chg="add del">
          <ac:chgData name="Raj Deol" userId="34a51b52-23ed-4213-ba02-48d536dc6800" providerId="ADAL" clId="{EC64754E-9A32-451B-AD0D-7DFD755EE878}" dt="2024-08-26T17:46:02.641" v="76" actId="26606"/>
          <ac:spMkLst>
            <pc:docMk/>
            <pc:sldMk cId="1694073134" sldId="259"/>
            <ac:spMk id="18" creationId="{84F5ECB1-4419-4DB3-85AE-958998FC350A}"/>
          </ac:spMkLst>
        </pc:spChg>
        <pc:spChg chg="add del">
          <ac:chgData name="Raj Deol" userId="34a51b52-23ed-4213-ba02-48d536dc6800" providerId="ADAL" clId="{EC64754E-9A32-451B-AD0D-7DFD755EE878}" dt="2024-08-26T17:46:02.641" v="76" actId="26606"/>
          <ac:spMkLst>
            <pc:docMk/>
            <pc:sldMk cId="1694073134" sldId="259"/>
            <ac:spMk id="19" creationId="{74DA5342-C972-4828-9B36-4A2510251F44}"/>
          </ac:spMkLst>
        </pc:spChg>
        <pc:spChg chg="add del">
          <ac:chgData name="Raj Deol" userId="34a51b52-23ed-4213-ba02-48d536dc6800" providerId="ADAL" clId="{EC64754E-9A32-451B-AD0D-7DFD755EE878}" dt="2024-08-26T17:46:02.641" v="76" actId="26606"/>
          <ac:spMkLst>
            <pc:docMk/>
            <pc:sldMk cId="1694073134" sldId="259"/>
            <ac:spMk id="20" creationId="{FD375A94-644F-90F3-E756-586B9DEF0AB0}"/>
          </ac:spMkLst>
        </pc:spChg>
        <pc:spChg chg="add del">
          <ac:chgData name="Raj Deol" userId="34a51b52-23ed-4213-ba02-48d536dc6800" providerId="ADAL" clId="{EC64754E-9A32-451B-AD0D-7DFD755EE878}" dt="2024-08-26T17:46:02.641" v="76" actId="26606"/>
          <ac:spMkLst>
            <pc:docMk/>
            <pc:sldMk cId="1694073134" sldId="259"/>
            <ac:spMk id="21" creationId="{97587600-1122-4831-93EE-54000FCEB023}"/>
          </ac:spMkLst>
        </pc:spChg>
        <pc:graphicFrameChg chg="add del">
          <ac:chgData name="Raj Deol" userId="34a51b52-23ed-4213-ba02-48d536dc6800" providerId="ADAL" clId="{EC64754E-9A32-451B-AD0D-7DFD755EE878}" dt="2024-08-26T17:45:37.987" v="64" actId="26606"/>
          <ac:graphicFrameMkLst>
            <pc:docMk/>
            <pc:sldMk cId="1694073134" sldId="259"/>
            <ac:graphicFrameMk id="5" creationId="{1C2609F7-B554-85EA-7730-60C2A9619856}"/>
          </ac:graphicFrameMkLst>
        </pc:graphicFrameChg>
        <pc:graphicFrameChg chg="add mod">
          <ac:chgData name="Raj Deol" userId="34a51b52-23ed-4213-ba02-48d536dc6800" providerId="ADAL" clId="{EC64754E-9A32-451B-AD0D-7DFD755EE878}" dt="2024-08-26T17:46:35.809" v="84" actId="14100"/>
          <ac:graphicFrameMkLst>
            <pc:docMk/>
            <pc:sldMk cId="1694073134" sldId="259"/>
            <ac:graphicFrameMk id="6" creationId="{649607AE-5210-C418-9ECC-676C1CD86239}"/>
          </ac:graphicFrameMkLst>
        </pc:graphicFrameChg>
        <pc:graphicFrameChg chg="add del">
          <ac:chgData name="Raj Deol" userId="34a51b52-23ed-4213-ba02-48d536dc6800" providerId="ADAL" clId="{EC64754E-9A32-451B-AD0D-7DFD755EE878}" dt="2024-08-26T17:45:46.806" v="70" actId="26606"/>
          <ac:graphicFrameMkLst>
            <pc:docMk/>
            <pc:sldMk cId="1694073134" sldId="259"/>
            <ac:graphicFrameMk id="16" creationId="{1C2609F7-B554-85EA-7730-60C2A9619856}"/>
          </ac:graphicFrameMkLst>
        </pc:graphicFrameChg>
      </pc:sldChg>
      <pc:sldChg chg="addSp modSp mod setBg setClrOvrMap">
        <pc:chgData name="Raj Deol" userId="34a51b52-23ed-4213-ba02-48d536dc6800" providerId="ADAL" clId="{EC64754E-9A32-451B-AD0D-7DFD755EE878}" dt="2024-08-26T19:32:18.496" v="497" actId="2711"/>
        <pc:sldMkLst>
          <pc:docMk/>
          <pc:sldMk cId="3471589375" sldId="260"/>
        </pc:sldMkLst>
        <pc:spChg chg="mod">
          <ac:chgData name="Raj Deol" userId="34a51b52-23ed-4213-ba02-48d536dc6800" providerId="ADAL" clId="{EC64754E-9A32-451B-AD0D-7DFD755EE878}" dt="2024-08-26T19:32:18.496" v="497" actId="2711"/>
          <ac:spMkLst>
            <pc:docMk/>
            <pc:sldMk cId="3471589375" sldId="260"/>
            <ac:spMk id="2" creationId="{5E33945A-239A-AB8F-1765-5CD5D90225A9}"/>
          </ac:spMkLst>
        </pc:spChg>
        <pc:spChg chg="mod">
          <ac:chgData name="Raj Deol" userId="34a51b52-23ed-4213-ba02-48d536dc6800" providerId="ADAL" clId="{EC64754E-9A32-451B-AD0D-7DFD755EE878}" dt="2024-08-26T18:21:29.762" v="95" actId="27636"/>
          <ac:spMkLst>
            <pc:docMk/>
            <pc:sldMk cId="3471589375" sldId="260"/>
            <ac:spMk id="3" creationId="{F406D2B5-05DA-4B32-DB00-3B62BF348522}"/>
          </ac:spMkLst>
        </pc:spChg>
        <pc:spChg chg="add">
          <ac:chgData name="Raj Deol" userId="34a51b52-23ed-4213-ba02-48d536dc6800" providerId="ADAL" clId="{EC64754E-9A32-451B-AD0D-7DFD755EE878}" dt="2024-08-26T18:20:23.848" v="87" actId="26606"/>
          <ac:spMkLst>
            <pc:docMk/>
            <pc:sldMk cId="3471589375" sldId="260"/>
            <ac:spMk id="10" creationId="{9F5EF35B-201C-44F0-B571-2B74F952707D}"/>
          </ac:spMkLst>
        </pc:spChg>
        <pc:spChg chg="add">
          <ac:chgData name="Raj Deol" userId="34a51b52-23ed-4213-ba02-48d536dc6800" providerId="ADAL" clId="{EC64754E-9A32-451B-AD0D-7DFD755EE878}" dt="2024-08-26T18:20:23.848" v="87" actId="26606"/>
          <ac:spMkLst>
            <pc:docMk/>
            <pc:sldMk cId="3471589375" sldId="260"/>
            <ac:spMk id="12" creationId="{4BF33555-1B12-49B5-BADE-CEAB32216861}"/>
          </ac:spMkLst>
        </pc:spChg>
        <pc:picChg chg="add">
          <ac:chgData name="Raj Deol" userId="34a51b52-23ed-4213-ba02-48d536dc6800" providerId="ADAL" clId="{EC64754E-9A32-451B-AD0D-7DFD755EE878}" dt="2024-08-26T18:20:23.848" v="87" actId="26606"/>
          <ac:picMkLst>
            <pc:docMk/>
            <pc:sldMk cId="3471589375" sldId="260"/>
            <ac:picMk id="7" creationId="{84125733-BCA3-BF0D-C723-358A84CA72AD}"/>
          </ac:picMkLst>
        </pc:picChg>
      </pc:sldChg>
      <pc:sldChg chg="addSp delSp modSp mod setBg">
        <pc:chgData name="Raj Deol" userId="34a51b52-23ed-4213-ba02-48d536dc6800" providerId="ADAL" clId="{EC64754E-9A32-451B-AD0D-7DFD755EE878}" dt="2024-08-26T19:34:22.582" v="539" actId="2711"/>
        <pc:sldMkLst>
          <pc:docMk/>
          <pc:sldMk cId="3073492277" sldId="261"/>
        </pc:sldMkLst>
        <pc:spChg chg="mod">
          <ac:chgData name="Raj Deol" userId="34a51b52-23ed-4213-ba02-48d536dc6800" providerId="ADAL" clId="{EC64754E-9A32-451B-AD0D-7DFD755EE878}" dt="2024-08-26T19:34:22.582" v="539" actId="2711"/>
          <ac:spMkLst>
            <pc:docMk/>
            <pc:sldMk cId="3073492277" sldId="261"/>
            <ac:spMk id="2" creationId="{AF6E1A23-8547-1EAD-357E-E2C3C222BD43}"/>
          </ac:spMkLst>
        </pc:spChg>
        <pc:spChg chg="del mod">
          <ac:chgData name="Raj Deol" userId="34a51b52-23ed-4213-ba02-48d536dc6800" providerId="ADAL" clId="{EC64754E-9A32-451B-AD0D-7DFD755EE878}" dt="2024-08-26T19:21:19.023" v="350" actId="26606"/>
          <ac:spMkLst>
            <pc:docMk/>
            <pc:sldMk cId="3073492277" sldId="261"/>
            <ac:spMk id="3" creationId="{8956F6FE-39AE-C9BB-4E9E-9FE64EC76F77}"/>
          </ac:spMkLst>
        </pc:spChg>
        <pc:graphicFrameChg chg="add mod modGraphic">
          <ac:chgData name="Raj Deol" userId="34a51b52-23ed-4213-ba02-48d536dc6800" providerId="ADAL" clId="{EC64754E-9A32-451B-AD0D-7DFD755EE878}" dt="2024-08-26T19:21:33.892" v="357" actId="403"/>
          <ac:graphicFrameMkLst>
            <pc:docMk/>
            <pc:sldMk cId="3073492277" sldId="261"/>
            <ac:graphicFrameMk id="5" creationId="{3945E176-6986-398D-25FF-8114FF45A1F7}"/>
          </ac:graphicFrameMkLst>
        </pc:graphicFrameChg>
      </pc:sldChg>
      <pc:sldChg chg="addSp delSp modSp mod setBg">
        <pc:chgData name="Raj Deol" userId="34a51b52-23ed-4213-ba02-48d536dc6800" providerId="ADAL" clId="{EC64754E-9A32-451B-AD0D-7DFD755EE878}" dt="2024-08-26T19:31:05.689" v="490" actId="2711"/>
        <pc:sldMkLst>
          <pc:docMk/>
          <pc:sldMk cId="1148334010" sldId="262"/>
        </pc:sldMkLst>
        <pc:spChg chg="mod">
          <ac:chgData name="Raj Deol" userId="34a51b52-23ed-4213-ba02-48d536dc6800" providerId="ADAL" clId="{EC64754E-9A32-451B-AD0D-7DFD755EE878}" dt="2024-08-26T19:31:05.689" v="490" actId="2711"/>
          <ac:spMkLst>
            <pc:docMk/>
            <pc:sldMk cId="1148334010" sldId="262"/>
            <ac:spMk id="2" creationId="{1F405898-E943-3E2A-1F24-1D0DF0AC312B}"/>
          </ac:spMkLst>
        </pc:spChg>
        <pc:spChg chg="del mod">
          <ac:chgData name="Raj Deol" userId="34a51b52-23ed-4213-ba02-48d536dc6800" providerId="ADAL" clId="{EC64754E-9A32-451B-AD0D-7DFD755EE878}" dt="2024-08-26T17:40:03.448" v="44" actId="26606"/>
          <ac:spMkLst>
            <pc:docMk/>
            <pc:sldMk cId="1148334010" sldId="262"/>
            <ac:spMk id="3" creationId="{7FDACFB3-3903-9E8E-806C-39E425DAF9C8}"/>
          </ac:spMkLst>
        </pc:spChg>
        <pc:graphicFrameChg chg="add mod">
          <ac:chgData name="Raj Deol" userId="34a51b52-23ed-4213-ba02-48d536dc6800" providerId="ADAL" clId="{EC64754E-9A32-451B-AD0D-7DFD755EE878}" dt="2024-08-26T17:44:02.595" v="53" actId="207"/>
          <ac:graphicFrameMkLst>
            <pc:docMk/>
            <pc:sldMk cId="1148334010" sldId="262"/>
            <ac:graphicFrameMk id="5" creationId="{28769195-55E3-E66E-D655-448C5A3C0114}"/>
          </ac:graphicFrameMkLst>
        </pc:graphicFrameChg>
      </pc:sldChg>
      <pc:sldChg chg="addSp delSp modSp mod setBg setClrOvrMap">
        <pc:chgData name="Raj Deol" userId="34a51b52-23ed-4213-ba02-48d536dc6800" providerId="ADAL" clId="{EC64754E-9A32-451B-AD0D-7DFD755EE878}" dt="2024-08-26T19:32:24.100" v="498" actId="2711"/>
        <pc:sldMkLst>
          <pc:docMk/>
          <pc:sldMk cId="2456156996" sldId="264"/>
        </pc:sldMkLst>
        <pc:spChg chg="mod">
          <ac:chgData name="Raj Deol" userId="34a51b52-23ed-4213-ba02-48d536dc6800" providerId="ADAL" clId="{EC64754E-9A32-451B-AD0D-7DFD755EE878}" dt="2024-08-26T19:32:24.100" v="498" actId="2711"/>
          <ac:spMkLst>
            <pc:docMk/>
            <pc:sldMk cId="2456156996" sldId="264"/>
            <ac:spMk id="2" creationId="{E5A51AD1-11DC-F43F-01AF-4C8FB585D3D5}"/>
          </ac:spMkLst>
        </pc:spChg>
        <pc:spChg chg="del mod">
          <ac:chgData name="Raj Deol" userId="34a51b52-23ed-4213-ba02-48d536dc6800" providerId="ADAL" clId="{EC64754E-9A32-451B-AD0D-7DFD755EE878}" dt="2024-08-26T18:22:06.126" v="100" actId="26606"/>
          <ac:spMkLst>
            <pc:docMk/>
            <pc:sldMk cId="2456156996" sldId="264"/>
            <ac:spMk id="3" creationId="{38BA7094-0E48-EF6A-4108-0FAC731D29C3}"/>
          </ac:spMkLst>
        </pc:spChg>
        <pc:spChg chg="add del">
          <ac:chgData name="Raj Deol" userId="34a51b52-23ed-4213-ba02-48d536dc6800" providerId="ADAL" clId="{EC64754E-9A32-451B-AD0D-7DFD755EE878}" dt="2024-08-26T18:24:06.298" v="194" actId="26606"/>
          <ac:spMkLst>
            <pc:docMk/>
            <pc:sldMk cId="2456156996" sldId="264"/>
            <ac:spMk id="7" creationId="{CE471017-3497-4F9F-A862-BA1016D13A07}"/>
          </ac:spMkLst>
        </pc:spChg>
        <pc:spChg chg="add del">
          <ac:chgData name="Raj Deol" userId="34a51b52-23ed-4213-ba02-48d536dc6800" providerId="ADAL" clId="{EC64754E-9A32-451B-AD0D-7DFD755EE878}" dt="2024-08-26T18:24:06.298" v="194" actId="26606"/>
          <ac:spMkLst>
            <pc:docMk/>
            <pc:sldMk cId="2456156996" sldId="264"/>
            <ac:spMk id="8" creationId="{6E7BB245-1516-48B9-8C45-E83FC9BF66E6}"/>
          </ac:spMkLst>
        </pc:spChg>
        <pc:spChg chg="add del">
          <ac:chgData name="Raj Deol" userId="34a51b52-23ed-4213-ba02-48d536dc6800" providerId="ADAL" clId="{EC64754E-9A32-451B-AD0D-7DFD755EE878}" dt="2024-08-26T18:22:21.460" v="102" actId="26606"/>
          <ac:spMkLst>
            <pc:docMk/>
            <pc:sldMk cId="2456156996" sldId="264"/>
            <ac:spMk id="10" creationId="{237B7956-A553-41D5-8F6E-3214FE1AA92A}"/>
          </ac:spMkLst>
        </pc:spChg>
        <pc:spChg chg="add del">
          <ac:chgData name="Raj Deol" userId="34a51b52-23ed-4213-ba02-48d536dc6800" providerId="ADAL" clId="{EC64754E-9A32-451B-AD0D-7DFD755EE878}" dt="2024-08-26T18:22:21.460" v="102" actId="26606"/>
          <ac:spMkLst>
            <pc:docMk/>
            <pc:sldMk cId="2456156996" sldId="264"/>
            <ac:spMk id="12" creationId="{14C5E7D1-5B1B-43B4-A338-E9D0077BA389}"/>
          </ac:spMkLst>
        </pc:spChg>
        <pc:spChg chg="add del">
          <ac:chgData name="Raj Deol" userId="34a51b52-23ed-4213-ba02-48d536dc6800" providerId="ADAL" clId="{EC64754E-9A32-451B-AD0D-7DFD755EE878}" dt="2024-08-26T18:24:06.298" v="194" actId="26606"/>
          <ac:spMkLst>
            <pc:docMk/>
            <pc:sldMk cId="2456156996" sldId="264"/>
            <ac:spMk id="14" creationId="{762C5FF7-82FA-4981-A20D-264C4BBF1800}"/>
          </ac:spMkLst>
        </pc:spChg>
        <pc:spChg chg="add del">
          <ac:chgData name="Raj Deol" userId="34a51b52-23ed-4213-ba02-48d536dc6800" providerId="ADAL" clId="{EC64754E-9A32-451B-AD0D-7DFD755EE878}" dt="2024-08-26T18:24:06.285" v="193" actId="26606"/>
          <ac:spMkLst>
            <pc:docMk/>
            <pc:sldMk cId="2456156996" sldId="264"/>
            <ac:spMk id="19" creationId="{903EC245-C9B2-41DB-AC99-41DB7FC148D7}"/>
          </ac:spMkLst>
        </pc:spChg>
        <pc:spChg chg="add del">
          <ac:chgData name="Raj Deol" userId="34a51b52-23ed-4213-ba02-48d536dc6800" providerId="ADAL" clId="{EC64754E-9A32-451B-AD0D-7DFD755EE878}" dt="2024-08-26T18:24:06.285" v="193" actId="26606"/>
          <ac:spMkLst>
            <pc:docMk/>
            <pc:sldMk cId="2456156996" sldId="264"/>
            <ac:spMk id="21" creationId="{DD006CB6-41D0-433B-A9A4-C3C0695FD141}"/>
          </ac:spMkLst>
        </pc:spChg>
        <pc:spChg chg="add del">
          <ac:chgData name="Raj Deol" userId="34a51b52-23ed-4213-ba02-48d536dc6800" providerId="ADAL" clId="{EC64754E-9A32-451B-AD0D-7DFD755EE878}" dt="2024-08-26T18:24:06.285" v="193" actId="26606"/>
          <ac:spMkLst>
            <pc:docMk/>
            <pc:sldMk cId="2456156996" sldId="264"/>
            <ac:spMk id="23" creationId="{6B085380-27CE-4E71-AA77-81E6A0399166}"/>
          </ac:spMkLst>
        </pc:spChg>
        <pc:spChg chg="add">
          <ac:chgData name="Raj Deol" userId="34a51b52-23ed-4213-ba02-48d536dc6800" providerId="ADAL" clId="{EC64754E-9A32-451B-AD0D-7DFD755EE878}" dt="2024-08-26T18:24:06.298" v="194" actId="26606"/>
          <ac:spMkLst>
            <pc:docMk/>
            <pc:sldMk cId="2456156996" sldId="264"/>
            <ac:spMk id="25" creationId="{903EC245-C9B2-41DB-AC99-41DB7FC148D7}"/>
          </ac:spMkLst>
        </pc:spChg>
        <pc:spChg chg="add">
          <ac:chgData name="Raj Deol" userId="34a51b52-23ed-4213-ba02-48d536dc6800" providerId="ADAL" clId="{EC64754E-9A32-451B-AD0D-7DFD755EE878}" dt="2024-08-26T18:24:06.298" v="194" actId="26606"/>
          <ac:spMkLst>
            <pc:docMk/>
            <pc:sldMk cId="2456156996" sldId="264"/>
            <ac:spMk id="26" creationId="{DD006CB6-41D0-433B-A9A4-C3C0695FD141}"/>
          </ac:spMkLst>
        </pc:spChg>
        <pc:spChg chg="add">
          <ac:chgData name="Raj Deol" userId="34a51b52-23ed-4213-ba02-48d536dc6800" providerId="ADAL" clId="{EC64754E-9A32-451B-AD0D-7DFD755EE878}" dt="2024-08-26T18:24:06.298" v="194" actId="26606"/>
          <ac:spMkLst>
            <pc:docMk/>
            <pc:sldMk cId="2456156996" sldId="264"/>
            <ac:spMk id="27" creationId="{6B085380-27CE-4E71-AA77-81E6A0399166}"/>
          </ac:spMkLst>
        </pc:spChg>
        <pc:graphicFrameChg chg="add mod modGraphic">
          <ac:chgData name="Raj Deol" userId="34a51b52-23ed-4213-ba02-48d536dc6800" providerId="ADAL" clId="{EC64754E-9A32-451B-AD0D-7DFD755EE878}" dt="2024-08-26T18:24:19.208" v="197" actId="14100"/>
          <ac:graphicFrameMkLst>
            <pc:docMk/>
            <pc:sldMk cId="2456156996" sldId="264"/>
            <ac:graphicFrameMk id="5" creationId="{CADB5364-2E08-85E4-1828-5DC7364DE307}"/>
          </ac:graphicFrameMkLst>
        </pc:graphicFrameChg>
      </pc:sldChg>
      <pc:sldChg chg="addSp delSp modSp mod setBg setClrOvrMap">
        <pc:chgData name="Raj Deol" userId="34a51b52-23ed-4213-ba02-48d536dc6800" providerId="ADAL" clId="{EC64754E-9A32-451B-AD0D-7DFD755EE878}" dt="2024-08-26T19:32:27.883" v="500" actId="27636"/>
        <pc:sldMkLst>
          <pc:docMk/>
          <pc:sldMk cId="4102997651" sldId="265"/>
        </pc:sldMkLst>
        <pc:spChg chg="mod">
          <ac:chgData name="Raj Deol" userId="34a51b52-23ed-4213-ba02-48d536dc6800" providerId="ADAL" clId="{EC64754E-9A32-451B-AD0D-7DFD755EE878}" dt="2024-08-26T19:32:27.883" v="500" actId="27636"/>
          <ac:spMkLst>
            <pc:docMk/>
            <pc:sldMk cId="4102997651" sldId="265"/>
            <ac:spMk id="2" creationId="{49F8B84A-0570-C6C2-EE9A-62B3984A35E3}"/>
          </ac:spMkLst>
        </pc:spChg>
        <pc:spChg chg="del mod">
          <ac:chgData name="Raj Deol" userId="34a51b52-23ed-4213-ba02-48d536dc6800" providerId="ADAL" clId="{EC64754E-9A32-451B-AD0D-7DFD755EE878}" dt="2024-08-26T18:24:29.965" v="198" actId="26606"/>
          <ac:spMkLst>
            <pc:docMk/>
            <pc:sldMk cId="4102997651" sldId="265"/>
            <ac:spMk id="3" creationId="{A5484C74-F271-FB86-6CDA-8654BA77F8C9}"/>
          </ac:spMkLst>
        </pc:spChg>
        <pc:spChg chg="add">
          <ac:chgData name="Raj Deol" userId="34a51b52-23ed-4213-ba02-48d536dc6800" providerId="ADAL" clId="{EC64754E-9A32-451B-AD0D-7DFD755EE878}" dt="2024-08-26T18:24:29.965" v="198" actId="26606"/>
          <ac:spMkLst>
            <pc:docMk/>
            <pc:sldMk cId="4102997651" sldId="265"/>
            <ac:spMk id="9" creationId="{CE471017-3497-4F9F-A862-BA1016D13A07}"/>
          </ac:spMkLst>
        </pc:spChg>
        <pc:spChg chg="add">
          <ac:chgData name="Raj Deol" userId="34a51b52-23ed-4213-ba02-48d536dc6800" providerId="ADAL" clId="{EC64754E-9A32-451B-AD0D-7DFD755EE878}" dt="2024-08-26T18:24:29.965" v="198" actId="26606"/>
          <ac:spMkLst>
            <pc:docMk/>
            <pc:sldMk cId="4102997651" sldId="265"/>
            <ac:spMk id="11" creationId="{6E7BB245-1516-48B9-8C45-E83FC9BF66E6}"/>
          </ac:spMkLst>
        </pc:spChg>
        <pc:spChg chg="add">
          <ac:chgData name="Raj Deol" userId="34a51b52-23ed-4213-ba02-48d536dc6800" providerId="ADAL" clId="{EC64754E-9A32-451B-AD0D-7DFD755EE878}" dt="2024-08-26T18:24:29.965" v="198" actId="26606"/>
          <ac:spMkLst>
            <pc:docMk/>
            <pc:sldMk cId="4102997651" sldId="265"/>
            <ac:spMk id="13" creationId="{762C5FF7-82FA-4981-A20D-264C4BBF1800}"/>
          </ac:spMkLst>
        </pc:spChg>
        <pc:graphicFrameChg chg="add mod">
          <ac:chgData name="Raj Deol" userId="34a51b52-23ed-4213-ba02-48d536dc6800" providerId="ADAL" clId="{EC64754E-9A32-451B-AD0D-7DFD755EE878}" dt="2024-08-26T18:24:39.600" v="202" actId="14100"/>
          <ac:graphicFrameMkLst>
            <pc:docMk/>
            <pc:sldMk cId="4102997651" sldId="265"/>
            <ac:graphicFrameMk id="5" creationId="{2298918A-DC3A-6459-C796-FF8AB67870E5}"/>
          </ac:graphicFrameMkLst>
        </pc:graphicFrameChg>
      </pc:sldChg>
      <pc:sldChg chg="addSp delSp modSp mod setBg">
        <pc:chgData name="Raj Deol" userId="34a51b52-23ed-4213-ba02-48d536dc6800" providerId="ADAL" clId="{EC64754E-9A32-451B-AD0D-7DFD755EE878}" dt="2024-08-26T19:32:48.753" v="508" actId="2711"/>
        <pc:sldMkLst>
          <pc:docMk/>
          <pc:sldMk cId="4263460824" sldId="267"/>
        </pc:sldMkLst>
        <pc:spChg chg="mod">
          <ac:chgData name="Raj Deol" userId="34a51b52-23ed-4213-ba02-48d536dc6800" providerId="ADAL" clId="{EC64754E-9A32-451B-AD0D-7DFD755EE878}" dt="2024-08-26T19:32:48.753" v="508" actId="2711"/>
          <ac:spMkLst>
            <pc:docMk/>
            <pc:sldMk cId="4263460824" sldId="267"/>
            <ac:spMk id="2" creationId="{3A8E944B-869E-A5B1-1EE3-68F9C231CDAB}"/>
          </ac:spMkLst>
        </pc:spChg>
        <pc:spChg chg="add del mod">
          <ac:chgData name="Raj Deol" userId="34a51b52-23ed-4213-ba02-48d536dc6800" providerId="ADAL" clId="{EC64754E-9A32-451B-AD0D-7DFD755EE878}" dt="2024-08-26T18:29:00.503" v="208" actId="26606"/>
          <ac:spMkLst>
            <pc:docMk/>
            <pc:sldMk cId="4263460824" sldId="267"/>
            <ac:spMk id="3" creationId="{7427F5BB-1D0F-0858-17CA-55302982DEA7}"/>
          </ac:spMkLst>
        </pc:spChg>
        <pc:graphicFrameChg chg="add del mod modGraphic">
          <ac:chgData name="Raj Deol" userId="34a51b52-23ed-4213-ba02-48d536dc6800" providerId="ADAL" clId="{EC64754E-9A32-451B-AD0D-7DFD755EE878}" dt="2024-08-26T18:29:26.066" v="228" actId="403"/>
          <ac:graphicFrameMkLst>
            <pc:docMk/>
            <pc:sldMk cId="4263460824" sldId="267"/>
            <ac:graphicFrameMk id="5" creationId="{04D1B102-1FB2-9A7C-C3FA-4B8D3974890B}"/>
          </ac:graphicFrameMkLst>
        </pc:graphicFrameChg>
      </pc:sldChg>
      <pc:sldChg chg="addSp modSp mod setBg setClrOvrMap">
        <pc:chgData name="Raj Deol" userId="34a51b52-23ed-4213-ba02-48d536dc6800" providerId="ADAL" clId="{EC64754E-9A32-451B-AD0D-7DFD755EE878}" dt="2024-08-26T19:32:59.548" v="510" actId="2711"/>
        <pc:sldMkLst>
          <pc:docMk/>
          <pc:sldMk cId="3208738091" sldId="270"/>
        </pc:sldMkLst>
        <pc:spChg chg="mod">
          <ac:chgData name="Raj Deol" userId="34a51b52-23ed-4213-ba02-48d536dc6800" providerId="ADAL" clId="{EC64754E-9A32-451B-AD0D-7DFD755EE878}" dt="2024-08-26T19:32:59.548" v="510" actId="2711"/>
          <ac:spMkLst>
            <pc:docMk/>
            <pc:sldMk cId="3208738091" sldId="270"/>
            <ac:spMk id="2" creationId="{8C47C963-B33D-967C-6E10-7F7C2600BD76}"/>
          </ac:spMkLst>
        </pc:spChg>
        <pc:spChg chg="mod">
          <ac:chgData name="Raj Deol" userId="34a51b52-23ed-4213-ba02-48d536dc6800" providerId="ADAL" clId="{EC64754E-9A32-451B-AD0D-7DFD755EE878}" dt="2024-08-26T19:23:55.837" v="391" actId="403"/>
          <ac:spMkLst>
            <pc:docMk/>
            <pc:sldMk cId="3208738091" sldId="270"/>
            <ac:spMk id="3" creationId="{7101BAD6-9B9F-BC76-F821-FAFDBCC90775}"/>
          </ac:spMkLst>
        </pc:spChg>
        <pc:spChg chg="add">
          <ac:chgData name="Raj Deol" userId="34a51b52-23ed-4213-ba02-48d536dc6800" providerId="ADAL" clId="{EC64754E-9A32-451B-AD0D-7DFD755EE878}" dt="2024-08-26T19:23:48.518" v="388" actId="26606"/>
          <ac:spMkLst>
            <pc:docMk/>
            <pc:sldMk cId="3208738091" sldId="270"/>
            <ac:spMk id="8" creationId="{1A6D86F0-98E0-4468-9315-41BF7B0F2E68}"/>
          </ac:spMkLst>
        </pc:spChg>
        <pc:spChg chg="add">
          <ac:chgData name="Raj Deol" userId="34a51b52-23ed-4213-ba02-48d536dc6800" providerId="ADAL" clId="{EC64754E-9A32-451B-AD0D-7DFD755EE878}" dt="2024-08-26T19:23:48.518" v="388" actId="26606"/>
          <ac:spMkLst>
            <pc:docMk/>
            <pc:sldMk cId="3208738091" sldId="270"/>
            <ac:spMk id="10" creationId="{CE957058-57AD-46A9-BAE9-7145CB3504F9}"/>
          </ac:spMkLst>
        </pc:spChg>
      </pc:sldChg>
      <pc:sldChg chg="addSp delSp modSp mod setBg">
        <pc:chgData name="Raj Deol" userId="34a51b52-23ed-4213-ba02-48d536dc6800" providerId="ADAL" clId="{EC64754E-9A32-451B-AD0D-7DFD755EE878}" dt="2024-08-26T19:33:04.066" v="511" actId="2711"/>
        <pc:sldMkLst>
          <pc:docMk/>
          <pc:sldMk cId="332438797" sldId="271"/>
        </pc:sldMkLst>
        <pc:spChg chg="mod">
          <ac:chgData name="Raj Deol" userId="34a51b52-23ed-4213-ba02-48d536dc6800" providerId="ADAL" clId="{EC64754E-9A32-451B-AD0D-7DFD755EE878}" dt="2024-08-26T19:33:04.066" v="511" actId="2711"/>
          <ac:spMkLst>
            <pc:docMk/>
            <pc:sldMk cId="332438797" sldId="271"/>
            <ac:spMk id="2" creationId="{D6758947-B321-D74F-4BC5-A09715CC9016}"/>
          </ac:spMkLst>
        </pc:spChg>
        <pc:spChg chg="del mod">
          <ac:chgData name="Raj Deol" userId="34a51b52-23ed-4213-ba02-48d536dc6800" providerId="ADAL" clId="{EC64754E-9A32-451B-AD0D-7DFD755EE878}" dt="2024-08-26T19:24:06.805" v="392" actId="26606"/>
          <ac:spMkLst>
            <pc:docMk/>
            <pc:sldMk cId="332438797" sldId="271"/>
            <ac:spMk id="3" creationId="{667C95E2-E413-8B63-DDFF-1AD5E6C7C669}"/>
          </ac:spMkLst>
        </pc:spChg>
        <pc:spChg chg="add">
          <ac:chgData name="Raj Deol" userId="34a51b52-23ed-4213-ba02-48d536dc6800" providerId="ADAL" clId="{EC64754E-9A32-451B-AD0D-7DFD755EE878}" dt="2024-08-26T19:24:35.007" v="397" actId="26606"/>
          <ac:spMkLst>
            <pc:docMk/>
            <pc:sldMk cId="332438797" sldId="271"/>
            <ac:spMk id="10" creationId="{237B7956-A553-41D5-8F6E-3214FE1AA92A}"/>
          </ac:spMkLst>
        </pc:spChg>
        <pc:spChg chg="add">
          <ac:chgData name="Raj Deol" userId="34a51b52-23ed-4213-ba02-48d536dc6800" providerId="ADAL" clId="{EC64754E-9A32-451B-AD0D-7DFD755EE878}" dt="2024-08-26T19:24:35.007" v="397" actId="26606"/>
          <ac:spMkLst>
            <pc:docMk/>
            <pc:sldMk cId="332438797" sldId="271"/>
            <ac:spMk id="12" creationId="{14C5E7D1-5B1B-43B4-A338-E9D0077BA389}"/>
          </ac:spMkLst>
        </pc:spChg>
        <pc:graphicFrameChg chg="add mod modGraphic">
          <ac:chgData name="Raj Deol" userId="34a51b52-23ed-4213-ba02-48d536dc6800" providerId="ADAL" clId="{EC64754E-9A32-451B-AD0D-7DFD755EE878}" dt="2024-08-26T19:26:57.615" v="453" actId="404"/>
          <ac:graphicFrameMkLst>
            <pc:docMk/>
            <pc:sldMk cId="332438797" sldId="271"/>
            <ac:graphicFrameMk id="5" creationId="{540EC724-AE4B-0CA9-C225-4AB9505D2579}"/>
          </ac:graphicFrameMkLst>
        </pc:graphicFrameChg>
      </pc:sldChg>
      <pc:sldChg chg="addSp modSp mod setBg setClrOvrMap">
        <pc:chgData name="Raj Deol" userId="34a51b52-23ed-4213-ba02-48d536dc6800" providerId="ADAL" clId="{EC64754E-9A32-451B-AD0D-7DFD755EE878}" dt="2024-08-26T19:27:27.454" v="459" actId="403"/>
        <pc:sldMkLst>
          <pc:docMk/>
          <pc:sldMk cId="2537975089" sldId="272"/>
        </pc:sldMkLst>
        <pc:spChg chg="mod">
          <ac:chgData name="Raj Deol" userId="34a51b52-23ed-4213-ba02-48d536dc6800" providerId="ADAL" clId="{EC64754E-9A32-451B-AD0D-7DFD755EE878}" dt="2024-08-26T19:27:19.893" v="454" actId="26606"/>
          <ac:spMkLst>
            <pc:docMk/>
            <pc:sldMk cId="2537975089" sldId="272"/>
            <ac:spMk id="2" creationId="{6F702D69-20E0-EBC5-1F45-EB70D6E129F1}"/>
          </ac:spMkLst>
        </pc:spChg>
        <pc:spChg chg="mod">
          <ac:chgData name="Raj Deol" userId="34a51b52-23ed-4213-ba02-48d536dc6800" providerId="ADAL" clId="{EC64754E-9A32-451B-AD0D-7DFD755EE878}" dt="2024-08-26T19:27:27.454" v="459" actId="403"/>
          <ac:spMkLst>
            <pc:docMk/>
            <pc:sldMk cId="2537975089" sldId="272"/>
            <ac:spMk id="3" creationId="{0634241F-FC72-7577-5F66-E57A175AC942}"/>
          </ac:spMkLst>
        </pc:spChg>
        <pc:spChg chg="add">
          <ac:chgData name="Raj Deol" userId="34a51b52-23ed-4213-ba02-48d536dc6800" providerId="ADAL" clId="{EC64754E-9A32-451B-AD0D-7DFD755EE878}" dt="2024-08-26T19:27:19.893" v="454" actId="26606"/>
          <ac:spMkLst>
            <pc:docMk/>
            <pc:sldMk cId="2537975089" sldId="272"/>
            <ac:spMk id="8" creationId="{1A6D86F0-98E0-4468-9315-41BF7B0F2E68}"/>
          </ac:spMkLst>
        </pc:spChg>
        <pc:spChg chg="add">
          <ac:chgData name="Raj Deol" userId="34a51b52-23ed-4213-ba02-48d536dc6800" providerId="ADAL" clId="{EC64754E-9A32-451B-AD0D-7DFD755EE878}" dt="2024-08-26T19:27:19.893" v="454" actId="26606"/>
          <ac:spMkLst>
            <pc:docMk/>
            <pc:sldMk cId="2537975089" sldId="272"/>
            <ac:spMk id="10" creationId="{CE957058-57AD-46A9-BAE9-7145CB3504F9}"/>
          </ac:spMkLst>
        </pc:spChg>
      </pc:sldChg>
      <pc:sldChg chg="addSp delSp modSp mod setBg">
        <pc:chgData name="Raj Deol" userId="34a51b52-23ed-4213-ba02-48d536dc6800" providerId="ADAL" clId="{EC64754E-9A32-451B-AD0D-7DFD755EE878}" dt="2024-08-26T19:33:14.766" v="518" actId="255"/>
        <pc:sldMkLst>
          <pc:docMk/>
          <pc:sldMk cId="2384747717" sldId="273"/>
        </pc:sldMkLst>
        <pc:spChg chg="mod">
          <ac:chgData name="Raj Deol" userId="34a51b52-23ed-4213-ba02-48d536dc6800" providerId="ADAL" clId="{EC64754E-9A32-451B-AD0D-7DFD755EE878}" dt="2024-08-26T19:33:14.766" v="518" actId="255"/>
          <ac:spMkLst>
            <pc:docMk/>
            <pc:sldMk cId="2384747717" sldId="273"/>
            <ac:spMk id="2" creationId="{81597DC5-E31F-88CA-1615-8EFE93DC33D7}"/>
          </ac:spMkLst>
        </pc:spChg>
        <pc:spChg chg="add del mod">
          <ac:chgData name="Raj Deol" userId="34a51b52-23ed-4213-ba02-48d536dc6800" providerId="ADAL" clId="{EC64754E-9A32-451B-AD0D-7DFD755EE878}" dt="2024-08-26T19:27:52.280" v="469" actId="26606"/>
          <ac:spMkLst>
            <pc:docMk/>
            <pc:sldMk cId="2384747717" sldId="273"/>
            <ac:spMk id="3" creationId="{77013081-56A3-0BED-AF5E-2C2AFC97A1E3}"/>
          </ac:spMkLst>
        </pc:spChg>
        <pc:graphicFrameChg chg="add del mod modGraphic">
          <ac:chgData name="Raj Deol" userId="34a51b52-23ed-4213-ba02-48d536dc6800" providerId="ADAL" clId="{EC64754E-9A32-451B-AD0D-7DFD755EE878}" dt="2024-08-26T19:28:11.606" v="478" actId="122"/>
          <ac:graphicFrameMkLst>
            <pc:docMk/>
            <pc:sldMk cId="2384747717" sldId="273"/>
            <ac:graphicFrameMk id="5" creationId="{68C9BF51-1C15-AD57-73AB-BE8CA64516BB}"/>
          </ac:graphicFrameMkLst>
        </pc:graphicFrameChg>
      </pc:sldChg>
      <pc:sldChg chg="addSp delSp modSp mod setBg setClrOvrMap">
        <pc:chgData name="Raj Deol" userId="34a51b52-23ed-4213-ba02-48d536dc6800" providerId="ADAL" clId="{EC64754E-9A32-451B-AD0D-7DFD755EE878}" dt="2024-08-26T19:28:43.386" v="488" actId="27636"/>
        <pc:sldMkLst>
          <pc:docMk/>
          <pc:sldMk cId="4063478528" sldId="274"/>
        </pc:sldMkLst>
        <pc:spChg chg="mod">
          <ac:chgData name="Raj Deol" userId="34a51b52-23ed-4213-ba02-48d536dc6800" providerId="ADAL" clId="{EC64754E-9A32-451B-AD0D-7DFD755EE878}" dt="2024-08-26T19:28:32.273" v="483" actId="26606"/>
          <ac:spMkLst>
            <pc:docMk/>
            <pc:sldMk cId="4063478528" sldId="274"/>
            <ac:spMk id="2" creationId="{2D0EBF7B-0162-5A3C-E424-D6C859F76CE8}"/>
          </ac:spMkLst>
        </pc:spChg>
        <pc:spChg chg="add del mod">
          <ac:chgData name="Raj Deol" userId="34a51b52-23ed-4213-ba02-48d536dc6800" providerId="ADAL" clId="{EC64754E-9A32-451B-AD0D-7DFD755EE878}" dt="2024-08-26T19:28:32.273" v="483" actId="26606"/>
          <ac:spMkLst>
            <pc:docMk/>
            <pc:sldMk cId="4063478528" sldId="274"/>
            <ac:spMk id="3" creationId="{466A0C8A-BBC5-EDF6-81C1-231BFAC40702}"/>
          </ac:spMkLst>
        </pc:spChg>
        <pc:spChg chg="add del">
          <ac:chgData name="Raj Deol" userId="34a51b52-23ed-4213-ba02-48d536dc6800" providerId="ADAL" clId="{EC64754E-9A32-451B-AD0D-7DFD755EE878}" dt="2024-08-26T19:28:32.273" v="482" actId="26606"/>
          <ac:spMkLst>
            <pc:docMk/>
            <pc:sldMk cId="4063478528" sldId="274"/>
            <ac:spMk id="7" creationId="{466A0C8A-BBC5-EDF6-81C1-231BFAC40702}"/>
          </ac:spMkLst>
        </pc:spChg>
        <pc:spChg chg="add del">
          <ac:chgData name="Raj Deol" userId="34a51b52-23ed-4213-ba02-48d536dc6800" providerId="ADAL" clId="{EC64754E-9A32-451B-AD0D-7DFD755EE878}" dt="2024-08-26T19:28:32.273" v="482" actId="26606"/>
          <ac:spMkLst>
            <pc:docMk/>
            <pc:sldMk cId="4063478528" sldId="274"/>
            <ac:spMk id="8" creationId="{4FD616AB-2B32-4A45-BEC9-C743E8978059}"/>
          </ac:spMkLst>
        </pc:spChg>
        <pc:spChg chg="add del">
          <ac:chgData name="Raj Deol" userId="34a51b52-23ed-4213-ba02-48d536dc6800" providerId="ADAL" clId="{EC64754E-9A32-451B-AD0D-7DFD755EE878}" dt="2024-08-26T19:28:32.273" v="482" actId="26606"/>
          <ac:spMkLst>
            <pc:docMk/>
            <pc:sldMk cId="4063478528" sldId="274"/>
            <ac:spMk id="10" creationId="{BEC91407-C839-4EE3-B5C6-34919D3DE7B5}"/>
          </ac:spMkLst>
        </pc:spChg>
        <pc:spChg chg="add">
          <ac:chgData name="Raj Deol" userId="34a51b52-23ed-4213-ba02-48d536dc6800" providerId="ADAL" clId="{EC64754E-9A32-451B-AD0D-7DFD755EE878}" dt="2024-08-26T19:28:32.273" v="483" actId="26606"/>
          <ac:spMkLst>
            <pc:docMk/>
            <pc:sldMk cId="4063478528" sldId="274"/>
            <ac:spMk id="12" creationId="{1A6D86F0-98E0-4468-9315-41BF7B0F2E68}"/>
          </ac:spMkLst>
        </pc:spChg>
        <pc:spChg chg="add">
          <ac:chgData name="Raj Deol" userId="34a51b52-23ed-4213-ba02-48d536dc6800" providerId="ADAL" clId="{EC64754E-9A32-451B-AD0D-7DFD755EE878}" dt="2024-08-26T19:28:32.273" v="483" actId="26606"/>
          <ac:spMkLst>
            <pc:docMk/>
            <pc:sldMk cId="4063478528" sldId="274"/>
            <ac:spMk id="13" creationId="{CE957058-57AD-46A9-BAE9-7145CB3504F9}"/>
          </ac:spMkLst>
        </pc:spChg>
        <pc:spChg chg="add mod">
          <ac:chgData name="Raj Deol" userId="34a51b52-23ed-4213-ba02-48d536dc6800" providerId="ADAL" clId="{EC64754E-9A32-451B-AD0D-7DFD755EE878}" dt="2024-08-26T19:28:43.386" v="488" actId="27636"/>
          <ac:spMkLst>
            <pc:docMk/>
            <pc:sldMk cId="4063478528" sldId="274"/>
            <ac:spMk id="14" creationId="{466A0C8A-BBC5-EDF6-81C1-231BFAC40702}"/>
          </ac:spMkLst>
        </pc:spChg>
        <pc:graphicFrameChg chg="add del">
          <ac:chgData name="Raj Deol" userId="34a51b52-23ed-4213-ba02-48d536dc6800" providerId="ADAL" clId="{EC64754E-9A32-451B-AD0D-7DFD755EE878}" dt="2024-08-26T19:28:27.852" v="480" actId="26606"/>
          <ac:graphicFrameMkLst>
            <pc:docMk/>
            <pc:sldMk cId="4063478528" sldId="274"/>
            <ac:graphicFrameMk id="5" creationId="{4E3EE7D1-4930-D383-0FF8-BDBAB7FEE796}"/>
          </ac:graphicFrameMkLst>
        </pc:graphicFrameChg>
      </pc:sldChg>
      <pc:sldChg chg="addSp delSp modSp mod setBg setClrOvrMap">
        <pc:chgData name="Raj Deol" userId="34a51b52-23ed-4213-ba02-48d536dc6800" providerId="ADAL" clId="{EC64754E-9A32-451B-AD0D-7DFD755EE878}" dt="2024-08-26T19:34:17.749" v="538" actId="20577"/>
        <pc:sldMkLst>
          <pc:docMk/>
          <pc:sldMk cId="2721578083" sldId="275"/>
        </pc:sldMkLst>
        <pc:spChg chg="mod">
          <ac:chgData name="Raj Deol" userId="34a51b52-23ed-4213-ba02-48d536dc6800" providerId="ADAL" clId="{EC64754E-9A32-451B-AD0D-7DFD755EE878}" dt="2024-08-26T19:34:17.749" v="538" actId="20577"/>
          <ac:spMkLst>
            <pc:docMk/>
            <pc:sldMk cId="2721578083" sldId="275"/>
            <ac:spMk id="2" creationId="{63D5AB6C-C943-F997-CE27-3A799C1587F4}"/>
          </ac:spMkLst>
        </pc:spChg>
        <pc:spChg chg="del mod">
          <ac:chgData name="Raj Deol" userId="34a51b52-23ed-4213-ba02-48d536dc6800" providerId="ADAL" clId="{EC64754E-9A32-451B-AD0D-7DFD755EE878}" dt="2024-08-26T19:21:49.627" v="358" actId="26606"/>
          <ac:spMkLst>
            <pc:docMk/>
            <pc:sldMk cId="2721578083" sldId="275"/>
            <ac:spMk id="3" creationId="{F6240657-17C1-AFA4-C5B6-6FF836C6C24C}"/>
          </ac:spMkLst>
        </pc:spChg>
        <pc:spChg chg="add">
          <ac:chgData name="Raj Deol" userId="34a51b52-23ed-4213-ba02-48d536dc6800" providerId="ADAL" clId="{EC64754E-9A32-451B-AD0D-7DFD755EE878}" dt="2024-08-26T19:22:35.276" v="371" actId="26606"/>
          <ac:spMkLst>
            <pc:docMk/>
            <pc:sldMk cId="2721578083" sldId="275"/>
            <ac:spMk id="10" creationId="{903EC245-C9B2-41DB-AC99-41DB7FC148D7}"/>
          </ac:spMkLst>
        </pc:spChg>
        <pc:spChg chg="add">
          <ac:chgData name="Raj Deol" userId="34a51b52-23ed-4213-ba02-48d536dc6800" providerId="ADAL" clId="{EC64754E-9A32-451B-AD0D-7DFD755EE878}" dt="2024-08-26T19:22:35.276" v="371" actId="26606"/>
          <ac:spMkLst>
            <pc:docMk/>
            <pc:sldMk cId="2721578083" sldId="275"/>
            <ac:spMk id="12" creationId="{DD006CB6-41D0-433B-A9A4-C3C0695FD141}"/>
          </ac:spMkLst>
        </pc:spChg>
        <pc:spChg chg="add">
          <ac:chgData name="Raj Deol" userId="34a51b52-23ed-4213-ba02-48d536dc6800" providerId="ADAL" clId="{EC64754E-9A32-451B-AD0D-7DFD755EE878}" dt="2024-08-26T19:22:35.276" v="371" actId="26606"/>
          <ac:spMkLst>
            <pc:docMk/>
            <pc:sldMk cId="2721578083" sldId="275"/>
            <ac:spMk id="14" creationId="{6B085380-27CE-4E71-AA77-81E6A0399166}"/>
          </ac:spMkLst>
        </pc:spChg>
        <pc:graphicFrameChg chg="add mod modGraphic">
          <ac:chgData name="Raj Deol" userId="34a51b52-23ed-4213-ba02-48d536dc6800" providerId="ADAL" clId="{EC64754E-9A32-451B-AD0D-7DFD755EE878}" dt="2024-08-26T19:23:12.225" v="386" actId="403"/>
          <ac:graphicFrameMkLst>
            <pc:docMk/>
            <pc:sldMk cId="2721578083" sldId="275"/>
            <ac:graphicFrameMk id="5" creationId="{4DDDB443-9A32-6C92-B98B-5754E45C92EC}"/>
          </ac:graphicFrameMkLst>
        </pc:graphicFrameChg>
      </pc:sldChg>
      <pc:sldChg chg="addSp delSp modSp mod setBg setClrOvrMap">
        <pc:chgData name="Raj Deol" userId="34a51b52-23ed-4213-ba02-48d536dc6800" providerId="ADAL" clId="{EC64754E-9A32-451B-AD0D-7DFD755EE878}" dt="2024-08-26T19:34:31.553" v="540" actId="2711"/>
        <pc:sldMkLst>
          <pc:docMk/>
          <pc:sldMk cId="3054760174" sldId="276"/>
        </pc:sldMkLst>
        <pc:spChg chg="mod">
          <ac:chgData name="Raj Deol" userId="34a51b52-23ed-4213-ba02-48d536dc6800" providerId="ADAL" clId="{EC64754E-9A32-451B-AD0D-7DFD755EE878}" dt="2024-08-26T19:34:31.553" v="540" actId="2711"/>
          <ac:spMkLst>
            <pc:docMk/>
            <pc:sldMk cId="3054760174" sldId="276"/>
            <ac:spMk id="2" creationId="{EDDD4578-2045-40EB-8621-792B8640CC3E}"/>
          </ac:spMkLst>
        </pc:spChg>
        <pc:spChg chg="add del mod">
          <ac:chgData name="Raj Deol" userId="34a51b52-23ed-4213-ba02-48d536dc6800" providerId="ADAL" clId="{EC64754E-9A32-451B-AD0D-7DFD755EE878}" dt="2024-08-26T19:20:18.908" v="331" actId="26606"/>
          <ac:spMkLst>
            <pc:docMk/>
            <pc:sldMk cId="3054760174" sldId="276"/>
            <ac:spMk id="3" creationId="{94395BB3-7373-9095-8FFB-7E5CCFF21C5E}"/>
          </ac:spMkLst>
        </pc:spChg>
        <pc:spChg chg="add del">
          <ac:chgData name="Raj Deol" userId="34a51b52-23ed-4213-ba02-48d536dc6800" providerId="ADAL" clId="{EC64754E-9A32-451B-AD0D-7DFD755EE878}" dt="2024-08-26T19:20:15.921" v="328" actId="26606"/>
          <ac:spMkLst>
            <pc:docMk/>
            <pc:sldMk cId="3054760174" sldId="276"/>
            <ac:spMk id="9" creationId="{903EC245-C9B2-41DB-AC99-41DB7FC148D7}"/>
          </ac:spMkLst>
        </pc:spChg>
        <pc:spChg chg="add del">
          <ac:chgData name="Raj Deol" userId="34a51b52-23ed-4213-ba02-48d536dc6800" providerId="ADAL" clId="{EC64754E-9A32-451B-AD0D-7DFD755EE878}" dt="2024-08-26T19:20:15.921" v="328" actId="26606"/>
          <ac:spMkLst>
            <pc:docMk/>
            <pc:sldMk cId="3054760174" sldId="276"/>
            <ac:spMk id="11" creationId="{DD006CB6-41D0-433B-A9A4-C3C0695FD141}"/>
          </ac:spMkLst>
        </pc:spChg>
        <pc:spChg chg="add del">
          <ac:chgData name="Raj Deol" userId="34a51b52-23ed-4213-ba02-48d536dc6800" providerId="ADAL" clId="{EC64754E-9A32-451B-AD0D-7DFD755EE878}" dt="2024-08-26T19:20:15.921" v="328" actId="26606"/>
          <ac:spMkLst>
            <pc:docMk/>
            <pc:sldMk cId="3054760174" sldId="276"/>
            <ac:spMk id="13" creationId="{6B085380-27CE-4E71-AA77-81E6A0399166}"/>
          </ac:spMkLst>
        </pc:spChg>
        <pc:spChg chg="add">
          <ac:chgData name="Raj Deol" userId="34a51b52-23ed-4213-ba02-48d536dc6800" providerId="ADAL" clId="{EC64754E-9A32-451B-AD0D-7DFD755EE878}" dt="2024-08-26T19:20:18.908" v="331" actId="26606"/>
          <ac:spMkLst>
            <pc:docMk/>
            <pc:sldMk cId="3054760174" sldId="276"/>
            <ac:spMk id="17" creationId="{CE471017-3497-4F9F-A862-BA1016D13A07}"/>
          </ac:spMkLst>
        </pc:spChg>
        <pc:spChg chg="add">
          <ac:chgData name="Raj Deol" userId="34a51b52-23ed-4213-ba02-48d536dc6800" providerId="ADAL" clId="{EC64754E-9A32-451B-AD0D-7DFD755EE878}" dt="2024-08-26T19:20:18.908" v="331" actId="26606"/>
          <ac:spMkLst>
            <pc:docMk/>
            <pc:sldMk cId="3054760174" sldId="276"/>
            <ac:spMk id="18" creationId="{6E7BB245-1516-48B9-8C45-E83FC9BF66E6}"/>
          </ac:spMkLst>
        </pc:spChg>
        <pc:spChg chg="add">
          <ac:chgData name="Raj Deol" userId="34a51b52-23ed-4213-ba02-48d536dc6800" providerId="ADAL" clId="{EC64754E-9A32-451B-AD0D-7DFD755EE878}" dt="2024-08-26T19:20:18.908" v="331" actId="26606"/>
          <ac:spMkLst>
            <pc:docMk/>
            <pc:sldMk cId="3054760174" sldId="276"/>
            <ac:spMk id="19" creationId="{762C5FF7-82FA-4981-A20D-264C4BBF1800}"/>
          </ac:spMkLst>
        </pc:spChg>
        <pc:graphicFrameChg chg="add del">
          <ac:chgData name="Raj Deol" userId="34a51b52-23ed-4213-ba02-48d536dc6800" providerId="ADAL" clId="{EC64754E-9A32-451B-AD0D-7DFD755EE878}" dt="2024-08-26T19:20:15.921" v="328" actId="26606"/>
          <ac:graphicFrameMkLst>
            <pc:docMk/>
            <pc:sldMk cId="3054760174" sldId="276"/>
            <ac:graphicFrameMk id="5" creationId="{9A516FA4-D331-5F23-FE58-B64999C4635C}"/>
          </ac:graphicFrameMkLst>
        </pc:graphicFrameChg>
        <pc:graphicFrameChg chg="add del">
          <ac:chgData name="Raj Deol" userId="34a51b52-23ed-4213-ba02-48d536dc6800" providerId="ADAL" clId="{EC64754E-9A32-451B-AD0D-7DFD755EE878}" dt="2024-08-26T19:20:18.892" v="330" actId="26606"/>
          <ac:graphicFrameMkLst>
            <pc:docMk/>
            <pc:sldMk cId="3054760174" sldId="276"/>
            <ac:graphicFrameMk id="15" creationId="{776537AB-2027-0A46-ADF7-07B517A5C00E}"/>
          </ac:graphicFrameMkLst>
        </pc:graphicFrameChg>
        <pc:graphicFrameChg chg="add mod modGraphic">
          <ac:chgData name="Raj Deol" userId="34a51b52-23ed-4213-ba02-48d536dc6800" providerId="ADAL" clId="{EC64754E-9A32-451B-AD0D-7DFD755EE878}" dt="2024-08-26T19:21:10.736" v="349"/>
          <ac:graphicFrameMkLst>
            <pc:docMk/>
            <pc:sldMk cId="3054760174" sldId="276"/>
            <ac:graphicFrameMk id="20" creationId="{685AD61D-8453-2060-B0AC-30BFDD3F684D}"/>
          </ac:graphicFrameMkLst>
        </pc:graphicFrameChg>
      </pc:sldChg>
      <pc:sldChg chg="addSp delSp modSp mod setBg setClrOvrMap">
        <pc:chgData name="Raj Deol" userId="34a51b52-23ed-4213-ba02-48d536dc6800" providerId="ADAL" clId="{EC64754E-9A32-451B-AD0D-7DFD755EE878}" dt="2024-08-26T19:34:35.273" v="541" actId="2711"/>
        <pc:sldMkLst>
          <pc:docMk/>
          <pc:sldMk cId="4121915489" sldId="277"/>
        </pc:sldMkLst>
        <pc:spChg chg="mod">
          <ac:chgData name="Raj Deol" userId="34a51b52-23ed-4213-ba02-48d536dc6800" providerId="ADAL" clId="{EC64754E-9A32-451B-AD0D-7DFD755EE878}" dt="2024-08-26T19:34:35.273" v="541" actId="2711"/>
          <ac:spMkLst>
            <pc:docMk/>
            <pc:sldMk cId="4121915489" sldId="277"/>
            <ac:spMk id="2" creationId="{27B687B9-7EED-9620-3C92-592C2BC0F4B5}"/>
          </ac:spMkLst>
        </pc:spChg>
        <pc:spChg chg="del mod">
          <ac:chgData name="Raj Deol" userId="34a51b52-23ed-4213-ba02-48d536dc6800" providerId="ADAL" clId="{EC64754E-9A32-451B-AD0D-7DFD755EE878}" dt="2024-08-26T18:31:20.632" v="250" actId="26606"/>
          <ac:spMkLst>
            <pc:docMk/>
            <pc:sldMk cId="4121915489" sldId="277"/>
            <ac:spMk id="3" creationId="{E0D3B812-9055-4E77-893B-3137EEF35954}"/>
          </ac:spMkLst>
        </pc:spChg>
        <pc:spChg chg="add del">
          <ac:chgData name="Raj Deol" userId="34a51b52-23ed-4213-ba02-48d536dc6800" providerId="ADAL" clId="{EC64754E-9A32-451B-AD0D-7DFD755EE878}" dt="2024-08-26T18:34:07.135" v="307" actId="26606"/>
          <ac:spMkLst>
            <pc:docMk/>
            <pc:sldMk cId="4121915489" sldId="277"/>
            <ac:spMk id="9" creationId="{CE471017-3497-4F9F-A862-BA1016D13A07}"/>
          </ac:spMkLst>
        </pc:spChg>
        <pc:spChg chg="add del">
          <ac:chgData name="Raj Deol" userId="34a51b52-23ed-4213-ba02-48d536dc6800" providerId="ADAL" clId="{EC64754E-9A32-451B-AD0D-7DFD755EE878}" dt="2024-08-26T18:34:07.135" v="307" actId="26606"/>
          <ac:spMkLst>
            <pc:docMk/>
            <pc:sldMk cId="4121915489" sldId="277"/>
            <ac:spMk id="11" creationId="{6E7BB245-1516-48B9-8C45-E83FC9BF66E6}"/>
          </ac:spMkLst>
        </pc:spChg>
        <pc:spChg chg="add del">
          <ac:chgData name="Raj Deol" userId="34a51b52-23ed-4213-ba02-48d536dc6800" providerId="ADAL" clId="{EC64754E-9A32-451B-AD0D-7DFD755EE878}" dt="2024-08-26T18:34:07.135" v="307" actId="26606"/>
          <ac:spMkLst>
            <pc:docMk/>
            <pc:sldMk cId="4121915489" sldId="277"/>
            <ac:spMk id="13" creationId="{762C5FF7-82FA-4981-A20D-264C4BBF1800}"/>
          </ac:spMkLst>
        </pc:spChg>
        <pc:spChg chg="add del">
          <ac:chgData name="Raj Deol" userId="34a51b52-23ed-4213-ba02-48d536dc6800" providerId="ADAL" clId="{EC64754E-9A32-451B-AD0D-7DFD755EE878}" dt="2024-08-26T18:34:07.107" v="306" actId="26606"/>
          <ac:spMkLst>
            <pc:docMk/>
            <pc:sldMk cId="4121915489" sldId="277"/>
            <ac:spMk id="15" creationId="{CE471017-3497-4F9F-A862-BA1016D13A07}"/>
          </ac:spMkLst>
        </pc:spChg>
        <pc:spChg chg="add del">
          <ac:chgData name="Raj Deol" userId="34a51b52-23ed-4213-ba02-48d536dc6800" providerId="ADAL" clId="{EC64754E-9A32-451B-AD0D-7DFD755EE878}" dt="2024-08-26T18:34:07.107" v="306" actId="26606"/>
          <ac:spMkLst>
            <pc:docMk/>
            <pc:sldMk cId="4121915489" sldId="277"/>
            <ac:spMk id="16" creationId="{6E7BB245-1516-48B9-8C45-E83FC9BF66E6}"/>
          </ac:spMkLst>
        </pc:spChg>
        <pc:spChg chg="add del">
          <ac:chgData name="Raj Deol" userId="34a51b52-23ed-4213-ba02-48d536dc6800" providerId="ADAL" clId="{EC64754E-9A32-451B-AD0D-7DFD755EE878}" dt="2024-08-26T18:34:07.107" v="306" actId="26606"/>
          <ac:spMkLst>
            <pc:docMk/>
            <pc:sldMk cId="4121915489" sldId="277"/>
            <ac:spMk id="17" creationId="{762C5FF7-82FA-4981-A20D-264C4BBF1800}"/>
          </ac:spMkLst>
        </pc:spChg>
        <pc:spChg chg="add del">
          <ac:chgData name="Raj Deol" userId="34a51b52-23ed-4213-ba02-48d536dc6800" providerId="ADAL" clId="{EC64754E-9A32-451B-AD0D-7DFD755EE878}" dt="2024-08-26T18:32:39.332" v="275" actId="26606"/>
          <ac:spMkLst>
            <pc:docMk/>
            <pc:sldMk cId="4121915489" sldId="277"/>
            <ac:spMk id="18" creationId="{903EC245-C9B2-41DB-AC99-41DB7FC148D7}"/>
          </ac:spMkLst>
        </pc:spChg>
        <pc:spChg chg="add del">
          <ac:chgData name="Raj Deol" userId="34a51b52-23ed-4213-ba02-48d536dc6800" providerId="ADAL" clId="{EC64754E-9A32-451B-AD0D-7DFD755EE878}" dt="2024-08-26T18:32:39.332" v="275" actId="26606"/>
          <ac:spMkLst>
            <pc:docMk/>
            <pc:sldMk cId="4121915489" sldId="277"/>
            <ac:spMk id="20" creationId="{DD006CB6-41D0-433B-A9A4-C3C0695FD141}"/>
          </ac:spMkLst>
        </pc:spChg>
        <pc:spChg chg="add del">
          <ac:chgData name="Raj Deol" userId="34a51b52-23ed-4213-ba02-48d536dc6800" providerId="ADAL" clId="{EC64754E-9A32-451B-AD0D-7DFD755EE878}" dt="2024-08-26T18:32:39.332" v="275" actId="26606"/>
          <ac:spMkLst>
            <pc:docMk/>
            <pc:sldMk cId="4121915489" sldId="277"/>
            <ac:spMk id="22" creationId="{6B085380-27CE-4E71-AA77-81E6A0399166}"/>
          </ac:spMkLst>
        </pc:spChg>
        <pc:spChg chg="add del">
          <ac:chgData name="Raj Deol" userId="34a51b52-23ed-4213-ba02-48d536dc6800" providerId="ADAL" clId="{EC64754E-9A32-451B-AD0D-7DFD755EE878}" dt="2024-08-26T18:32:40.939" v="277" actId="26606"/>
          <ac:spMkLst>
            <pc:docMk/>
            <pc:sldMk cId="4121915489" sldId="277"/>
            <ac:spMk id="24" creationId="{CE471017-3497-4F9F-A862-BA1016D13A07}"/>
          </ac:spMkLst>
        </pc:spChg>
        <pc:spChg chg="add del">
          <ac:chgData name="Raj Deol" userId="34a51b52-23ed-4213-ba02-48d536dc6800" providerId="ADAL" clId="{EC64754E-9A32-451B-AD0D-7DFD755EE878}" dt="2024-08-26T18:32:40.939" v="277" actId="26606"/>
          <ac:spMkLst>
            <pc:docMk/>
            <pc:sldMk cId="4121915489" sldId="277"/>
            <ac:spMk id="25" creationId="{6E7BB245-1516-48B9-8C45-E83FC9BF66E6}"/>
          </ac:spMkLst>
        </pc:spChg>
        <pc:spChg chg="add del">
          <ac:chgData name="Raj Deol" userId="34a51b52-23ed-4213-ba02-48d536dc6800" providerId="ADAL" clId="{EC64754E-9A32-451B-AD0D-7DFD755EE878}" dt="2024-08-26T18:32:40.939" v="277" actId="26606"/>
          <ac:spMkLst>
            <pc:docMk/>
            <pc:sldMk cId="4121915489" sldId="277"/>
            <ac:spMk id="26" creationId="{762C5FF7-82FA-4981-A20D-264C4BBF1800}"/>
          </ac:spMkLst>
        </pc:spChg>
        <pc:spChg chg="add del">
          <ac:chgData name="Raj Deol" userId="34a51b52-23ed-4213-ba02-48d536dc6800" providerId="ADAL" clId="{EC64754E-9A32-451B-AD0D-7DFD755EE878}" dt="2024-08-26T18:33:52.059" v="301" actId="26606"/>
          <ac:spMkLst>
            <pc:docMk/>
            <pc:sldMk cId="4121915489" sldId="277"/>
            <ac:spMk id="28" creationId="{903EC245-C9B2-41DB-AC99-41DB7FC148D7}"/>
          </ac:spMkLst>
        </pc:spChg>
        <pc:spChg chg="add del">
          <ac:chgData name="Raj Deol" userId="34a51b52-23ed-4213-ba02-48d536dc6800" providerId="ADAL" clId="{EC64754E-9A32-451B-AD0D-7DFD755EE878}" dt="2024-08-26T18:33:52.059" v="301" actId="26606"/>
          <ac:spMkLst>
            <pc:docMk/>
            <pc:sldMk cId="4121915489" sldId="277"/>
            <ac:spMk id="29" creationId="{DD006CB6-41D0-433B-A9A4-C3C0695FD141}"/>
          </ac:spMkLst>
        </pc:spChg>
        <pc:spChg chg="add del">
          <ac:chgData name="Raj Deol" userId="34a51b52-23ed-4213-ba02-48d536dc6800" providerId="ADAL" clId="{EC64754E-9A32-451B-AD0D-7DFD755EE878}" dt="2024-08-26T18:33:52.059" v="301" actId="26606"/>
          <ac:spMkLst>
            <pc:docMk/>
            <pc:sldMk cId="4121915489" sldId="277"/>
            <ac:spMk id="30" creationId="{6B085380-27CE-4E71-AA77-81E6A0399166}"/>
          </ac:spMkLst>
        </pc:spChg>
        <pc:graphicFrameChg chg="add mod modGraphic">
          <ac:chgData name="Raj Deol" userId="34a51b52-23ed-4213-ba02-48d536dc6800" providerId="ADAL" clId="{EC64754E-9A32-451B-AD0D-7DFD755EE878}" dt="2024-08-26T19:10:01.829" v="326" actId="1076"/>
          <ac:graphicFrameMkLst>
            <pc:docMk/>
            <pc:sldMk cId="4121915489" sldId="277"/>
            <ac:graphicFrameMk id="5" creationId="{51B44579-5D34-B156-061C-481D445CACD6}"/>
          </ac:graphicFrameMkLst>
        </pc:graphicFrameChg>
      </pc:sldChg>
      <pc:sldChg chg="addSp modSp mod setBg setClrOvrMap">
        <pc:chgData name="Raj Deol" userId="34a51b52-23ed-4213-ba02-48d536dc6800" providerId="ADAL" clId="{EC64754E-9A32-451B-AD0D-7DFD755EE878}" dt="2024-08-26T19:34:39.032" v="542" actId="2711"/>
        <pc:sldMkLst>
          <pc:docMk/>
          <pc:sldMk cId="2698092876" sldId="278"/>
        </pc:sldMkLst>
        <pc:spChg chg="mod">
          <ac:chgData name="Raj Deol" userId="34a51b52-23ed-4213-ba02-48d536dc6800" providerId="ADAL" clId="{EC64754E-9A32-451B-AD0D-7DFD755EE878}" dt="2024-08-26T19:34:39.032" v="542" actId="2711"/>
          <ac:spMkLst>
            <pc:docMk/>
            <pc:sldMk cId="2698092876" sldId="278"/>
            <ac:spMk id="2" creationId="{521B0926-5112-676D-3BA5-2531C1227D55}"/>
          </ac:spMkLst>
        </pc:spChg>
        <pc:spChg chg="mod">
          <ac:chgData name="Raj Deol" userId="34a51b52-23ed-4213-ba02-48d536dc6800" providerId="ADAL" clId="{EC64754E-9A32-451B-AD0D-7DFD755EE878}" dt="2024-08-26T18:31:04.063" v="249" actId="403"/>
          <ac:spMkLst>
            <pc:docMk/>
            <pc:sldMk cId="2698092876" sldId="278"/>
            <ac:spMk id="3" creationId="{BF45DE39-99E5-0F9A-DAFD-CE458C6CBD7F}"/>
          </ac:spMkLst>
        </pc:spChg>
        <pc:spChg chg="add">
          <ac:chgData name="Raj Deol" userId="34a51b52-23ed-4213-ba02-48d536dc6800" providerId="ADAL" clId="{EC64754E-9A32-451B-AD0D-7DFD755EE878}" dt="2024-08-26T18:30:53.089" v="242" actId="26606"/>
          <ac:spMkLst>
            <pc:docMk/>
            <pc:sldMk cId="2698092876" sldId="278"/>
            <ac:spMk id="8" creationId="{1A6D86F0-98E0-4468-9315-41BF7B0F2E68}"/>
          </ac:spMkLst>
        </pc:spChg>
        <pc:spChg chg="add">
          <ac:chgData name="Raj Deol" userId="34a51b52-23ed-4213-ba02-48d536dc6800" providerId="ADAL" clId="{EC64754E-9A32-451B-AD0D-7DFD755EE878}" dt="2024-08-26T18:30:53.089" v="242" actId="26606"/>
          <ac:spMkLst>
            <pc:docMk/>
            <pc:sldMk cId="2698092876" sldId="278"/>
            <ac:spMk id="10" creationId="{CE957058-57AD-46A9-BAE9-7145CB3504F9}"/>
          </ac:spMkLst>
        </pc:spChg>
      </pc:sldChg>
      <pc:sldChg chg="modSp mod">
        <pc:chgData name="Raj Deol" userId="34a51b52-23ed-4213-ba02-48d536dc6800" providerId="ADAL" clId="{EC64754E-9A32-451B-AD0D-7DFD755EE878}" dt="2024-08-26T19:34:42.932" v="543" actId="2711"/>
        <pc:sldMkLst>
          <pc:docMk/>
          <pc:sldMk cId="4210459858" sldId="279"/>
        </pc:sldMkLst>
        <pc:spChg chg="mod">
          <ac:chgData name="Raj Deol" userId="34a51b52-23ed-4213-ba02-48d536dc6800" providerId="ADAL" clId="{EC64754E-9A32-451B-AD0D-7DFD755EE878}" dt="2024-08-26T19:34:42.932" v="543" actId="2711"/>
          <ac:spMkLst>
            <pc:docMk/>
            <pc:sldMk cId="4210459858" sldId="279"/>
            <ac:spMk id="2" creationId="{5D40C00A-67C6-B1F3-E979-04288DE50FD5}"/>
          </ac:spMkLst>
        </pc:spChg>
        <pc:spChg chg="mod">
          <ac:chgData name="Raj Deol" userId="34a51b52-23ed-4213-ba02-48d536dc6800" providerId="ADAL" clId="{EC64754E-9A32-451B-AD0D-7DFD755EE878}" dt="2024-08-26T18:30:36.733" v="241" actId="27636"/>
          <ac:spMkLst>
            <pc:docMk/>
            <pc:sldMk cId="4210459858" sldId="279"/>
            <ac:spMk id="3" creationId="{37371DC9-3702-C082-D933-628EFA754C25}"/>
          </ac:spMkLst>
        </pc:spChg>
      </pc:sldChg>
      <pc:sldChg chg="addSp delSp modSp mod setBg setClrOvrMap delDesignElem">
        <pc:chgData name="Raj Deol" userId="34a51b52-23ed-4213-ba02-48d536dc6800" providerId="ADAL" clId="{EC64754E-9A32-451B-AD0D-7DFD755EE878}" dt="2024-08-26T19:34:46.343" v="544" actId="2711"/>
        <pc:sldMkLst>
          <pc:docMk/>
          <pc:sldMk cId="482708728" sldId="280"/>
        </pc:sldMkLst>
        <pc:spChg chg="mod">
          <ac:chgData name="Raj Deol" userId="34a51b52-23ed-4213-ba02-48d536dc6800" providerId="ADAL" clId="{EC64754E-9A32-451B-AD0D-7DFD755EE878}" dt="2024-08-26T19:34:46.343" v="544" actId="2711"/>
          <ac:spMkLst>
            <pc:docMk/>
            <pc:sldMk cId="482708728" sldId="280"/>
            <ac:spMk id="4" creationId="{3EAE63B0-47C9-4132-5D68-4E22B9F31ABF}"/>
          </ac:spMkLst>
        </pc:spChg>
        <pc:spChg chg="del">
          <ac:chgData name="Raj Deol" userId="34a51b52-23ed-4213-ba02-48d536dc6800" providerId="ADAL" clId="{EC64754E-9A32-451B-AD0D-7DFD755EE878}" dt="2024-08-26T17:37:26.887" v="1"/>
          <ac:spMkLst>
            <pc:docMk/>
            <pc:sldMk cId="482708728" sldId="280"/>
            <ac:spMk id="14" creationId="{71B2258F-86CA-4D4D-8270-BC05FCDEBFB3}"/>
          </ac:spMkLst>
        </pc:spChg>
        <pc:spChg chg="add del">
          <ac:chgData name="Raj Deol" userId="34a51b52-23ed-4213-ba02-48d536dc6800" providerId="ADAL" clId="{EC64754E-9A32-451B-AD0D-7DFD755EE878}" dt="2024-08-26T17:41:00.548" v="48" actId="26606"/>
          <ac:spMkLst>
            <pc:docMk/>
            <pc:sldMk cId="482708728" sldId="280"/>
            <ac:spMk id="20" creationId="{621227B1-1586-4CEF-A0F1-E3C7FFBD4AB7}"/>
          </ac:spMkLst>
        </pc:spChg>
        <pc:spChg chg="add del">
          <ac:chgData name="Raj Deol" userId="34a51b52-23ed-4213-ba02-48d536dc6800" providerId="ADAL" clId="{EC64754E-9A32-451B-AD0D-7DFD755EE878}" dt="2024-08-26T17:41:00.548" v="48" actId="26606"/>
          <ac:spMkLst>
            <pc:docMk/>
            <pc:sldMk cId="482708728" sldId="280"/>
            <ac:spMk id="22" creationId="{FE409147-9C8A-4E37-878B-8EA26E28272F}"/>
          </ac:spMkLst>
        </pc:spChg>
        <pc:spChg chg="add del">
          <ac:chgData name="Raj Deol" userId="34a51b52-23ed-4213-ba02-48d536dc6800" providerId="ADAL" clId="{EC64754E-9A32-451B-AD0D-7DFD755EE878}" dt="2024-08-26T17:41:06.108" v="50" actId="26606"/>
          <ac:spMkLst>
            <pc:docMk/>
            <pc:sldMk cId="482708728" sldId="280"/>
            <ac:spMk id="27" creationId="{621227B1-1586-4CEF-A0F1-E3C7FFBD4AB7}"/>
          </ac:spMkLst>
        </pc:spChg>
        <pc:spChg chg="add del">
          <ac:chgData name="Raj Deol" userId="34a51b52-23ed-4213-ba02-48d536dc6800" providerId="ADAL" clId="{EC64754E-9A32-451B-AD0D-7DFD755EE878}" dt="2024-08-26T17:41:06.108" v="50" actId="26606"/>
          <ac:spMkLst>
            <pc:docMk/>
            <pc:sldMk cId="482708728" sldId="280"/>
            <ac:spMk id="29" creationId="{AD84F4E6-B3B1-40B7-A8C4-2D1683E6F637}"/>
          </ac:spMkLst>
        </pc:spChg>
        <pc:spChg chg="add del">
          <ac:chgData name="Raj Deol" userId="34a51b52-23ed-4213-ba02-48d536dc6800" providerId="ADAL" clId="{EC64754E-9A32-451B-AD0D-7DFD755EE878}" dt="2024-08-26T17:41:06.108" v="50" actId="26606"/>
          <ac:spMkLst>
            <pc:docMk/>
            <pc:sldMk cId="482708728" sldId="280"/>
            <ac:spMk id="31" creationId="{67B81D4B-A7B2-4B11-A131-E1B85DFEE4E3}"/>
          </ac:spMkLst>
        </pc:spChg>
        <pc:spChg chg="add">
          <ac:chgData name="Raj Deol" userId="34a51b52-23ed-4213-ba02-48d536dc6800" providerId="ADAL" clId="{EC64754E-9A32-451B-AD0D-7DFD755EE878}" dt="2024-08-26T17:41:06.108" v="50" actId="26606"/>
          <ac:spMkLst>
            <pc:docMk/>
            <pc:sldMk cId="482708728" sldId="280"/>
            <ac:spMk id="36" creationId="{621227B1-1586-4CEF-A0F1-E3C7FFBD4AB7}"/>
          </ac:spMkLst>
        </pc:spChg>
        <pc:spChg chg="add">
          <ac:chgData name="Raj Deol" userId="34a51b52-23ed-4213-ba02-48d536dc6800" providerId="ADAL" clId="{EC64754E-9A32-451B-AD0D-7DFD755EE878}" dt="2024-08-26T17:41:06.108" v="50" actId="26606"/>
          <ac:spMkLst>
            <pc:docMk/>
            <pc:sldMk cId="482708728" sldId="280"/>
            <ac:spMk id="38" creationId="{FE409147-9C8A-4E37-878B-8EA26E28272F}"/>
          </ac:spMkLst>
        </pc:spChg>
        <pc:picChg chg="mod">
          <ac:chgData name="Raj Deol" userId="34a51b52-23ed-4213-ba02-48d536dc6800" providerId="ADAL" clId="{EC64754E-9A32-451B-AD0D-7DFD755EE878}" dt="2024-08-26T17:41:06.108" v="50" actId="26606"/>
          <ac:picMkLst>
            <pc:docMk/>
            <pc:sldMk cId="482708728" sldId="280"/>
            <ac:picMk id="15" creationId="{364E320C-AB7A-594D-FC25-A5821A71A1FB}"/>
          </ac:picMkLst>
        </pc:picChg>
      </pc:sldChg>
      <pc:sldChg chg="addSp modSp mod setBg">
        <pc:chgData name="Raj Deol" userId="34a51b52-23ed-4213-ba02-48d536dc6800" providerId="ADAL" clId="{EC64754E-9A32-451B-AD0D-7DFD755EE878}" dt="2024-08-26T19:31:58.859" v="493" actId="2711"/>
        <pc:sldMkLst>
          <pc:docMk/>
          <pc:sldMk cId="483117426" sldId="281"/>
        </pc:sldMkLst>
        <pc:spChg chg="mod">
          <ac:chgData name="Raj Deol" userId="34a51b52-23ed-4213-ba02-48d536dc6800" providerId="ADAL" clId="{EC64754E-9A32-451B-AD0D-7DFD755EE878}" dt="2024-08-26T19:31:58.859" v="493" actId="2711"/>
          <ac:spMkLst>
            <pc:docMk/>
            <pc:sldMk cId="483117426" sldId="281"/>
            <ac:spMk id="2" creationId="{A2D2C8C9-791D-A08B-ED79-D636AB8066CE}"/>
          </ac:spMkLst>
        </pc:spChg>
        <pc:spChg chg="mod">
          <ac:chgData name="Raj Deol" userId="34a51b52-23ed-4213-ba02-48d536dc6800" providerId="ADAL" clId="{EC64754E-9A32-451B-AD0D-7DFD755EE878}" dt="2024-08-26T17:45:59.954" v="74" actId="403"/>
          <ac:spMkLst>
            <pc:docMk/>
            <pc:sldMk cId="483117426" sldId="281"/>
            <ac:spMk id="3" creationId="{EE0EFF78-B0D7-D8FA-E836-479ECB58BC0B}"/>
          </ac:spMkLst>
        </pc:spChg>
        <pc:picChg chg="add mod">
          <ac:chgData name="Raj Deol" userId="34a51b52-23ed-4213-ba02-48d536dc6800" providerId="ADAL" clId="{EC64754E-9A32-451B-AD0D-7DFD755EE878}" dt="2024-08-26T17:44:27.617" v="56" actId="14100"/>
          <ac:picMkLst>
            <pc:docMk/>
            <pc:sldMk cId="483117426" sldId="281"/>
            <ac:picMk id="7" creationId="{1055B028-6ACE-A6A5-B9E1-9C0B6279DD0A}"/>
          </ac:picMkLst>
        </pc:picChg>
      </pc:sldChg>
      <pc:sldChg chg="addSp delSp modSp mod setBg">
        <pc:chgData name="Raj Deol" userId="34a51b52-23ed-4213-ba02-48d536dc6800" providerId="ADAL" clId="{EC64754E-9A32-451B-AD0D-7DFD755EE878}" dt="2024-08-26T19:32:39.772" v="507" actId="255"/>
        <pc:sldMkLst>
          <pc:docMk/>
          <pc:sldMk cId="3769843817" sldId="283"/>
        </pc:sldMkLst>
        <pc:spChg chg="mod">
          <ac:chgData name="Raj Deol" userId="34a51b52-23ed-4213-ba02-48d536dc6800" providerId="ADAL" clId="{EC64754E-9A32-451B-AD0D-7DFD755EE878}" dt="2024-08-26T19:32:39.772" v="507" actId="255"/>
          <ac:spMkLst>
            <pc:docMk/>
            <pc:sldMk cId="3769843817" sldId="283"/>
            <ac:spMk id="2" creationId="{8E20DDDE-A439-66AF-F6AB-CE763922B873}"/>
          </ac:spMkLst>
        </pc:spChg>
        <pc:spChg chg="del mod">
          <ac:chgData name="Raj Deol" userId="34a51b52-23ed-4213-ba02-48d536dc6800" providerId="ADAL" clId="{EC64754E-9A32-451B-AD0D-7DFD755EE878}" dt="2024-08-26T18:24:49.218" v="203" actId="26606"/>
          <ac:spMkLst>
            <pc:docMk/>
            <pc:sldMk cId="3769843817" sldId="283"/>
            <ac:spMk id="3" creationId="{036E733E-F183-04A9-31C6-42BB59FB0C79}"/>
          </ac:spMkLst>
        </pc:spChg>
        <pc:graphicFrameChg chg="add">
          <ac:chgData name="Raj Deol" userId="34a51b52-23ed-4213-ba02-48d536dc6800" providerId="ADAL" clId="{EC64754E-9A32-451B-AD0D-7DFD755EE878}" dt="2024-08-26T18:24:49.218" v="203" actId="26606"/>
          <ac:graphicFrameMkLst>
            <pc:docMk/>
            <pc:sldMk cId="3769843817" sldId="283"/>
            <ac:graphicFrameMk id="5" creationId="{768F259C-D21F-B307-919A-E6201EB2FC67}"/>
          </ac:graphicFrameMkLst>
        </pc:graphicFrameChg>
      </pc:sldChg>
      <pc:sldChg chg="modSp mod">
        <pc:chgData name="Raj Deol" userId="34a51b52-23ed-4213-ba02-48d536dc6800" providerId="ADAL" clId="{EC64754E-9A32-451B-AD0D-7DFD755EE878}" dt="2024-08-26T19:32:54.992" v="509" actId="2711"/>
        <pc:sldMkLst>
          <pc:docMk/>
          <pc:sldMk cId="1674673125" sldId="284"/>
        </pc:sldMkLst>
        <pc:spChg chg="mod">
          <ac:chgData name="Raj Deol" userId="34a51b52-23ed-4213-ba02-48d536dc6800" providerId="ADAL" clId="{EC64754E-9A32-451B-AD0D-7DFD755EE878}" dt="2024-08-26T17:37:26.887" v="1"/>
          <ac:spMkLst>
            <pc:docMk/>
            <pc:sldMk cId="1674673125" sldId="284"/>
            <ac:spMk id="2" creationId="{5848986F-8BDB-D054-2977-E7D310C53027}"/>
          </ac:spMkLst>
        </pc:spChg>
        <pc:spChg chg="mod">
          <ac:chgData name="Raj Deol" userId="34a51b52-23ed-4213-ba02-48d536dc6800" providerId="ADAL" clId="{EC64754E-9A32-451B-AD0D-7DFD755EE878}" dt="2024-08-26T19:32:54.992" v="509" actId="2711"/>
          <ac:spMkLst>
            <pc:docMk/>
            <pc:sldMk cId="1674673125" sldId="284"/>
            <ac:spMk id="3" creationId="{90E1E875-F1B6-1943-F3EF-C38574AF4BB8}"/>
          </ac:spMkLst>
        </pc:spChg>
      </pc:sldChg>
      <pc:sldChg chg="addSp delSp modSp mod setBg">
        <pc:chgData name="Raj Deol" userId="34a51b52-23ed-4213-ba02-48d536dc6800" providerId="ADAL" clId="{EC64754E-9A32-451B-AD0D-7DFD755EE878}" dt="2024-08-26T19:34:11.246" v="535" actId="1076"/>
        <pc:sldMkLst>
          <pc:docMk/>
          <pc:sldMk cId="3776651643" sldId="285"/>
        </pc:sldMkLst>
        <pc:spChg chg="mod">
          <ac:chgData name="Raj Deol" userId="34a51b52-23ed-4213-ba02-48d536dc6800" providerId="ADAL" clId="{EC64754E-9A32-451B-AD0D-7DFD755EE878}" dt="2024-08-26T19:34:11.246" v="535" actId="1076"/>
          <ac:spMkLst>
            <pc:docMk/>
            <pc:sldMk cId="3776651643" sldId="285"/>
            <ac:spMk id="2" creationId="{AF1421E7-A1E8-3ACA-5462-5D8AFBB10B6A}"/>
          </ac:spMkLst>
        </pc:spChg>
        <pc:spChg chg="del mod">
          <ac:chgData name="Raj Deol" userId="34a51b52-23ed-4213-ba02-48d536dc6800" providerId="ADAL" clId="{EC64754E-9A32-451B-AD0D-7DFD755EE878}" dt="2024-08-26T19:23:24.356" v="387" actId="26606"/>
          <ac:spMkLst>
            <pc:docMk/>
            <pc:sldMk cId="3776651643" sldId="285"/>
            <ac:spMk id="3" creationId="{5E3153C4-4FE7-CE2F-2D83-3BEAA12F6BAF}"/>
          </ac:spMkLst>
        </pc:spChg>
        <pc:graphicFrameChg chg="add mod">
          <ac:chgData name="Raj Deol" userId="34a51b52-23ed-4213-ba02-48d536dc6800" providerId="ADAL" clId="{EC64754E-9A32-451B-AD0D-7DFD755EE878}" dt="2024-08-26T19:34:00.649" v="533" actId="14100"/>
          <ac:graphicFrameMkLst>
            <pc:docMk/>
            <pc:sldMk cId="3776651643" sldId="285"/>
            <ac:graphicFrameMk id="5" creationId="{A4300BFB-C4A9-8116-583A-9D0A9F92F3F6}"/>
          </ac:graphicFrameMkLst>
        </pc:graphicFrame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ata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4" Type="http://schemas.openxmlformats.org/officeDocument/2006/relationships/image" Target="../media/image15.svg"/></Relationships>
</file>

<file path=ppt/diagrams/_rels/data4.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ata5.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ata6.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4" Type="http://schemas.openxmlformats.org/officeDocument/2006/relationships/image" Target="../media/image15.svg"/></Relationships>
</file>

<file path=ppt/diagrams/_rels/drawing4.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5.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6.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241531-429B-414D-A29C-7FDAB678DF84}"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FDAE4261-6E76-41A7-8E60-8F0C42F94F9B}">
      <dgm:prSet/>
      <dgm:spPr>
        <a:solidFill>
          <a:schemeClr val="tx2">
            <a:lumMod val="40000"/>
            <a:lumOff val="60000"/>
          </a:schemeClr>
        </a:solidFill>
      </dgm:spPr>
      <dgm:t>
        <a:bodyPr/>
        <a:lstStyle/>
        <a:p>
          <a:r>
            <a:rPr lang="en-US" dirty="0"/>
            <a:t>1. Coordinator Responsibilities</a:t>
          </a:r>
        </a:p>
      </dgm:t>
    </dgm:pt>
    <dgm:pt modelId="{8691AFB6-E2AC-449D-9FCE-7C2D45BA7162}" type="parTrans" cxnId="{46E2ADC9-FFF8-4F66-A6D4-3E8DBDBA9022}">
      <dgm:prSet/>
      <dgm:spPr/>
      <dgm:t>
        <a:bodyPr/>
        <a:lstStyle/>
        <a:p>
          <a:endParaRPr lang="en-US"/>
        </a:p>
      </dgm:t>
    </dgm:pt>
    <dgm:pt modelId="{34278379-445C-44D9-AB84-3D85F19E8ED8}" type="sibTrans" cxnId="{46E2ADC9-FFF8-4F66-A6D4-3E8DBDBA9022}">
      <dgm:prSet/>
      <dgm:spPr/>
      <dgm:t>
        <a:bodyPr/>
        <a:lstStyle/>
        <a:p>
          <a:endParaRPr lang="en-US"/>
        </a:p>
      </dgm:t>
    </dgm:pt>
    <dgm:pt modelId="{3384844D-AF29-4F3C-A199-8F824220873A}">
      <dgm:prSet/>
      <dgm:spPr>
        <a:solidFill>
          <a:schemeClr val="tx2">
            <a:lumMod val="60000"/>
            <a:lumOff val="40000"/>
          </a:schemeClr>
        </a:solidFill>
      </dgm:spPr>
      <dgm:t>
        <a:bodyPr/>
        <a:lstStyle/>
        <a:p>
          <a:r>
            <a:rPr lang="en-US" dirty="0"/>
            <a:t>2. Jurisdiction</a:t>
          </a:r>
        </a:p>
      </dgm:t>
    </dgm:pt>
    <dgm:pt modelId="{A2E56351-082D-4249-853C-A23CFD180296}" type="parTrans" cxnId="{E50D9D4E-B18D-4008-92C0-4AF3FA6CD965}">
      <dgm:prSet/>
      <dgm:spPr/>
      <dgm:t>
        <a:bodyPr/>
        <a:lstStyle/>
        <a:p>
          <a:endParaRPr lang="en-US"/>
        </a:p>
      </dgm:t>
    </dgm:pt>
    <dgm:pt modelId="{71BD2CBC-FCD4-42CE-98B6-01660D361AE5}" type="sibTrans" cxnId="{E50D9D4E-B18D-4008-92C0-4AF3FA6CD965}">
      <dgm:prSet/>
      <dgm:spPr/>
      <dgm:t>
        <a:bodyPr/>
        <a:lstStyle/>
        <a:p>
          <a:endParaRPr lang="en-US"/>
        </a:p>
      </dgm:t>
    </dgm:pt>
    <dgm:pt modelId="{563E7191-1ED4-4115-B116-145253349FE2}">
      <dgm:prSet/>
      <dgm:spPr>
        <a:solidFill>
          <a:schemeClr val="tx2">
            <a:lumMod val="75000"/>
          </a:schemeClr>
        </a:solidFill>
      </dgm:spPr>
      <dgm:t>
        <a:bodyPr/>
        <a:lstStyle/>
        <a:p>
          <a:r>
            <a:rPr lang="en-US" dirty="0"/>
            <a:t>3. Pregnancy/</a:t>
          </a:r>
          <a:r>
            <a:rPr lang="en-US"/>
            <a:t>Related    Conditions</a:t>
          </a:r>
          <a:endParaRPr lang="en-US" dirty="0"/>
        </a:p>
      </dgm:t>
    </dgm:pt>
    <dgm:pt modelId="{39404A8E-4B4F-4C5C-8890-1192764B8846}" type="parTrans" cxnId="{9F367D1D-3473-4543-AF67-EBAA25A47AFC}">
      <dgm:prSet/>
      <dgm:spPr/>
      <dgm:t>
        <a:bodyPr/>
        <a:lstStyle/>
        <a:p>
          <a:endParaRPr lang="en-US"/>
        </a:p>
      </dgm:t>
    </dgm:pt>
    <dgm:pt modelId="{35964B34-052B-4FC3-B3D8-64561109207D}" type="sibTrans" cxnId="{9F367D1D-3473-4543-AF67-EBAA25A47AFC}">
      <dgm:prSet/>
      <dgm:spPr/>
      <dgm:t>
        <a:bodyPr/>
        <a:lstStyle/>
        <a:p>
          <a:endParaRPr lang="en-US"/>
        </a:p>
      </dgm:t>
    </dgm:pt>
    <dgm:pt modelId="{EA160056-F6F8-49DA-9783-31BB7365D9D8}">
      <dgm:prSet/>
      <dgm:spPr>
        <a:solidFill>
          <a:schemeClr val="tx2">
            <a:lumMod val="50000"/>
          </a:schemeClr>
        </a:solidFill>
      </dgm:spPr>
      <dgm:t>
        <a:bodyPr/>
        <a:lstStyle/>
        <a:p>
          <a:r>
            <a:rPr lang="en-US" dirty="0"/>
            <a:t>4. </a:t>
          </a:r>
          <a:r>
            <a:rPr lang="en-US"/>
            <a:t>Record Keeping</a:t>
          </a:r>
        </a:p>
      </dgm:t>
    </dgm:pt>
    <dgm:pt modelId="{F611B8CD-1D01-4C90-9CE8-A0DC53A10800}" type="parTrans" cxnId="{68515CDE-B3C7-4025-AD33-466B1E0FF376}">
      <dgm:prSet/>
      <dgm:spPr/>
      <dgm:t>
        <a:bodyPr/>
        <a:lstStyle/>
        <a:p>
          <a:endParaRPr lang="en-US"/>
        </a:p>
      </dgm:t>
    </dgm:pt>
    <dgm:pt modelId="{D80C6A04-D6C0-43A5-9BD8-F3A75FF9C6DA}" type="sibTrans" cxnId="{68515CDE-B3C7-4025-AD33-466B1E0FF376}">
      <dgm:prSet/>
      <dgm:spPr/>
      <dgm:t>
        <a:bodyPr/>
        <a:lstStyle/>
        <a:p>
          <a:endParaRPr lang="en-US"/>
        </a:p>
      </dgm:t>
    </dgm:pt>
    <dgm:pt modelId="{5CC3B030-A609-4182-B902-1C06A4F8DE27}" type="pres">
      <dgm:prSet presAssocID="{57241531-429B-414D-A29C-7FDAB678DF84}" presName="linear" presStyleCnt="0">
        <dgm:presLayoutVars>
          <dgm:animLvl val="lvl"/>
          <dgm:resizeHandles val="exact"/>
        </dgm:presLayoutVars>
      </dgm:prSet>
      <dgm:spPr/>
    </dgm:pt>
    <dgm:pt modelId="{67F50571-C04F-420F-976F-61497ED13628}" type="pres">
      <dgm:prSet presAssocID="{FDAE4261-6E76-41A7-8E60-8F0C42F94F9B}" presName="parentText" presStyleLbl="node1" presStyleIdx="0" presStyleCnt="4">
        <dgm:presLayoutVars>
          <dgm:chMax val="0"/>
          <dgm:bulletEnabled val="1"/>
        </dgm:presLayoutVars>
      </dgm:prSet>
      <dgm:spPr/>
    </dgm:pt>
    <dgm:pt modelId="{9A485391-3DB7-450E-AC22-9B4D0CF921FB}" type="pres">
      <dgm:prSet presAssocID="{34278379-445C-44D9-AB84-3D85F19E8ED8}" presName="spacer" presStyleCnt="0"/>
      <dgm:spPr/>
    </dgm:pt>
    <dgm:pt modelId="{BDCDDC64-6F91-45BF-B047-C164212A05F6}" type="pres">
      <dgm:prSet presAssocID="{3384844D-AF29-4F3C-A199-8F824220873A}" presName="parentText" presStyleLbl="node1" presStyleIdx="1" presStyleCnt="4">
        <dgm:presLayoutVars>
          <dgm:chMax val="0"/>
          <dgm:bulletEnabled val="1"/>
        </dgm:presLayoutVars>
      </dgm:prSet>
      <dgm:spPr/>
    </dgm:pt>
    <dgm:pt modelId="{23C7E8B2-90A5-4D85-BF17-36A9C0738D92}" type="pres">
      <dgm:prSet presAssocID="{71BD2CBC-FCD4-42CE-98B6-01660D361AE5}" presName="spacer" presStyleCnt="0"/>
      <dgm:spPr/>
    </dgm:pt>
    <dgm:pt modelId="{FDA1F16F-64C0-4976-A71B-E6582205788C}" type="pres">
      <dgm:prSet presAssocID="{563E7191-1ED4-4115-B116-145253349FE2}" presName="parentText" presStyleLbl="node1" presStyleIdx="2" presStyleCnt="4">
        <dgm:presLayoutVars>
          <dgm:chMax val="0"/>
          <dgm:bulletEnabled val="1"/>
        </dgm:presLayoutVars>
      </dgm:prSet>
      <dgm:spPr/>
    </dgm:pt>
    <dgm:pt modelId="{E5CFFF9E-A6ED-4814-931A-7B2CABB68A0B}" type="pres">
      <dgm:prSet presAssocID="{35964B34-052B-4FC3-B3D8-64561109207D}" presName="spacer" presStyleCnt="0"/>
      <dgm:spPr/>
    </dgm:pt>
    <dgm:pt modelId="{5C424E82-F752-4903-A06A-936AD1E6F625}" type="pres">
      <dgm:prSet presAssocID="{EA160056-F6F8-49DA-9783-31BB7365D9D8}" presName="parentText" presStyleLbl="node1" presStyleIdx="3" presStyleCnt="4">
        <dgm:presLayoutVars>
          <dgm:chMax val="0"/>
          <dgm:bulletEnabled val="1"/>
        </dgm:presLayoutVars>
      </dgm:prSet>
      <dgm:spPr/>
    </dgm:pt>
  </dgm:ptLst>
  <dgm:cxnLst>
    <dgm:cxn modelId="{05CA0E14-3B14-4CB7-8761-B78CC4E094A6}" type="presOf" srcId="{EA160056-F6F8-49DA-9783-31BB7365D9D8}" destId="{5C424E82-F752-4903-A06A-936AD1E6F625}" srcOrd="0" destOrd="0" presId="urn:microsoft.com/office/officeart/2005/8/layout/vList2"/>
    <dgm:cxn modelId="{9F367D1D-3473-4543-AF67-EBAA25A47AFC}" srcId="{57241531-429B-414D-A29C-7FDAB678DF84}" destId="{563E7191-1ED4-4115-B116-145253349FE2}" srcOrd="2" destOrd="0" parTransId="{39404A8E-4B4F-4C5C-8890-1192764B8846}" sibTransId="{35964B34-052B-4FC3-B3D8-64561109207D}"/>
    <dgm:cxn modelId="{E50D9D4E-B18D-4008-92C0-4AF3FA6CD965}" srcId="{57241531-429B-414D-A29C-7FDAB678DF84}" destId="{3384844D-AF29-4F3C-A199-8F824220873A}" srcOrd="1" destOrd="0" parTransId="{A2E56351-082D-4249-853C-A23CFD180296}" sibTransId="{71BD2CBC-FCD4-42CE-98B6-01660D361AE5}"/>
    <dgm:cxn modelId="{8B15468A-ED8D-467B-9B93-16EBAA74D290}" type="presOf" srcId="{FDAE4261-6E76-41A7-8E60-8F0C42F94F9B}" destId="{67F50571-C04F-420F-976F-61497ED13628}" srcOrd="0" destOrd="0" presId="urn:microsoft.com/office/officeart/2005/8/layout/vList2"/>
    <dgm:cxn modelId="{C34512A8-6AEC-463A-AD11-6588D6548D6D}" type="presOf" srcId="{3384844D-AF29-4F3C-A199-8F824220873A}" destId="{BDCDDC64-6F91-45BF-B047-C164212A05F6}" srcOrd="0" destOrd="0" presId="urn:microsoft.com/office/officeart/2005/8/layout/vList2"/>
    <dgm:cxn modelId="{86D5AFC5-FB04-42FC-A225-59A6D58591A6}" type="presOf" srcId="{563E7191-1ED4-4115-B116-145253349FE2}" destId="{FDA1F16F-64C0-4976-A71B-E6582205788C}" srcOrd="0" destOrd="0" presId="urn:microsoft.com/office/officeart/2005/8/layout/vList2"/>
    <dgm:cxn modelId="{46E2ADC9-FFF8-4F66-A6D4-3E8DBDBA9022}" srcId="{57241531-429B-414D-A29C-7FDAB678DF84}" destId="{FDAE4261-6E76-41A7-8E60-8F0C42F94F9B}" srcOrd="0" destOrd="0" parTransId="{8691AFB6-E2AC-449D-9FCE-7C2D45BA7162}" sibTransId="{34278379-445C-44D9-AB84-3D85F19E8ED8}"/>
    <dgm:cxn modelId="{68515CDE-B3C7-4025-AD33-466B1E0FF376}" srcId="{57241531-429B-414D-A29C-7FDAB678DF84}" destId="{EA160056-F6F8-49DA-9783-31BB7365D9D8}" srcOrd="3" destOrd="0" parTransId="{F611B8CD-1D01-4C90-9CE8-A0DC53A10800}" sibTransId="{D80C6A04-D6C0-43A5-9BD8-F3A75FF9C6DA}"/>
    <dgm:cxn modelId="{25CB04F2-1A03-4CC4-932B-655FDB9D3230}" type="presOf" srcId="{57241531-429B-414D-A29C-7FDAB678DF84}" destId="{5CC3B030-A609-4182-B902-1C06A4F8DE27}" srcOrd="0" destOrd="0" presId="urn:microsoft.com/office/officeart/2005/8/layout/vList2"/>
    <dgm:cxn modelId="{0D473881-40A3-4E28-BC20-D3C36C7C1FA9}" type="presParOf" srcId="{5CC3B030-A609-4182-B902-1C06A4F8DE27}" destId="{67F50571-C04F-420F-976F-61497ED13628}" srcOrd="0" destOrd="0" presId="urn:microsoft.com/office/officeart/2005/8/layout/vList2"/>
    <dgm:cxn modelId="{A6887796-8908-4C21-BFFB-B5E7D8105997}" type="presParOf" srcId="{5CC3B030-A609-4182-B902-1C06A4F8DE27}" destId="{9A485391-3DB7-450E-AC22-9B4D0CF921FB}" srcOrd="1" destOrd="0" presId="urn:microsoft.com/office/officeart/2005/8/layout/vList2"/>
    <dgm:cxn modelId="{084CF246-2FE8-45D3-921B-A236B8F644C3}" type="presParOf" srcId="{5CC3B030-A609-4182-B902-1C06A4F8DE27}" destId="{BDCDDC64-6F91-45BF-B047-C164212A05F6}" srcOrd="2" destOrd="0" presId="urn:microsoft.com/office/officeart/2005/8/layout/vList2"/>
    <dgm:cxn modelId="{4AC0F175-A251-4CE8-A183-F84D890CA090}" type="presParOf" srcId="{5CC3B030-A609-4182-B902-1C06A4F8DE27}" destId="{23C7E8B2-90A5-4D85-BF17-36A9C0738D92}" srcOrd="3" destOrd="0" presId="urn:microsoft.com/office/officeart/2005/8/layout/vList2"/>
    <dgm:cxn modelId="{AE65E8E3-7693-4FBC-90E2-7DDF8B4146C0}" type="presParOf" srcId="{5CC3B030-A609-4182-B902-1C06A4F8DE27}" destId="{FDA1F16F-64C0-4976-A71B-E6582205788C}" srcOrd="4" destOrd="0" presId="urn:microsoft.com/office/officeart/2005/8/layout/vList2"/>
    <dgm:cxn modelId="{05A00068-B451-4919-BEB2-39AF9532DA71}" type="presParOf" srcId="{5CC3B030-A609-4182-B902-1C06A4F8DE27}" destId="{E5CFFF9E-A6ED-4814-931A-7B2CABB68A0B}" srcOrd="5" destOrd="0" presId="urn:microsoft.com/office/officeart/2005/8/layout/vList2"/>
    <dgm:cxn modelId="{69B4F445-C884-4103-935E-0B50E9BD627A}" type="presParOf" srcId="{5CC3B030-A609-4182-B902-1C06A4F8DE27}" destId="{5C424E82-F752-4903-A06A-936AD1E6F625}"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2A767E5-2266-4C11-B737-B776E25EE876}"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21B16B3E-19A0-425C-B321-B1D9ABE6B58B}">
      <dgm:prSet/>
      <dgm:spPr/>
      <dgm:t>
        <a:bodyPr/>
        <a:lstStyle/>
        <a:p>
          <a:pPr>
            <a:defRPr cap="all"/>
          </a:pPr>
          <a:r>
            <a:rPr lang="en-US" dirty="0">
              <a:latin typeface="Amasis MT Pro" panose="02040504050005020304" pitchFamily="18" charset="0"/>
            </a:rPr>
            <a:t>Notify complainant </a:t>
          </a:r>
          <a:r>
            <a:rPr lang="en-US" b="1" dirty="0">
              <a:latin typeface="Amasis MT Pro" panose="02040504050005020304" pitchFamily="18" charset="0"/>
            </a:rPr>
            <a:t>prior</a:t>
          </a:r>
          <a:r>
            <a:rPr lang="en-US" dirty="0">
              <a:latin typeface="Amasis MT Pro" panose="02040504050005020304" pitchFamily="18" charset="0"/>
            </a:rPr>
            <a:t> to initiating complaint</a:t>
          </a:r>
        </a:p>
      </dgm:t>
    </dgm:pt>
    <dgm:pt modelId="{8C638881-4782-4132-99DE-0799FE851EFA}" type="parTrans" cxnId="{0C80B0EA-B194-4473-8B72-50D2F41CD61E}">
      <dgm:prSet/>
      <dgm:spPr/>
      <dgm:t>
        <a:bodyPr/>
        <a:lstStyle/>
        <a:p>
          <a:endParaRPr lang="en-US"/>
        </a:p>
      </dgm:t>
    </dgm:pt>
    <dgm:pt modelId="{D1766653-9D7F-4A41-B5E6-C9217EE92773}" type="sibTrans" cxnId="{0C80B0EA-B194-4473-8B72-50D2F41CD61E}">
      <dgm:prSet/>
      <dgm:spPr/>
      <dgm:t>
        <a:bodyPr/>
        <a:lstStyle/>
        <a:p>
          <a:endParaRPr lang="en-US"/>
        </a:p>
      </dgm:t>
    </dgm:pt>
    <dgm:pt modelId="{38E23EE5-8884-46D3-810B-5D22C9BAD1BD}">
      <dgm:prSet/>
      <dgm:spPr/>
      <dgm:t>
        <a:bodyPr/>
        <a:lstStyle/>
        <a:p>
          <a:pPr>
            <a:defRPr cap="all"/>
          </a:pPr>
          <a:r>
            <a:rPr lang="en-US" dirty="0">
              <a:latin typeface="Amasis MT Pro" panose="02040504050005020304" pitchFamily="18" charset="0"/>
            </a:rPr>
            <a:t>Address reasonable concerns about safety</a:t>
          </a:r>
        </a:p>
      </dgm:t>
    </dgm:pt>
    <dgm:pt modelId="{9DE04DE2-2EE2-42E5-8135-E37C54603005}" type="parTrans" cxnId="{C49B9D92-17A5-4765-8781-2196CD293081}">
      <dgm:prSet/>
      <dgm:spPr/>
      <dgm:t>
        <a:bodyPr/>
        <a:lstStyle/>
        <a:p>
          <a:endParaRPr lang="en-US"/>
        </a:p>
      </dgm:t>
    </dgm:pt>
    <dgm:pt modelId="{234E8DB4-B1CF-47C8-9336-C2B6EF9DC5FF}" type="sibTrans" cxnId="{C49B9D92-17A5-4765-8781-2196CD293081}">
      <dgm:prSet/>
      <dgm:spPr/>
      <dgm:t>
        <a:bodyPr/>
        <a:lstStyle/>
        <a:p>
          <a:endParaRPr lang="en-US"/>
        </a:p>
      </dgm:t>
    </dgm:pt>
    <dgm:pt modelId="{AE2AC2BC-1CC7-4572-966E-9254DB4CB3A9}">
      <dgm:prSet/>
      <dgm:spPr/>
      <dgm:t>
        <a:bodyPr/>
        <a:lstStyle/>
        <a:p>
          <a:pPr>
            <a:defRPr cap="all"/>
          </a:pPr>
          <a:r>
            <a:rPr lang="en-US" dirty="0">
              <a:latin typeface="Amasis MT Pro" panose="02040504050005020304" pitchFamily="18" charset="0"/>
            </a:rPr>
            <a:t>Provide supportive measures</a:t>
          </a:r>
        </a:p>
      </dgm:t>
    </dgm:pt>
    <dgm:pt modelId="{5ADB624B-CA32-4060-9E6D-56CD2CCC8785}" type="parTrans" cxnId="{F28D6B02-1C3E-40A0-B185-B0E304F4D1B2}">
      <dgm:prSet/>
      <dgm:spPr/>
      <dgm:t>
        <a:bodyPr/>
        <a:lstStyle/>
        <a:p>
          <a:endParaRPr lang="en-US"/>
        </a:p>
      </dgm:t>
    </dgm:pt>
    <dgm:pt modelId="{2EBC2B2E-1166-41FF-80C5-3D7E3B3469F1}" type="sibTrans" cxnId="{F28D6B02-1C3E-40A0-B185-B0E304F4D1B2}">
      <dgm:prSet/>
      <dgm:spPr/>
      <dgm:t>
        <a:bodyPr/>
        <a:lstStyle/>
        <a:p>
          <a:endParaRPr lang="en-US"/>
        </a:p>
      </dgm:t>
    </dgm:pt>
    <dgm:pt modelId="{981D2DBB-2F07-43A3-9BA7-71CCE6503982}" type="pres">
      <dgm:prSet presAssocID="{F2A767E5-2266-4C11-B737-B776E25EE876}" presName="root" presStyleCnt="0">
        <dgm:presLayoutVars>
          <dgm:dir/>
          <dgm:resizeHandles val="exact"/>
        </dgm:presLayoutVars>
      </dgm:prSet>
      <dgm:spPr/>
    </dgm:pt>
    <dgm:pt modelId="{2442133C-C743-435D-B815-B2758DAE0C85}" type="pres">
      <dgm:prSet presAssocID="{21B16B3E-19A0-425C-B321-B1D9ABE6B58B}" presName="compNode" presStyleCnt="0"/>
      <dgm:spPr/>
    </dgm:pt>
    <dgm:pt modelId="{B86D491A-7AC1-48DB-89C6-96ED93DD50AD}" type="pres">
      <dgm:prSet presAssocID="{21B16B3E-19A0-425C-B321-B1D9ABE6B58B}" presName="iconBgRect" presStyleLbl="bgShp" presStyleIdx="0" presStyleCnt="3"/>
      <dgm:spPr/>
    </dgm:pt>
    <dgm:pt modelId="{0E6210BC-054F-47AF-9F8E-1ABF30EADE15}" type="pres">
      <dgm:prSet presAssocID="{21B16B3E-19A0-425C-B321-B1D9ABE6B58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arning"/>
        </a:ext>
      </dgm:extLst>
    </dgm:pt>
    <dgm:pt modelId="{B2ED4A98-67BE-4F08-BE4D-C56925ED659F}" type="pres">
      <dgm:prSet presAssocID="{21B16B3E-19A0-425C-B321-B1D9ABE6B58B}" presName="spaceRect" presStyleCnt="0"/>
      <dgm:spPr/>
    </dgm:pt>
    <dgm:pt modelId="{934320FE-5587-466F-B23F-5FC348DF2C38}" type="pres">
      <dgm:prSet presAssocID="{21B16B3E-19A0-425C-B321-B1D9ABE6B58B}" presName="textRect" presStyleLbl="revTx" presStyleIdx="0" presStyleCnt="3">
        <dgm:presLayoutVars>
          <dgm:chMax val="1"/>
          <dgm:chPref val="1"/>
        </dgm:presLayoutVars>
      </dgm:prSet>
      <dgm:spPr/>
    </dgm:pt>
    <dgm:pt modelId="{DC99D05A-37AB-462F-9263-6D5629E6013D}" type="pres">
      <dgm:prSet presAssocID="{D1766653-9D7F-4A41-B5E6-C9217EE92773}" presName="sibTrans" presStyleCnt="0"/>
      <dgm:spPr/>
    </dgm:pt>
    <dgm:pt modelId="{6334DFE3-50F5-44CF-BE67-7AD52E22507E}" type="pres">
      <dgm:prSet presAssocID="{38E23EE5-8884-46D3-810B-5D22C9BAD1BD}" presName="compNode" presStyleCnt="0"/>
      <dgm:spPr/>
    </dgm:pt>
    <dgm:pt modelId="{C6D3C3FC-668C-40EA-8F13-7DF86DC230B3}" type="pres">
      <dgm:prSet presAssocID="{38E23EE5-8884-46D3-810B-5D22C9BAD1BD}" presName="iconBgRect" presStyleLbl="bgShp" presStyleIdx="1" presStyleCnt="3"/>
      <dgm:spPr/>
    </dgm:pt>
    <dgm:pt modelId="{B8E5A847-1E03-42A3-9EB6-0DAFAF513809}" type="pres">
      <dgm:prSet presAssocID="{38E23EE5-8884-46D3-810B-5D22C9BAD1B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mark"/>
        </a:ext>
      </dgm:extLst>
    </dgm:pt>
    <dgm:pt modelId="{02612E0B-249E-4920-AF67-127D9EE33E75}" type="pres">
      <dgm:prSet presAssocID="{38E23EE5-8884-46D3-810B-5D22C9BAD1BD}" presName="spaceRect" presStyleCnt="0"/>
      <dgm:spPr/>
    </dgm:pt>
    <dgm:pt modelId="{C639011A-E6BC-48B0-8934-5FF43F70ADE4}" type="pres">
      <dgm:prSet presAssocID="{38E23EE5-8884-46D3-810B-5D22C9BAD1BD}" presName="textRect" presStyleLbl="revTx" presStyleIdx="1" presStyleCnt="3">
        <dgm:presLayoutVars>
          <dgm:chMax val="1"/>
          <dgm:chPref val="1"/>
        </dgm:presLayoutVars>
      </dgm:prSet>
      <dgm:spPr/>
    </dgm:pt>
    <dgm:pt modelId="{FE3886A7-9CBB-4C0D-A43F-7822C41F0D4A}" type="pres">
      <dgm:prSet presAssocID="{234E8DB4-B1CF-47C8-9336-C2B6EF9DC5FF}" presName="sibTrans" presStyleCnt="0"/>
      <dgm:spPr/>
    </dgm:pt>
    <dgm:pt modelId="{AE95F120-C1E8-4C5D-897C-1017C7AC9FE6}" type="pres">
      <dgm:prSet presAssocID="{AE2AC2BC-1CC7-4572-966E-9254DB4CB3A9}" presName="compNode" presStyleCnt="0"/>
      <dgm:spPr/>
    </dgm:pt>
    <dgm:pt modelId="{FB6FA835-3CAD-4207-B57C-3E9684FC2D08}" type="pres">
      <dgm:prSet presAssocID="{AE2AC2BC-1CC7-4572-966E-9254DB4CB3A9}" presName="iconBgRect" presStyleLbl="bgShp" presStyleIdx="2" presStyleCnt="3"/>
      <dgm:spPr/>
    </dgm:pt>
    <dgm:pt modelId="{CA06DE30-770B-40D4-BB74-006D04E3B526}" type="pres">
      <dgm:prSet presAssocID="{AE2AC2BC-1CC7-4572-966E-9254DB4CB3A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 List"/>
        </a:ext>
      </dgm:extLst>
    </dgm:pt>
    <dgm:pt modelId="{39F5B8B1-C748-400E-84F8-A85E9F8071B5}" type="pres">
      <dgm:prSet presAssocID="{AE2AC2BC-1CC7-4572-966E-9254DB4CB3A9}" presName="spaceRect" presStyleCnt="0"/>
      <dgm:spPr/>
    </dgm:pt>
    <dgm:pt modelId="{DB0709DF-16D6-4FAA-AE56-4C21EAC2E294}" type="pres">
      <dgm:prSet presAssocID="{AE2AC2BC-1CC7-4572-966E-9254DB4CB3A9}" presName="textRect" presStyleLbl="revTx" presStyleIdx="2" presStyleCnt="3">
        <dgm:presLayoutVars>
          <dgm:chMax val="1"/>
          <dgm:chPref val="1"/>
        </dgm:presLayoutVars>
      </dgm:prSet>
      <dgm:spPr/>
    </dgm:pt>
  </dgm:ptLst>
  <dgm:cxnLst>
    <dgm:cxn modelId="{F28D6B02-1C3E-40A0-B185-B0E304F4D1B2}" srcId="{F2A767E5-2266-4C11-B737-B776E25EE876}" destId="{AE2AC2BC-1CC7-4572-966E-9254DB4CB3A9}" srcOrd="2" destOrd="0" parTransId="{5ADB624B-CA32-4060-9E6D-56CD2CCC8785}" sibTransId="{2EBC2B2E-1166-41FF-80C5-3D7E3B3469F1}"/>
    <dgm:cxn modelId="{780AE007-8993-4C48-9F69-D090E197F338}" type="presOf" srcId="{38E23EE5-8884-46D3-810B-5D22C9BAD1BD}" destId="{C639011A-E6BC-48B0-8934-5FF43F70ADE4}" srcOrd="0" destOrd="0" presId="urn:microsoft.com/office/officeart/2018/5/layout/IconCircleLabelList"/>
    <dgm:cxn modelId="{FB851022-F9DC-416A-9989-C15AD8AB55D3}" type="presOf" srcId="{AE2AC2BC-1CC7-4572-966E-9254DB4CB3A9}" destId="{DB0709DF-16D6-4FAA-AE56-4C21EAC2E294}" srcOrd="0" destOrd="0" presId="urn:microsoft.com/office/officeart/2018/5/layout/IconCircleLabelList"/>
    <dgm:cxn modelId="{BA3F836C-EA80-4D62-8685-087CE28C0CC3}" type="presOf" srcId="{F2A767E5-2266-4C11-B737-B776E25EE876}" destId="{981D2DBB-2F07-43A3-9BA7-71CCE6503982}" srcOrd="0" destOrd="0" presId="urn:microsoft.com/office/officeart/2018/5/layout/IconCircleLabelList"/>
    <dgm:cxn modelId="{408DF674-1D75-4297-8639-A7C71396E6FF}" type="presOf" srcId="{21B16B3E-19A0-425C-B321-B1D9ABE6B58B}" destId="{934320FE-5587-466F-B23F-5FC348DF2C38}" srcOrd="0" destOrd="0" presId="urn:microsoft.com/office/officeart/2018/5/layout/IconCircleLabelList"/>
    <dgm:cxn modelId="{C49B9D92-17A5-4765-8781-2196CD293081}" srcId="{F2A767E5-2266-4C11-B737-B776E25EE876}" destId="{38E23EE5-8884-46D3-810B-5D22C9BAD1BD}" srcOrd="1" destOrd="0" parTransId="{9DE04DE2-2EE2-42E5-8135-E37C54603005}" sibTransId="{234E8DB4-B1CF-47C8-9336-C2B6EF9DC5FF}"/>
    <dgm:cxn modelId="{0C80B0EA-B194-4473-8B72-50D2F41CD61E}" srcId="{F2A767E5-2266-4C11-B737-B776E25EE876}" destId="{21B16B3E-19A0-425C-B321-B1D9ABE6B58B}" srcOrd="0" destOrd="0" parTransId="{8C638881-4782-4132-99DE-0799FE851EFA}" sibTransId="{D1766653-9D7F-4A41-B5E6-C9217EE92773}"/>
    <dgm:cxn modelId="{0E718106-F9D0-4363-BFCB-D5A60B3E93EF}" type="presParOf" srcId="{981D2DBB-2F07-43A3-9BA7-71CCE6503982}" destId="{2442133C-C743-435D-B815-B2758DAE0C85}" srcOrd="0" destOrd="0" presId="urn:microsoft.com/office/officeart/2018/5/layout/IconCircleLabelList"/>
    <dgm:cxn modelId="{7BB344D7-5046-4694-B430-AA1268FEE5F3}" type="presParOf" srcId="{2442133C-C743-435D-B815-B2758DAE0C85}" destId="{B86D491A-7AC1-48DB-89C6-96ED93DD50AD}" srcOrd="0" destOrd="0" presId="urn:microsoft.com/office/officeart/2018/5/layout/IconCircleLabelList"/>
    <dgm:cxn modelId="{66D8732F-A026-4198-A51F-207AC26BEAEF}" type="presParOf" srcId="{2442133C-C743-435D-B815-B2758DAE0C85}" destId="{0E6210BC-054F-47AF-9F8E-1ABF30EADE15}" srcOrd="1" destOrd="0" presId="urn:microsoft.com/office/officeart/2018/5/layout/IconCircleLabelList"/>
    <dgm:cxn modelId="{765C6978-413E-4203-A59A-A72124157E8A}" type="presParOf" srcId="{2442133C-C743-435D-B815-B2758DAE0C85}" destId="{B2ED4A98-67BE-4F08-BE4D-C56925ED659F}" srcOrd="2" destOrd="0" presId="urn:microsoft.com/office/officeart/2018/5/layout/IconCircleLabelList"/>
    <dgm:cxn modelId="{9B88C744-6123-4D13-A935-6D26F3E22667}" type="presParOf" srcId="{2442133C-C743-435D-B815-B2758DAE0C85}" destId="{934320FE-5587-466F-B23F-5FC348DF2C38}" srcOrd="3" destOrd="0" presId="urn:microsoft.com/office/officeart/2018/5/layout/IconCircleLabelList"/>
    <dgm:cxn modelId="{16B6D5A9-50E3-4363-AB69-F213F20C3C87}" type="presParOf" srcId="{981D2DBB-2F07-43A3-9BA7-71CCE6503982}" destId="{DC99D05A-37AB-462F-9263-6D5629E6013D}" srcOrd="1" destOrd="0" presId="urn:microsoft.com/office/officeart/2018/5/layout/IconCircleLabelList"/>
    <dgm:cxn modelId="{3309AE96-E116-4467-8F95-1D909EC694C8}" type="presParOf" srcId="{981D2DBB-2F07-43A3-9BA7-71CCE6503982}" destId="{6334DFE3-50F5-44CF-BE67-7AD52E22507E}" srcOrd="2" destOrd="0" presId="urn:microsoft.com/office/officeart/2018/5/layout/IconCircleLabelList"/>
    <dgm:cxn modelId="{63C4F800-F140-4F4B-8D21-6C81742067D4}" type="presParOf" srcId="{6334DFE3-50F5-44CF-BE67-7AD52E22507E}" destId="{C6D3C3FC-668C-40EA-8F13-7DF86DC230B3}" srcOrd="0" destOrd="0" presId="urn:microsoft.com/office/officeart/2018/5/layout/IconCircleLabelList"/>
    <dgm:cxn modelId="{6990488A-C308-4315-B9EA-C7DA9033DDED}" type="presParOf" srcId="{6334DFE3-50F5-44CF-BE67-7AD52E22507E}" destId="{B8E5A847-1E03-42A3-9EB6-0DAFAF513809}" srcOrd="1" destOrd="0" presId="urn:microsoft.com/office/officeart/2018/5/layout/IconCircleLabelList"/>
    <dgm:cxn modelId="{3E9EC04D-4135-4227-A0B9-7C3D1A34A87A}" type="presParOf" srcId="{6334DFE3-50F5-44CF-BE67-7AD52E22507E}" destId="{02612E0B-249E-4920-AF67-127D9EE33E75}" srcOrd="2" destOrd="0" presId="urn:microsoft.com/office/officeart/2018/5/layout/IconCircleLabelList"/>
    <dgm:cxn modelId="{D38D0E9C-42B6-4BB4-B911-0F6A59A72BC0}" type="presParOf" srcId="{6334DFE3-50F5-44CF-BE67-7AD52E22507E}" destId="{C639011A-E6BC-48B0-8934-5FF43F70ADE4}" srcOrd="3" destOrd="0" presId="urn:microsoft.com/office/officeart/2018/5/layout/IconCircleLabelList"/>
    <dgm:cxn modelId="{7B67E958-9CE2-48CB-9D4B-27B4E24DD2FD}" type="presParOf" srcId="{981D2DBB-2F07-43A3-9BA7-71CCE6503982}" destId="{FE3886A7-9CBB-4C0D-A43F-7822C41F0D4A}" srcOrd="3" destOrd="0" presId="urn:microsoft.com/office/officeart/2018/5/layout/IconCircleLabelList"/>
    <dgm:cxn modelId="{6466D42E-863F-4710-B04A-F53A08F4597C}" type="presParOf" srcId="{981D2DBB-2F07-43A3-9BA7-71CCE6503982}" destId="{AE95F120-C1E8-4C5D-897C-1017C7AC9FE6}" srcOrd="4" destOrd="0" presId="urn:microsoft.com/office/officeart/2018/5/layout/IconCircleLabelList"/>
    <dgm:cxn modelId="{0AC1E452-22AD-4D2D-B52C-BA56C0E4AC48}" type="presParOf" srcId="{AE95F120-C1E8-4C5D-897C-1017C7AC9FE6}" destId="{FB6FA835-3CAD-4207-B57C-3E9684FC2D08}" srcOrd="0" destOrd="0" presId="urn:microsoft.com/office/officeart/2018/5/layout/IconCircleLabelList"/>
    <dgm:cxn modelId="{B028CFAF-35E9-4FC4-AC9B-A37D0E3D7D8D}" type="presParOf" srcId="{AE95F120-C1E8-4C5D-897C-1017C7AC9FE6}" destId="{CA06DE30-770B-40D4-BB74-006D04E3B526}" srcOrd="1" destOrd="0" presId="urn:microsoft.com/office/officeart/2018/5/layout/IconCircleLabelList"/>
    <dgm:cxn modelId="{DFADDEB2-6C90-4E25-B7A7-21220A2D4B13}" type="presParOf" srcId="{AE95F120-C1E8-4C5D-897C-1017C7AC9FE6}" destId="{39F5B8B1-C748-400E-84F8-A85E9F8071B5}" srcOrd="2" destOrd="0" presId="urn:microsoft.com/office/officeart/2018/5/layout/IconCircleLabelList"/>
    <dgm:cxn modelId="{64CDB486-BB58-4D4C-90D3-CD721DB68AC9}" type="presParOf" srcId="{AE95F120-C1E8-4C5D-897C-1017C7AC9FE6}" destId="{DB0709DF-16D6-4FAA-AE56-4C21EAC2E294}"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9AC9027-7F99-4B45-A121-CC16497B0D84}"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376081D6-BB0F-4748-BC6F-987FD5E721C1}">
      <dgm:prSet/>
      <dgm:spPr/>
      <dgm:t>
        <a:bodyPr/>
        <a:lstStyle/>
        <a:p>
          <a:endParaRPr lang="en-US" dirty="0"/>
        </a:p>
      </dgm:t>
    </dgm:pt>
    <dgm:pt modelId="{B1270C2E-91F9-48B1-A8E4-15CBDAAAF00F}" type="parTrans" cxnId="{1E0B825A-E92F-4F56-B12A-1AACD635C276}">
      <dgm:prSet/>
      <dgm:spPr/>
      <dgm:t>
        <a:bodyPr/>
        <a:lstStyle/>
        <a:p>
          <a:endParaRPr lang="en-US"/>
        </a:p>
      </dgm:t>
    </dgm:pt>
    <dgm:pt modelId="{88D3E0D3-9AED-4C48-99AA-A69CE831C5BC}" type="sibTrans" cxnId="{1E0B825A-E92F-4F56-B12A-1AACD635C276}">
      <dgm:prSet/>
      <dgm:spPr/>
      <dgm:t>
        <a:bodyPr/>
        <a:lstStyle/>
        <a:p>
          <a:endParaRPr lang="en-US"/>
        </a:p>
      </dgm:t>
    </dgm:pt>
    <dgm:pt modelId="{4558E77F-7026-4F21-B1DE-BA667E6566DE}">
      <dgm:prSet/>
      <dgm:spPr/>
      <dgm:t>
        <a:bodyPr/>
        <a:lstStyle/>
        <a:p>
          <a:endParaRPr lang="en-US" dirty="0"/>
        </a:p>
      </dgm:t>
    </dgm:pt>
    <dgm:pt modelId="{E1096E5A-FFB9-491C-8C34-C83DEA4A6DF3}" type="parTrans" cxnId="{A7537BB8-2213-45CE-95A7-9441ACA9FF68}">
      <dgm:prSet/>
      <dgm:spPr/>
      <dgm:t>
        <a:bodyPr/>
        <a:lstStyle/>
        <a:p>
          <a:endParaRPr lang="en-US"/>
        </a:p>
      </dgm:t>
    </dgm:pt>
    <dgm:pt modelId="{E1587639-E268-4B38-81F4-F02931E254D8}" type="sibTrans" cxnId="{A7537BB8-2213-45CE-95A7-9441ACA9FF68}">
      <dgm:prSet/>
      <dgm:spPr/>
      <dgm:t>
        <a:bodyPr/>
        <a:lstStyle/>
        <a:p>
          <a:endParaRPr lang="en-US"/>
        </a:p>
      </dgm:t>
    </dgm:pt>
    <dgm:pt modelId="{59FCCA14-469B-4638-A3AD-A9AB420DD5CE}" type="pres">
      <dgm:prSet presAssocID="{A9AC9027-7F99-4B45-A121-CC16497B0D84}" presName="root" presStyleCnt="0">
        <dgm:presLayoutVars>
          <dgm:dir/>
          <dgm:resizeHandles val="exact"/>
        </dgm:presLayoutVars>
      </dgm:prSet>
      <dgm:spPr/>
    </dgm:pt>
    <dgm:pt modelId="{85684696-631A-4E76-8654-FDA96D03433E}" type="pres">
      <dgm:prSet presAssocID="{376081D6-BB0F-4748-BC6F-987FD5E721C1}" presName="compNode" presStyleCnt="0"/>
      <dgm:spPr/>
    </dgm:pt>
    <dgm:pt modelId="{0945E224-CAA9-4044-BC40-C7A61AD5522C}" type="pres">
      <dgm:prSet presAssocID="{376081D6-BB0F-4748-BC6F-987FD5E721C1}"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 List"/>
        </a:ext>
      </dgm:extLst>
    </dgm:pt>
    <dgm:pt modelId="{2C4CDC50-F21D-48A3-90AB-46127F804AB8}" type="pres">
      <dgm:prSet presAssocID="{376081D6-BB0F-4748-BC6F-987FD5E721C1}" presName="spaceRect" presStyleCnt="0"/>
      <dgm:spPr/>
    </dgm:pt>
    <dgm:pt modelId="{57D0EF0F-336D-44C1-9508-C59891CC83A7}" type="pres">
      <dgm:prSet presAssocID="{376081D6-BB0F-4748-BC6F-987FD5E721C1}" presName="textRect" presStyleLbl="revTx" presStyleIdx="0" presStyleCnt="2">
        <dgm:presLayoutVars>
          <dgm:chMax val="1"/>
          <dgm:chPref val="1"/>
        </dgm:presLayoutVars>
      </dgm:prSet>
      <dgm:spPr/>
    </dgm:pt>
    <dgm:pt modelId="{CBE713D9-1468-4F68-A4C8-5077F146AEC9}" type="pres">
      <dgm:prSet presAssocID="{88D3E0D3-9AED-4C48-99AA-A69CE831C5BC}" presName="sibTrans" presStyleCnt="0"/>
      <dgm:spPr/>
    </dgm:pt>
    <dgm:pt modelId="{B00DB0BE-A802-4EDD-B189-216A943F3F65}" type="pres">
      <dgm:prSet presAssocID="{4558E77F-7026-4F21-B1DE-BA667E6566DE}" presName="compNode" presStyleCnt="0"/>
      <dgm:spPr/>
    </dgm:pt>
    <dgm:pt modelId="{C86287F4-4DF6-4FF4-80D1-CC09C0EC4A53}" type="pres">
      <dgm:prSet presAssocID="{4558E77F-7026-4F21-B1DE-BA667E6566DE}" presName="iconRect" presStyleLbl="node1" presStyleIdx="1" presStyleCnt="2" custLinFactNeighborX="-1206" custLinFactNeighborY="-241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
        </a:ext>
      </dgm:extLst>
    </dgm:pt>
    <dgm:pt modelId="{B1745F15-FEF2-4900-9D73-A11B8AB40FC3}" type="pres">
      <dgm:prSet presAssocID="{4558E77F-7026-4F21-B1DE-BA667E6566DE}" presName="spaceRect" presStyleCnt="0"/>
      <dgm:spPr/>
    </dgm:pt>
    <dgm:pt modelId="{6D5FB83E-4E9D-4A69-9F16-EFBB13489376}" type="pres">
      <dgm:prSet presAssocID="{4558E77F-7026-4F21-B1DE-BA667E6566DE}" presName="textRect" presStyleLbl="revTx" presStyleIdx="1" presStyleCnt="2">
        <dgm:presLayoutVars>
          <dgm:chMax val="1"/>
          <dgm:chPref val="1"/>
        </dgm:presLayoutVars>
      </dgm:prSet>
      <dgm:spPr/>
    </dgm:pt>
  </dgm:ptLst>
  <dgm:cxnLst>
    <dgm:cxn modelId="{3CAE650C-D391-4603-A8AE-3010769D6AB5}" type="presOf" srcId="{A9AC9027-7F99-4B45-A121-CC16497B0D84}" destId="{59FCCA14-469B-4638-A3AD-A9AB420DD5CE}" srcOrd="0" destOrd="0" presId="urn:microsoft.com/office/officeart/2018/2/layout/IconLabelList"/>
    <dgm:cxn modelId="{A49E233C-7DB5-41C8-B5FC-CF8C2376F0C0}" type="presOf" srcId="{376081D6-BB0F-4748-BC6F-987FD5E721C1}" destId="{57D0EF0F-336D-44C1-9508-C59891CC83A7}" srcOrd="0" destOrd="0" presId="urn:microsoft.com/office/officeart/2018/2/layout/IconLabelList"/>
    <dgm:cxn modelId="{1E0B825A-E92F-4F56-B12A-1AACD635C276}" srcId="{A9AC9027-7F99-4B45-A121-CC16497B0D84}" destId="{376081D6-BB0F-4748-BC6F-987FD5E721C1}" srcOrd="0" destOrd="0" parTransId="{B1270C2E-91F9-48B1-A8E4-15CBDAAAF00F}" sibTransId="{88D3E0D3-9AED-4C48-99AA-A69CE831C5BC}"/>
    <dgm:cxn modelId="{BA37E680-8450-4DA8-9360-39C48E691E93}" type="presOf" srcId="{4558E77F-7026-4F21-B1DE-BA667E6566DE}" destId="{6D5FB83E-4E9D-4A69-9F16-EFBB13489376}" srcOrd="0" destOrd="0" presId="urn:microsoft.com/office/officeart/2018/2/layout/IconLabelList"/>
    <dgm:cxn modelId="{A7537BB8-2213-45CE-95A7-9441ACA9FF68}" srcId="{A9AC9027-7F99-4B45-A121-CC16497B0D84}" destId="{4558E77F-7026-4F21-B1DE-BA667E6566DE}" srcOrd="1" destOrd="0" parTransId="{E1096E5A-FFB9-491C-8C34-C83DEA4A6DF3}" sibTransId="{E1587639-E268-4B38-81F4-F02931E254D8}"/>
    <dgm:cxn modelId="{F9A4142B-761F-4007-B737-AF5B91178244}" type="presParOf" srcId="{59FCCA14-469B-4638-A3AD-A9AB420DD5CE}" destId="{85684696-631A-4E76-8654-FDA96D03433E}" srcOrd="0" destOrd="0" presId="urn:microsoft.com/office/officeart/2018/2/layout/IconLabelList"/>
    <dgm:cxn modelId="{97B28EAF-D4AC-4AD5-90B6-3FCE8C5EE434}" type="presParOf" srcId="{85684696-631A-4E76-8654-FDA96D03433E}" destId="{0945E224-CAA9-4044-BC40-C7A61AD5522C}" srcOrd="0" destOrd="0" presId="urn:microsoft.com/office/officeart/2018/2/layout/IconLabelList"/>
    <dgm:cxn modelId="{8135927C-00B5-4C59-B87B-CAFF2100E50A}" type="presParOf" srcId="{85684696-631A-4E76-8654-FDA96D03433E}" destId="{2C4CDC50-F21D-48A3-90AB-46127F804AB8}" srcOrd="1" destOrd="0" presId="urn:microsoft.com/office/officeart/2018/2/layout/IconLabelList"/>
    <dgm:cxn modelId="{197B2917-5F97-4945-BF5B-C2FE919B9351}" type="presParOf" srcId="{85684696-631A-4E76-8654-FDA96D03433E}" destId="{57D0EF0F-336D-44C1-9508-C59891CC83A7}" srcOrd="2" destOrd="0" presId="urn:microsoft.com/office/officeart/2018/2/layout/IconLabelList"/>
    <dgm:cxn modelId="{F07E6B1C-FA01-4AF0-B778-721612ADC5D4}" type="presParOf" srcId="{59FCCA14-469B-4638-A3AD-A9AB420DD5CE}" destId="{CBE713D9-1468-4F68-A4C8-5077F146AEC9}" srcOrd="1" destOrd="0" presId="urn:microsoft.com/office/officeart/2018/2/layout/IconLabelList"/>
    <dgm:cxn modelId="{FE71D500-712D-4445-83CA-23678EC7FBFC}" type="presParOf" srcId="{59FCCA14-469B-4638-A3AD-A9AB420DD5CE}" destId="{B00DB0BE-A802-4EDD-B189-216A943F3F65}" srcOrd="2" destOrd="0" presId="urn:microsoft.com/office/officeart/2018/2/layout/IconLabelList"/>
    <dgm:cxn modelId="{89089AE5-B72F-4DEE-AFCF-35D807EB0216}" type="presParOf" srcId="{B00DB0BE-A802-4EDD-B189-216A943F3F65}" destId="{C86287F4-4DF6-4FF4-80D1-CC09C0EC4A53}" srcOrd="0" destOrd="0" presId="urn:microsoft.com/office/officeart/2018/2/layout/IconLabelList"/>
    <dgm:cxn modelId="{9869E431-4BFB-4B3F-B4D0-1C2AB7C12F05}" type="presParOf" srcId="{B00DB0BE-A802-4EDD-B189-216A943F3F65}" destId="{B1745F15-FEF2-4900-9D73-A11B8AB40FC3}" srcOrd="1" destOrd="0" presId="urn:microsoft.com/office/officeart/2018/2/layout/IconLabelList"/>
    <dgm:cxn modelId="{C3EC6E15-73EC-4C71-8EEC-14ED0BA7756A}" type="presParOf" srcId="{B00DB0BE-A802-4EDD-B189-216A943F3F65}" destId="{6D5FB83E-4E9D-4A69-9F16-EFBB13489376}"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C13E565-5DE4-4D9A-9B2B-3CF2C825E42F}"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B0DBBFC-A535-49D2-BD6C-604C6F08B329}">
      <dgm:prSet custT="1"/>
      <dgm:spPr/>
      <dgm:t>
        <a:bodyPr/>
        <a:lstStyle/>
        <a:p>
          <a:pPr>
            <a:lnSpc>
              <a:spcPct val="100000"/>
            </a:lnSpc>
          </a:pPr>
          <a:r>
            <a:rPr lang="en-US" sz="2000" b="1" u="sng" dirty="0">
              <a:latin typeface="Amasis MT Pro" panose="02040504050005020304" pitchFamily="18" charset="0"/>
            </a:rPr>
            <a:t>LEA must maintain for a period of at least seven years:</a:t>
          </a:r>
          <a:endParaRPr lang="en-US" sz="2000" dirty="0">
            <a:latin typeface="Amasis MT Pro" panose="02040504050005020304" pitchFamily="18" charset="0"/>
          </a:endParaRPr>
        </a:p>
      </dgm:t>
    </dgm:pt>
    <dgm:pt modelId="{6E49038B-BD5A-4DC2-BB08-7F8DB280E7EF}" type="parTrans" cxnId="{3CF00488-5C72-4324-AB42-D38627068462}">
      <dgm:prSet/>
      <dgm:spPr/>
      <dgm:t>
        <a:bodyPr/>
        <a:lstStyle/>
        <a:p>
          <a:endParaRPr lang="en-US"/>
        </a:p>
      </dgm:t>
    </dgm:pt>
    <dgm:pt modelId="{BE6DA412-59EF-40E6-B8DB-27C950CAF8D5}" type="sibTrans" cxnId="{3CF00488-5C72-4324-AB42-D38627068462}">
      <dgm:prSet/>
      <dgm:spPr/>
      <dgm:t>
        <a:bodyPr/>
        <a:lstStyle/>
        <a:p>
          <a:endParaRPr lang="en-US"/>
        </a:p>
      </dgm:t>
    </dgm:pt>
    <dgm:pt modelId="{3BCFEC56-22BF-40AF-94F6-3C650A0DEED0}">
      <dgm:prSet/>
      <dgm:spPr/>
      <dgm:t>
        <a:bodyPr/>
        <a:lstStyle/>
        <a:p>
          <a:pPr>
            <a:lnSpc>
              <a:spcPct val="100000"/>
            </a:lnSpc>
          </a:pPr>
          <a:r>
            <a:rPr lang="en-US" dirty="0">
              <a:latin typeface="Amasis MT Pro" panose="02040504050005020304" pitchFamily="18" charset="0"/>
            </a:rPr>
            <a:t>(1)  Records documenting the informal resolution process or the grievance procedures and the resulting outcome for each complaint of sex discrimination:</a:t>
          </a:r>
        </a:p>
      </dgm:t>
    </dgm:pt>
    <dgm:pt modelId="{40C63A09-0507-437D-BF19-E37363784408}" type="parTrans" cxnId="{934B987B-F03D-47D2-88D0-4BCB64D536E2}">
      <dgm:prSet/>
      <dgm:spPr/>
      <dgm:t>
        <a:bodyPr/>
        <a:lstStyle/>
        <a:p>
          <a:endParaRPr lang="en-US"/>
        </a:p>
      </dgm:t>
    </dgm:pt>
    <dgm:pt modelId="{B6EA7651-4BEC-412C-A34A-480449EB1C42}" type="sibTrans" cxnId="{934B987B-F03D-47D2-88D0-4BCB64D536E2}">
      <dgm:prSet/>
      <dgm:spPr/>
      <dgm:t>
        <a:bodyPr/>
        <a:lstStyle/>
        <a:p>
          <a:endParaRPr lang="en-US"/>
        </a:p>
      </dgm:t>
    </dgm:pt>
    <dgm:pt modelId="{F89BA3DD-7AB4-4762-9CA9-0065CF3672C0}">
      <dgm:prSet custT="1"/>
      <dgm:spPr/>
      <dgm:t>
        <a:bodyPr/>
        <a:lstStyle/>
        <a:p>
          <a:pPr>
            <a:lnSpc>
              <a:spcPct val="100000"/>
            </a:lnSpc>
          </a:pPr>
          <a:r>
            <a:rPr lang="en-US" sz="1600" dirty="0">
              <a:latin typeface="Amasis MT Pro" panose="02040504050005020304" pitchFamily="18" charset="0"/>
            </a:rPr>
            <a:t>(2)  Records documenting the actions the recipient took to meet its obligations under §106.44 for each notification the Title IX Coordinator receives of conduct that reasonably may constitute sex discrimination under Title IX</a:t>
          </a:r>
        </a:p>
      </dgm:t>
    </dgm:pt>
    <dgm:pt modelId="{F7F37E7A-0FA2-4B2D-91B7-A38AC65266A7}" type="parTrans" cxnId="{FEF2DE0A-F7C4-4BEE-9FA2-CCE3D46A5EF9}">
      <dgm:prSet/>
      <dgm:spPr/>
      <dgm:t>
        <a:bodyPr/>
        <a:lstStyle/>
        <a:p>
          <a:endParaRPr lang="en-US"/>
        </a:p>
      </dgm:t>
    </dgm:pt>
    <dgm:pt modelId="{31BC55AF-7625-435E-8E9F-CF4ED0FD5BFD}" type="sibTrans" cxnId="{FEF2DE0A-F7C4-4BEE-9FA2-CCE3D46A5EF9}">
      <dgm:prSet/>
      <dgm:spPr/>
      <dgm:t>
        <a:bodyPr/>
        <a:lstStyle/>
        <a:p>
          <a:endParaRPr lang="en-US"/>
        </a:p>
      </dgm:t>
    </dgm:pt>
    <dgm:pt modelId="{3746DE42-F009-4F2C-8270-1D6289038ADF}">
      <dgm:prSet custT="1"/>
      <dgm:spPr/>
      <dgm:t>
        <a:bodyPr/>
        <a:lstStyle/>
        <a:p>
          <a:pPr>
            <a:lnSpc>
              <a:spcPct val="100000"/>
            </a:lnSpc>
          </a:pPr>
          <a:r>
            <a:rPr lang="en-US" sz="2000" dirty="0">
              <a:latin typeface="Amasis MT Pro" panose="02040504050005020304" pitchFamily="18" charset="0"/>
            </a:rPr>
            <a:t>(3) All materials used to provide required training, which are to be made available upon request for inspection by members of the public.</a:t>
          </a:r>
        </a:p>
      </dgm:t>
    </dgm:pt>
    <dgm:pt modelId="{FA622A9C-BE57-49D2-B089-079A6E857302}" type="parTrans" cxnId="{BDA2A818-B0D5-4F25-889C-EB0315461FF2}">
      <dgm:prSet/>
      <dgm:spPr/>
      <dgm:t>
        <a:bodyPr/>
        <a:lstStyle/>
        <a:p>
          <a:endParaRPr lang="en-US"/>
        </a:p>
      </dgm:t>
    </dgm:pt>
    <dgm:pt modelId="{C7278723-E5C1-4C9C-84F2-9C91F3A81620}" type="sibTrans" cxnId="{BDA2A818-B0D5-4F25-889C-EB0315461FF2}">
      <dgm:prSet/>
      <dgm:spPr/>
      <dgm:t>
        <a:bodyPr/>
        <a:lstStyle/>
        <a:p>
          <a:endParaRPr lang="en-US"/>
        </a:p>
      </dgm:t>
    </dgm:pt>
    <dgm:pt modelId="{154A345C-B3DD-4783-AFEB-A4F86AB1D79C}" type="pres">
      <dgm:prSet presAssocID="{0C13E565-5DE4-4D9A-9B2B-3CF2C825E42F}" presName="root" presStyleCnt="0">
        <dgm:presLayoutVars>
          <dgm:dir/>
          <dgm:resizeHandles val="exact"/>
        </dgm:presLayoutVars>
      </dgm:prSet>
      <dgm:spPr/>
    </dgm:pt>
    <dgm:pt modelId="{4392F2F4-718A-47FA-A0A1-1041952C2EF1}" type="pres">
      <dgm:prSet presAssocID="{EB0DBBFC-A535-49D2-BD6C-604C6F08B329}" presName="compNode" presStyleCnt="0"/>
      <dgm:spPr/>
    </dgm:pt>
    <dgm:pt modelId="{BCD24393-8F01-4EA3-A20B-1F8104007E95}" type="pres">
      <dgm:prSet presAssocID="{EB0DBBFC-A535-49D2-BD6C-604C6F08B329}" presName="bgRect" presStyleLbl="bgShp" presStyleIdx="0" presStyleCnt="4"/>
      <dgm:spPr/>
    </dgm:pt>
    <dgm:pt modelId="{E52DA18D-AE9C-4802-BF05-2902F4501654}" type="pres">
      <dgm:prSet presAssocID="{EB0DBBFC-A535-49D2-BD6C-604C6F08B32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ierarchy"/>
        </a:ext>
      </dgm:extLst>
    </dgm:pt>
    <dgm:pt modelId="{1196E93C-EE06-433A-8731-7AB00C17ABEB}" type="pres">
      <dgm:prSet presAssocID="{EB0DBBFC-A535-49D2-BD6C-604C6F08B329}" presName="spaceRect" presStyleCnt="0"/>
      <dgm:spPr/>
    </dgm:pt>
    <dgm:pt modelId="{2627A08E-E95D-4B4A-B466-0714C916A740}" type="pres">
      <dgm:prSet presAssocID="{EB0DBBFC-A535-49D2-BD6C-604C6F08B329}" presName="parTx" presStyleLbl="revTx" presStyleIdx="0" presStyleCnt="4">
        <dgm:presLayoutVars>
          <dgm:chMax val="0"/>
          <dgm:chPref val="0"/>
        </dgm:presLayoutVars>
      </dgm:prSet>
      <dgm:spPr/>
    </dgm:pt>
    <dgm:pt modelId="{40453EA3-9657-40F1-8B73-780312AAAAF5}" type="pres">
      <dgm:prSet presAssocID="{BE6DA412-59EF-40E6-B8DB-27C950CAF8D5}" presName="sibTrans" presStyleCnt="0"/>
      <dgm:spPr/>
    </dgm:pt>
    <dgm:pt modelId="{6EC55B81-97D4-46D5-B8C6-6A584AA7A399}" type="pres">
      <dgm:prSet presAssocID="{3BCFEC56-22BF-40AF-94F6-3C650A0DEED0}" presName="compNode" presStyleCnt="0"/>
      <dgm:spPr/>
    </dgm:pt>
    <dgm:pt modelId="{A68686DD-51E9-4F42-ACFD-CD4BDC9AFDC3}" type="pres">
      <dgm:prSet presAssocID="{3BCFEC56-22BF-40AF-94F6-3C650A0DEED0}" presName="bgRect" presStyleLbl="bgShp" presStyleIdx="1" presStyleCnt="4"/>
      <dgm:spPr/>
    </dgm:pt>
    <dgm:pt modelId="{D1F21472-2978-4566-A7AC-97B03E459821}" type="pres">
      <dgm:prSet presAssocID="{3BCFEC56-22BF-40AF-94F6-3C650A0DEED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ument"/>
        </a:ext>
      </dgm:extLst>
    </dgm:pt>
    <dgm:pt modelId="{B1040696-1BCC-4D88-B36F-726412728E1C}" type="pres">
      <dgm:prSet presAssocID="{3BCFEC56-22BF-40AF-94F6-3C650A0DEED0}" presName="spaceRect" presStyleCnt="0"/>
      <dgm:spPr/>
    </dgm:pt>
    <dgm:pt modelId="{31A115C1-AE61-4986-BFFF-E39A5A97BBC2}" type="pres">
      <dgm:prSet presAssocID="{3BCFEC56-22BF-40AF-94F6-3C650A0DEED0}" presName="parTx" presStyleLbl="revTx" presStyleIdx="1" presStyleCnt="4">
        <dgm:presLayoutVars>
          <dgm:chMax val="0"/>
          <dgm:chPref val="0"/>
        </dgm:presLayoutVars>
      </dgm:prSet>
      <dgm:spPr/>
    </dgm:pt>
    <dgm:pt modelId="{80BE7D97-358E-4533-B879-D5FACDC8997F}" type="pres">
      <dgm:prSet presAssocID="{B6EA7651-4BEC-412C-A34A-480449EB1C42}" presName="sibTrans" presStyleCnt="0"/>
      <dgm:spPr/>
    </dgm:pt>
    <dgm:pt modelId="{BC4C1467-955A-498C-B985-33D91D410A24}" type="pres">
      <dgm:prSet presAssocID="{F89BA3DD-7AB4-4762-9CA9-0065CF3672C0}" presName="compNode" presStyleCnt="0"/>
      <dgm:spPr/>
    </dgm:pt>
    <dgm:pt modelId="{830A8C9E-BFC0-4956-AC93-C221ADE6333E}" type="pres">
      <dgm:prSet presAssocID="{F89BA3DD-7AB4-4762-9CA9-0065CF3672C0}" presName="bgRect" presStyleLbl="bgShp" presStyleIdx="2" presStyleCnt="4"/>
      <dgm:spPr/>
    </dgm:pt>
    <dgm:pt modelId="{A116A4E5-A1F3-4ACD-9D81-67F9125C8D03}" type="pres">
      <dgm:prSet presAssocID="{F89BA3DD-7AB4-4762-9CA9-0065CF3672C0}"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Open Folder"/>
        </a:ext>
      </dgm:extLst>
    </dgm:pt>
    <dgm:pt modelId="{6B4257E0-C3A9-47DA-894E-01FEC322B37E}" type="pres">
      <dgm:prSet presAssocID="{F89BA3DD-7AB4-4762-9CA9-0065CF3672C0}" presName="spaceRect" presStyleCnt="0"/>
      <dgm:spPr/>
    </dgm:pt>
    <dgm:pt modelId="{9C781FDD-57B7-43BE-A01F-BB49BCD086C0}" type="pres">
      <dgm:prSet presAssocID="{F89BA3DD-7AB4-4762-9CA9-0065CF3672C0}" presName="parTx" presStyleLbl="revTx" presStyleIdx="2" presStyleCnt="4" custLinFactNeighborX="-156" custLinFactNeighborY="-8933">
        <dgm:presLayoutVars>
          <dgm:chMax val="0"/>
          <dgm:chPref val="0"/>
        </dgm:presLayoutVars>
      </dgm:prSet>
      <dgm:spPr/>
    </dgm:pt>
    <dgm:pt modelId="{854FF593-3290-4E21-B582-DC7EE4A908D4}" type="pres">
      <dgm:prSet presAssocID="{31BC55AF-7625-435E-8E9F-CF4ED0FD5BFD}" presName="sibTrans" presStyleCnt="0"/>
      <dgm:spPr/>
    </dgm:pt>
    <dgm:pt modelId="{6054B620-9026-48B0-A2BD-224346BE0284}" type="pres">
      <dgm:prSet presAssocID="{3746DE42-F009-4F2C-8270-1D6289038ADF}" presName="compNode" presStyleCnt="0"/>
      <dgm:spPr/>
    </dgm:pt>
    <dgm:pt modelId="{813B7F53-ADF9-4F90-A9FB-4833EF778150}" type="pres">
      <dgm:prSet presAssocID="{3746DE42-F009-4F2C-8270-1D6289038ADF}" presName="bgRect" presStyleLbl="bgShp" presStyleIdx="3" presStyleCnt="4"/>
      <dgm:spPr/>
    </dgm:pt>
    <dgm:pt modelId="{57275E6B-8EDB-43BB-AF4F-D859A7DE8785}" type="pres">
      <dgm:prSet presAssocID="{3746DE42-F009-4F2C-8270-1D6289038AD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avel"/>
        </a:ext>
      </dgm:extLst>
    </dgm:pt>
    <dgm:pt modelId="{C7BEA992-96E0-4E6B-8B0E-8B927584B0D2}" type="pres">
      <dgm:prSet presAssocID="{3746DE42-F009-4F2C-8270-1D6289038ADF}" presName="spaceRect" presStyleCnt="0"/>
      <dgm:spPr/>
    </dgm:pt>
    <dgm:pt modelId="{BC2838B4-3FCD-4DD9-90EF-88A20D30918F}" type="pres">
      <dgm:prSet presAssocID="{3746DE42-F009-4F2C-8270-1D6289038ADF}" presName="parTx" presStyleLbl="revTx" presStyleIdx="3" presStyleCnt="4" custLinFactNeighborY="-4460">
        <dgm:presLayoutVars>
          <dgm:chMax val="0"/>
          <dgm:chPref val="0"/>
        </dgm:presLayoutVars>
      </dgm:prSet>
      <dgm:spPr/>
    </dgm:pt>
  </dgm:ptLst>
  <dgm:cxnLst>
    <dgm:cxn modelId="{FEF2DE0A-F7C4-4BEE-9FA2-CCE3D46A5EF9}" srcId="{0C13E565-5DE4-4D9A-9B2B-3CF2C825E42F}" destId="{F89BA3DD-7AB4-4762-9CA9-0065CF3672C0}" srcOrd="2" destOrd="0" parTransId="{F7F37E7A-0FA2-4B2D-91B7-A38AC65266A7}" sibTransId="{31BC55AF-7625-435E-8E9F-CF4ED0FD5BFD}"/>
    <dgm:cxn modelId="{BDA2A818-B0D5-4F25-889C-EB0315461FF2}" srcId="{0C13E565-5DE4-4D9A-9B2B-3CF2C825E42F}" destId="{3746DE42-F009-4F2C-8270-1D6289038ADF}" srcOrd="3" destOrd="0" parTransId="{FA622A9C-BE57-49D2-B089-079A6E857302}" sibTransId="{C7278723-E5C1-4C9C-84F2-9C91F3A81620}"/>
    <dgm:cxn modelId="{1903AA51-CF5A-4F8D-893F-E69F29147D35}" type="presOf" srcId="{3BCFEC56-22BF-40AF-94F6-3C650A0DEED0}" destId="{31A115C1-AE61-4986-BFFF-E39A5A97BBC2}" srcOrd="0" destOrd="0" presId="urn:microsoft.com/office/officeart/2018/2/layout/IconVerticalSolidList"/>
    <dgm:cxn modelId="{934B987B-F03D-47D2-88D0-4BCB64D536E2}" srcId="{0C13E565-5DE4-4D9A-9B2B-3CF2C825E42F}" destId="{3BCFEC56-22BF-40AF-94F6-3C650A0DEED0}" srcOrd="1" destOrd="0" parTransId="{40C63A09-0507-437D-BF19-E37363784408}" sibTransId="{B6EA7651-4BEC-412C-A34A-480449EB1C42}"/>
    <dgm:cxn modelId="{3CF00488-5C72-4324-AB42-D38627068462}" srcId="{0C13E565-5DE4-4D9A-9B2B-3CF2C825E42F}" destId="{EB0DBBFC-A535-49D2-BD6C-604C6F08B329}" srcOrd="0" destOrd="0" parTransId="{6E49038B-BD5A-4DC2-BB08-7F8DB280E7EF}" sibTransId="{BE6DA412-59EF-40E6-B8DB-27C950CAF8D5}"/>
    <dgm:cxn modelId="{347B7188-75A7-4ADF-AFE5-32F16D4DF1B9}" type="presOf" srcId="{EB0DBBFC-A535-49D2-BD6C-604C6F08B329}" destId="{2627A08E-E95D-4B4A-B466-0714C916A740}" srcOrd="0" destOrd="0" presId="urn:microsoft.com/office/officeart/2018/2/layout/IconVerticalSolidList"/>
    <dgm:cxn modelId="{F3DE998C-665C-435B-81AF-9FC6ABBC484D}" type="presOf" srcId="{F89BA3DD-7AB4-4762-9CA9-0065CF3672C0}" destId="{9C781FDD-57B7-43BE-A01F-BB49BCD086C0}" srcOrd="0" destOrd="0" presId="urn:microsoft.com/office/officeart/2018/2/layout/IconVerticalSolidList"/>
    <dgm:cxn modelId="{5D3921A9-647A-421B-84D1-A37E1A6CDEE6}" type="presOf" srcId="{0C13E565-5DE4-4D9A-9B2B-3CF2C825E42F}" destId="{154A345C-B3DD-4783-AFEB-A4F86AB1D79C}" srcOrd="0" destOrd="0" presId="urn:microsoft.com/office/officeart/2018/2/layout/IconVerticalSolidList"/>
    <dgm:cxn modelId="{BBCD55F8-7375-4D16-A969-F5E41494B5B5}" type="presOf" srcId="{3746DE42-F009-4F2C-8270-1D6289038ADF}" destId="{BC2838B4-3FCD-4DD9-90EF-88A20D30918F}" srcOrd="0" destOrd="0" presId="urn:microsoft.com/office/officeart/2018/2/layout/IconVerticalSolidList"/>
    <dgm:cxn modelId="{8FFB6FCA-4326-4331-A653-ADC81B9DBCE9}" type="presParOf" srcId="{154A345C-B3DD-4783-AFEB-A4F86AB1D79C}" destId="{4392F2F4-718A-47FA-A0A1-1041952C2EF1}" srcOrd="0" destOrd="0" presId="urn:microsoft.com/office/officeart/2018/2/layout/IconVerticalSolidList"/>
    <dgm:cxn modelId="{7F4CBD04-CBD2-43F7-A261-D0F3FE249FCF}" type="presParOf" srcId="{4392F2F4-718A-47FA-A0A1-1041952C2EF1}" destId="{BCD24393-8F01-4EA3-A20B-1F8104007E95}" srcOrd="0" destOrd="0" presId="urn:microsoft.com/office/officeart/2018/2/layout/IconVerticalSolidList"/>
    <dgm:cxn modelId="{F47DDBC7-6CAC-45B0-9E5A-7EF236B2FD34}" type="presParOf" srcId="{4392F2F4-718A-47FA-A0A1-1041952C2EF1}" destId="{E52DA18D-AE9C-4802-BF05-2902F4501654}" srcOrd="1" destOrd="0" presId="urn:microsoft.com/office/officeart/2018/2/layout/IconVerticalSolidList"/>
    <dgm:cxn modelId="{883F6E82-A060-41CA-AED4-F10EDEBC1964}" type="presParOf" srcId="{4392F2F4-718A-47FA-A0A1-1041952C2EF1}" destId="{1196E93C-EE06-433A-8731-7AB00C17ABEB}" srcOrd="2" destOrd="0" presId="urn:microsoft.com/office/officeart/2018/2/layout/IconVerticalSolidList"/>
    <dgm:cxn modelId="{610D151C-52BD-48AA-B912-74EE44360627}" type="presParOf" srcId="{4392F2F4-718A-47FA-A0A1-1041952C2EF1}" destId="{2627A08E-E95D-4B4A-B466-0714C916A740}" srcOrd="3" destOrd="0" presId="urn:microsoft.com/office/officeart/2018/2/layout/IconVerticalSolidList"/>
    <dgm:cxn modelId="{28C3146D-399C-4A24-9E9E-849658BD1CE4}" type="presParOf" srcId="{154A345C-B3DD-4783-AFEB-A4F86AB1D79C}" destId="{40453EA3-9657-40F1-8B73-780312AAAAF5}" srcOrd="1" destOrd="0" presId="urn:microsoft.com/office/officeart/2018/2/layout/IconVerticalSolidList"/>
    <dgm:cxn modelId="{D32A3F6D-2611-471D-AD87-AB2EEB2E897A}" type="presParOf" srcId="{154A345C-B3DD-4783-AFEB-A4F86AB1D79C}" destId="{6EC55B81-97D4-46D5-B8C6-6A584AA7A399}" srcOrd="2" destOrd="0" presId="urn:microsoft.com/office/officeart/2018/2/layout/IconVerticalSolidList"/>
    <dgm:cxn modelId="{3E720908-4806-4B35-BAE1-1DFBF661E2F9}" type="presParOf" srcId="{6EC55B81-97D4-46D5-B8C6-6A584AA7A399}" destId="{A68686DD-51E9-4F42-ACFD-CD4BDC9AFDC3}" srcOrd="0" destOrd="0" presId="urn:microsoft.com/office/officeart/2018/2/layout/IconVerticalSolidList"/>
    <dgm:cxn modelId="{08F52F1E-5BA7-4609-8B07-590E5A39D571}" type="presParOf" srcId="{6EC55B81-97D4-46D5-B8C6-6A584AA7A399}" destId="{D1F21472-2978-4566-A7AC-97B03E459821}" srcOrd="1" destOrd="0" presId="urn:microsoft.com/office/officeart/2018/2/layout/IconVerticalSolidList"/>
    <dgm:cxn modelId="{F7DE3CEC-0FCE-444F-AFE6-518E9B99CD68}" type="presParOf" srcId="{6EC55B81-97D4-46D5-B8C6-6A584AA7A399}" destId="{B1040696-1BCC-4D88-B36F-726412728E1C}" srcOrd="2" destOrd="0" presId="urn:microsoft.com/office/officeart/2018/2/layout/IconVerticalSolidList"/>
    <dgm:cxn modelId="{74B51A7C-036B-4B40-B7CA-4F92FF326096}" type="presParOf" srcId="{6EC55B81-97D4-46D5-B8C6-6A584AA7A399}" destId="{31A115C1-AE61-4986-BFFF-E39A5A97BBC2}" srcOrd="3" destOrd="0" presId="urn:microsoft.com/office/officeart/2018/2/layout/IconVerticalSolidList"/>
    <dgm:cxn modelId="{067F532A-9B62-4D6E-9452-1FD2255C188C}" type="presParOf" srcId="{154A345C-B3DD-4783-AFEB-A4F86AB1D79C}" destId="{80BE7D97-358E-4533-B879-D5FACDC8997F}" srcOrd="3" destOrd="0" presId="urn:microsoft.com/office/officeart/2018/2/layout/IconVerticalSolidList"/>
    <dgm:cxn modelId="{DB9AD27D-0527-4D2D-B4A2-E454CA678066}" type="presParOf" srcId="{154A345C-B3DD-4783-AFEB-A4F86AB1D79C}" destId="{BC4C1467-955A-498C-B985-33D91D410A24}" srcOrd="4" destOrd="0" presId="urn:microsoft.com/office/officeart/2018/2/layout/IconVerticalSolidList"/>
    <dgm:cxn modelId="{B88B8476-DEB0-48C8-9DA5-D26F3A727642}" type="presParOf" srcId="{BC4C1467-955A-498C-B985-33D91D410A24}" destId="{830A8C9E-BFC0-4956-AC93-C221ADE6333E}" srcOrd="0" destOrd="0" presId="urn:microsoft.com/office/officeart/2018/2/layout/IconVerticalSolidList"/>
    <dgm:cxn modelId="{2A6FBD75-632A-4359-A235-1094FE776627}" type="presParOf" srcId="{BC4C1467-955A-498C-B985-33D91D410A24}" destId="{A116A4E5-A1F3-4ACD-9D81-67F9125C8D03}" srcOrd="1" destOrd="0" presId="urn:microsoft.com/office/officeart/2018/2/layout/IconVerticalSolidList"/>
    <dgm:cxn modelId="{9322939E-A2D1-4201-8473-0F86EC64CB07}" type="presParOf" srcId="{BC4C1467-955A-498C-B985-33D91D410A24}" destId="{6B4257E0-C3A9-47DA-894E-01FEC322B37E}" srcOrd="2" destOrd="0" presId="urn:microsoft.com/office/officeart/2018/2/layout/IconVerticalSolidList"/>
    <dgm:cxn modelId="{1B7EC382-D38A-4306-8464-510310C6FFD9}" type="presParOf" srcId="{BC4C1467-955A-498C-B985-33D91D410A24}" destId="{9C781FDD-57B7-43BE-A01F-BB49BCD086C0}" srcOrd="3" destOrd="0" presId="urn:microsoft.com/office/officeart/2018/2/layout/IconVerticalSolidList"/>
    <dgm:cxn modelId="{76253E2A-4BF0-43C2-9622-71F82ACD8CBB}" type="presParOf" srcId="{154A345C-B3DD-4783-AFEB-A4F86AB1D79C}" destId="{854FF593-3290-4E21-B582-DC7EE4A908D4}" srcOrd="5" destOrd="0" presId="urn:microsoft.com/office/officeart/2018/2/layout/IconVerticalSolidList"/>
    <dgm:cxn modelId="{76E99555-6DCC-4916-B201-40497C44630D}" type="presParOf" srcId="{154A345C-B3DD-4783-AFEB-A4F86AB1D79C}" destId="{6054B620-9026-48B0-A2BD-224346BE0284}" srcOrd="6" destOrd="0" presId="urn:microsoft.com/office/officeart/2018/2/layout/IconVerticalSolidList"/>
    <dgm:cxn modelId="{B39D2375-392F-464A-8AC6-4C00B0FD0990}" type="presParOf" srcId="{6054B620-9026-48B0-A2BD-224346BE0284}" destId="{813B7F53-ADF9-4F90-A9FB-4833EF778150}" srcOrd="0" destOrd="0" presId="urn:microsoft.com/office/officeart/2018/2/layout/IconVerticalSolidList"/>
    <dgm:cxn modelId="{0956346E-D7B8-4113-8E08-D6DA3832E443}" type="presParOf" srcId="{6054B620-9026-48B0-A2BD-224346BE0284}" destId="{57275E6B-8EDB-43BB-AF4F-D859A7DE8785}" srcOrd="1" destOrd="0" presId="urn:microsoft.com/office/officeart/2018/2/layout/IconVerticalSolidList"/>
    <dgm:cxn modelId="{707A9AD8-40CF-4FC0-AC23-E22CB3A81311}" type="presParOf" srcId="{6054B620-9026-48B0-A2BD-224346BE0284}" destId="{C7BEA992-96E0-4E6B-8B0E-8B927584B0D2}" srcOrd="2" destOrd="0" presId="urn:microsoft.com/office/officeart/2018/2/layout/IconVerticalSolidList"/>
    <dgm:cxn modelId="{D9B69364-F4BA-42DD-BBB6-2CE7EC904452}" type="presParOf" srcId="{6054B620-9026-48B0-A2BD-224346BE0284}" destId="{BC2838B4-3FCD-4DD9-90EF-88A20D30918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C13E565-5DE4-4D9A-9B2B-3CF2C825E42F}"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B0DBBFC-A535-49D2-BD6C-604C6F08B329}">
      <dgm:prSet custT="1"/>
      <dgm:spPr/>
      <dgm:t>
        <a:bodyPr/>
        <a:lstStyle/>
        <a:p>
          <a:pPr>
            <a:lnSpc>
              <a:spcPct val="100000"/>
            </a:lnSpc>
          </a:pPr>
          <a:r>
            <a:rPr lang="en-US" sz="2000" b="1" u="sng" dirty="0">
              <a:latin typeface="Amasis MT Pro" panose="02040504050005020304" pitchFamily="18" charset="0"/>
            </a:rPr>
            <a:t>Potential Barriers to Consider</a:t>
          </a:r>
          <a:endParaRPr lang="en-US" sz="2000" dirty="0">
            <a:latin typeface="Amasis MT Pro" panose="02040504050005020304" pitchFamily="18" charset="0"/>
          </a:endParaRPr>
        </a:p>
      </dgm:t>
    </dgm:pt>
    <dgm:pt modelId="{6E49038B-BD5A-4DC2-BB08-7F8DB280E7EF}" type="parTrans" cxnId="{3CF00488-5C72-4324-AB42-D38627068462}">
      <dgm:prSet/>
      <dgm:spPr/>
      <dgm:t>
        <a:bodyPr/>
        <a:lstStyle/>
        <a:p>
          <a:endParaRPr lang="en-US"/>
        </a:p>
      </dgm:t>
    </dgm:pt>
    <dgm:pt modelId="{BE6DA412-59EF-40E6-B8DB-27C950CAF8D5}" type="sibTrans" cxnId="{3CF00488-5C72-4324-AB42-D38627068462}">
      <dgm:prSet/>
      <dgm:spPr/>
      <dgm:t>
        <a:bodyPr/>
        <a:lstStyle/>
        <a:p>
          <a:endParaRPr lang="en-US"/>
        </a:p>
      </dgm:t>
    </dgm:pt>
    <dgm:pt modelId="{3BCFEC56-22BF-40AF-94F6-3C650A0DEED0}">
      <dgm:prSet/>
      <dgm:spPr/>
      <dgm:t>
        <a:bodyPr/>
        <a:lstStyle/>
        <a:p>
          <a:pPr>
            <a:lnSpc>
              <a:spcPct val="100000"/>
            </a:lnSpc>
          </a:pPr>
          <a:r>
            <a:rPr lang="en-US" dirty="0">
              <a:latin typeface="Amasis MT Pro" panose="02040504050005020304" pitchFamily="18" charset="0"/>
            </a:rPr>
            <a:t>Accessibility to forms, e.g. confusing, not in native language, complicated reporting system</a:t>
          </a:r>
        </a:p>
      </dgm:t>
    </dgm:pt>
    <dgm:pt modelId="{40C63A09-0507-437D-BF19-E37363784408}" type="parTrans" cxnId="{934B987B-F03D-47D2-88D0-4BCB64D536E2}">
      <dgm:prSet/>
      <dgm:spPr/>
      <dgm:t>
        <a:bodyPr/>
        <a:lstStyle/>
        <a:p>
          <a:endParaRPr lang="en-US"/>
        </a:p>
      </dgm:t>
    </dgm:pt>
    <dgm:pt modelId="{B6EA7651-4BEC-412C-A34A-480449EB1C42}" type="sibTrans" cxnId="{934B987B-F03D-47D2-88D0-4BCB64D536E2}">
      <dgm:prSet/>
      <dgm:spPr/>
      <dgm:t>
        <a:bodyPr/>
        <a:lstStyle/>
        <a:p>
          <a:endParaRPr lang="en-US"/>
        </a:p>
      </dgm:t>
    </dgm:pt>
    <dgm:pt modelId="{F89BA3DD-7AB4-4762-9CA9-0065CF3672C0}">
      <dgm:prSet custT="1"/>
      <dgm:spPr/>
      <dgm:t>
        <a:bodyPr/>
        <a:lstStyle/>
        <a:p>
          <a:pPr>
            <a:lnSpc>
              <a:spcPct val="100000"/>
            </a:lnSpc>
          </a:pPr>
          <a:r>
            <a:rPr lang="en-US" sz="1600" dirty="0">
              <a:latin typeface="Amasis MT Pro" panose="02040504050005020304" pitchFamily="18" charset="0"/>
            </a:rPr>
            <a:t>Poorly managed grievance process, e.g. undue delays, bias, and resultant lack of confidence in the process </a:t>
          </a:r>
        </a:p>
      </dgm:t>
    </dgm:pt>
    <dgm:pt modelId="{F7F37E7A-0FA2-4B2D-91B7-A38AC65266A7}" type="parTrans" cxnId="{FEF2DE0A-F7C4-4BEE-9FA2-CCE3D46A5EF9}">
      <dgm:prSet/>
      <dgm:spPr/>
      <dgm:t>
        <a:bodyPr/>
        <a:lstStyle/>
        <a:p>
          <a:endParaRPr lang="en-US"/>
        </a:p>
      </dgm:t>
    </dgm:pt>
    <dgm:pt modelId="{31BC55AF-7625-435E-8E9F-CF4ED0FD5BFD}" type="sibTrans" cxnId="{FEF2DE0A-F7C4-4BEE-9FA2-CCE3D46A5EF9}">
      <dgm:prSet/>
      <dgm:spPr/>
      <dgm:t>
        <a:bodyPr/>
        <a:lstStyle/>
        <a:p>
          <a:endParaRPr lang="en-US"/>
        </a:p>
      </dgm:t>
    </dgm:pt>
    <dgm:pt modelId="{3746DE42-F009-4F2C-8270-1D6289038ADF}">
      <dgm:prSet custT="1"/>
      <dgm:spPr/>
      <dgm:t>
        <a:bodyPr/>
        <a:lstStyle/>
        <a:p>
          <a:pPr>
            <a:lnSpc>
              <a:spcPct val="100000"/>
            </a:lnSpc>
          </a:pPr>
          <a:r>
            <a:rPr lang="en-US" sz="2000" dirty="0">
              <a:latin typeface="Amasis MT Pro" panose="02040504050005020304" pitchFamily="18" charset="0"/>
            </a:rPr>
            <a:t>Chilled speech, misunderstanding of what could be a Title IX complaint</a:t>
          </a:r>
        </a:p>
      </dgm:t>
    </dgm:pt>
    <dgm:pt modelId="{FA622A9C-BE57-49D2-B089-079A6E857302}" type="parTrans" cxnId="{BDA2A818-B0D5-4F25-889C-EB0315461FF2}">
      <dgm:prSet/>
      <dgm:spPr/>
      <dgm:t>
        <a:bodyPr/>
        <a:lstStyle/>
        <a:p>
          <a:endParaRPr lang="en-US"/>
        </a:p>
      </dgm:t>
    </dgm:pt>
    <dgm:pt modelId="{C7278723-E5C1-4C9C-84F2-9C91F3A81620}" type="sibTrans" cxnId="{BDA2A818-B0D5-4F25-889C-EB0315461FF2}">
      <dgm:prSet/>
      <dgm:spPr/>
      <dgm:t>
        <a:bodyPr/>
        <a:lstStyle/>
        <a:p>
          <a:endParaRPr lang="en-US"/>
        </a:p>
      </dgm:t>
    </dgm:pt>
    <dgm:pt modelId="{154A345C-B3DD-4783-AFEB-A4F86AB1D79C}" type="pres">
      <dgm:prSet presAssocID="{0C13E565-5DE4-4D9A-9B2B-3CF2C825E42F}" presName="root" presStyleCnt="0">
        <dgm:presLayoutVars>
          <dgm:dir/>
          <dgm:resizeHandles val="exact"/>
        </dgm:presLayoutVars>
      </dgm:prSet>
      <dgm:spPr/>
    </dgm:pt>
    <dgm:pt modelId="{4392F2F4-718A-47FA-A0A1-1041952C2EF1}" type="pres">
      <dgm:prSet presAssocID="{EB0DBBFC-A535-49D2-BD6C-604C6F08B329}" presName="compNode" presStyleCnt="0"/>
      <dgm:spPr/>
    </dgm:pt>
    <dgm:pt modelId="{BCD24393-8F01-4EA3-A20B-1F8104007E95}" type="pres">
      <dgm:prSet presAssocID="{EB0DBBFC-A535-49D2-BD6C-604C6F08B329}" presName="bgRect" presStyleLbl="bgShp" presStyleIdx="0" presStyleCnt="4"/>
      <dgm:spPr/>
    </dgm:pt>
    <dgm:pt modelId="{E52DA18D-AE9C-4802-BF05-2902F4501654}" type="pres">
      <dgm:prSet presAssocID="{EB0DBBFC-A535-49D2-BD6C-604C6F08B32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ierarchy"/>
        </a:ext>
      </dgm:extLst>
    </dgm:pt>
    <dgm:pt modelId="{1196E93C-EE06-433A-8731-7AB00C17ABEB}" type="pres">
      <dgm:prSet presAssocID="{EB0DBBFC-A535-49D2-BD6C-604C6F08B329}" presName="spaceRect" presStyleCnt="0"/>
      <dgm:spPr/>
    </dgm:pt>
    <dgm:pt modelId="{2627A08E-E95D-4B4A-B466-0714C916A740}" type="pres">
      <dgm:prSet presAssocID="{EB0DBBFC-A535-49D2-BD6C-604C6F08B329}" presName="parTx" presStyleLbl="revTx" presStyleIdx="0" presStyleCnt="4">
        <dgm:presLayoutVars>
          <dgm:chMax val="0"/>
          <dgm:chPref val="0"/>
        </dgm:presLayoutVars>
      </dgm:prSet>
      <dgm:spPr/>
    </dgm:pt>
    <dgm:pt modelId="{40453EA3-9657-40F1-8B73-780312AAAAF5}" type="pres">
      <dgm:prSet presAssocID="{BE6DA412-59EF-40E6-B8DB-27C950CAF8D5}" presName="sibTrans" presStyleCnt="0"/>
      <dgm:spPr/>
    </dgm:pt>
    <dgm:pt modelId="{6EC55B81-97D4-46D5-B8C6-6A584AA7A399}" type="pres">
      <dgm:prSet presAssocID="{3BCFEC56-22BF-40AF-94F6-3C650A0DEED0}" presName="compNode" presStyleCnt="0"/>
      <dgm:spPr/>
    </dgm:pt>
    <dgm:pt modelId="{A68686DD-51E9-4F42-ACFD-CD4BDC9AFDC3}" type="pres">
      <dgm:prSet presAssocID="{3BCFEC56-22BF-40AF-94F6-3C650A0DEED0}" presName="bgRect" presStyleLbl="bgShp" presStyleIdx="1" presStyleCnt="4" custLinFactNeighborX="1663" custLinFactNeighborY="-972"/>
      <dgm:spPr/>
    </dgm:pt>
    <dgm:pt modelId="{D1F21472-2978-4566-A7AC-97B03E459821}" type="pres">
      <dgm:prSet presAssocID="{3BCFEC56-22BF-40AF-94F6-3C650A0DEED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ument"/>
        </a:ext>
      </dgm:extLst>
    </dgm:pt>
    <dgm:pt modelId="{B1040696-1BCC-4D88-B36F-726412728E1C}" type="pres">
      <dgm:prSet presAssocID="{3BCFEC56-22BF-40AF-94F6-3C650A0DEED0}" presName="spaceRect" presStyleCnt="0"/>
      <dgm:spPr/>
    </dgm:pt>
    <dgm:pt modelId="{31A115C1-AE61-4986-BFFF-E39A5A97BBC2}" type="pres">
      <dgm:prSet presAssocID="{3BCFEC56-22BF-40AF-94F6-3C650A0DEED0}" presName="parTx" presStyleLbl="revTx" presStyleIdx="1" presStyleCnt="4">
        <dgm:presLayoutVars>
          <dgm:chMax val="0"/>
          <dgm:chPref val="0"/>
        </dgm:presLayoutVars>
      </dgm:prSet>
      <dgm:spPr/>
    </dgm:pt>
    <dgm:pt modelId="{80BE7D97-358E-4533-B879-D5FACDC8997F}" type="pres">
      <dgm:prSet presAssocID="{B6EA7651-4BEC-412C-A34A-480449EB1C42}" presName="sibTrans" presStyleCnt="0"/>
      <dgm:spPr/>
    </dgm:pt>
    <dgm:pt modelId="{BC4C1467-955A-498C-B985-33D91D410A24}" type="pres">
      <dgm:prSet presAssocID="{F89BA3DD-7AB4-4762-9CA9-0065CF3672C0}" presName="compNode" presStyleCnt="0"/>
      <dgm:spPr/>
    </dgm:pt>
    <dgm:pt modelId="{830A8C9E-BFC0-4956-AC93-C221ADE6333E}" type="pres">
      <dgm:prSet presAssocID="{F89BA3DD-7AB4-4762-9CA9-0065CF3672C0}" presName="bgRect" presStyleLbl="bgShp" presStyleIdx="2" presStyleCnt="4"/>
      <dgm:spPr/>
    </dgm:pt>
    <dgm:pt modelId="{A116A4E5-A1F3-4ACD-9D81-67F9125C8D03}" type="pres">
      <dgm:prSet presAssocID="{F89BA3DD-7AB4-4762-9CA9-0065CF3672C0}"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Open Folder"/>
        </a:ext>
      </dgm:extLst>
    </dgm:pt>
    <dgm:pt modelId="{6B4257E0-C3A9-47DA-894E-01FEC322B37E}" type="pres">
      <dgm:prSet presAssocID="{F89BA3DD-7AB4-4762-9CA9-0065CF3672C0}" presName="spaceRect" presStyleCnt="0"/>
      <dgm:spPr/>
    </dgm:pt>
    <dgm:pt modelId="{9C781FDD-57B7-43BE-A01F-BB49BCD086C0}" type="pres">
      <dgm:prSet presAssocID="{F89BA3DD-7AB4-4762-9CA9-0065CF3672C0}" presName="parTx" presStyleLbl="revTx" presStyleIdx="2" presStyleCnt="4" custLinFactNeighborX="-156" custLinFactNeighborY="-8933">
        <dgm:presLayoutVars>
          <dgm:chMax val="0"/>
          <dgm:chPref val="0"/>
        </dgm:presLayoutVars>
      </dgm:prSet>
      <dgm:spPr/>
    </dgm:pt>
    <dgm:pt modelId="{854FF593-3290-4E21-B582-DC7EE4A908D4}" type="pres">
      <dgm:prSet presAssocID="{31BC55AF-7625-435E-8E9F-CF4ED0FD5BFD}" presName="sibTrans" presStyleCnt="0"/>
      <dgm:spPr/>
    </dgm:pt>
    <dgm:pt modelId="{6054B620-9026-48B0-A2BD-224346BE0284}" type="pres">
      <dgm:prSet presAssocID="{3746DE42-F009-4F2C-8270-1D6289038ADF}" presName="compNode" presStyleCnt="0"/>
      <dgm:spPr/>
    </dgm:pt>
    <dgm:pt modelId="{813B7F53-ADF9-4F90-A9FB-4833EF778150}" type="pres">
      <dgm:prSet presAssocID="{3746DE42-F009-4F2C-8270-1D6289038ADF}" presName="bgRect" presStyleLbl="bgShp" presStyleIdx="3" presStyleCnt="4"/>
      <dgm:spPr/>
    </dgm:pt>
    <dgm:pt modelId="{57275E6B-8EDB-43BB-AF4F-D859A7DE8785}" type="pres">
      <dgm:prSet presAssocID="{3746DE42-F009-4F2C-8270-1D6289038AD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avel"/>
        </a:ext>
      </dgm:extLst>
    </dgm:pt>
    <dgm:pt modelId="{C7BEA992-96E0-4E6B-8B0E-8B927584B0D2}" type="pres">
      <dgm:prSet presAssocID="{3746DE42-F009-4F2C-8270-1D6289038ADF}" presName="spaceRect" presStyleCnt="0"/>
      <dgm:spPr/>
    </dgm:pt>
    <dgm:pt modelId="{BC2838B4-3FCD-4DD9-90EF-88A20D30918F}" type="pres">
      <dgm:prSet presAssocID="{3746DE42-F009-4F2C-8270-1D6289038ADF}" presName="parTx" presStyleLbl="revTx" presStyleIdx="3" presStyleCnt="4" custLinFactNeighborY="-4460">
        <dgm:presLayoutVars>
          <dgm:chMax val="0"/>
          <dgm:chPref val="0"/>
        </dgm:presLayoutVars>
      </dgm:prSet>
      <dgm:spPr/>
    </dgm:pt>
  </dgm:ptLst>
  <dgm:cxnLst>
    <dgm:cxn modelId="{FEF2DE0A-F7C4-4BEE-9FA2-CCE3D46A5EF9}" srcId="{0C13E565-5DE4-4D9A-9B2B-3CF2C825E42F}" destId="{F89BA3DD-7AB4-4762-9CA9-0065CF3672C0}" srcOrd="2" destOrd="0" parTransId="{F7F37E7A-0FA2-4B2D-91B7-A38AC65266A7}" sibTransId="{31BC55AF-7625-435E-8E9F-CF4ED0FD5BFD}"/>
    <dgm:cxn modelId="{BDA2A818-B0D5-4F25-889C-EB0315461FF2}" srcId="{0C13E565-5DE4-4D9A-9B2B-3CF2C825E42F}" destId="{3746DE42-F009-4F2C-8270-1D6289038ADF}" srcOrd="3" destOrd="0" parTransId="{FA622A9C-BE57-49D2-B089-079A6E857302}" sibTransId="{C7278723-E5C1-4C9C-84F2-9C91F3A81620}"/>
    <dgm:cxn modelId="{1903AA51-CF5A-4F8D-893F-E69F29147D35}" type="presOf" srcId="{3BCFEC56-22BF-40AF-94F6-3C650A0DEED0}" destId="{31A115C1-AE61-4986-BFFF-E39A5A97BBC2}" srcOrd="0" destOrd="0" presId="urn:microsoft.com/office/officeart/2018/2/layout/IconVerticalSolidList"/>
    <dgm:cxn modelId="{934B987B-F03D-47D2-88D0-4BCB64D536E2}" srcId="{0C13E565-5DE4-4D9A-9B2B-3CF2C825E42F}" destId="{3BCFEC56-22BF-40AF-94F6-3C650A0DEED0}" srcOrd="1" destOrd="0" parTransId="{40C63A09-0507-437D-BF19-E37363784408}" sibTransId="{B6EA7651-4BEC-412C-A34A-480449EB1C42}"/>
    <dgm:cxn modelId="{3CF00488-5C72-4324-AB42-D38627068462}" srcId="{0C13E565-5DE4-4D9A-9B2B-3CF2C825E42F}" destId="{EB0DBBFC-A535-49D2-BD6C-604C6F08B329}" srcOrd="0" destOrd="0" parTransId="{6E49038B-BD5A-4DC2-BB08-7F8DB280E7EF}" sibTransId="{BE6DA412-59EF-40E6-B8DB-27C950CAF8D5}"/>
    <dgm:cxn modelId="{347B7188-75A7-4ADF-AFE5-32F16D4DF1B9}" type="presOf" srcId="{EB0DBBFC-A535-49D2-BD6C-604C6F08B329}" destId="{2627A08E-E95D-4B4A-B466-0714C916A740}" srcOrd="0" destOrd="0" presId="urn:microsoft.com/office/officeart/2018/2/layout/IconVerticalSolidList"/>
    <dgm:cxn modelId="{F3DE998C-665C-435B-81AF-9FC6ABBC484D}" type="presOf" srcId="{F89BA3DD-7AB4-4762-9CA9-0065CF3672C0}" destId="{9C781FDD-57B7-43BE-A01F-BB49BCD086C0}" srcOrd="0" destOrd="0" presId="urn:microsoft.com/office/officeart/2018/2/layout/IconVerticalSolidList"/>
    <dgm:cxn modelId="{5D3921A9-647A-421B-84D1-A37E1A6CDEE6}" type="presOf" srcId="{0C13E565-5DE4-4D9A-9B2B-3CF2C825E42F}" destId="{154A345C-B3DD-4783-AFEB-A4F86AB1D79C}" srcOrd="0" destOrd="0" presId="urn:microsoft.com/office/officeart/2018/2/layout/IconVerticalSolidList"/>
    <dgm:cxn modelId="{BBCD55F8-7375-4D16-A969-F5E41494B5B5}" type="presOf" srcId="{3746DE42-F009-4F2C-8270-1D6289038ADF}" destId="{BC2838B4-3FCD-4DD9-90EF-88A20D30918F}" srcOrd="0" destOrd="0" presId="urn:microsoft.com/office/officeart/2018/2/layout/IconVerticalSolidList"/>
    <dgm:cxn modelId="{8FFB6FCA-4326-4331-A653-ADC81B9DBCE9}" type="presParOf" srcId="{154A345C-B3DD-4783-AFEB-A4F86AB1D79C}" destId="{4392F2F4-718A-47FA-A0A1-1041952C2EF1}" srcOrd="0" destOrd="0" presId="urn:microsoft.com/office/officeart/2018/2/layout/IconVerticalSolidList"/>
    <dgm:cxn modelId="{7F4CBD04-CBD2-43F7-A261-D0F3FE249FCF}" type="presParOf" srcId="{4392F2F4-718A-47FA-A0A1-1041952C2EF1}" destId="{BCD24393-8F01-4EA3-A20B-1F8104007E95}" srcOrd="0" destOrd="0" presId="urn:microsoft.com/office/officeart/2018/2/layout/IconVerticalSolidList"/>
    <dgm:cxn modelId="{F47DDBC7-6CAC-45B0-9E5A-7EF236B2FD34}" type="presParOf" srcId="{4392F2F4-718A-47FA-A0A1-1041952C2EF1}" destId="{E52DA18D-AE9C-4802-BF05-2902F4501654}" srcOrd="1" destOrd="0" presId="urn:microsoft.com/office/officeart/2018/2/layout/IconVerticalSolidList"/>
    <dgm:cxn modelId="{883F6E82-A060-41CA-AED4-F10EDEBC1964}" type="presParOf" srcId="{4392F2F4-718A-47FA-A0A1-1041952C2EF1}" destId="{1196E93C-EE06-433A-8731-7AB00C17ABEB}" srcOrd="2" destOrd="0" presId="urn:microsoft.com/office/officeart/2018/2/layout/IconVerticalSolidList"/>
    <dgm:cxn modelId="{610D151C-52BD-48AA-B912-74EE44360627}" type="presParOf" srcId="{4392F2F4-718A-47FA-A0A1-1041952C2EF1}" destId="{2627A08E-E95D-4B4A-B466-0714C916A740}" srcOrd="3" destOrd="0" presId="urn:microsoft.com/office/officeart/2018/2/layout/IconVerticalSolidList"/>
    <dgm:cxn modelId="{28C3146D-399C-4A24-9E9E-849658BD1CE4}" type="presParOf" srcId="{154A345C-B3DD-4783-AFEB-A4F86AB1D79C}" destId="{40453EA3-9657-40F1-8B73-780312AAAAF5}" srcOrd="1" destOrd="0" presId="urn:microsoft.com/office/officeart/2018/2/layout/IconVerticalSolidList"/>
    <dgm:cxn modelId="{D32A3F6D-2611-471D-AD87-AB2EEB2E897A}" type="presParOf" srcId="{154A345C-B3DD-4783-AFEB-A4F86AB1D79C}" destId="{6EC55B81-97D4-46D5-B8C6-6A584AA7A399}" srcOrd="2" destOrd="0" presId="urn:microsoft.com/office/officeart/2018/2/layout/IconVerticalSolidList"/>
    <dgm:cxn modelId="{3E720908-4806-4B35-BAE1-1DFBF661E2F9}" type="presParOf" srcId="{6EC55B81-97D4-46D5-B8C6-6A584AA7A399}" destId="{A68686DD-51E9-4F42-ACFD-CD4BDC9AFDC3}" srcOrd="0" destOrd="0" presId="urn:microsoft.com/office/officeart/2018/2/layout/IconVerticalSolidList"/>
    <dgm:cxn modelId="{08F52F1E-5BA7-4609-8B07-590E5A39D571}" type="presParOf" srcId="{6EC55B81-97D4-46D5-B8C6-6A584AA7A399}" destId="{D1F21472-2978-4566-A7AC-97B03E459821}" srcOrd="1" destOrd="0" presId="urn:microsoft.com/office/officeart/2018/2/layout/IconVerticalSolidList"/>
    <dgm:cxn modelId="{F7DE3CEC-0FCE-444F-AFE6-518E9B99CD68}" type="presParOf" srcId="{6EC55B81-97D4-46D5-B8C6-6A584AA7A399}" destId="{B1040696-1BCC-4D88-B36F-726412728E1C}" srcOrd="2" destOrd="0" presId="urn:microsoft.com/office/officeart/2018/2/layout/IconVerticalSolidList"/>
    <dgm:cxn modelId="{74B51A7C-036B-4B40-B7CA-4F92FF326096}" type="presParOf" srcId="{6EC55B81-97D4-46D5-B8C6-6A584AA7A399}" destId="{31A115C1-AE61-4986-BFFF-E39A5A97BBC2}" srcOrd="3" destOrd="0" presId="urn:microsoft.com/office/officeart/2018/2/layout/IconVerticalSolidList"/>
    <dgm:cxn modelId="{067F532A-9B62-4D6E-9452-1FD2255C188C}" type="presParOf" srcId="{154A345C-B3DD-4783-AFEB-A4F86AB1D79C}" destId="{80BE7D97-358E-4533-B879-D5FACDC8997F}" srcOrd="3" destOrd="0" presId="urn:microsoft.com/office/officeart/2018/2/layout/IconVerticalSolidList"/>
    <dgm:cxn modelId="{DB9AD27D-0527-4D2D-B4A2-E454CA678066}" type="presParOf" srcId="{154A345C-B3DD-4783-AFEB-A4F86AB1D79C}" destId="{BC4C1467-955A-498C-B985-33D91D410A24}" srcOrd="4" destOrd="0" presId="urn:microsoft.com/office/officeart/2018/2/layout/IconVerticalSolidList"/>
    <dgm:cxn modelId="{B88B8476-DEB0-48C8-9DA5-D26F3A727642}" type="presParOf" srcId="{BC4C1467-955A-498C-B985-33D91D410A24}" destId="{830A8C9E-BFC0-4956-AC93-C221ADE6333E}" srcOrd="0" destOrd="0" presId="urn:microsoft.com/office/officeart/2018/2/layout/IconVerticalSolidList"/>
    <dgm:cxn modelId="{2A6FBD75-632A-4359-A235-1094FE776627}" type="presParOf" srcId="{BC4C1467-955A-498C-B985-33D91D410A24}" destId="{A116A4E5-A1F3-4ACD-9D81-67F9125C8D03}" srcOrd="1" destOrd="0" presId="urn:microsoft.com/office/officeart/2018/2/layout/IconVerticalSolidList"/>
    <dgm:cxn modelId="{9322939E-A2D1-4201-8473-0F86EC64CB07}" type="presParOf" srcId="{BC4C1467-955A-498C-B985-33D91D410A24}" destId="{6B4257E0-C3A9-47DA-894E-01FEC322B37E}" srcOrd="2" destOrd="0" presId="urn:microsoft.com/office/officeart/2018/2/layout/IconVerticalSolidList"/>
    <dgm:cxn modelId="{1B7EC382-D38A-4306-8464-510310C6FFD9}" type="presParOf" srcId="{BC4C1467-955A-498C-B985-33D91D410A24}" destId="{9C781FDD-57B7-43BE-A01F-BB49BCD086C0}" srcOrd="3" destOrd="0" presId="urn:microsoft.com/office/officeart/2018/2/layout/IconVerticalSolidList"/>
    <dgm:cxn modelId="{76253E2A-4BF0-43C2-9622-71F82ACD8CBB}" type="presParOf" srcId="{154A345C-B3DD-4783-AFEB-A4F86AB1D79C}" destId="{854FF593-3290-4E21-B582-DC7EE4A908D4}" srcOrd="5" destOrd="0" presId="urn:microsoft.com/office/officeart/2018/2/layout/IconVerticalSolidList"/>
    <dgm:cxn modelId="{76E99555-6DCC-4916-B201-40497C44630D}" type="presParOf" srcId="{154A345C-B3DD-4783-AFEB-A4F86AB1D79C}" destId="{6054B620-9026-48B0-A2BD-224346BE0284}" srcOrd="6" destOrd="0" presId="urn:microsoft.com/office/officeart/2018/2/layout/IconVerticalSolidList"/>
    <dgm:cxn modelId="{B39D2375-392F-464A-8AC6-4C00B0FD0990}" type="presParOf" srcId="{6054B620-9026-48B0-A2BD-224346BE0284}" destId="{813B7F53-ADF9-4F90-A9FB-4833EF778150}" srcOrd="0" destOrd="0" presId="urn:microsoft.com/office/officeart/2018/2/layout/IconVerticalSolidList"/>
    <dgm:cxn modelId="{0956346E-D7B8-4113-8E08-D6DA3832E443}" type="presParOf" srcId="{6054B620-9026-48B0-A2BD-224346BE0284}" destId="{57275E6B-8EDB-43BB-AF4F-D859A7DE8785}" srcOrd="1" destOrd="0" presId="urn:microsoft.com/office/officeart/2018/2/layout/IconVerticalSolidList"/>
    <dgm:cxn modelId="{707A9AD8-40CF-4FC0-AC23-E22CB3A81311}" type="presParOf" srcId="{6054B620-9026-48B0-A2BD-224346BE0284}" destId="{C7BEA992-96E0-4E6B-8B0E-8B927584B0D2}" srcOrd="2" destOrd="0" presId="urn:microsoft.com/office/officeart/2018/2/layout/IconVerticalSolidList"/>
    <dgm:cxn modelId="{D9B69364-F4BA-42DD-BBB6-2CE7EC904452}" type="presParOf" srcId="{6054B620-9026-48B0-A2BD-224346BE0284}" destId="{BC2838B4-3FCD-4DD9-90EF-88A20D30918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C13E565-5DE4-4D9A-9B2B-3CF2C825E42F}"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B0DBBFC-A535-49D2-BD6C-604C6F08B329}">
      <dgm:prSet custT="1"/>
      <dgm:spPr/>
      <dgm:t>
        <a:bodyPr/>
        <a:lstStyle/>
        <a:p>
          <a:pPr>
            <a:lnSpc>
              <a:spcPct val="100000"/>
            </a:lnSpc>
          </a:pPr>
          <a:r>
            <a:rPr lang="en-US" sz="2000" b="1" u="sng" dirty="0">
              <a:latin typeface="Amasis MT Pro" panose="02040504050005020304" pitchFamily="18" charset="0"/>
            </a:rPr>
            <a:t>Potential Steps to Remove Barriers</a:t>
          </a:r>
          <a:endParaRPr lang="en-US" sz="2000" dirty="0">
            <a:latin typeface="Amasis MT Pro" panose="02040504050005020304" pitchFamily="18" charset="0"/>
          </a:endParaRPr>
        </a:p>
      </dgm:t>
    </dgm:pt>
    <dgm:pt modelId="{6E49038B-BD5A-4DC2-BB08-7F8DB280E7EF}" type="parTrans" cxnId="{3CF00488-5C72-4324-AB42-D38627068462}">
      <dgm:prSet/>
      <dgm:spPr/>
      <dgm:t>
        <a:bodyPr/>
        <a:lstStyle/>
        <a:p>
          <a:endParaRPr lang="en-US"/>
        </a:p>
      </dgm:t>
    </dgm:pt>
    <dgm:pt modelId="{BE6DA412-59EF-40E6-B8DB-27C950CAF8D5}" type="sibTrans" cxnId="{3CF00488-5C72-4324-AB42-D38627068462}">
      <dgm:prSet/>
      <dgm:spPr/>
      <dgm:t>
        <a:bodyPr/>
        <a:lstStyle/>
        <a:p>
          <a:endParaRPr lang="en-US"/>
        </a:p>
      </dgm:t>
    </dgm:pt>
    <dgm:pt modelId="{3BCFEC56-22BF-40AF-94F6-3C650A0DEED0}">
      <dgm:prSet/>
      <dgm:spPr/>
      <dgm:t>
        <a:bodyPr/>
        <a:lstStyle/>
        <a:p>
          <a:pPr>
            <a:lnSpc>
              <a:spcPct val="100000"/>
            </a:lnSpc>
          </a:pPr>
          <a:r>
            <a:rPr lang="en-US" dirty="0">
              <a:latin typeface="Amasis MT Pro" panose="02040504050005020304" pitchFamily="18" charset="0"/>
            </a:rPr>
            <a:t>Ensure Title IX form and explanation of process is understandable, in native languages, easily found online </a:t>
          </a:r>
        </a:p>
      </dgm:t>
    </dgm:pt>
    <dgm:pt modelId="{40C63A09-0507-437D-BF19-E37363784408}" type="parTrans" cxnId="{934B987B-F03D-47D2-88D0-4BCB64D536E2}">
      <dgm:prSet/>
      <dgm:spPr/>
      <dgm:t>
        <a:bodyPr/>
        <a:lstStyle/>
        <a:p>
          <a:endParaRPr lang="en-US"/>
        </a:p>
      </dgm:t>
    </dgm:pt>
    <dgm:pt modelId="{B6EA7651-4BEC-412C-A34A-480449EB1C42}" type="sibTrans" cxnId="{934B987B-F03D-47D2-88D0-4BCB64D536E2}">
      <dgm:prSet/>
      <dgm:spPr/>
      <dgm:t>
        <a:bodyPr/>
        <a:lstStyle/>
        <a:p>
          <a:endParaRPr lang="en-US"/>
        </a:p>
      </dgm:t>
    </dgm:pt>
    <dgm:pt modelId="{F89BA3DD-7AB4-4762-9CA9-0065CF3672C0}">
      <dgm:prSet custT="1"/>
      <dgm:spPr/>
      <dgm:t>
        <a:bodyPr/>
        <a:lstStyle/>
        <a:p>
          <a:pPr>
            <a:lnSpc>
              <a:spcPct val="100000"/>
            </a:lnSpc>
          </a:pPr>
          <a:r>
            <a:rPr lang="en-US" sz="2200" dirty="0">
              <a:latin typeface="Amasis MT Pro" panose="02040504050005020304" pitchFamily="18" charset="0"/>
            </a:rPr>
            <a:t>Conduct targeted staff trainings, to address aspects of process not implemented appropriately</a:t>
          </a:r>
        </a:p>
      </dgm:t>
    </dgm:pt>
    <dgm:pt modelId="{F7F37E7A-0FA2-4B2D-91B7-A38AC65266A7}" type="parTrans" cxnId="{FEF2DE0A-F7C4-4BEE-9FA2-CCE3D46A5EF9}">
      <dgm:prSet/>
      <dgm:spPr/>
      <dgm:t>
        <a:bodyPr/>
        <a:lstStyle/>
        <a:p>
          <a:endParaRPr lang="en-US"/>
        </a:p>
      </dgm:t>
    </dgm:pt>
    <dgm:pt modelId="{31BC55AF-7625-435E-8E9F-CF4ED0FD5BFD}" type="sibTrans" cxnId="{FEF2DE0A-F7C4-4BEE-9FA2-CCE3D46A5EF9}">
      <dgm:prSet/>
      <dgm:spPr/>
      <dgm:t>
        <a:bodyPr/>
        <a:lstStyle/>
        <a:p>
          <a:endParaRPr lang="en-US"/>
        </a:p>
      </dgm:t>
    </dgm:pt>
    <dgm:pt modelId="{3746DE42-F009-4F2C-8270-1D6289038ADF}">
      <dgm:prSet custT="1"/>
      <dgm:spPr/>
      <dgm:t>
        <a:bodyPr/>
        <a:lstStyle/>
        <a:p>
          <a:pPr>
            <a:lnSpc>
              <a:spcPct val="100000"/>
            </a:lnSpc>
          </a:pPr>
          <a:r>
            <a:rPr lang="en-US" sz="2000" dirty="0">
              <a:latin typeface="Amasis MT Pro" panose="02040504050005020304" pitchFamily="18" charset="0"/>
            </a:rPr>
            <a:t>Make sure employees know what is and is not sex discrimination, monitor supportive measures offered</a:t>
          </a:r>
        </a:p>
      </dgm:t>
    </dgm:pt>
    <dgm:pt modelId="{FA622A9C-BE57-49D2-B089-079A6E857302}" type="parTrans" cxnId="{BDA2A818-B0D5-4F25-889C-EB0315461FF2}">
      <dgm:prSet/>
      <dgm:spPr/>
      <dgm:t>
        <a:bodyPr/>
        <a:lstStyle/>
        <a:p>
          <a:endParaRPr lang="en-US"/>
        </a:p>
      </dgm:t>
    </dgm:pt>
    <dgm:pt modelId="{C7278723-E5C1-4C9C-84F2-9C91F3A81620}" type="sibTrans" cxnId="{BDA2A818-B0D5-4F25-889C-EB0315461FF2}">
      <dgm:prSet/>
      <dgm:spPr/>
      <dgm:t>
        <a:bodyPr/>
        <a:lstStyle/>
        <a:p>
          <a:endParaRPr lang="en-US"/>
        </a:p>
      </dgm:t>
    </dgm:pt>
    <dgm:pt modelId="{154A345C-B3DD-4783-AFEB-A4F86AB1D79C}" type="pres">
      <dgm:prSet presAssocID="{0C13E565-5DE4-4D9A-9B2B-3CF2C825E42F}" presName="root" presStyleCnt="0">
        <dgm:presLayoutVars>
          <dgm:dir/>
          <dgm:resizeHandles val="exact"/>
        </dgm:presLayoutVars>
      </dgm:prSet>
      <dgm:spPr/>
    </dgm:pt>
    <dgm:pt modelId="{4392F2F4-718A-47FA-A0A1-1041952C2EF1}" type="pres">
      <dgm:prSet presAssocID="{EB0DBBFC-A535-49D2-BD6C-604C6F08B329}" presName="compNode" presStyleCnt="0"/>
      <dgm:spPr/>
    </dgm:pt>
    <dgm:pt modelId="{BCD24393-8F01-4EA3-A20B-1F8104007E95}" type="pres">
      <dgm:prSet presAssocID="{EB0DBBFC-A535-49D2-BD6C-604C6F08B329}" presName="bgRect" presStyleLbl="bgShp" presStyleIdx="0" presStyleCnt="4"/>
      <dgm:spPr/>
    </dgm:pt>
    <dgm:pt modelId="{E52DA18D-AE9C-4802-BF05-2902F4501654}" type="pres">
      <dgm:prSet presAssocID="{EB0DBBFC-A535-49D2-BD6C-604C6F08B32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ierarchy"/>
        </a:ext>
      </dgm:extLst>
    </dgm:pt>
    <dgm:pt modelId="{1196E93C-EE06-433A-8731-7AB00C17ABEB}" type="pres">
      <dgm:prSet presAssocID="{EB0DBBFC-A535-49D2-BD6C-604C6F08B329}" presName="spaceRect" presStyleCnt="0"/>
      <dgm:spPr/>
    </dgm:pt>
    <dgm:pt modelId="{2627A08E-E95D-4B4A-B466-0714C916A740}" type="pres">
      <dgm:prSet presAssocID="{EB0DBBFC-A535-49D2-BD6C-604C6F08B329}" presName="parTx" presStyleLbl="revTx" presStyleIdx="0" presStyleCnt="4">
        <dgm:presLayoutVars>
          <dgm:chMax val="0"/>
          <dgm:chPref val="0"/>
        </dgm:presLayoutVars>
      </dgm:prSet>
      <dgm:spPr/>
    </dgm:pt>
    <dgm:pt modelId="{40453EA3-9657-40F1-8B73-780312AAAAF5}" type="pres">
      <dgm:prSet presAssocID="{BE6DA412-59EF-40E6-B8DB-27C950CAF8D5}" presName="sibTrans" presStyleCnt="0"/>
      <dgm:spPr/>
    </dgm:pt>
    <dgm:pt modelId="{6EC55B81-97D4-46D5-B8C6-6A584AA7A399}" type="pres">
      <dgm:prSet presAssocID="{3BCFEC56-22BF-40AF-94F6-3C650A0DEED0}" presName="compNode" presStyleCnt="0"/>
      <dgm:spPr/>
    </dgm:pt>
    <dgm:pt modelId="{A68686DD-51E9-4F42-ACFD-CD4BDC9AFDC3}" type="pres">
      <dgm:prSet presAssocID="{3BCFEC56-22BF-40AF-94F6-3C650A0DEED0}" presName="bgRect" presStyleLbl="bgShp" presStyleIdx="1" presStyleCnt="4" custLinFactNeighborX="1663" custLinFactNeighborY="-972"/>
      <dgm:spPr/>
    </dgm:pt>
    <dgm:pt modelId="{D1F21472-2978-4566-A7AC-97B03E459821}" type="pres">
      <dgm:prSet presAssocID="{3BCFEC56-22BF-40AF-94F6-3C650A0DEED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ument"/>
        </a:ext>
      </dgm:extLst>
    </dgm:pt>
    <dgm:pt modelId="{B1040696-1BCC-4D88-B36F-726412728E1C}" type="pres">
      <dgm:prSet presAssocID="{3BCFEC56-22BF-40AF-94F6-3C650A0DEED0}" presName="spaceRect" presStyleCnt="0"/>
      <dgm:spPr/>
    </dgm:pt>
    <dgm:pt modelId="{31A115C1-AE61-4986-BFFF-E39A5A97BBC2}" type="pres">
      <dgm:prSet presAssocID="{3BCFEC56-22BF-40AF-94F6-3C650A0DEED0}" presName="parTx" presStyleLbl="revTx" presStyleIdx="1" presStyleCnt="4">
        <dgm:presLayoutVars>
          <dgm:chMax val="0"/>
          <dgm:chPref val="0"/>
        </dgm:presLayoutVars>
      </dgm:prSet>
      <dgm:spPr/>
    </dgm:pt>
    <dgm:pt modelId="{80BE7D97-358E-4533-B879-D5FACDC8997F}" type="pres">
      <dgm:prSet presAssocID="{B6EA7651-4BEC-412C-A34A-480449EB1C42}" presName="sibTrans" presStyleCnt="0"/>
      <dgm:spPr/>
    </dgm:pt>
    <dgm:pt modelId="{BC4C1467-955A-498C-B985-33D91D410A24}" type="pres">
      <dgm:prSet presAssocID="{F89BA3DD-7AB4-4762-9CA9-0065CF3672C0}" presName="compNode" presStyleCnt="0"/>
      <dgm:spPr/>
    </dgm:pt>
    <dgm:pt modelId="{830A8C9E-BFC0-4956-AC93-C221ADE6333E}" type="pres">
      <dgm:prSet presAssocID="{F89BA3DD-7AB4-4762-9CA9-0065CF3672C0}" presName="bgRect" presStyleLbl="bgShp" presStyleIdx="2" presStyleCnt="4"/>
      <dgm:spPr/>
    </dgm:pt>
    <dgm:pt modelId="{A116A4E5-A1F3-4ACD-9D81-67F9125C8D03}" type="pres">
      <dgm:prSet presAssocID="{F89BA3DD-7AB4-4762-9CA9-0065CF3672C0}"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Open Folder"/>
        </a:ext>
      </dgm:extLst>
    </dgm:pt>
    <dgm:pt modelId="{6B4257E0-C3A9-47DA-894E-01FEC322B37E}" type="pres">
      <dgm:prSet presAssocID="{F89BA3DD-7AB4-4762-9CA9-0065CF3672C0}" presName="spaceRect" presStyleCnt="0"/>
      <dgm:spPr/>
    </dgm:pt>
    <dgm:pt modelId="{9C781FDD-57B7-43BE-A01F-BB49BCD086C0}" type="pres">
      <dgm:prSet presAssocID="{F89BA3DD-7AB4-4762-9CA9-0065CF3672C0}" presName="parTx" presStyleLbl="revTx" presStyleIdx="2" presStyleCnt="4" custLinFactNeighborX="-156" custLinFactNeighborY="-8933">
        <dgm:presLayoutVars>
          <dgm:chMax val="0"/>
          <dgm:chPref val="0"/>
        </dgm:presLayoutVars>
      </dgm:prSet>
      <dgm:spPr/>
    </dgm:pt>
    <dgm:pt modelId="{854FF593-3290-4E21-B582-DC7EE4A908D4}" type="pres">
      <dgm:prSet presAssocID="{31BC55AF-7625-435E-8E9F-CF4ED0FD5BFD}" presName="sibTrans" presStyleCnt="0"/>
      <dgm:spPr/>
    </dgm:pt>
    <dgm:pt modelId="{6054B620-9026-48B0-A2BD-224346BE0284}" type="pres">
      <dgm:prSet presAssocID="{3746DE42-F009-4F2C-8270-1D6289038ADF}" presName="compNode" presStyleCnt="0"/>
      <dgm:spPr/>
    </dgm:pt>
    <dgm:pt modelId="{813B7F53-ADF9-4F90-A9FB-4833EF778150}" type="pres">
      <dgm:prSet presAssocID="{3746DE42-F009-4F2C-8270-1D6289038ADF}" presName="bgRect" presStyleLbl="bgShp" presStyleIdx="3" presStyleCnt="4"/>
      <dgm:spPr/>
    </dgm:pt>
    <dgm:pt modelId="{57275E6B-8EDB-43BB-AF4F-D859A7DE8785}" type="pres">
      <dgm:prSet presAssocID="{3746DE42-F009-4F2C-8270-1D6289038AD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avel"/>
        </a:ext>
      </dgm:extLst>
    </dgm:pt>
    <dgm:pt modelId="{C7BEA992-96E0-4E6B-8B0E-8B927584B0D2}" type="pres">
      <dgm:prSet presAssocID="{3746DE42-F009-4F2C-8270-1D6289038ADF}" presName="spaceRect" presStyleCnt="0"/>
      <dgm:spPr/>
    </dgm:pt>
    <dgm:pt modelId="{BC2838B4-3FCD-4DD9-90EF-88A20D30918F}" type="pres">
      <dgm:prSet presAssocID="{3746DE42-F009-4F2C-8270-1D6289038ADF}" presName="parTx" presStyleLbl="revTx" presStyleIdx="3" presStyleCnt="4" custLinFactNeighborY="-4460">
        <dgm:presLayoutVars>
          <dgm:chMax val="0"/>
          <dgm:chPref val="0"/>
        </dgm:presLayoutVars>
      </dgm:prSet>
      <dgm:spPr/>
    </dgm:pt>
  </dgm:ptLst>
  <dgm:cxnLst>
    <dgm:cxn modelId="{FEF2DE0A-F7C4-4BEE-9FA2-CCE3D46A5EF9}" srcId="{0C13E565-5DE4-4D9A-9B2B-3CF2C825E42F}" destId="{F89BA3DD-7AB4-4762-9CA9-0065CF3672C0}" srcOrd="2" destOrd="0" parTransId="{F7F37E7A-0FA2-4B2D-91B7-A38AC65266A7}" sibTransId="{31BC55AF-7625-435E-8E9F-CF4ED0FD5BFD}"/>
    <dgm:cxn modelId="{BDA2A818-B0D5-4F25-889C-EB0315461FF2}" srcId="{0C13E565-5DE4-4D9A-9B2B-3CF2C825E42F}" destId="{3746DE42-F009-4F2C-8270-1D6289038ADF}" srcOrd="3" destOrd="0" parTransId="{FA622A9C-BE57-49D2-B089-079A6E857302}" sibTransId="{C7278723-E5C1-4C9C-84F2-9C91F3A81620}"/>
    <dgm:cxn modelId="{1903AA51-CF5A-4F8D-893F-E69F29147D35}" type="presOf" srcId="{3BCFEC56-22BF-40AF-94F6-3C650A0DEED0}" destId="{31A115C1-AE61-4986-BFFF-E39A5A97BBC2}" srcOrd="0" destOrd="0" presId="urn:microsoft.com/office/officeart/2018/2/layout/IconVerticalSolidList"/>
    <dgm:cxn modelId="{934B987B-F03D-47D2-88D0-4BCB64D536E2}" srcId="{0C13E565-5DE4-4D9A-9B2B-3CF2C825E42F}" destId="{3BCFEC56-22BF-40AF-94F6-3C650A0DEED0}" srcOrd="1" destOrd="0" parTransId="{40C63A09-0507-437D-BF19-E37363784408}" sibTransId="{B6EA7651-4BEC-412C-A34A-480449EB1C42}"/>
    <dgm:cxn modelId="{3CF00488-5C72-4324-AB42-D38627068462}" srcId="{0C13E565-5DE4-4D9A-9B2B-3CF2C825E42F}" destId="{EB0DBBFC-A535-49D2-BD6C-604C6F08B329}" srcOrd="0" destOrd="0" parTransId="{6E49038B-BD5A-4DC2-BB08-7F8DB280E7EF}" sibTransId="{BE6DA412-59EF-40E6-B8DB-27C950CAF8D5}"/>
    <dgm:cxn modelId="{347B7188-75A7-4ADF-AFE5-32F16D4DF1B9}" type="presOf" srcId="{EB0DBBFC-A535-49D2-BD6C-604C6F08B329}" destId="{2627A08E-E95D-4B4A-B466-0714C916A740}" srcOrd="0" destOrd="0" presId="urn:microsoft.com/office/officeart/2018/2/layout/IconVerticalSolidList"/>
    <dgm:cxn modelId="{F3DE998C-665C-435B-81AF-9FC6ABBC484D}" type="presOf" srcId="{F89BA3DD-7AB4-4762-9CA9-0065CF3672C0}" destId="{9C781FDD-57B7-43BE-A01F-BB49BCD086C0}" srcOrd="0" destOrd="0" presId="urn:microsoft.com/office/officeart/2018/2/layout/IconVerticalSolidList"/>
    <dgm:cxn modelId="{5D3921A9-647A-421B-84D1-A37E1A6CDEE6}" type="presOf" srcId="{0C13E565-5DE4-4D9A-9B2B-3CF2C825E42F}" destId="{154A345C-B3DD-4783-AFEB-A4F86AB1D79C}" srcOrd="0" destOrd="0" presId="urn:microsoft.com/office/officeart/2018/2/layout/IconVerticalSolidList"/>
    <dgm:cxn modelId="{BBCD55F8-7375-4D16-A969-F5E41494B5B5}" type="presOf" srcId="{3746DE42-F009-4F2C-8270-1D6289038ADF}" destId="{BC2838B4-3FCD-4DD9-90EF-88A20D30918F}" srcOrd="0" destOrd="0" presId="urn:microsoft.com/office/officeart/2018/2/layout/IconVerticalSolidList"/>
    <dgm:cxn modelId="{8FFB6FCA-4326-4331-A653-ADC81B9DBCE9}" type="presParOf" srcId="{154A345C-B3DD-4783-AFEB-A4F86AB1D79C}" destId="{4392F2F4-718A-47FA-A0A1-1041952C2EF1}" srcOrd="0" destOrd="0" presId="urn:microsoft.com/office/officeart/2018/2/layout/IconVerticalSolidList"/>
    <dgm:cxn modelId="{7F4CBD04-CBD2-43F7-A261-D0F3FE249FCF}" type="presParOf" srcId="{4392F2F4-718A-47FA-A0A1-1041952C2EF1}" destId="{BCD24393-8F01-4EA3-A20B-1F8104007E95}" srcOrd="0" destOrd="0" presId="urn:microsoft.com/office/officeart/2018/2/layout/IconVerticalSolidList"/>
    <dgm:cxn modelId="{F47DDBC7-6CAC-45B0-9E5A-7EF236B2FD34}" type="presParOf" srcId="{4392F2F4-718A-47FA-A0A1-1041952C2EF1}" destId="{E52DA18D-AE9C-4802-BF05-2902F4501654}" srcOrd="1" destOrd="0" presId="urn:microsoft.com/office/officeart/2018/2/layout/IconVerticalSolidList"/>
    <dgm:cxn modelId="{883F6E82-A060-41CA-AED4-F10EDEBC1964}" type="presParOf" srcId="{4392F2F4-718A-47FA-A0A1-1041952C2EF1}" destId="{1196E93C-EE06-433A-8731-7AB00C17ABEB}" srcOrd="2" destOrd="0" presId="urn:microsoft.com/office/officeart/2018/2/layout/IconVerticalSolidList"/>
    <dgm:cxn modelId="{610D151C-52BD-48AA-B912-74EE44360627}" type="presParOf" srcId="{4392F2F4-718A-47FA-A0A1-1041952C2EF1}" destId="{2627A08E-E95D-4B4A-B466-0714C916A740}" srcOrd="3" destOrd="0" presId="urn:microsoft.com/office/officeart/2018/2/layout/IconVerticalSolidList"/>
    <dgm:cxn modelId="{28C3146D-399C-4A24-9E9E-849658BD1CE4}" type="presParOf" srcId="{154A345C-B3DD-4783-AFEB-A4F86AB1D79C}" destId="{40453EA3-9657-40F1-8B73-780312AAAAF5}" srcOrd="1" destOrd="0" presId="urn:microsoft.com/office/officeart/2018/2/layout/IconVerticalSolidList"/>
    <dgm:cxn modelId="{D32A3F6D-2611-471D-AD87-AB2EEB2E897A}" type="presParOf" srcId="{154A345C-B3DD-4783-AFEB-A4F86AB1D79C}" destId="{6EC55B81-97D4-46D5-B8C6-6A584AA7A399}" srcOrd="2" destOrd="0" presId="urn:microsoft.com/office/officeart/2018/2/layout/IconVerticalSolidList"/>
    <dgm:cxn modelId="{3E720908-4806-4B35-BAE1-1DFBF661E2F9}" type="presParOf" srcId="{6EC55B81-97D4-46D5-B8C6-6A584AA7A399}" destId="{A68686DD-51E9-4F42-ACFD-CD4BDC9AFDC3}" srcOrd="0" destOrd="0" presId="urn:microsoft.com/office/officeart/2018/2/layout/IconVerticalSolidList"/>
    <dgm:cxn modelId="{08F52F1E-5BA7-4609-8B07-590E5A39D571}" type="presParOf" srcId="{6EC55B81-97D4-46D5-B8C6-6A584AA7A399}" destId="{D1F21472-2978-4566-A7AC-97B03E459821}" srcOrd="1" destOrd="0" presId="urn:microsoft.com/office/officeart/2018/2/layout/IconVerticalSolidList"/>
    <dgm:cxn modelId="{F7DE3CEC-0FCE-444F-AFE6-518E9B99CD68}" type="presParOf" srcId="{6EC55B81-97D4-46D5-B8C6-6A584AA7A399}" destId="{B1040696-1BCC-4D88-B36F-726412728E1C}" srcOrd="2" destOrd="0" presId="urn:microsoft.com/office/officeart/2018/2/layout/IconVerticalSolidList"/>
    <dgm:cxn modelId="{74B51A7C-036B-4B40-B7CA-4F92FF326096}" type="presParOf" srcId="{6EC55B81-97D4-46D5-B8C6-6A584AA7A399}" destId="{31A115C1-AE61-4986-BFFF-E39A5A97BBC2}" srcOrd="3" destOrd="0" presId="urn:microsoft.com/office/officeart/2018/2/layout/IconVerticalSolidList"/>
    <dgm:cxn modelId="{067F532A-9B62-4D6E-9452-1FD2255C188C}" type="presParOf" srcId="{154A345C-B3DD-4783-AFEB-A4F86AB1D79C}" destId="{80BE7D97-358E-4533-B879-D5FACDC8997F}" srcOrd="3" destOrd="0" presId="urn:microsoft.com/office/officeart/2018/2/layout/IconVerticalSolidList"/>
    <dgm:cxn modelId="{DB9AD27D-0527-4D2D-B4A2-E454CA678066}" type="presParOf" srcId="{154A345C-B3DD-4783-AFEB-A4F86AB1D79C}" destId="{BC4C1467-955A-498C-B985-33D91D410A24}" srcOrd="4" destOrd="0" presId="urn:microsoft.com/office/officeart/2018/2/layout/IconVerticalSolidList"/>
    <dgm:cxn modelId="{B88B8476-DEB0-48C8-9DA5-D26F3A727642}" type="presParOf" srcId="{BC4C1467-955A-498C-B985-33D91D410A24}" destId="{830A8C9E-BFC0-4956-AC93-C221ADE6333E}" srcOrd="0" destOrd="0" presId="urn:microsoft.com/office/officeart/2018/2/layout/IconVerticalSolidList"/>
    <dgm:cxn modelId="{2A6FBD75-632A-4359-A235-1094FE776627}" type="presParOf" srcId="{BC4C1467-955A-498C-B985-33D91D410A24}" destId="{A116A4E5-A1F3-4ACD-9D81-67F9125C8D03}" srcOrd="1" destOrd="0" presId="urn:microsoft.com/office/officeart/2018/2/layout/IconVerticalSolidList"/>
    <dgm:cxn modelId="{9322939E-A2D1-4201-8473-0F86EC64CB07}" type="presParOf" srcId="{BC4C1467-955A-498C-B985-33D91D410A24}" destId="{6B4257E0-C3A9-47DA-894E-01FEC322B37E}" srcOrd="2" destOrd="0" presId="urn:microsoft.com/office/officeart/2018/2/layout/IconVerticalSolidList"/>
    <dgm:cxn modelId="{1B7EC382-D38A-4306-8464-510310C6FFD9}" type="presParOf" srcId="{BC4C1467-955A-498C-B985-33D91D410A24}" destId="{9C781FDD-57B7-43BE-A01F-BB49BCD086C0}" srcOrd="3" destOrd="0" presId="urn:microsoft.com/office/officeart/2018/2/layout/IconVerticalSolidList"/>
    <dgm:cxn modelId="{76253E2A-4BF0-43C2-9622-71F82ACD8CBB}" type="presParOf" srcId="{154A345C-B3DD-4783-AFEB-A4F86AB1D79C}" destId="{854FF593-3290-4E21-B582-DC7EE4A908D4}" srcOrd="5" destOrd="0" presId="urn:microsoft.com/office/officeart/2018/2/layout/IconVerticalSolidList"/>
    <dgm:cxn modelId="{76E99555-6DCC-4916-B201-40497C44630D}" type="presParOf" srcId="{154A345C-B3DD-4783-AFEB-A4F86AB1D79C}" destId="{6054B620-9026-48B0-A2BD-224346BE0284}" srcOrd="6" destOrd="0" presId="urn:microsoft.com/office/officeart/2018/2/layout/IconVerticalSolidList"/>
    <dgm:cxn modelId="{B39D2375-392F-464A-8AC6-4C00B0FD0990}" type="presParOf" srcId="{6054B620-9026-48B0-A2BD-224346BE0284}" destId="{813B7F53-ADF9-4F90-A9FB-4833EF778150}" srcOrd="0" destOrd="0" presId="urn:microsoft.com/office/officeart/2018/2/layout/IconVerticalSolidList"/>
    <dgm:cxn modelId="{0956346E-D7B8-4113-8E08-D6DA3832E443}" type="presParOf" srcId="{6054B620-9026-48B0-A2BD-224346BE0284}" destId="{57275E6B-8EDB-43BB-AF4F-D859A7DE8785}" srcOrd="1" destOrd="0" presId="urn:microsoft.com/office/officeart/2018/2/layout/IconVerticalSolidList"/>
    <dgm:cxn modelId="{707A9AD8-40CF-4FC0-AC23-E22CB3A81311}" type="presParOf" srcId="{6054B620-9026-48B0-A2BD-224346BE0284}" destId="{C7BEA992-96E0-4E6B-8B0E-8B927584B0D2}" srcOrd="2" destOrd="0" presId="urn:microsoft.com/office/officeart/2018/2/layout/IconVerticalSolidList"/>
    <dgm:cxn modelId="{D9B69364-F4BA-42DD-BBB6-2CE7EC904452}" type="presParOf" srcId="{6054B620-9026-48B0-A2BD-224346BE0284}" destId="{BC2838B4-3FCD-4DD9-90EF-88A20D30918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F50571-C04F-420F-976F-61497ED13628}">
      <dsp:nvSpPr>
        <dsp:cNvPr id="0" name=""/>
        <dsp:cNvSpPr/>
      </dsp:nvSpPr>
      <dsp:spPr>
        <a:xfrm>
          <a:off x="0" y="217735"/>
          <a:ext cx="3394220" cy="1074060"/>
        </a:xfrm>
        <a:prstGeom prst="roundRect">
          <a:avLst/>
        </a:prstGeom>
        <a:solidFill>
          <a:schemeClr val="tx2">
            <a:lumMod val="40000"/>
            <a:lumOff val="6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1. Coordinator Responsibilities</a:t>
          </a:r>
        </a:p>
      </dsp:txBody>
      <dsp:txXfrm>
        <a:off x="52431" y="270166"/>
        <a:ext cx="3289358" cy="969198"/>
      </dsp:txXfrm>
    </dsp:sp>
    <dsp:sp modelId="{BDCDDC64-6F91-45BF-B047-C164212A05F6}">
      <dsp:nvSpPr>
        <dsp:cNvPr id="0" name=""/>
        <dsp:cNvSpPr/>
      </dsp:nvSpPr>
      <dsp:spPr>
        <a:xfrm>
          <a:off x="0" y="1369555"/>
          <a:ext cx="3394220" cy="1074060"/>
        </a:xfrm>
        <a:prstGeom prst="roundRect">
          <a:avLst/>
        </a:prstGeom>
        <a:solidFill>
          <a:schemeClr val="tx2">
            <a:lumMod val="60000"/>
            <a:lumOff val="4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2. Jurisdiction</a:t>
          </a:r>
        </a:p>
      </dsp:txBody>
      <dsp:txXfrm>
        <a:off x="52431" y="1421986"/>
        <a:ext cx="3289358" cy="969198"/>
      </dsp:txXfrm>
    </dsp:sp>
    <dsp:sp modelId="{FDA1F16F-64C0-4976-A71B-E6582205788C}">
      <dsp:nvSpPr>
        <dsp:cNvPr id="0" name=""/>
        <dsp:cNvSpPr/>
      </dsp:nvSpPr>
      <dsp:spPr>
        <a:xfrm>
          <a:off x="0" y="2521375"/>
          <a:ext cx="3394220" cy="1074060"/>
        </a:xfrm>
        <a:prstGeom prst="roundRect">
          <a:avLst/>
        </a:prstGeom>
        <a:solidFill>
          <a:schemeClr val="tx2">
            <a:lumMod val="75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3. Pregnancy/</a:t>
          </a:r>
          <a:r>
            <a:rPr lang="en-US" sz="2700" kern="1200"/>
            <a:t>Related    Conditions</a:t>
          </a:r>
          <a:endParaRPr lang="en-US" sz="2700" kern="1200" dirty="0"/>
        </a:p>
      </dsp:txBody>
      <dsp:txXfrm>
        <a:off x="52431" y="2573806"/>
        <a:ext cx="3289358" cy="969198"/>
      </dsp:txXfrm>
    </dsp:sp>
    <dsp:sp modelId="{5C424E82-F752-4903-A06A-936AD1E6F625}">
      <dsp:nvSpPr>
        <dsp:cNvPr id="0" name=""/>
        <dsp:cNvSpPr/>
      </dsp:nvSpPr>
      <dsp:spPr>
        <a:xfrm>
          <a:off x="0" y="3673195"/>
          <a:ext cx="3394220" cy="1074060"/>
        </a:xfrm>
        <a:prstGeom prst="roundRect">
          <a:avLst/>
        </a:prstGeom>
        <a:solidFill>
          <a:schemeClr val="tx2">
            <a:lumMod val="5000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4. </a:t>
          </a:r>
          <a:r>
            <a:rPr lang="en-US" sz="2700" kern="1200"/>
            <a:t>Record Keeping</a:t>
          </a:r>
        </a:p>
      </dsp:txBody>
      <dsp:txXfrm>
        <a:off x="52431" y="3725626"/>
        <a:ext cx="3289358" cy="9691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6D491A-7AC1-48DB-89C6-96ED93DD50AD}">
      <dsp:nvSpPr>
        <dsp:cNvPr id="0" name=""/>
        <dsp:cNvSpPr/>
      </dsp:nvSpPr>
      <dsp:spPr>
        <a:xfrm>
          <a:off x="646131" y="200602"/>
          <a:ext cx="1749937" cy="174993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6210BC-054F-47AF-9F8E-1ABF30EADE15}">
      <dsp:nvSpPr>
        <dsp:cNvPr id="0" name=""/>
        <dsp:cNvSpPr/>
      </dsp:nvSpPr>
      <dsp:spPr>
        <a:xfrm>
          <a:off x="1019069" y="573540"/>
          <a:ext cx="1004062" cy="10040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34320FE-5587-466F-B23F-5FC348DF2C38}">
      <dsp:nvSpPr>
        <dsp:cNvPr id="0" name=""/>
        <dsp:cNvSpPr/>
      </dsp:nvSpPr>
      <dsp:spPr>
        <a:xfrm>
          <a:off x="86725" y="2495602"/>
          <a:ext cx="286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dirty="0">
              <a:latin typeface="Amasis MT Pro" panose="02040504050005020304" pitchFamily="18" charset="0"/>
            </a:rPr>
            <a:t>Notify complainant </a:t>
          </a:r>
          <a:r>
            <a:rPr lang="en-US" sz="1700" b="1" kern="1200" dirty="0">
              <a:latin typeface="Amasis MT Pro" panose="02040504050005020304" pitchFamily="18" charset="0"/>
            </a:rPr>
            <a:t>prior</a:t>
          </a:r>
          <a:r>
            <a:rPr lang="en-US" sz="1700" kern="1200" dirty="0">
              <a:latin typeface="Amasis MT Pro" panose="02040504050005020304" pitchFamily="18" charset="0"/>
            </a:rPr>
            <a:t> to initiating complaint</a:t>
          </a:r>
        </a:p>
      </dsp:txBody>
      <dsp:txXfrm>
        <a:off x="86725" y="2495602"/>
        <a:ext cx="2868750" cy="720000"/>
      </dsp:txXfrm>
    </dsp:sp>
    <dsp:sp modelId="{C6D3C3FC-668C-40EA-8F13-7DF86DC230B3}">
      <dsp:nvSpPr>
        <dsp:cNvPr id="0" name=""/>
        <dsp:cNvSpPr/>
      </dsp:nvSpPr>
      <dsp:spPr>
        <a:xfrm>
          <a:off x="4016912" y="200602"/>
          <a:ext cx="1749937" cy="174993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E5A847-1E03-42A3-9EB6-0DAFAF513809}">
      <dsp:nvSpPr>
        <dsp:cNvPr id="0" name=""/>
        <dsp:cNvSpPr/>
      </dsp:nvSpPr>
      <dsp:spPr>
        <a:xfrm>
          <a:off x="4389850" y="573540"/>
          <a:ext cx="1004062" cy="10040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639011A-E6BC-48B0-8934-5FF43F70ADE4}">
      <dsp:nvSpPr>
        <dsp:cNvPr id="0" name=""/>
        <dsp:cNvSpPr/>
      </dsp:nvSpPr>
      <dsp:spPr>
        <a:xfrm>
          <a:off x="3457506" y="2495602"/>
          <a:ext cx="286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dirty="0">
              <a:latin typeface="Amasis MT Pro" panose="02040504050005020304" pitchFamily="18" charset="0"/>
            </a:rPr>
            <a:t>Address reasonable concerns about safety</a:t>
          </a:r>
        </a:p>
      </dsp:txBody>
      <dsp:txXfrm>
        <a:off x="3457506" y="2495602"/>
        <a:ext cx="2868750" cy="720000"/>
      </dsp:txXfrm>
    </dsp:sp>
    <dsp:sp modelId="{FB6FA835-3CAD-4207-B57C-3E9684FC2D08}">
      <dsp:nvSpPr>
        <dsp:cNvPr id="0" name=""/>
        <dsp:cNvSpPr/>
      </dsp:nvSpPr>
      <dsp:spPr>
        <a:xfrm>
          <a:off x="7387694" y="200602"/>
          <a:ext cx="1749937" cy="174993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06DE30-770B-40D4-BB74-006D04E3B526}">
      <dsp:nvSpPr>
        <dsp:cNvPr id="0" name=""/>
        <dsp:cNvSpPr/>
      </dsp:nvSpPr>
      <dsp:spPr>
        <a:xfrm>
          <a:off x="7760631" y="573540"/>
          <a:ext cx="1004062" cy="100406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B0709DF-16D6-4FAA-AE56-4C21EAC2E294}">
      <dsp:nvSpPr>
        <dsp:cNvPr id="0" name=""/>
        <dsp:cNvSpPr/>
      </dsp:nvSpPr>
      <dsp:spPr>
        <a:xfrm>
          <a:off x="6828287" y="2495602"/>
          <a:ext cx="286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dirty="0">
              <a:latin typeface="Amasis MT Pro" panose="02040504050005020304" pitchFamily="18" charset="0"/>
            </a:rPr>
            <a:t>Provide supportive measures</a:t>
          </a:r>
        </a:p>
      </dsp:txBody>
      <dsp:txXfrm>
        <a:off x="6828287" y="2495602"/>
        <a:ext cx="286875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45E224-CAA9-4044-BC40-C7A61AD5522C}">
      <dsp:nvSpPr>
        <dsp:cNvPr id="0" name=""/>
        <dsp:cNvSpPr/>
      </dsp:nvSpPr>
      <dsp:spPr>
        <a:xfrm>
          <a:off x="1017626" y="542237"/>
          <a:ext cx="1554187" cy="15541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7D0EF0F-336D-44C1-9508-C59891CC83A7}">
      <dsp:nvSpPr>
        <dsp:cNvPr id="0" name=""/>
        <dsp:cNvSpPr/>
      </dsp:nvSpPr>
      <dsp:spPr>
        <a:xfrm>
          <a:off x="67845" y="2497843"/>
          <a:ext cx="345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2222500">
            <a:lnSpc>
              <a:spcPct val="90000"/>
            </a:lnSpc>
            <a:spcBef>
              <a:spcPct val="0"/>
            </a:spcBef>
            <a:spcAft>
              <a:spcPct val="35000"/>
            </a:spcAft>
            <a:buNone/>
          </a:pPr>
          <a:endParaRPr lang="en-US" sz="5000" kern="1200" dirty="0"/>
        </a:p>
      </dsp:txBody>
      <dsp:txXfrm>
        <a:off x="67845" y="2497843"/>
        <a:ext cx="3453750" cy="720000"/>
      </dsp:txXfrm>
    </dsp:sp>
    <dsp:sp modelId="{C86287F4-4DF6-4FF4-80D1-CC09C0EC4A53}">
      <dsp:nvSpPr>
        <dsp:cNvPr id="0" name=""/>
        <dsp:cNvSpPr/>
      </dsp:nvSpPr>
      <dsp:spPr>
        <a:xfrm>
          <a:off x="5057039" y="504750"/>
          <a:ext cx="1554187" cy="15541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D5FB83E-4E9D-4A69-9F16-EFBB13489376}">
      <dsp:nvSpPr>
        <dsp:cNvPr id="0" name=""/>
        <dsp:cNvSpPr/>
      </dsp:nvSpPr>
      <dsp:spPr>
        <a:xfrm>
          <a:off x="4126001" y="2497843"/>
          <a:ext cx="345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2222500">
            <a:lnSpc>
              <a:spcPct val="90000"/>
            </a:lnSpc>
            <a:spcBef>
              <a:spcPct val="0"/>
            </a:spcBef>
            <a:spcAft>
              <a:spcPct val="35000"/>
            </a:spcAft>
            <a:buNone/>
          </a:pPr>
          <a:endParaRPr lang="en-US" sz="5000" kern="1200" dirty="0"/>
        </a:p>
      </dsp:txBody>
      <dsp:txXfrm>
        <a:off x="4126001" y="2497843"/>
        <a:ext cx="3453750"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D24393-8F01-4EA3-A20B-1F8104007E95}">
      <dsp:nvSpPr>
        <dsp:cNvPr id="0" name=""/>
        <dsp:cNvSpPr/>
      </dsp:nvSpPr>
      <dsp:spPr>
        <a:xfrm>
          <a:off x="0" y="5641"/>
          <a:ext cx="6874564" cy="110574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2DA18D-AE9C-4802-BF05-2902F4501654}">
      <dsp:nvSpPr>
        <dsp:cNvPr id="0" name=""/>
        <dsp:cNvSpPr/>
      </dsp:nvSpPr>
      <dsp:spPr>
        <a:xfrm>
          <a:off x="334489" y="254435"/>
          <a:ext cx="608756" cy="60816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627A08E-E95D-4B4A-B466-0714C916A740}">
      <dsp:nvSpPr>
        <dsp:cNvPr id="0" name=""/>
        <dsp:cNvSpPr/>
      </dsp:nvSpPr>
      <dsp:spPr>
        <a:xfrm>
          <a:off x="1277734" y="5641"/>
          <a:ext cx="5482033" cy="13130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967" tIns="138967" rIns="138967" bIns="138967" numCol="1" spcCol="1270" anchor="ctr" anchorCtr="0">
          <a:noAutofit/>
        </a:bodyPr>
        <a:lstStyle/>
        <a:p>
          <a:pPr marL="0" lvl="0" indent="0" algn="l" defTabSz="889000">
            <a:lnSpc>
              <a:spcPct val="100000"/>
            </a:lnSpc>
            <a:spcBef>
              <a:spcPct val="0"/>
            </a:spcBef>
            <a:spcAft>
              <a:spcPct val="35000"/>
            </a:spcAft>
            <a:buNone/>
          </a:pPr>
          <a:r>
            <a:rPr lang="en-US" sz="2000" b="1" u="sng" kern="1200" dirty="0">
              <a:latin typeface="Amasis MT Pro" panose="02040504050005020304" pitchFamily="18" charset="0"/>
            </a:rPr>
            <a:t>LEA must maintain for a period of at least seven years:</a:t>
          </a:r>
          <a:endParaRPr lang="en-US" sz="2000" kern="1200" dirty="0">
            <a:latin typeface="Amasis MT Pro" panose="02040504050005020304" pitchFamily="18" charset="0"/>
          </a:endParaRPr>
        </a:p>
      </dsp:txBody>
      <dsp:txXfrm>
        <a:off x="1277734" y="5641"/>
        <a:ext cx="5482033" cy="1313076"/>
      </dsp:txXfrm>
    </dsp:sp>
    <dsp:sp modelId="{A68686DD-51E9-4F42-ACFD-CD4BDC9AFDC3}">
      <dsp:nvSpPr>
        <dsp:cNvPr id="0" name=""/>
        <dsp:cNvSpPr/>
      </dsp:nvSpPr>
      <dsp:spPr>
        <a:xfrm>
          <a:off x="0" y="1646987"/>
          <a:ext cx="6874564" cy="110574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F21472-2978-4566-A7AC-97B03E459821}">
      <dsp:nvSpPr>
        <dsp:cNvPr id="0" name=""/>
        <dsp:cNvSpPr/>
      </dsp:nvSpPr>
      <dsp:spPr>
        <a:xfrm>
          <a:off x="334489" y="1895781"/>
          <a:ext cx="608756" cy="60816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1A115C1-AE61-4986-BFFF-E39A5A97BBC2}">
      <dsp:nvSpPr>
        <dsp:cNvPr id="0" name=""/>
        <dsp:cNvSpPr/>
      </dsp:nvSpPr>
      <dsp:spPr>
        <a:xfrm>
          <a:off x="1277734" y="1646987"/>
          <a:ext cx="5482033" cy="13130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967" tIns="138967" rIns="138967" bIns="138967" numCol="1" spcCol="1270" anchor="ctr" anchorCtr="0">
          <a:noAutofit/>
        </a:bodyPr>
        <a:lstStyle/>
        <a:p>
          <a:pPr marL="0" lvl="0" indent="0" algn="l" defTabSz="755650">
            <a:lnSpc>
              <a:spcPct val="100000"/>
            </a:lnSpc>
            <a:spcBef>
              <a:spcPct val="0"/>
            </a:spcBef>
            <a:spcAft>
              <a:spcPct val="35000"/>
            </a:spcAft>
            <a:buNone/>
          </a:pPr>
          <a:r>
            <a:rPr lang="en-US" sz="1700" kern="1200" dirty="0">
              <a:latin typeface="Amasis MT Pro" panose="02040504050005020304" pitchFamily="18" charset="0"/>
            </a:rPr>
            <a:t>(1)  Records documenting the informal resolution process or the grievance procedures and the resulting outcome for each complaint of sex discrimination:</a:t>
          </a:r>
        </a:p>
      </dsp:txBody>
      <dsp:txXfrm>
        <a:off x="1277734" y="1646987"/>
        <a:ext cx="5482033" cy="1313076"/>
      </dsp:txXfrm>
    </dsp:sp>
    <dsp:sp modelId="{830A8C9E-BFC0-4956-AC93-C221ADE6333E}">
      <dsp:nvSpPr>
        <dsp:cNvPr id="0" name=""/>
        <dsp:cNvSpPr/>
      </dsp:nvSpPr>
      <dsp:spPr>
        <a:xfrm>
          <a:off x="0" y="3288334"/>
          <a:ext cx="6874564" cy="110574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16A4E5-A1F3-4ACD-9D81-67F9125C8D03}">
      <dsp:nvSpPr>
        <dsp:cNvPr id="0" name=""/>
        <dsp:cNvSpPr/>
      </dsp:nvSpPr>
      <dsp:spPr>
        <a:xfrm>
          <a:off x="334489" y="3537127"/>
          <a:ext cx="608756" cy="60816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C781FDD-57B7-43BE-A01F-BB49BCD086C0}">
      <dsp:nvSpPr>
        <dsp:cNvPr id="0" name=""/>
        <dsp:cNvSpPr/>
      </dsp:nvSpPr>
      <dsp:spPr>
        <a:xfrm>
          <a:off x="1269182" y="3171036"/>
          <a:ext cx="5482033" cy="13130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967" tIns="138967" rIns="138967" bIns="138967" numCol="1" spcCol="1270" anchor="ctr" anchorCtr="0">
          <a:noAutofit/>
        </a:bodyPr>
        <a:lstStyle/>
        <a:p>
          <a:pPr marL="0" lvl="0" indent="0" algn="l" defTabSz="711200">
            <a:lnSpc>
              <a:spcPct val="100000"/>
            </a:lnSpc>
            <a:spcBef>
              <a:spcPct val="0"/>
            </a:spcBef>
            <a:spcAft>
              <a:spcPct val="35000"/>
            </a:spcAft>
            <a:buNone/>
          </a:pPr>
          <a:r>
            <a:rPr lang="en-US" sz="1600" kern="1200" dirty="0">
              <a:latin typeface="Amasis MT Pro" panose="02040504050005020304" pitchFamily="18" charset="0"/>
            </a:rPr>
            <a:t>(2)  Records documenting the actions the recipient took to meet its obligations under §106.44 for each notification the Title IX Coordinator receives of conduct that reasonably may constitute sex discrimination under Title IX</a:t>
          </a:r>
        </a:p>
      </dsp:txBody>
      <dsp:txXfrm>
        <a:off x="1269182" y="3171036"/>
        <a:ext cx="5482033" cy="1313076"/>
      </dsp:txXfrm>
    </dsp:sp>
    <dsp:sp modelId="{813B7F53-ADF9-4F90-A9FB-4833EF778150}">
      <dsp:nvSpPr>
        <dsp:cNvPr id="0" name=""/>
        <dsp:cNvSpPr/>
      </dsp:nvSpPr>
      <dsp:spPr>
        <a:xfrm>
          <a:off x="0" y="4929680"/>
          <a:ext cx="6874564" cy="110574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275E6B-8EDB-43BB-AF4F-D859A7DE8785}">
      <dsp:nvSpPr>
        <dsp:cNvPr id="0" name=""/>
        <dsp:cNvSpPr/>
      </dsp:nvSpPr>
      <dsp:spPr>
        <a:xfrm>
          <a:off x="334816" y="5178473"/>
          <a:ext cx="608756" cy="60816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C2838B4-3FCD-4DD9-90EF-88A20D30918F}">
      <dsp:nvSpPr>
        <dsp:cNvPr id="0" name=""/>
        <dsp:cNvSpPr/>
      </dsp:nvSpPr>
      <dsp:spPr>
        <a:xfrm>
          <a:off x="1278388" y="4871117"/>
          <a:ext cx="5482033" cy="13130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967" tIns="138967" rIns="138967" bIns="138967"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Amasis MT Pro" panose="02040504050005020304" pitchFamily="18" charset="0"/>
            </a:rPr>
            <a:t>(3) All materials used to provide required training, which are to be made available upon request for inspection by members of the public.</a:t>
          </a:r>
        </a:p>
      </dsp:txBody>
      <dsp:txXfrm>
        <a:off x="1278388" y="4871117"/>
        <a:ext cx="5482033" cy="131307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D24393-8F01-4EA3-A20B-1F8104007E95}">
      <dsp:nvSpPr>
        <dsp:cNvPr id="0" name=""/>
        <dsp:cNvSpPr/>
      </dsp:nvSpPr>
      <dsp:spPr>
        <a:xfrm>
          <a:off x="0" y="2593"/>
          <a:ext cx="6874564" cy="131436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2DA18D-AE9C-4802-BF05-2902F4501654}">
      <dsp:nvSpPr>
        <dsp:cNvPr id="0" name=""/>
        <dsp:cNvSpPr/>
      </dsp:nvSpPr>
      <dsp:spPr>
        <a:xfrm>
          <a:off x="397594" y="298324"/>
          <a:ext cx="722898" cy="72289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627A08E-E95D-4B4A-B466-0714C916A740}">
      <dsp:nvSpPr>
        <dsp:cNvPr id="0" name=""/>
        <dsp:cNvSpPr/>
      </dsp:nvSpPr>
      <dsp:spPr>
        <a:xfrm>
          <a:off x="1518086" y="2593"/>
          <a:ext cx="5356477" cy="1314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103" tIns="139103" rIns="139103" bIns="139103" numCol="1" spcCol="1270" anchor="ctr" anchorCtr="0">
          <a:noAutofit/>
        </a:bodyPr>
        <a:lstStyle/>
        <a:p>
          <a:pPr marL="0" lvl="0" indent="0" algn="l" defTabSz="889000">
            <a:lnSpc>
              <a:spcPct val="100000"/>
            </a:lnSpc>
            <a:spcBef>
              <a:spcPct val="0"/>
            </a:spcBef>
            <a:spcAft>
              <a:spcPct val="35000"/>
            </a:spcAft>
            <a:buNone/>
          </a:pPr>
          <a:r>
            <a:rPr lang="en-US" sz="2000" b="1" u="sng" kern="1200" dirty="0">
              <a:latin typeface="Amasis MT Pro" panose="02040504050005020304" pitchFamily="18" charset="0"/>
            </a:rPr>
            <a:t>Potential Barriers to Consider</a:t>
          </a:r>
          <a:endParaRPr lang="en-US" sz="2000" kern="1200" dirty="0">
            <a:latin typeface="Amasis MT Pro" panose="02040504050005020304" pitchFamily="18" charset="0"/>
          </a:endParaRPr>
        </a:p>
      </dsp:txBody>
      <dsp:txXfrm>
        <a:off x="1518086" y="2593"/>
        <a:ext cx="5356477" cy="1314360"/>
      </dsp:txXfrm>
    </dsp:sp>
    <dsp:sp modelId="{A68686DD-51E9-4F42-ACFD-CD4BDC9AFDC3}">
      <dsp:nvSpPr>
        <dsp:cNvPr id="0" name=""/>
        <dsp:cNvSpPr/>
      </dsp:nvSpPr>
      <dsp:spPr>
        <a:xfrm>
          <a:off x="0" y="1632768"/>
          <a:ext cx="6874564" cy="131436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F21472-2978-4566-A7AC-97B03E459821}">
      <dsp:nvSpPr>
        <dsp:cNvPr id="0" name=""/>
        <dsp:cNvSpPr/>
      </dsp:nvSpPr>
      <dsp:spPr>
        <a:xfrm>
          <a:off x="397594" y="1941275"/>
          <a:ext cx="722898" cy="72289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1A115C1-AE61-4986-BFFF-E39A5A97BBC2}">
      <dsp:nvSpPr>
        <dsp:cNvPr id="0" name=""/>
        <dsp:cNvSpPr/>
      </dsp:nvSpPr>
      <dsp:spPr>
        <a:xfrm>
          <a:off x="1518086" y="1645543"/>
          <a:ext cx="5356477" cy="1314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103" tIns="139103" rIns="139103" bIns="139103" numCol="1" spcCol="1270" anchor="ctr" anchorCtr="0">
          <a:noAutofit/>
        </a:bodyPr>
        <a:lstStyle/>
        <a:p>
          <a:pPr marL="0" lvl="0" indent="0" algn="l" defTabSz="977900">
            <a:lnSpc>
              <a:spcPct val="100000"/>
            </a:lnSpc>
            <a:spcBef>
              <a:spcPct val="0"/>
            </a:spcBef>
            <a:spcAft>
              <a:spcPct val="35000"/>
            </a:spcAft>
            <a:buNone/>
          </a:pPr>
          <a:r>
            <a:rPr lang="en-US" sz="2200" kern="1200" dirty="0">
              <a:latin typeface="Amasis MT Pro" panose="02040504050005020304" pitchFamily="18" charset="0"/>
            </a:rPr>
            <a:t>Accessibility to forms, e.g. confusing, not in native language, complicated reporting system</a:t>
          </a:r>
        </a:p>
      </dsp:txBody>
      <dsp:txXfrm>
        <a:off x="1518086" y="1645543"/>
        <a:ext cx="5356477" cy="1314360"/>
      </dsp:txXfrm>
    </dsp:sp>
    <dsp:sp modelId="{830A8C9E-BFC0-4956-AC93-C221ADE6333E}">
      <dsp:nvSpPr>
        <dsp:cNvPr id="0" name=""/>
        <dsp:cNvSpPr/>
      </dsp:nvSpPr>
      <dsp:spPr>
        <a:xfrm>
          <a:off x="0" y="3288494"/>
          <a:ext cx="6874564" cy="131436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16A4E5-A1F3-4ACD-9D81-67F9125C8D03}">
      <dsp:nvSpPr>
        <dsp:cNvPr id="0" name=""/>
        <dsp:cNvSpPr/>
      </dsp:nvSpPr>
      <dsp:spPr>
        <a:xfrm>
          <a:off x="397594" y="3584225"/>
          <a:ext cx="722898" cy="72289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C781FDD-57B7-43BE-A01F-BB49BCD086C0}">
      <dsp:nvSpPr>
        <dsp:cNvPr id="0" name=""/>
        <dsp:cNvSpPr/>
      </dsp:nvSpPr>
      <dsp:spPr>
        <a:xfrm>
          <a:off x="1509730" y="3171082"/>
          <a:ext cx="5356477" cy="1314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103" tIns="139103" rIns="139103" bIns="139103" numCol="1" spcCol="1270" anchor="ctr" anchorCtr="0">
          <a:noAutofit/>
        </a:bodyPr>
        <a:lstStyle/>
        <a:p>
          <a:pPr marL="0" lvl="0" indent="0" algn="l" defTabSz="711200">
            <a:lnSpc>
              <a:spcPct val="100000"/>
            </a:lnSpc>
            <a:spcBef>
              <a:spcPct val="0"/>
            </a:spcBef>
            <a:spcAft>
              <a:spcPct val="35000"/>
            </a:spcAft>
            <a:buNone/>
          </a:pPr>
          <a:r>
            <a:rPr lang="en-US" sz="1600" kern="1200" dirty="0">
              <a:latin typeface="Amasis MT Pro" panose="02040504050005020304" pitchFamily="18" charset="0"/>
            </a:rPr>
            <a:t>Poorly managed grievance process, e.g. undue delays, bias, and resultant lack of confidence in the process </a:t>
          </a:r>
        </a:p>
      </dsp:txBody>
      <dsp:txXfrm>
        <a:off x="1509730" y="3171082"/>
        <a:ext cx="5356477" cy="1314360"/>
      </dsp:txXfrm>
    </dsp:sp>
    <dsp:sp modelId="{813B7F53-ADF9-4F90-A9FB-4833EF778150}">
      <dsp:nvSpPr>
        <dsp:cNvPr id="0" name=""/>
        <dsp:cNvSpPr/>
      </dsp:nvSpPr>
      <dsp:spPr>
        <a:xfrm>
          <a:off x="0" y="4931445"/>
          <a:ext cx="6874564" cy="131436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275E6B-8EDB-43BB-AF4F-D859A7DE8785}">
      <dsp:nvSpPr>
        <dsp:cNvPr id="0" name=""/>
        <dsp:cNvSpPr/>
      </dsp:nvSpPr>
      <dsp:spPr>
        <a:xfrm>
          <a:off x="397594" y="5227176"/>
          <a:ext cx="722898" cy="72289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C2838B4-3FCD-4DD9-90EF-88A20D30918F}">
      <dsp:nvSpPr>
        <dsp:cNvPr id="0" name=""/>
        <dsp:cNvSpPr/>
      </dsp:nvSpPr>
      <dsp:spPr>
        <a:xfrm>
          <a:off x="1518086" y="4872824"/>
          <a:ext cx="5356477" cy="1314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103" tIns="139103" rIns="139103" bIns="139103"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Amasis MT Pro" panose="02040504050005020304" pitchFamily="18" charset="0"/>
            </a:rPr>
            <a:t>Chilled speech, misunderstanding of what could be a Title IX complaint</a:t>
          </a:r>
        </a:p>
      </dsp:txBody>
      <dsp:txXfrm>
        <a:off x="1518086" y="4872824"/>
        <a:ext cx="5356477" cy="13143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D24393-8F01-4EA3-A20B-1F8104007E95}">
      <dsp:nvSpPr>
        <dsp:cNvPr id="0" name=""/>
        <dsp:cNvSpPr/>
      </dsp:nvSpPr>
      <dsp:spPr>
        <a:xfrm>
          <a:off x="0" y="2593"/>
          <a:ext cx="6874564" cy="131436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2DA18D-AE9C-4802-BF05-2902F4501654}">
      <dsp:nvSpPr>
        <dsp:cNvPr id="0" name=""/>
        <dsp:cNvSpPr/>
      </dsp:nvSpPr>
      <dsp:spPr>
        <a:xfrm>
          <a:off x="397594" y="298324"/>
          <a:ext cx="722898" cy="72289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627A08E-E95D-4B4A-B466-0714C916A740}">
      <dsp:nvSpPr>
        <dsp:cNvPr id="0" name=""/>
        <dsp:cNvSpPr/>
      </dsp:nvSpPr>
      <dsp:spPr>
        <a:xfrm>
          <a:off x="1518086" y="2593"/>
          <a:ext cx="5356477" cy="1314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103" tIns="139103" rIns="139103" bIns="139103" numCol="1" spcCol="1270" anchor="ctr" anchorCtr="0">
          <a:noAutofit/>
        </a:bodyPr>
        <a:lstStyle/>
        <a:p>
          <a:pPr marL="0" lvl="0" indent="0" algn="l" defTabSz="889000">
            <a:lnSpc>
              <a:spcPct val="100000"/>
            </a:lnSpc>
            <a:spcBef>
              <a:spcPct val="0"/>
            </a:spcBef>
            <a:spcAft>
              <a:spcPct val="35000"/>
            </a:spcAft>
            <a:buNone/>
          </a:pPr>
          <a:r>
            <a:rPr lang="en-US" sz="2000" b="1" u="sng" kern="1200" dirty="0">
              <a:latin typeface="Amasis MT Pro" panose="02040504050005020304" pitchFamily="18" charset="0"/>
            </a:rPr>
            <a:t>Potential Steps to Remove Barriers</a:t>
          </a:r>
          <a:endParaRPr lang="en-US" sz="2000" kern="1200" dirty="0">
            <a:latin typeface="Amasis MT Pro" panose="02040504050005020304" pitchFamily="18" charset="0"/>
          </a:endParaRPr>
        </a:p>
      </dsp:txBody>
      <dsp:txXfrm>
        <a:off x="1518086" y="2593"/>
        <a:ext cx="5356477" cy="1314360"/>
      </dsp:txXfrm>
    </dsp:sp>
    <dsp:sp modelId="{A68686DD-51E9-4F42-ACFD-CD4BDC9AFDC3}">
      <dsp:nvSpPr>
        <dsp:cNvPr id="0" name=""/>
        <dsp:cNvSpPr/>
      </dsp:nvSpPr>
      <dsp:spPr>
        <a:xfrm>
          <a:off x="0" y="1632768"/>
          <a:ext cx="6874564" cy="131436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F21472-2978-4566-A7AC-97B03E459821}">
      <dsp:nvSpPr>
        <dsp:cNvPr id="0" name=""/>
        <dsp:cNvSpPr/>
      </dsp:nvSpPr>
      <dsp:spPr>
        <a:xfrm>
          <a:off x="397594" y="1941275"/>
          <a:ext cx="722898" cy="72289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1A115C1-AE61-4986-BFFF-E39A5A97BBC2}">
      <dsp:nvSpPr>
        <dsp:cNvPr id="0" name=""/>
        <dsp:cNvSpPr/>
      </dsp:nvSpPr>
      <dsp:spPr>
        <a:xfrm>
          <a:off x="1518086" y="1645543"/>
          <a:ext cx="5356477" cy="1314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103" tIns="139103" rIns="139103" bIns="139103" numCol="1" spcCol="1270" anchor="ctr" anchorCtr="0">
          <a:noAutofit/>
        </a:bodyPr>
        <a:lstStyle/>
        <a:p>
          <a:pPr marL="0" lvl="0" indent="0" algn="l" defTabSz="977900">
            <a:lnSpc>
              <a:spcPct val="100000"/>
            </a:lnSpc>
            <a:spcBef>
              <a:spcPct val="0"/>
            </a:spcBef>
            <a:spcAft>
              <a:spcPct val="35000"/>
            </a:spcAft>
            <a:buNone/>
          </a:pPr>
          <a:r>
            <a:rPr lang="en-US" sz="2200" kern="1200" dirty="0">
              <a:latin typeface="Amasis MT Pro" panose="02040504050005020304" pitchFamily="18" charset="0"/>
            </a:rPr>
            <a:t>Ensure Title IX form and explanation of process is understandable, in native languages, easily found online </a:t>
          </a:r>
        </a:p>
      </dsp:txBody>
      <dsp:txXfrm>
        <a:off x="1518086" y="1645543"/>
        <a:ext cx="5356477" cy="1314360"/>
      </dsp:txXfrm>
    </dsp:sp>
    <dsp:sp modelId="{830A8C9E-BFC0-4956-AC93-C221ADE6333E}">
      <dsp:nvSpPr>
        <dsp:cNvPr id="0" name=""/>
        <dsp:cNvSpPr/>
      </dsp:nvSpPr>
      <dsp:spPr>
        <a:xfrm>
          <a:off x="0" y="3288494"/>
          <a:ext cx="6874564" cy="131436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16A4E5-A1F3-4ACD-9D81-67F9125C8D03}">
      <dsp:nvSpPr>
        <dsp:cNvPr id="0" name=""/>
        <dsp:cNvSpPr/>
      </dsp:nvSpPr>
      <dsp:spPr>
        <a:xfrm>
          <a:off x="397594" y="3584225"/>
          <a:ext cx="722898" cy="72289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C781FDD-57B7-43BE-A01F-BB49BCD086C0}">
      <dsp:nvSpPr>
        <dsp:cNvPr id="0" name=""/>
        <dsp:cNvSpPr/>
      </dsp:nvSpPr>
      <dsp:spPr>
        <a:xfrm>
          <a:off x="1509730" y="3171082"/>
          <a:ext cx="5356477" cy="1314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103" tIns="139103" rIns="139103" bIns="139103" numCol="1" spcCol="1270" anchor="ctr" anchorCtr="0">
          <a:noAutofit/>
        </a:bodyPr>
        <a:lstStyle/>
        <a:p>
          <a:pPr marL="0" lvl="0" indent="0" algn="l" defTabSz="977900">
            <a:lnSpc>
              <a:spcPct val="100000"/>
            </a:lnSpc>
            <a:spcBef>
              <a:spcPct val="0"/>
            </a:spcBef>
            <a:spcAft>
              <a:spcPct val="35000"/>
            </a:spcAft>
            <a:buNone/>
          </a:pPr>
          <a:r>
            <a:rPr lang="en-US" sz="2200" kern="1200" dirty="0">
              <a:latin typeface="Amasis MT Pro" panose="02040504050005020304" pitchFamily="18" charset="0"/>
            </a:rPr>
            <a:t>Conduct targeted staff trainings, to address aspects of process not implemented appropriately</a:t>
          </a:r>
        </a:p>
      </dsp:txBody>
      <dsp:txXfrm>
        <a:off x="1509730" y="3171082"/>
        <a:ext cx="5356477" cy="1314360"/>
      </dsp:txXfrm>
    </dsp:sp>
    <dsp:sp modelId="{813B7F53-ADF9-4F90-A9FB-4833EF778150}">
      <dsp:nvSpPr>
        <dsp:cNvPr id="0" name=""/>
        <dsp:cNvSpPr/>
      </dsp:nvSpPr>
      <dsp:spPr>
        <a:xfrm>
          <a:off x="0" y="4931445"/>
          <a:ext cx="6874564" cy="131436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275E6B-8EDB-43BB-AF4F-D859A7DE8785}">
      <dsp:nvSpPr>
        <dsp:cNvPr id="0" name=""/>
        <dsp:cNvSpPr/>
      </dsp:nvSpPr>
      <dsp:spPr>
        <a:xfrm>
          <a:off x="397594" y="5227176"/>
          <a:ext cx="722898" cy="72289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C2838B4-3FCD-4DD9-90EF-88A20D30918F}">
      <dsp:nvSpPr>
        <dsp:cNvPr id="0" name=""/>
        <dsp:cNvSpPr/>
      </dsp:nvSpPr>
      <dsp:spPr>
        <a:xfrm>
          <a:off x="1518086" y="4872824"/>
          <a:ext cx="5356477" cy="1314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103" tIns="139103" rIns="139103" bIns="139103"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Amasis MT Pro" panose="02040504050005020304" pitchFamily="18" charset="0"/>
            </a:rPr>
            <a:t>Make sure employees know what is and is not sex discrimination, monitor supportive measures offered</a:t>
          </a:r>
        </a:p>
      </dsp:txBody>
      <dsp:txXfrm>
        <a:off x="1518086" y="4872824"/>
        <a:ext cx="5356477" cy="13143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258" cy="465292"/>
          </a:xfrm>
          <a:prstGeom prst="rect">
            <a:avLst/>
          </a:prstGeom>
        </p:spPr>
        <p:txBody>
          <a:bodyPr vert="horz" lIns="90416" tIns="45208" rIns="90416" bIns="45208" rtlCol="0"/>
          <a:lstStyle>
            <a:lvl1pPr algn="l">
              <a:defRPr sz="1200"/>
            </a:lvl1pPr>
          </a:lstStyle>
          <a:p>
            <a:endParaRPr lang="en-US"/>
          </a:p>
        </p:txBody>
      </p:sp>
      <p:sp>
        <p:nvSpPr>
          <p:cNvPr id="3" name="Date Placeholder 2"/>
          <p:cNvSpPr>
            <a:spLocks noGrp="1"/>
          </p:cNvSpPr>
          <p:nvPr>
            <p:ph type="dt" idx="1"/>
          </p:nvPr>
        </p:nvSpPr>
        <p:spPr>
          <a:xfrm>
            <a:off x="3970576" y="0"/>
            <a:ext cx="3038258" cy="465292"/>
          </a:xfrm>
          <a:prstGeom prst="rect">
            <a:avLst/>
          </a:prstGeom>
        </p:spPr>
        <p:txBody>
          <a:bodyPr vert="horz" lIns="90416" tIns="45208" rIns="90416" bIns="45208" rtlCol="0"/>
          <a:lstStyle>
            <a:lvl1pPr algn="r">
              <a:defRPr sz="1200"/>
            </a:lvl1pPr>
          </a:lstStyle>
          <a:p>
            <a:fld id="{49D277A1-60B2-434E-A9A4-0A8EEB8CBF60}" type="datetimeFigureOut">
              <a:rPr lang="en-US" smtClean="0"/>
              <a:t>8/28/2024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0416" tIns="45208" rIns="90416" bIns="45208" rtlCol="0" anchor="ctr"/>
          <a:lstStyle/>
          <a:p>
            <a:endParaRPr lang="en-US"/>
          </a:p>
        </p:txBody>
      </p:sp>
      <p:sp>
        <p:nvSpPr>
          <p:cNvPr id="5" name="Notes Placeholder 4"/>
          <p:cNvSpPr>
            <a:spLocks noGrp="1"/>
          </p:cNvSpPr>
          <p:nvPr>
            <p:ph type="body" sz="quarter" idx="3"/>
          </p:nvPr>
        </p:nvSpPr>
        <p:spPr>
          <a:xfrm>
            <a:off x="700413" y="4473716"/>
            <a:ext cx="5609574" cy="3661028"/>
          </a:xfrm>
          <a:prstGeom prst="rect">
            <a:avLst/>
          </a:prstGeom>
        </p:spPr>
        <p:txBody>
          <a:bodyPr vert="horz" lIns="90416" tIns="45208" rIns="90416" bIns="452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31108"/>
            <a:ext cx="3038258" cy="465292"/>
          </a:xfrm>
          <a:prstGeom prst="rect">
            <a:avLst/>
          </a:prstGeom>
        </p:spPr>
        <p:txBody>
          <a:bodyPr vert="horz" lIns="90416" tIns="45208" rIns="90416" bIns="45208" rtlCol="0" anchor="b"/>
          <a:lstStyle>
            <a:lvl1pPr algn="l">
              <a:defRPr sz="1200"/>
            </a:lvl1pPr>
          </a:lstStyle>
          <a:p>
            <a:endParaRPr lang="en-US"/>
          </a:p>
        </p:txBody>
      </p:sp>
      <p:sp>
        <p:nvSpPr>
          <p:cNvPr id="7" name="Slide Number Placeholder 6"/>
          <p:cNvSpPr>
            <a:spLocks noGrp="1"/>
          </p:cNvSpPr>
          <p:nvPr>
            <p:ph type="sldNum" sz="quarter" idx="5"/>
          </p:nvPr>
        </p:nvSpPr>
        <p:spPr>
          <a:xfrm>
            <a:off x="3970576" y="8831108"/>
            <a:ext cx="3038258" cy="465292"/>
          </a:xfrm>
          <a:prstGeom prst="rect">
            <a:avLst/>
          </a:prstGeom>
        </p:spPr>
        <p:txBody>
          <a:bodyPr vert="horz" lIns="90416" tIns="45208" rIns="90416" bIns="45208" rtlCol="0" anchor="b"/>
          <a:lstStyle>
            <a:lvl1pPr algn="r">
              <a:defRPr sz="1200"/>
            </a:lvl1pPr>
          </a:lstStyle>
          <a:p>
            <a:fld id="{B068A2A2-F4B6-4943-A851-6C95E48F7337}" type="slidenum">
              <a:rPr lang="en-US" smtClean="0"/>
              <a:t>‹#›</a:t>
            </a:fld>
            <a:endParaRPr lang="en-US"/>
          </a:p>
        </p:txBody>
      </p:sp>
    </p:spTree>
    <p:extLst>
      <p:ext uri="{BB962C8B-B14F-4D97-AF65-F5344CB8AC3E}">
        <p14:creationId xmlns:p14="http://schemas.microsoft.com/office/powerpoint/2010/main" val="3656513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68A2A2-F4B6-4943-A851-6C95E48F7337}" type="slidenum">
              <a:rPr lang="en-US" smtClean="0"/>
              <a:t>1</a:t>
            </a:fld>
            <a:endParaRPr lang="en-US"/>
          </a:p>
        </p:txBody>
      </p:sp>
    </p:spTree>
    <p:extLst>
      <p:ext uri="{BB962C8B-B14F-4D97-AF65-F5344CB8AC3E}">
        <p14:creationId xmlns:p14="http://schemas.microsoft.com/office/powerpoint/2010/main" val="877855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68A2A2-F4B6-4943-A851-6C95E48F7337}" type="slidenum">
              <a:rPr lang="en-US" smtClean="0"/>
              <a:t>2</a:t>
            </a:fld>
            <a:endParaRPr lang="en-US"/>
          </a:p>
        </p:txBody>
      </p:sp>
    </p:spTree>
    <p:extLst>
      <p:ext uri="{BB962C8B-B14F-4D97-AF65-F5344CB8AC3E}">
        <p14:creationId xmlns:p14="http://schemas.microsoft.com/office/powerpoint/2010/main" val="774084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68A2A2-F4B6-4943-A851-6C95E48F7337}" type="slidenum">
              <a:rPr lang="en-US" smtClean="0"/>
              <a:t>3</a:t>
            </a:fld>
            <a:endParaRPr lang="en-US"/>
          </a:p>
        </p:txBody>
      </p:sp>
    </p:spTree>
    <p:extLst>
      <p:ext uri="{BB962C8B-B14F-4D97-AF65-F5344CB8AC3E}">
        <p14:creationId xmlns:p14="http://schemas.microsoft.com/office/powerpoint/2010/main" val="315272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sng" dirty="0">
                <a:latin typeface="Amasis MT Pro" panose="02040504050005020304" pitchFamily="18" charset="0"/>
              </a:rPr>
              <a:t>*Note - this is different than 2020 regulations which required notice to both parties</a:t>
            </a:r>
          </a:p>
          <a:p>
            <a:endParaRPr lang="en-US" dirty="0"/>
          </a:p>
        </p:txBody>
      </p:sp>
      <p:sp>
        <p:nvSpPr>
          <p:cNvPr id="4" name="Slide Number Placeholder 3"/>
          <p:cNvSpPr>
            <a:spLocks noGrp="1"/>
          </p:cNvSpPr>
          <p:nvPr>
            <p:ph type="sldNum" sz="quarter" idx="5"/>
          </p:nvPr>
        </p:nvSpPr>
        <p:spPr/>
        <p:txBody>
          <a:bodyPr/>
          <a:lstStyle/>
          <a:p>
            <a:fld id="{B068A2A2-F4B6-4943-A851-6C95E48F7337}" type="slidenum">
              <a:rPr lang="en-US" smtClean="0"/>
              <a:t>4</a:t>
            </a:fld>
            <a:endParaRPr lang="en-US"/>
          </a:p>
        </p:txBody>
      </p:sp>
    </p:spTree>
    <p:extLst>
      <p:ext uri="{BB962C8B-B14F-4D97-AF65-F5344CB8AC3E}">
        <p14:creationId xmlns:p14="http://schemas.microsoft.com/office/powerpoint/2010/main" val="2940163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159">
              <a:defRPr/>
            </a:pPr>
            <a:r>
              <a:rPr lang="en-US" dirty="0"/>
              <a:t>Re </a:t>
            </a:r>
            <a:r>
              <a:rPr lang="en-US" b="1" dirty="0"/>
              <a:t>severity: </a:t>
            </a:r>
            <a:r>
              <a:rPr lang="en-US" dirty="0"/>
              <a:t>including whether the discrimination, if established, would require the removal of a respondent from campus or imposition of another disciplinary sanction to end the discrimination and prevent its recurrence;</a:t>
            </a:r>
          </a:p>
          <a:p>
            <a:pPr defTabSz="904159">
              <a:defRPr/>
            </a:pPr>
            <a:endParaRPr lang="en-US" dirty="0"/>
          </a:p>
          <a:p>
            <a:r>
              <a:rPr lang="en-US" dirty="0"/>
              <a:t>Re </a:t>
            </a:r>
            <a:r>
              <a:rPr lang="en-US" b="1" dirty="0"/>
              <a:t>SCOPE: </a:t>
            </a:r>
            <a:r>
              <a:rPr lang="en-US" dirty="0"/>
              <a:t>, including:</a:t>
            </a:r>
          </a:p>
          <a:p>
            <a:pPr lvl="2"/>
            <a:r>
              <a:rPr lang="en-US" sz="2900" dirty="0"/>
              <a:t>information suggesting a pattern, </a:t>
            </a:r>
          </a:p>
          <a:p>
            <a:pPr lvl="2"/>
            <a:r>
              <a:rPr lang="en-US" sz="2900" dirty="0"/>
              <a:t>ongoing sex discrimination, or sex discrimination alleged to have impacted multiple individuals;</a:t>
            </a:r>
            <a:endParaRPr lang="en-US" dirty="0"/>
          </a:p>
          <a:p>
            <a:pPr defTabSz="904159">
              <a:defRPr/>
            </a:pPr>
            <a:endParaRPr lang="en-US" dirty="0"/>
          </a:p>
          <a:p>
            <a:endParaRPr lang="en-US" dirty="0"/>
          </a:p>
        </p:txBody>
      </p:sp>
      <p:sp>
        <p:nvSpPr>
          <p:cNvPr id="4" name="Slide Number Placeholder 3"/>
          <p:cNvSpPr>
            <a:spLocks noGrp="1"/>
          </p:cNvSpPr>
          <p:nvPr>
            <p:ph type="sldNum" sz="quarter" idx="5"/>
          </p:nvPr>
        </p:nvSpPr>
        <p:spPr/>
        <p:txBody>
          <a:bodyPr/>
          <a:lstStyle/>
          <a:p>
            <a:fld id="{B068A2A2-F4B6-4943-A851-6C95E48F7337}" type="slidenum">
              <a:rPr lang="en-US" smtClean="0"/>
              <a:t>8</a:t>
            </a:fld>
            <a:endParaRPr lang="en-US"/>
          </a:p>
        </p:txBody>
      </p:sp>
    </p:spTree>
    <p:extLst>
      <p:ext uri="{BB962C8B-B14F-4D97-AF65-F5344CB8AC3E}">
        <p14:creationId xmlns:p14="http://schemas.microsoft.com/office/powerpoint/2010/main" val="40636575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68A2A2-F4B6-4943-A851-6C95E48F7337}" type="slidenum">
              <a:rPr lang="en-US" smtClean="0"/>
              <a:t>10</a:t>
            </a:fld>
            <a:endParaRPr lang="en-US"/>
          </a:p>
        </p:txBody>
      </p:sp>
    </p:spTree>
    <p:extLst>
      <p:ext uri="{BB962C8B-B14F-4D97-AF65-F5344CB8AC3E}">
        <p14:creationId xmlns:p14="http://schemas.microsoft.com/office/powerpoint/2010/main" val="188875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training materials no longer required to be kept in a manner available to the public</a:t>
            </a:r>
          </a:p>
          <a:p>
            <a:r>
              <a:rPr lang="en-US" dirty="0"/>
              <a:t>NOTE: 2020 Regulations required record keeping for complaints of sex harassment. Now it is for all sex discrimination complaints</a:t>
            </a:r>
          </a:p>
          <a:p>
            <a:endParaRPr lang="en-US" dirty="0"/>
          </a:p>
        </p:txBody>
      </p:sp>
      <p:sp>
        <p:nvSpPr>
          <p:cNvPr id="4" name="Slide Number Placeholder 3"/>
          <p:cNvSpPr>
            <a:spLocks noGrp="1"/>
          </p:cNvSpPr>
          <p:nvPr>
            <p:ph type="sldNum" sz="quarter" idx="5"/>
          </p:nvPr>
        </p:nvSpPr>
        <p:spPr/>
        <p:txBody>
          <a:bodyPr/>
          <a:lstStyle/>
          <a:p>
            <a:fld id="{B068A2A2-F4B6-4943-A851-6C95E48F7337}" type="slidenum">
              <a:rPr lang="en-US" smtClean="0"/>
              <a:t>18</a:t>
            </a:fld>
            <a:endParaRPr lang="en-US"/>
          </a:p>
        </p:txBody>
      </p:sp>
    </p:spTree>
    <p:extLst>
      <p:ext uri="{BB962C8B-B14F-4D97-AF65-F5344CB8AC3E}">
        <p14:creationId xmlns:p14="http://schemas.microsoft.com/office/powerpoint/2010/main" val="39608608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68A2A2-F4B6-4943-A851-6C95E48F7337}" type="slidenum">
              <a:rPr lang="en-US" smtClean="0"/>
              <a:t>20</a:t>
            </a:fld>
            <a:endParaRPr lang="en-US"/>
          </a:p>
        </p:txBody>
      </p:sp>
    </p:spTree>
    <p:extLst>
      <p:ext uri="{BB962C8B-B14F-4D97-AF65-F5344CB8AC3E}">
        <p14:creationId xmlns:p14="http://schemas.microsoft.com/office/powerpoint/2010/main" val="11760344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68A2A2-F4B6-4943-A851-6C95E48F7337}" type="slidenum">
              <a:rPr lang="en-US" smtClean="0"/>
              <a:t>21</a:t>
            </a:fld>
            <a:endParaRPr lang="en-US"/>
          </a:p>
        </p:txBody>
      </p:sp>
    </p:spTree>
    <p:extLst>
      <p:ext uri="{BB962C8B-B14F-4D97-AF65-F5344CB8AC3E}">
        <p14:creationId xmlns:p14="http://schemas.microsoft.com/office/powerpoint/2010/main" val="18795815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68A2A2-F4B6-4943-A851-6C95E48F7337}" type="slidenum">
              <a:rPr lang="en-US" smtClean="0"/>
              <a:t>22</a:t>
            </a:fld>
            <a:endParaRPr lang="en-US"/>
          </a:p>
        </p:txBody>
      </p:sp>
    </p:spTree>
    <p:extLst>
      <p:ext uri="{BB962C8B-B14F-4D97-AF65-F5344CB8AC3E}">
        <p14:creationId xmlns:p14="http://schemas.microsoft.com/office/powerpoint/2010/main" val="25931830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68A2A2-F4B6-4943-A851-6C95E48F7337}" type="slidenum">
              <a:rPr lang="en-US" smtClean="0"/>
              <a:t>25</a:t>
            </a:fld>
            <a:endParaRPr lang="en-US"/>
          </a:p>
        </p:txBody>
      </p:sp>
    </p:spTree>
    <p:extLst>
      <p:ext uri="{BB962C8B-B14F-4D97-AF65-F5344CB8AC3E}">
        <p14:creationId xmlns:p14="http://schemas.microsoft.com/office/powerpoint/2010/main" val="3405094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5EE465E-0893-412A-AFC8-1D12DD388838}"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8C90DD-C322-486D-9A79-C7E25279DBF2}" type="slidenum">
              <a:rPr lang="en-US" smtClean="0"/>
              <a:t>‹#›</a:t>
            </a:fld>
            <a:endParaRPr lang="en-US"/>
          </a:p>
        </p:txBody>
      </p:sp>
    </p:spTree>
    <p:extLst>
      <p:ext uri="{BB962C8B-B14F-4D97-AF65-F5344CB8AC3E}">
        <p14:creationId xmlns:p14="http://schemas.microsoft.com/office/powerpoint/2010/main" val="993141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EE465E-0893-412A-AFC8-1D12DD388838}"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8C90DD-C322-486D-9A79-C7E25279DBF2}" type="slidenum">
              <a:rPr lang="en-US" smtClean="0"/>
              <a:t>‹#›</a:t>
            </a:fld>
            <a:endParaRPr lang="en-US"/>
          </a:p>
        </p:txBody>
      </p:sp>
    </p:spTree>
    <p:extLst>
      <p:ext uri="{BB962C8B-B14F-4D97-AF65-F5344CB8AC3E}">
        <p14:creationId xmlns:p14="http://schemas.microsoft.com/office/powerpoint/2010/main" val="1649315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C5EE465E-0893-412A-AFC8-1D12DD388838}" type="datetimeFigureOut">
              <a:rPr lang="en-US" smtClean="0"/>
              <a:t>8/28/2024</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958C90DD-C322-486D-9A79-C7E25279DBF2}" type="slidenum">
              <a:rPr lang="en-US" smtClean="0"/>
              <a:t>‹#›</a:t>
            </a:fld>
            <a:endParaRPr lang="en-US"/>
          </a:p>
        </p:txBody>
      </p:sp>
    </p:spTree>
    <p:extLst>
      <p:ext uri="{BB962C8B-B14F-4D97-AF65-F5344CB8AC3E}">
        <p14:creationId xmlns:p14="http://schemas.microsoft.com/office/powerpoint/2010/main" val="4004215033"/>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5EE465E-0893-412A-AFC8-1D12DD388838}" type="datetimeFigureOut">
              <a:rPr lang="en-US" smtClean="0"/>
              <a:t>8/28/2024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8C90DD-C322-486D-9A79-C7E25279DBF2}" type="slidenum">
              <a:rPr lang="en-US" smtClean="0"/>
              <a:t>‹#›</a:t>
            </a:fld>
            <a:endParaRPr lang="en-US"/>
          </a:p>
        </p:txBody>
      </p:sp>
    </p:spTree>
    <p:extLst>
      <p:ext uri="{BB962C8B-B14F-4D97-AF65-F5344CB8AC3E}">
        <p14:creationId xmlns:p14="http://schemas.microsoft.com/office/powerpoint/2010/main" val="1198372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5EE465E-0893-412A-AFC8-1D12DD388838}" type="datetimeFigureOut">
              <a:rPr lang="en-US" smtClean="0"/>
              <a:t>8/28/2024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58C90DD-C322-486D-9A79-C7E25279DBF2}" type="slidenum">
              <a:rPr lang="en-US" smtClean="0"/>
              <a:t>‹#›</a:t>
            </a:fld>
            <a:endParaRPr lang="en-US"/>
          </a:p>
        </p:txBody>
      </p:sp>
    </p:spTree>
    <p:extLst>
      <p:ext uri="{BB962C8B-B14F-4D97-AF65-F5344CB8AC3E}">
        <p14:creationId xmlns:p14="http://schemas.microsoft.com/office/powerpoint/2010/main" val="1433589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5EE465E-0893-412A-AFC8-1D12DD388838}" type="datetimeFigureOut">
              <a:rPr lang="en-US" smtClean="0"/>
              <a:t>8/28/2024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58C90DD-C322-486D-9A79-C7E25279DBF2}" type="slidenum">
              <a:rPr lang="en-US" smtClean="0"/>
              <a:t>‹#›</a:t>
            </a:fld>
            <a:endParaRPr lang="en-US"/>
          </a:p>
        </p:txBody>
      </p:sp>
    </p:spTree>
    <p:extLst>
      <p:ext uri="{BB962C8B-B14F-4D97-AF65-F5344CB8AC3E}">
        <p14:creationId xmlns:p14="http://schemas.microsoft.com/office/powerpoint/2010/main" val="2179318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EE465E-0893-412A-AFC8-1D12DD388838}" type="datetimeFigureOut">
              <a:rPr lang="en-US" smtClean="0"/>
              <a:t>8/28/2024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58C90DD-C322-486D-9A79-C7E25279DBF2}" type="slidenum">
              <a:rPr lang="en-US" smtClean="0"/>
              <a:t>‹#›</a:t>
            </a:fld>
            <a:endParaRPr lang="en-US"/>
          </a:p>
        </p:txBody>
      </p:sp>
    </p:spTree>
    <p:extLst>
      <p:ext uri="{BB962C8B-B14F-4D97-AF65-F5344CB8AC3E}">
        <p14:creationId xmlns:p14="http://schemas.microsoft.com/office/powerpoint/2010/main" val="3765838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5EE465E-0893-412A-AFC8-1D12DD388838}" type="datetimeFigureOut">
              <a:rPr lang="en-US" smtClean="0"/>
              <a:t>8/28/2024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8C90DD-C322-486D-9A79-C7E25279DBF2}" type="slidenum">
              <a:rPr lang="en-US" smtClean="0"/>
              <a:t>‹#›</a:t>
            </a:fld>
            <a:endParaRPr lang="en-US"/>
          </a:p>
        </p:txBody>
      </p:sp>
    </p:spTree>
    <p:extLst>
      <p:ext uri="{BB962C8B-B14F-4D97-AF65-F5344CB8AC3E}">
        <p14:creationId xmlns:p14="http://schemas.microsoft.com/office/powerpoint/2010/main" val="127602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5EE465E-0893-412A-AFC8-1D12DD388838}" type="datetimeFigureOut">
              <a:rPr lang="en-US" smtClean="0"/>
              <a:t>8/28/2024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58C90DD-C322-486D-9A79-C7E25279DBF2}" type="slidenum">
              <a:rPr lang="en-US" smtClean="0"/>
              <a:t>‹#›</a:t>
            </a:fld>
            <a:endParaRPr lang="en-US"/>
          </a:p>
        </p:txBody>
      </p:sp>
    </p:spTree>
    <p:extLst>
      <p:ext uri="{BB962C8B-B14F-4D97-AF65-F5344CB8AC3E}">
        <p14:creationId xmlns:p14="http://schemas.microsoft.com/office/powerpoint/2010/main" val="4167786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EE465E-0893-412A-AFC8-1D12DD388838}"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58C90DD-C322-486D-9A79-C7E25279DBF2}" type="slidenum">
              <a:rPr lang="en-US" smtClean="0"/>
              <a:t>‹#›</a:t>
            </a:fld>
            <a:endParaRPr lang="en-US"/>
          </a:p>
        </p:txBody>
      </p:sp>
    </p:spTree>
    <p:extLst>
      <p:ext uri="{BB962C8B-B14F-4D97-AF65-F5344CB8AC3E}">
        <p14:creationId xmlns:p14="http://schemas.microsoft.com/office/powerpoint/2010/main" val="796457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C5EE465E-0893-412A-AFC8-1D12DD388838}" type="datetimeFigureOut">
              <a:rPr lang="en-US" smtClean="0"/>
              <a:t>8/28/2024</a:t>
            </a:fld>
            <a:endParaRPr lang="en-US"/>
          </a:p>
        </p:txBody>
      </p:sp>
      <p:sp>
        <p:nvSpPr>
          <p:cNvPr id="5" name="Footer Placeholder 4"/>
          <p:cNvSpPr>
            <a:spLocks noGrp="1"/>
          </p:cNvSpPr>
          <p:nvPr>
            <p:ph type="ftr" sz="quarter" idx="11"/>
          </p:nvPr>
        </p:nvSpPr>
        <p:spPr>
          <a:xfrm>
            <a:off x="3776135" y="6422854"/>
            <a:ext cx="4279669" cy="365125"/>
          </a:xfrm>
        </p:spPr>
        <p:txBody>
          <a:bodyPr/>
          <a:lstStyle/>
          <a:p>
            <a:endParaRPr lang="en-US"/>
          </a:p>
        </p:txBody>
      </p:sp>
      <p:sp>
        <p:nvSpPr>
          <p:cNvPr id="6" name="Slide Number Placeholder 5"/>
          <p:cNvSpPr>
            <a:spLocks noGrp="1"/>
          </p:cNvSpPr>
          <p:nvPr>
            <p:ph type="sldNum" sz="quarter" idx="12"/>
          </p:nvPr>
        </p:nvSpPr>
        <p:spPr>
          <a:xfrm>
            <a:off x="8073048" y="6422854"/>
            <a:ext cx="879759" cy="365125"/>
          </a:xfrm>
        </p:spPr>
        <p:txBody>
          <a:bodyPr/>
          <a:lstStyle/>
          <a:p>
            <a:fld id="{958C90DD-C322-486D-9A79-C7E25279DBF2}" type="slidenum">
              <a:rPr lang="en-US" smtClean="0"/>
              <a:t>‹#›</a:t>
            </a:fld>
            <a:endParaRPr lang="en-US"/>
          </a:p>
        </p:txBody>
      </p:sp>
    </p:spTree>
    <p:extLst>
      <p:ext uri="{BB962C8B-B14F-4D97-AF65-F5344CB8AC3E}">
        <p14:creationId xmlns:p14="http://schemas.microsoft.com/office/powerpoint/2010/main" val="3454039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C5EE465E-0893-412A-AFC8-1D12DD388838}" type="datetimeFigureOut">
              <a:rPr lang="en-US" smtClean="0"/>
              <a:t>8/28/2024</a:t>
            </a:fld>
            <a:endParaRPr lang="en-US"/>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958C90DD-C322-486D-9A79-C7E25279DBF2}" type="slidenum">
              <a:rPr lang="en-US" smtClean="0"/>
              <a:t>‹#›</a:t>
            </a:fld>
            <a:endParaRPr lang="en-US"/>
          </a:p>
        </p:txBody>
      </p:sp>
    </p:spTree>
    <p:extLst>
      <p:ext uri="{BB962C8B-B14F-4D97-AF65-F5344CB8AC3E}">
        <p14:creationId xmlns:p14="http://schemas.microsoft.com/office/powerpoint/2010/main" val="267543883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4B3A732-BD30-43B3-B22F-86F9419075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5978F0-8D3C-4B12-B071-F1254173E3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371600"/>
            <a:ext cx="12192000" cy="4114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35D838-C783-670F-87B5-FFF52733CA30}"/>
              </a:ext>
            </a:extLst>
          </p:cNvPr>
          <p:cNvSpPr>
            <a:spLocks noGrp="1"/>
          </p:cNvSpPr>
          <p:nvPr>
            <p:ph type="ctrTitle"/>
          </p:nvPr>
        </p:nvSpPr>
        <p:spPr>
          <a:xfrm>
            <a:off x="259079" y="1494041"/>
            <a:ext cx="11673841" cy="2151835"/>
          </a:xfrm>
        </p:spPr>
        <p:txBody>
          <a:bodyPr anchor="ctr">
            <a:normAutofit/>
          </a:bodyPr>
          <a:lstStyle/>
          <a:p>
            <a:pPr algn="l"/>
            <a:r>
              <a:rPr lang="en-US" sz="7400" dirty="0">
                <a:latin typeface="Amasis MT Pro" panose="02040504050005020304" pitchFamily="18" charset="0"/>
              </a:rPr>
              <a:t>TITLE IX COMPLIANCE-- TITLE IX COORDINATOR</a:t>
            </a:r>
          </a:p>
        </p:txBody>
      </p:sp>
      <p:sp>
        <p:nvSpPr>
          <p:cNvPr id="3" name="Subtitle 2">
            <a:extLst>
              <a:ext uri="{FF2B5EF4-FFF2-40B4-BE49-F238E27FC236}">
                <a16:creationId xmlns:a16="http://schemas.microsoft.com/office/drawing/2014/main" id="{A3ADF0B4-4468-D4A8-4494-A2F7BE7C061F}"/>
              </a:ext>
            </a:extLst>
          </p:cNvPr>
          <p:cNvSpPr>
            <a:spLocks noGrp="1"/>
          </p:cNvSpPr>
          <p:nvPr>
            <p:ph type="subTitle" idx="1"/>
          </p:nvPr>
        </p:nvSpPr>
        <p:spPr>
          <a:xfrm>
            <a:off x="428625" y="4095750"/>
            <a:ext cx="9922853" cy="1343433"/>
          </a:xfrm>
        </p:spPr>
        <p:txBody>
          <a:bodyPr>
            <a:normAutofit fontScale="62500" lnSpcReduction="20000"/>
          </a:bodyPr>
          <a:lstStyle/>
          <a:p>
            <a:pPr algn="l">
              <a:lnSpc>
                <a:spcPct val="120000"/>
              </a:lnSpc>
              <a:spcBef>
                <a:spcPts val="0"/>
              </a:spcBef>
            </a:pPr>
            <a:r>
              <a:rPr lang="en-US" sz="2900" b="1" dirty="0">
                <a:solidFill>
                  <a:schemeClr val="bg2"/>
                </a:solidFill>
                <a:latin typeface="Amasis MT Pro" panose="02040504050005020304" pitchFamily="18" charset="0"/>
              </a:rPr>
              <a:t>San Mateo County Attorney’s Office</a:t>
            </a:r>
          </a:p>
          <a:p>
            <a:pPr algn="l">
              <a:lnSpc>
                <a:spcPct val="120000"/>
              </a:lnSpc>
              <a:spcBef>
                <a:spcPts val="0"/>
              </a:spcBef>
            </a:pPr>
            <a:r>
              <a:rPr lang="en-US" sz="2900" dirty="0">
                <a:solidFill>
                  <a:schemeClr val="bg2"/>
                </a:solidFill>
                <a:latin typeface="Amasis MT Pro" panose="02040504050005020304" pitchFamily="18" charset="0"/>
              </a:rPr>
              <a:t>Gina J. Beltramo, Lead Deputy County Attorney</a:t>
            </a:r>
          </a:p>
          <a:p>
            <a:pPr algn="l">
              <a:lnSpc>
                <a:spcPct val="120000"/>
              </a:lnSpc>
              <a:spcBef>
                <a:spcPts val="0"/>
              </a:spcBef>
            </a:pPr>
            <a:r>
              <a:rPr lang="en-US" sz="2900" dirty="0">
                <a:solidFill>
                  <a:schemeClr val="bg2"/>
                </a:solidFill>
                <a:latin typeface="Amasis MT Pro" panose="02040504050005020304" pitchFamily="18" charset="0"/>
              </a:rPr>
              <a:t>Lisa Y. Cho, Deputy County Attorney</a:t>
            </a:r>
          </a:p>
          <a:p>
            <a:pPr algn="l">
              <a:lnSpc>
                <a:spcPct val="120000"/>
              </a:lnSpc>
              <a:spcBef>
                <a:spcPts val="0"/>
              </a:spcBef>
            </a:pPr>
            <a:r>
              <a:rPr lang="en-US" sz="2900" dirty="0">
                <a:solidFill>
                  <a:schemeClr val="bg2"/>
                </a:solidFill>
                <a:latin typeface="Amasis MT Pro" panose="02040504050005020304" pitchFamily="18" charset="0"/>
              </a:rPr>
              <a:t>Lauren F. Carroll, Deputy County Attorney</a:t>
            </a:r>
          </a:p>
          <a:p>
            <a:pPr algn="r"/>
            <a:endParaRPr lang="en-US" sz="700" dirty="0"/>
          </a:p>
        </p:txBody>
      </p:sp>
    </p:spTree>
    <p:extLst>
      <p:ext uri="{BB962C8B-B14F-4D97-AF65-F5344CB8AC3E}">
        <p14:creationId xmlns:p14="http://schemas.microsoft.com/office/powerpoint/2010/main" val="1397680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E471017-3497-4F9F-A862-BA1016D13A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6E7BB245-1516-48B9-8C45-E83FC9BF66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419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762C5FF7-82FA-4981-A20D-264C4BBF1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24216"/>
            <a:ext cx="7543800" cy="17381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1A7A9-3EA2-C8A8-D622-962B13D6E354}"/>
              </a:ext>
            </a:extLst>
          </p:cNvPr>
          <p:cNvSpPr>
            <a:spLocks noGrp="1"/>
          </p:cNvSpPr>
          <p:nvPr>
            <p:ph type="title"/>
          </p:nvPr>
        </p:nvSpPr>
        <p:spPr>
          <a:xfrm>
            <a:off x="749804" y="2338928"/>
            <a:ext cx="6006596" cy="1508760"/>
          </a:xfrm>
        </p:spPr>
        <p:txBody>
          <a:bodyPr>
            <a:normAutofit/>
          </a:bodyPr>
          <a:lstStyle/>
          <a:p>
            <a:pPr algn="ctr"/>
            <a:r>
              <a:rPr lang="en-US" dirty="0">
                <a:solidFill>
                  <a:schemeClr val="tx2"/>
                </a:solidFill>
                <a:latin typeface="Amasis MT Pro" panose="02040504050005020304" pitchFamily="18" charset="0"/>
              </a:rPr>
              <a:t>AGENDA</a:t>
            </a:r>
          </a:p>
        </p:txBody>
      </p:sp>
      <p:graphicFrame>
        <p:nvGraphicFramePr>
          <p:cNvPr id="5" name="Content Placeholder 2">
            <a:extLst>
              <a:ext uri="{FF2B5EF4-FFF2-40B4-BE49-F238E27FC236}">
                <a16:creationId xmlns:a16="http://schemas.microsoft.com/office/drawing/2014/main" id="{FD4DC1F4-DE15-52DE-3CD8-A2C223781AE6}"/>
              </a:ext>
            </a:extLst>
          </p:cNvPr>
          <p:cNvGraphicFramePr>
            <a:graphicFrameLocks noGrp="1"/>
          </p:cNvGraphicFramePr>
          <p:nvPr>
            <p:ph idx="1"/>
            <p:extLst>
              <p:ext uri="{D42A27DB-BD31-4B8C-83A1-F6EECF244321}">
                <p14:modId xmlns:p14="http://schemas.microsoft.com/office/powerpoint/2010/main" val="2014422058"/>
              </p:ext>
            </p:extLst>
          </p:nvPr>
        </p:nvGraphicFramePr>
        <p:xfrm>
          <a:off x="8153400" y="927809"/>
          <a:ext cx="3394220" cy="49649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5076519"/>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05898-E943-3E2A-1F24-1D0DF0AC312B}"/>
              </a:ext>
            </a:extLst>
          </p:cNvPr>
          <p:cNvSpPr>
            <a:spLocks noGrp="1"/>
          </p:cNvSpPr>
          <p:nvPr>
            <p:ph type="title"/>
          </p:nvPr>
        </p:nvSpPr>
        <p:spPr>
          <a:xfrm>
            <a:off x="1202919" y="284176"/>
            <a:ext cx="9784080" cy="1508760"/>
          </a:xfrm>
        </p:spPr>
        <p:txBody>
          <a:bodyPr>
            <a:normAutofit/>
          </a:bodyPr>
          <a:lstStyle/>
          <a:p>
            <a:r>
              <a:rPr lang="en-US" sz="3600" dirty="0">
                <a:latin typeface="Amasis MT Pro" panose="02040504050005020304" pitchFamily="18" charset="0"/>
              </a:rPr>
              <a:t>Title IX Coordinator Responsibilities (</a:t>
            </a:r>
            <a:r>
              <a:rPr lang="en-US" sz="3600" dirty="0">
                <a:effectLst/>
                <a:latin typeface="Garamond" panose="02020404030301010803" pitchFamily="18" charset="0"/>
                <a:ea typeface="Calibri" panose="020F0502020204030204" pitchFamily="34" charset="0"/>
                <a:cs typeface="Calibri" panose="020F0502020204030204" pitchFamily="34" charset="0"/>
              </a:rPr>
              <a:t>§</a:t>
            </a:r>
            <a:r>
              <a:rPr lang="en-US" sz="3600" dirty="0">
                <a:latin typeface="Amasis MT Pro" panose="02040504050005020304" pitchFamily="18" charset="0"/>
              </a:rPr>
              <a:t>106.44)</a:t>
            </a:r>
          </a:p>
        </p:txBody>
      </p:sp>
      <p:sp>
        <p:nvSpPr>
          <p:cNvPr id="6" name="TextBox 5">
            <a:extLst>
              <a:ext uri="{FF2B5EF4-FFF2-40B4-BE49-F238E27FC236}">
                <a16:creationId xmlns:a16="http://schemas.microsoft.com/office/drawing/2014/main" id="{A1967B63-B0C9-6A2C-DC77-B505669F0295}"/>
              </a:ext>
            </a:extLst>
          </p:cNvPr>
          <p:cNvSpPr txBox="1"/>
          <p:nvPr/>
        </p:nvSpPr>
        <p:spPr>
          <a:xfrm>
            <a:off x="3048000" y="3105835"/>
            <a:ext cx="6096000" cy="646331"/>
          </a:xfrm>
          <a:prstGeom prst="rect">
            <a:avLst/>
          </a:prstGeom>
          <a:noFill/>
        </p:spPr>
        <p:txBody>
          <a:bodyPr wrap="square">
            <a:spAutoFit/>
          </a:bodyPr>
          <a:lstStyle/>
          <a:p>
            <a:pPr lvl="0"/>
            <a:endParaRPr lang="en-US" dirty="0"/>
          </a:p>
          <a:p>
            <a:pPr lvl="0"/>
            <a:endParaRPr lang="en-US" dirty="0"/>
          </a:p>
        </p:txBody>
      </p:sp>
      <p:sp>
        <p:nvSpPr>
          <p:cNvPr id="8" name="Content Placeholder 7">
            <a:extLst>
              <a:ext uri="{FF2B5EF4-FFF2-40B4-BE49-F238E27FC236}">
                <a16:creationId xmlns:a16="http://schemas.microsoft.com/office/drawing/2014/main" id="{4AF6BFD1-55D3-1888-C8EA-2482B2BD8E21}"/>
              </a:ext>
            </a:extLst>
          </p:cNvPr>
          <p:cNvSpPr>
            <a:spLocks noGrp="1"/>
          </p:cNvSpPr>
          <p:nvPr>
            <p:ph idx="1"/>
          </p:nvPr>
        </p:nvSpPr>
        <p:spPr>
          <a:xfrm>
            <a:off x="1202919" y="2143126"/>
            <a:ext cx="9784080" cy="4074794"/>
          </a:xfrm>
        </p:spPr>
        <p:txBody>
          <a:bodyPr>
            <a:normAutofit/>
          </a:bodyPr>
          <a:lstStyle/>
          <a:p>
            <a:pPr lvl="0"/>
            <a:r>
              <a:rPr lang="en-US" dirty="0">
                <a:latin typeface="Amasis MT Pro" panose="02040504050005020304" pitchFamily="18" charset="0"/>
              </a:rPr>
              <a:t>The Title IX Coordinator ensures the LEA’s compliance with Title IX.</a:t>
            </a:r>
          </a:p>
          <a:p>
            <a:r>
              <a:rPr lang="en-US" dirty="0">
                <a:latin typeface="Amasis MT Pro" panose="02040504050005020304" pitchFamily="18" charset="0"/>
              </a:rPr>
              <a:t>They must act promptly and effectively to address and prevent sex discrimination.</a:t>
            </a:r>
          </a:p>
          <a:p>
            <a:pPr lvl="1"/>
            <a:r>
              <a:rPr lang="en-US" dirty="0">
                <a:latin typeface="Amasis MT Pro" panose="02040504050005020304" pitchFamily="18" charset="0"/>
              </a:rPr>
              <a:t>“Promptly and effectively” is not defined. </a:t>
            </a:r>
          </a:p>
          <a:p>
            <a:pPr lvl="1"/>
            <a:r>
              <a:rPr lang="en-US" dirty="0">
                <a:latin typeface="Amasis MT Pro" panose="02040504050005020304" pitchFamily="18" charset="0"/>
              </a:rPr>
              <a:t>Must be considered within the context of the circumstance</a:t>
            </a:r>
          </a:p>
          <a:p>
            <a:r>
              <a:rPr lang="en-US" dirty="0">
                <a:latin typeface="Amasis MT Pro" panose="02040504050005020304" pitchFamily="18" charset="0"/>
              </a:rPr>
              <a:t>Actions a Title IX Coordinator may take to ensure prompt and effective response to sex discrimination in the school/LEA</a:t>
            </a:r>
          </a:p>
          <a:p>
            <a:pPr lvl="1"/>
            <a:r>
              <a:rPr lang="en-US" dirty="0">
                <a:latin typeface="Amasis MT Pro" panose="02040504050005020304" pitchFamily="18" charset="0"/>
              </a:rPr>
              <a:t>Oversight and coordination of response to a Title IX complaint</a:t>
            </a:r>
          </a:p>
          <a:p>
            <a:pPr lvl="1"/>
            <a:r>
              <a:rPr lang="en-US" dirty="0">
                <a:latin typeface="Amasis MT Pro" panose="02040504050005020304" pitchFamily="18" charset="0"/>
              </a:rPr>
              <a:t>Appropriate provision of supportive measures</a:t>
            </a:r>
          </a:p>
          <a:p>
            <a:pPr marL="228600" lvl="1" indent="0">
              <a:buNone/>
            </a:pPr>
            <a:endParaRPr lang="en-US" dirty="0">
              <a:latin typeface="Amasis MT Pro" panose="02040504050005020304" pitchFamily="18" charset="0"/>
            </a:endParaRPr>
          </a:p>
          <a:p>
            <a:endParaRPr lang="en-US" dirty="0"/>
          </a:p>
        </p:txBody>
      </p:sp>
    </p:spTree>
    <p:extLst>
      <p:ext uri="{BB962C8B-B14F-4D97-AF65-F5344CB8AC3E}">
        <p14:creationId xmlns:p14="http://schemas.microsoft.com/office/powerpoint/2010/main" val="1148334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2C8C9-791D-A08B-ED79-D636AB8066CE}"/>
              </a:ext>
            </a:extLst>
          </p:cNvPr>
          <p:cNvSpPr>
            <a:spLocks noGrp="1"/>
          </p:cNvSpPr>
          <p:nvPr>
            <p:ph type="title"/>
          </p:nvPr>
        </p:nvSpPr>
        <p:spPr>
          <a:xfrm>
            <a:off x="1202919" y="284176"/>
            <a:ext cx="9784080" cy="1508760"/>
          </a:xfrm>
        </p:spPr>
        <p:txBody>
          <a:bodyPr>
            <a:normAutofit/>
          </a:bodyPr>
          <a:lstStyle/>
          <a:p>
            <a:r>
              <a:rPr lang="en-US" dirty="0">
                <a:latin typeface="Amasis MT Pro" panose="02040504050005020304" pitchFamily="18" charset="0"/>
              </a:rPr>
              <a:t>COORDINATOR RESPONSIBILTIES UPON NOTICE  (</a:t>
            </a:r>
            <a:r>
              <a:rPr lang="en-US" sz="4000" dirty="0">
                <a:effectLst/>
                <a:latin typeface="Garamond" panose="02020404030301010803" pitchFamily="18" charset="0"/>
                <a:ea typeface="Calibri" panose="020F0502020204030204" pitchFamily="34" charset="0"/>
                <a:cs typeface="Calibri" panose="020F0502020204030204" pitchFamily="34" charset="0"/>
              </a:rPr>
              <a:t>§</a:t>
            </a:r>
            <a:r>
              <a:rPr lang="en-US" dirty="0">
                <a:latin typeface="Amasis MT Pro" panose="02040504050005020304" pitchFamily="18" charset="0"/>
              </a:rPr>
              <a:t>106.44)</a:t>
            </a:r>
          </a:p>
        </p:txBody>
      </p:sp>
      <p:sp>
        <p:nvSpPr>
          <p:cNvPr id="3" name="Content Placeholder 2">
            <a:extLst>
              <a:ext uri="{FF2B5EF4-FFF2-40B4-BE49-F238E27FC236}">
                <a16:creationId xmlns:a16="http://schemas.microsoft.com/office/drawing/2014/main" id="{EE0EFF78-B0D7-D8FA-E836-479ECB58BC0B}"/>
              </a:ext>
            </a:extLst>
          </p:cNvPr>
          <p:cNvSpPr>
            <a:spLocks noGrp="1"/>
          </p:cNvSpPr>
          <p:nvPr>
            <p:ph idx="1"/>
          </p:nvPr>
        </p:nvSpPr>
        <p:spPr>
          <a:xfrm>
            <a:off x="839505" y="2128911"/>
            <a:ext cx="6850834" cy="4206240"/>
          </a:xfrm>
        </p:spPr>
        <p:txBody>
          <a:bodyPr>
            <a:normAutofit/>
          </a:bodyPr>
          <a:lstStyle/>
          <a:p>
            <a:r>
              <a:rPr lang="en-US" sz="2400" dirty="0">
                <a:latin typeface="Amasis MT Pro" panose="02040504050005020304" pitchFamily="18" charset="0"/>
              </a:rPr>
              <a:t>Treat complainant and respondent equitably</a:t>
            </a:r>
          </a:p>
          <a:p>
            <a:r>
              <a:rPr lang="en-US" sz="2400" dirty="0">
                <a:latin typeface="Amasis MT Pro" panose="02040504050005020304" pitchFamily="18" charset="0"/>
              </a:rPr>
              <a:t>Offer and coordinate supportive measures to complainant</a:t>
            </a:r>
          </a:p>
          <a:p>
            <a:r>
              <a:rPr lang="en-US" sz="2400" dirty="0">
                <a:latin typeface="Amasis MT Pro" panose="02040504050005020304" pitchFamily="18" charset="0"/>
              </a:rPr>
              <a:t>Offer and coordinate supportive measure to respondent if grievance procedures initiated or informal resolution process offered to respondent </a:t>
            </a:r>
          </a:p>
          <a:p>
            <a:r>
              <a:rPr lang="en-US" sz="2400" dirty="0">
                <a:latin typeface="Amasis MT Pro" panose="02040504050005020304" pitchFamily="18" charset="0"/>
              </a:rPr>
              <a:t>Notify complainant of grievance procedures and informal resolution process</a:t>
            </a:r>
          </a:p>
          <a:p>
            <a:pPr lvl="1"/>
            <a:r>
              <a:rPr lang="en-US" sz="2200" dirty="0">
                <a:latin typeface="Amasis MT Pro" panose="02040504050005020304" pitchFamily="18" charset="0"/>
              </a:rPr>
              <a:t>Notify respondent only if complaint is made*</a:t>
            </a:r>
          </a:p>
          <a:p>
            <a:r>
              <a:rPr lang="en-US" sz="2400" dirty="0">
                <a:latin typeface="Amasis MT Pro" panose="02040504050005020304" pitchFamily="18" charset="0"/>
              </a:rPr>
              <a:t>Initial grievance process</a:t>
            </a:r>
          </a:p>
          <a:p>
            <a:endParaRPr lang="en-US" sz="1700" dirty="0"/>
          </a:p>
        </p:txBody>
      </p:sp>
      <p:pic>
        <p:nvPicPr>
          <p:cNvPr id="7" name="Graphic 6" descr="Handshake">
            <a:extLst>
              <a:ext uri="{FF2B5EF4-FFF2-40B4-BE49-F238E27FC236}">
                <a16:creationId xmlns:a16="http://schemas.microsoft.com/office/drawing/2014/main" id="{1055B028-6ACE-A6A5-B9E1-9C0B6279DD0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48716" y="2011680"/>
            <a:ext cx="3474720" cy="3474720"/>
          </a:xfrm>
          <a:prstGeom prst="rect">
            <a:avLst/>
          </a:prstGeom>
        </p:spPr>
      </p:pic>
    </p:spTree>
    <p:extLst>
      <p:ext uri="{BB962C8B-B14F-4D97-AF65-F5344CB8AC3E}">
        <p14:creationId xmlns:p14="http://schemas.microsoft.com/office/powerpoint/2010/main" val="483117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6D86F0-98E0-4468-9315-41BF7B0F2E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591989-A632-F491-2C51-B1DBCE2E9B0A}"/>
              </a:ext>
            </a:extLst>
          </p:cNvPr>
          <p:cNvSpPr>
            <a:spLocks noGrp="1"/>
          </p:cNvSpPr>
          <p:nvPr>
            <p:ph type="title"/>
          </p:nvPr>
        </p:nvSpPr>
        <p:spPr>
          <a:xfrm>
            <a:off x="200298" y="838646"/>
            <a:ext cx="4132264" cy="5180709"/>
          </a:xfrm>
        </p:spPr>
        <p:txBody>
          <a:bodyPr>
            <a:normAutofit/>
          </a:bodyPr>
          <a:lstStyle/>
          <a:p>
            <a:r>
              <a:rPr lang="en-US" sz="3600" dirty="0">
                <a:latin typeface="Amasis MT Pro" panose="02040504050005020304" pitchFamily="18" charset="0"/>
              </a:rPr>
              <a:t>Recommended Outreach Process for Title IX Coordinator</a:t>
            </a:r>
          </a:p>
        </p:txBody>
      </p:sp>
      <p:sp useBgFill="1">
        <p:nvSpPr>
          <p:cNvPr id="10" name="Rectangle 9">
            <a:extLst>
              <a:ext uri="{FF2B5EF4-FFF2-40B4-BE49-F238E27FC236}">
                <a16:creationId xmlns:a16="http://schemas.microsoft.com/office/drawing/2014/main" id="{CE957058-57AD-46A9-BAE9-7145CB3504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5" y="-2"/>
            <a:ext cx="7537703"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2">
            <a:extLst>
              <a:ext uri="{FF2B5EF4-FFF2-40B4-BE49-F238E27FC236}">
                <a16:creationId xmlns:a16="http://schemas.microsoft.com/office/drawing/2014/main" id="{888F6FF1-72FE-157B-A2CC-30629C5C6F54}"/>
              </a:ext>
            </a:extLst>
          </p:cNvPr>
          <p:cNvSpPr>
            <a:spLocks noGrp="1"/>
          </p:cNvSpPr>
          <p:nvPr>
            <p:ph idx="1"/>
          </p:nvPr>
        </p:nvSpPr>
        <p:spPr>
          <a:xfrm>
            <a:off x="5163671" y="191589"/>
            <a:ext cx="6653860" cy="6339840"/>
          </a:xfrm>
        </p:spPr>
        <p:txBody>
          <a:bodyPr anchor="ctr">
            <a:normAutofit fontScale="85000" lnSpcReduction="10000"/>
          </a:bodyPr>
          <a:lstStyle/>
          <a:p>
            <a:pPr marL="0" indent="0">
              <a:buNone/>
            </a:pPr>
            <a:r>
              <a:rPr lang="en-US" sz="2000" b="1" u="sng" dirty="0">
                <a:solidFill>
                  <a:schemeClr val="tx2"/>
                </a:solidFill>
                <a:latin typeface="Amasis MT Pro" panose="02040504050005020304" pitchFamily="18" charset="0"/>
              </a:rPr>
              <a:t>Initial Outreach to Complainants and Parents/Guardians</a:t>
            </a:r>
          </a:p>
          <a:p>
            <a:pPr marL="0" indent="0">
              <a:buNone/>
            </a:pPr>
            <a:r>
              <a:rPr lang="en-US" sz="2000" dirty="0">
                <a:solidFill>
                  <a:schemeClr val="tx2"/>
                </a:solidFill>
                <a:latin typeface="Amasis MT Pro" panose="02040504050005020304" pitchFamily="18" charset="0"/>
              </a:rPr>
              <a:t>The Title IX Coordinator (or a designated representative) should always make initial contact with the complainant and, if the complainant is a student, their parents or guardians, if appropriate .</a:t>
            </a:r>
          </a:p>
          <a:p>
            <a:pPr marL="0" indent="0">
              <a:buNone/>
            </a:pPr>
            <a:endParaRPr lang="en-US" sz="2000" dirty="0">
              <a:solidFill>
                <a:schemeClr val="tx2"/>
              </a:solidFill>
              <a:latin typeface="Amasis MT Pro" panose="02040504050005020304" pitchFamily="18" charset="0"/>
            </a:endParaRPr>
          </a:p>
          <a:p>
            <a:pPr marL="0" indent="0">
              <a:buNone/>
            </a:pPr>
            <a:r>
              <a:rPr lang="en-US" sz="2000" b="1" u="sng" dirty="0">
                <a:solidFill>
                  <a:schemeClr val="tx2"/>
                </a:solidFill>
                <a:latin typeface="Amasis MT Pro" panose="02040504050005020304" pitchFamily="18" charset="0"/>
              </a:rPr>
              <a:t>What the Outreach Should Include:</a:t>
            </a:r>
          </a:p>
          <a:p>
            <a:pPr marL="0" indent="0">
              <a:buNone/>
            </a:pPr>
            <a:r>
              <a:rPr lang="en-US" sz="2000" dirty="0">
                <a:solidFill>
                  <a:schemeClr val="tx2"/>
                </a:solidFill>
                <a:latin typeface="Amasis MT Pro" panose="02040504050005020304" pitchFamily="18" charset="0"/>
              </a:rPr>
              <a:t>• </a:t>
            </a:r>
            <a:r>
              <a:rPr lang="en-US" sz="2000" u="sng" dirty="0">
                <a:solidFill>
                  <a:schemeClr val="tx2"/>
                </a:solidFill>
                <a:latin typeface="Amasis MT Pro" panose="02040504050005020304" pitchFamily="18" charset="0"/>
              </a:rPr>
              <a:t>Introduction</a:t>
            </a:r>
            <a:r>
              <a:rPr lang="en-US" sz="2000" dirty="0">
                <a:solidFill>
                  <a:schemeClr val="tx2"/>
                </a:solidFill>
                <a:latin typeface="Amasis MT Pro" panose="02040504050005020304" pitchFamily="18" charset="0"/>
              </a:rPr>
              <a:t>: Introduce the Title IX process and key staff members involved.</a:t>
            </a:r>
          </a:p>
          <a:p>
            <a:pPr marL="0" indent="0">
              <a:buNone/>
            </a:pPr>
            <a:r>
              <a:rPr lang="en-US" sz="2000" dirty="0">
                <a:solidFill>
                  <a:schemeClr val="tx2"/>
                </a:solidFill>
                <a:latin typeface="Amasis MT Pro" panose="02040504050005020304" pitchFamily="18" charset="0"/>
              </a:rPr>
              <a:t>• </a:t>
            </a:r>
            <a:r>
              <a:rPr lang="en-US" sz="2000" u="sng" dirty="0">
                <a:solidFill>
                  <a:schemeClr val="tx2"/>
                </a:solidFill>
                <a:latin typeface="Amasis MT Pro" panose="02040504050005020304" pitchFamily="18" charset="0"/>
              </a:rPr>
              <a:t>Purpose of the Outreach</a:t>
            </a:r>
            <a:r>
              <a:rPr lang="en-US" sz="2000" dirty="0">
                <a:solidFill>
                  <a:schemeClr val="tx2"/>
                </a:solidFill>
                <a:latin typeface="Amasis MT Pro" panose="02040504050005020304" pitchFamily="18" charset="0"/>
              </a:rPr>
              <a:t>: Clarify the reason for reaching out—gather preliminary information without conducting an official interview.</a:t>
            </a:r>
          </a:p>
          <a:p>
            <a:pPr marL="0" indent="0">
              <a:buNone/>
            </a:pPr>
            <a:r>
              <a:rPr lang="en-US" sz="2000" dirty="0">
                <a:solidFill>
                  <a:schemeClr val="tx2"/>
                </a:solidFill>
                <a:latin typeface="Amasis MT Pro" panose="02040504050005020304" pitchFamily="18" charset="0"/>
              </a:rPr>
              <a:t>• </a:t>
            </a:r>
            <a:r>
              <a:rPr lang="en-US" sz="2000" u="sng" dirty="0">
                <a:solidFill>
                  <a:schemeClr val="tx2"/>
                </a:solidFill>
                <a:latin typeface="Amasis MT Pro" panose="02040504050005020304" pitchFamily="18" charset="0"/>
              </a:rPr>
              <a:t>Communication Options</a:t>
            </a:r>
            <a:r>
              <a:rPr lang="en-US" sz="2000" dirty="0">
                <a:solidFill>
                  <a:schemeClr val="tx2"/>
                </a:solidFill>
                <a:latin typeface="Amasis MT Pro" panose="02040504050005020304" pitchFamily="18" charset="0"/>
              </a:rPr>
              <a:t>: Offer to meet in person or have a phone conversation</a:t>
            </a:r>
          </a:p>
          <a:p>
            <a:pPr marL="0" indent="0">
              <a:buNone/>
            </a:pPr>
            <a:r>
              <a:rPr lang="en-US" sz="2000" dirty="0">
                <a:solidFill>
                  <a:schemeClr val="tx2"/>
                </a:solidFill>
                <a:latin typeface="Amasis MT Pro" panose="02040504050005020304" pitchFamily="18" charset="0"/>
              </a:rPr>
              <a:t>• </a:t>
            </a:r>
            <a:r>
              <a:rPr lang="en-US" sz="2000" u="sng" dirty="0">
                <a:solidFill>
                  <a:schemeClr val="tx2"/>
                </a:solidFill>
                <a:latin typeface="Amasis MT Pro" panose="02040504050005020304" pitchFamily="18" charset="0"/>
              </a:rPr>
              <a:t>Resolution Options</a:t>
            </a:r>
            <a:r>
              <a:rPr lang="en-US" sz="2000" dirty="0">
                <a:solidFill>
                  <a:schemeClr val="tx2"/>
                </a:solidFill>
                <a:latin typeface="Amasis MT Pro" panose="02040504050005020304" pitchFamily="18" charset="0"/>
              </a:rPr>
              <a:t>: Go over the different resolution paths available to the complainant.</a:t>
            </a:r>
          </a:p>
          <a:p>
            <a:pPr marL="0" indent="0">
              <a:buNone/>
            </a:pPr>
            <a:r>
              <a:rPr lang="en-US" sz="2000" dirty="0">
                <a:solidFill>
                  <a:schemeClr val="tx2"/>
                </a:solidFill>
                <a:latin typeface="Amasis MT Pro" panose="02040504050005020304" pitchFamily="18" charset="0"/>
              </a:rPr>
              <a:t>• </a:t>
            </a:r>
            <a:r>
              <a:rPr lang="en-US" sz="2000" u="sng" dirty="0">
                <a:solidFill>
                  <a:schemeClr val="tx2"/>
                </a:solidFill>
                <a:latin typeface="Amasis MT Pro" panose="02040504050005020304" pitchFamily="18" charset="0"/>
              </a:rPr>
              <a:t>Supportive Measures</a:t>
            </a:r>
            <a:r>
              <a:rPr lang="en-US" sz="2000" dirty="0">
                <a:solidFill>
                  <a:schemeClr val="tx2"/>
                </a:solidFill>
                <a:latin typeface="Amasis MT Pro" panose="02040504050005020304" pitchFamily="18" charset="0"/>
              </a:rPr>
              <a:t>: Discuss any available supportive measures and resources that can be provided.</a:t>
            </a:r>
          </a:p>
          <a:p>
            <a:pPr marL="0" indent="0">
              <a:buNone/>
            </a:pPr>
            <a:r>
              <a:rPr lang="en-US" sz="2000" dirty="0">
                <a:solidFill>
                  <a:schemeClr val="tx2"/>
                </a:solidFill>
                <a:latin typeface="Amasis MT Pro" panose="02040504050005020304" pitchFamily="18" charset="0"/>
              </a:rPr>
              <a:t>• </a:t>
            </a:r>
            <a:r>
              <a:rPr lang="en-US" sz="2000" u="sng" dirty="0">
                <a:solidFill>
                  <a:schemeClr val="tx2"/>
                </a:solidFill>
                <a:latin typeface="Amasis MT Pro" panose="02040504050005020304" pitchFamily="18" charset="0"/>
              </a:rPr>
              <a:t>Law Enforcement</a:t>
            </a:r>
            <a:r>
              <a:rPr lang="en-US" sz="2000" dirty="0">
                <a:solidFill>
                  <a:schemeClr val="tx2"/>
                </a:solidFill>
                <a:latin typeface="Amasis MT Pro" panose="02040504050005020304" pitchFamily="18" charset="0"/>
              </a:rPr>
              <a:t>: Explain the options for reporting the incident to law enforcement, if appropriate.</a:t>
            </a:r>
          </a:p>
          <a:p>
            <a:pPr marL="0" indent="0">
              <a:buNone/>
            </a:pPr>
            <a:r>
              <a:rPr lang="en-US" sz="2000" dirty="0">
                <a:solidFill>
                  <a:schemeClr val="tx2"/>
                </a:solidFill>
                <a:latin typeface="Amasis MT Pro" panose="02040504050005020304" pitchFamily="18" charset="0"/>
              </a:rPr>
              <a:t>• </a:t>
            </a:r>
            <a:r>
              <a:rPr lang="en-US" sz="2000" u="sng" dirty="0">
                <a:solidFill>
                  <a:schemeClr val="tx2"/>
                </a:solidFill>
                <a:latin typeface="Amasis MT Pro" panose="02040504050005020304" pitchFamily="18" charset="0"/>
              </a:rPr>
              <a:t>Follow-Up</a:t>
            </a:r>
            <a:r>
              <a:rPr lang="en-US" sz="2000" dirty="0">
                <a:solidFill>
                  <a:schemeClr val="tx2"/>
                </a:solidFill>
                <a:latin typeface="Amasis MT Pro" panose="02040504050005020304" pitchFamily="18" charset="0"/>
              </a:rPr>
              <a:t>: It’s advisable (though not mandatory) to follow up in writing, providing resources and further information.</a:t>
            </a:r>
          </a:p>
          <a:p>
            <a:endParaRPr lang="en-US" sz="1300" dirty="0">
              <a:solidFill>
                <a:schemeClr val="tx2"/>
              </a:solidFill>
            </a:endParaRPr>
          </a:p>
        </p:txBody>
      </p:sp>
    </p:spTree>
    <p:extLst>
      <p:ext uri="{BB962C8B-B14F-4D97-AF65-F5344CB8AC3E}">
        <p14:creationId xmlns:p14="http://schemas.microsoft.com/office/powerpoint/2010/main" val="713748051"/>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8B980-B484-0D10-3819-1342FAFFBA9B}"/>
              </a:ext>
            </a:extLst>
          </p:cNvPr>
          <p:cNvSpPr>
            <a:spLocks noGrp="1"/>
          </p:cNvSpPr>
          <p:nvPr>
            <p:ph type="title"/>
          </p:nvPr>
        </p:nvSpPr>
        <p:spPr>
          <a:xfrm>
            <a:off x="1202918" y="284176"/>
            <a:ext cx="10550931" cy="1508760"/>
          </a:xfrm>
        </p:spPr>
        <p:txBody>
          <a:bodyPr>
            <a:normAutofit/>
          </a:bodyPr>
          <a:lstStyle/>
          <a:p>
            <a:r>
              <a:rPr lang="en-US" dirty="0">
                <a:latin typeface="Amasis MT Pro" panose="02040504050005020304" pitchFamily="18" charset="0"/>
              </a:rPr>
              <a:t>Does the complaint fall within title Ix?</a:t>
            </a:r>
          </a:p>
        </p:txBody>
      </p:sp>
      <p:sp>
        <p:nvSpPr>
          <p:cNvPr id="3" name="Content Placeholder 2">
            <a:extLst>
              <a:ext uri="{FF2B5EF4-FFF2-40B4-BE49-F238E27FC236}">
                <a16:creationId xmlns:a16="http://schemas.microsoft.com/office/drawing/2014/main" id="{E999C932-05D7-9CA1-60D2-0ED746BC4A58}"/>
              </a:ext>
            </a:extLst>
          </p:cNvPr>
          <p:cNvSpPr>
            <a:spLocks noGrp="1"/>
          </p:cNvSpPr>
          <p:nvPr>
            <p:ph idx="1"/>
          </p:nvPr>
        </p:nvSpPr>
        <p:spPr/>
        <p:txBody>
          <a:bodyPr/>
          <a:lstStyle/>
          <a:p>
            <a:pPr marL="0" lvl="0" indent="0">
              <a:buNone/>
            </a:pPr>
            <a:r>
              <a:rPr lang="en-US" dirty="0">
                <a:latin typeface="Amasis MT Pro" panose="02040504050005020304" pitchFamily="18" charset="0"/>
              </a:rPr>
              <a:t>1. Could the conduct complained of reasonably constitute sex discrimination under Title IX? </a:t>
            </a:r>
          </a:p>
          <a:p>
            <a:pPr marL="0" lvl="0" indent="0">
              <a:buNone/>
            </a:pPr>
            <a:r>
              <a:rPr lang="en-US" dirty="0">
                <a:latin typeface="Amasis MT Pro" panose="02040504050005020304" pitchFamily="18" charset="0"/>
              </a:rPr>
              <a:t>2. If so, then ask:</a:t>
            </a:r>
          </a:p>
          <a:p>
            <a:pPr lvl="1"/>
            <a:r>
              <a:rPr lang="en-US" dirty="0">
                <a:latin typeface="Amasis MT Pro" panose="02040504050005020304" pitchFamily="18" charset="0"/>
              </a:rPr>
              <a:t>Did it occur in education program or activity? or</a:t>
            </a:r>
          </a:p>
          <a:p>
            <a:pPr lvl="1"/>
            <a:r>
              <a:rPr lang="en-US" dirty="0">
                <a:latin typeface="Amasis MT Pro" panose="02040504050005020304" pitchFamily="18" charset="0"/>
              </a:rPr>
              <a:t>Is it subject to the LEA’s disciplinary authority? or</a:t>
            </a:r>
          </a:p>
          <a:p>
            <a:pPr lvl="1"/>
            <a:r>
              <a:rPr lang="en-US" dirty="0">
                <a:latin typeface="Amasis MT Pro" panose="02040504050005020304" pitchFamily="18" charset="0"/>
              </a:rPr>
              <a:t>Did it contribute to a hostile environment within the education program/activity?</a:t>
            </a:r>
          </a:p>
          <a:p>
            <a:pPr marL="0" lvl="0" indent="0">
              <a:buNone/>
            </a:pPr>
            <a:endParaRPr lang="en-US" dirty="0">
              <a:latin typeface="Amasis MT Pro" panose="02040504050005020304" pitchFamily="18" charset="0"/>
            </a:endParaRPr>
          </a:p>
          <a:p>
            <a:pPr marL="0" lvl="0" indent="0">
              <a:buNone/>
            </a:pPr>
            <a:r>
              <a:rPr lang="en-US" dirty="0">
                <a:latin typeface="Amasis MT Pro" panose="02040504050005020304" pitchFamily="18" charset="0"/>
              </a:rPr>
              <a:t>If “yes” to any of the above, then the LEA likely has a duty to respond under Title IX</a:t>
            </a:r>
          </a:p>
        </p:txBody>
      </p:sp>
    </p:spTree>
    <p:extLst>
      <p:ext uri="{BB962C8B-B14F-4D97-AF65-F5344CB8AC3E}">
        <p14:creationId xmlns:p14="http://schemas.microsoft.com/office/powerpoint/2010/main" val="16940731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F5EF35B-201C-44F0-B571-2B74F95270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08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33945A-239A-AB8F-1765-5CD5D90225A9}"/>
              </a:ext>
            </a:extLst>
          </p:cNvPr>
          <p:cNvSpPr>
            <a:spLocks noGrp="1"/>
          </p:cNvSpPr>
          <p:nvPr>
            <p:ph type="title"/>
          </p:nvPr>
        </p:nvSpPr>
        <p:spPr>
          <a:xfrm>
            <a:off x="643467" y="816722"/>
            <a:ext cx="5598957" cy="990024"/>
          </a:xfrm>
        </p:spPr>
        <p:txBody>
          <a:bodyPr>
            <a:normAutofit fontScale="90000"/>
          </a:bodyPr>
          <a:lstStyle/>
          <a:p>
            <a:pPr algn="ctr"/>
            <a:r>
              <a:rPr lang="en-US" sz="3600" b="1" dirty="0">
                <a:solidFill>
                  <a:schemeClr val="bg1"/>
                </a:solidFill>
                <a:latin typeface="Amasis MT Pro" panose="02040504050005020304" pitchFamily="18" charset="0"/>
              </a:rPr>
              <a:t>Title IX Jurisdiction?</a:t>
            </a:r>
          </a:p>
        </p:txBody>
      </p:sp>
      <p:sp>
        <p:nvSpPr>
          <p:cNvPr id="3" name="Content Placeholder 2">
            <a:extLst>
              <a:ext uri="{FF2B5EF4-FFF2-40B4-BE49-F238E27FC236}">
                <a16:creationId xmlns:a16="http://schemas.microsoft.com/office/drawing/2014/main" id="{F406D2B5-05DA-4B32-DB00-3B62BF348522}"/>
              </a:ext>
            </a:extLst>
          </p:cNvPr>
          <p:cNvSpPr>
            <a:spLocks noGrp="1"/>
          </p:cNvSpPr>
          <p:nvPr>
            <p:ph idx="1"/>
          </p:nvPr>
        </p:nvSpPr>
        <p:spPr>
          <a:xfrm>
            <a:off x="643467" y="2011679"/>
            <a:ext cx="5598957" cy="4600135"/>
          </a:xfrm>
        </p:spPr>
        <p:txBody>
          <a:bodyPr>
            <a:normAutofit fontScale="92500" lnSpcReduction="10000"/>
          </a:bodyPr>
          <a:lstStyle/>
          <a:p>
            <a:pPr marL="0" indent="0">
              <a:buNone/>
            </a:pPr>
            <a:r>
              <a:rPr lang="en-US" sz="2400" dirty="0">
                <a:solidFill>
                  <a:schemeClr val="bg1"/>
                </a:solidFill>
                <a:latin typeface="Amasis MT Pro" panose="02040504050005020304" pitchFamily="18" charset="0"/>
              </a:rPr>
              <a:t>If the Coordinator determines that the alleged conduct falls within or likely falls within Title IX, then Coordinator must move it through the Title IX Process to the extent appropriate in the given scenario.</a:t>
            </a:r>
          </a:p>
          <a:p>
            <a:pPr marL="0" indent="0">
              <a:buNone/>
            </a:pPr>
            <a:r>
              <a:rPr lang="en-US" sz="2400" dirty="0">
                <a:solidFill>
                  <a:schemeClr val="bg1"/>
                </a:solidFill>
                <a:latin typeface="Amasis MT Pro" panose="02040504050005020304" pitchFamily="18" charset="0"/>
              </a:rPr>
              <a:t>If the Coordinator determines that the alleged conduct does not fall within Title IX, then the Coordinator must determine whether an alternate policy or process applies.</a:t>
            </a:r>
          </a:p>
          <a:p>
            <a:pPr marL="0" indent="0">
              <a:buNone/>
            </a:pPr>
            <a:r>
              <a:rPr lang="en-US" sz="2400" dirty="0">
                <a:solidFill>
                  <a:schemeClr val="bg1"/>
                </a:solidFill>
                <a:latin typeface="Amasis MT Pro" panose="02040504050005020304" pitchFamily="18" charset="0"/>
              </a:rPr>
              <a:t>1.	Dismiss the complaint under Title IX</a:t>
            </a:r>
          </a:p>
          <a:p>
            <a:pPr marL="0" indent="0">
              <a:buNone/>
            </a:pPr>
            <a:r>
              <a:rPr lang="en-US" sz="2400" dirty="0">
                <a:solidFill>
                  <a:schemeClr val="bg1"/>
                </a:solidFill>
                <a:latin typeface="Amasis MT Pro" panose="02040504050005020304" pitchFamily="18" charset="0"/>
              </a:rPr>
              <a:t>2.	Document the rationale</a:t>
            </a:r>
          </a:p>
          <a:p>
            <a:pPr marL="0" indent="0">
              <a:buNone/>
            </a:pPr>
            <a:r>
              <a:rPr lang="en-US" sz="2400" dirty="0">
                <a:solidFill>
                  <a:schemeClr val="bg1"/>
                </a:solidFill>
                <a:latin typeface="Amasis MT Pro" panose="02040504050005020304" pitchFamily="18" charset="0"/>
              </a:rPr>
              <a:t>3.	Refer to other process</a:t>
            </a:r>
          </a:p>
          <a:p>
            <a:endParaRPr lang="en-US" sz="2000" dirty="0">
              <a:solidFill>
                <a:schemeClr val="bg1"/>
              </a:solidFill>
            </a:endParaRPr>
          </a:p>
        </p:txBody>
      </p:sp>
      <p:sp>
        <p:nvSpPr>
          <p:cNvPr id="12" name="Rectangle 11">
            <a:extLst>
              <a:ext uri="{FF2B5EF4-FFF2-40B4-BE49-F238E27FC236}">
                <a16:creationId xmlns:a16="http://schemas.microsoft.com/office/drawing/2014/main" id="{4BF33555-1B12-49B5-BADE-CEAB32216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91186" y="0"/>
            <a:ext cx="53008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Gavel">
            <a:extLst>
              <a:ext uri="{FF2B5EF4-FFF2-40B4-BE49-F238E27FC236}">
                <a16:creationId xmlns:a16="http://schemas.microsoft.com/office/drawing/2014/main" id="{84125733-BCA3-BF0D-C723-358A84CA72A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34654" y="1508688"/>
            <a:ext cx="4013879" cy="4013879"/>
          </a:xfrm>
          <a:prstGeom prst="rect">
            <a:avLst/>
          </a:prstGeom>
        </p:spPr>
      </p:pic>
    </p:spTree>
    <p:extLst>
      <p:ext uri="{BB962C8B-B14F-4D97-AF65-F5344CB8AC3E}">
        <p14:creationId xmlns:p14="http://schemas.microsoft.com/office/powerpoint/2010/main" val="3471589375"/>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1A6D86F0-98E0-4468-9315-41BF7B0F2E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A51AD1-11DC-F43F-01AF-4C8FB585D3D5}"/>
              </a:ext>
            </a:extLst>
          </p:cNvPr>
          <p:cNvSpPr>
            <a:spLocks noGrp="1"/>
          </p:cNvSpPr>
          <p:nvPr>
            <p:ph type="title"/>
          </p:nvPr>
        </p:nvSpPr>
        <p:spPr>
          <a:xfrm>
            <a:off x="235132" y="838646"/>
            <a:ext cx="4097430" cy="5180709"/>
          </a:xfrm>
        </p:spPr>
        <p:txBody>
          <a:bodyPr>
            <a:normAutofit/>
          </a:bodyPr>
          <a:lstStyle/>
          <a:p>
            <a:r>
              <a:rPr lang="en-US" sz="3300" dirty="0">
                <a:latin typeface="Amasis MT Pro" panose="02040504050005020304" pitchFamily="18" charset="0"/>
              </a:rPr>
              <a:t>Title IX Coordinator Responsibilities (</a:t>
            </a:r>
            <a:r>
              <a:rPr lang="en-US" sz="3200" dirty="0">
                <a:effectLst/>
                <a:latin typeface="Garamond" panose="02020404030301010803" pitchFamily="18" charset="0"/>
                <a:ea typeface="Calibri" panose="020F0502020204030204" pitchFamily="34" charset="0"/>
                <a:cs typeface="Calibri" panose="020F0502020204030204" pitchFamily="34" charset="0"/>
              </a:rPr>
              <a:t>§</a:t>
            </a:r>
            <a:r>
              <a:rPr lang="en-US" sz="3300" dirty="0">
                <a:latin typeface="Amasis MT Pro" panose="02040504050005020304" pitchFamily="18" charset="0"/>
              </a:rPr>
              <a:t>106.44) </a:t>
            </a:r>
          </a:p>
        </p:txBody>
      </p:sp>
      <p:sp useBgFill="1">
        <p:nvSpPr>
          <p:cNvPr id="34" name="Rectangle 33">
            <a:extLst>
              <a:ext uri="{FF2B5EF4-FFF2-40B4-BE49-F238E27FC236}">
                <a16:creationId xmlns:a16="http://schemas.microsoft.com/office/drawing/2014/main" id="{CE957058-57AD-46A9-BAE9-7145CB3504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5" y="-2"/>
            <a:ext cx="7537703"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228DC65-862C-48D8-F2F3-E08AB53BD6A9}"/>
              </a:ext>
            </a:extLst>
          </p:cNvPr>
          <p:cNvSpPr>
            <a:spLocks noGrp="1"/>
          </p:cNvSpPr>
          <p:nvPr>
            <p:ph idx="1"/>
          </p:nvPr>
        </p:nvSpPr>
        <p:spPr>
          <a:xfrm>
            <a:off x="5163671" y="838647"/>
            <a:ext cx="5823328" cy="5180708"/>
          </a:xfrm>
        </p:spPr>
        <p:txBody>
          <a:bodyPr anchor="ctr">
            <a:normAutofit lnSpcReduction="10000"/>
          </a:bodyPr>
          <a:lstStyle/>
          <a:p>
            <a:pPr marL="0" lvl="0" indent="0">
              <a:buNone/>
            </a:pPr>
            <a:r>
              <a:rPr lang="en-US" sz="1900" b="1" u="sng" dirty="0">
                <a:solidFill>
                  <a:schemeClr val="tx2"/>
                </a:solidFill>
                <a:latin typeface="Amasis MT Pro" panose="02040504050005020304" pitchFamily="18" charset="0"/>
              </a:rPr>
              <a:t>Determining Whether to Initiate a Complaint</a:t>
            </a:r>
            <a:endParaRPr lang="en-US" sz="1900" dirty="0">
              <a:solidFill>
                <a:schemeClr val="tx2"/>
              </a:solidFill>
              <a:latin typeface="Amasis MT Pro" panose="02040504050005020304" pitchFamily="18" charset="0"/>
            </a:endParaRPr>
          </a:p>
          <a:p>
            <a:pPr marL="0" lvl="0" indent="0">
              <a:buNone/>
            </a:pPr>
            <a:r>
              <a:rPr lang="en-US" sz="1900" dirty="0">
                <a:solidFill>
                  <a:schemeClr val="tx2"/>
                </a:solidFill>
                <a:latin typeface="Amasis MT Pro" panose="02040504050005020304" pitchFamily="18" charset="0"/>
              </a:rPr>
              <a:t>In the absence of initiation of a complaint by a party, the Title IX Coordinator must decide if a complaint should be initiated by the Coordinator.</a:t>
            </a:r>
          </a:p>
          <a:p>
            <a:pPr marL="0" lvl="0" indent="0">
              <a:buNone/>
            </a:pPr>
            <a:r>
              <a:rPr lang="en-US" sz="1900" dirty="0">
                <a:solidFill>
                  <a:schemeClr val="tx2"/>
                </a:solidFill>
                <a:latin typeface="Amasis MT Pro" panose="02040504050005020304" pitchFamily="18" charset="0"/>
              </a:rPr>
              <a:t>Consider factors such as:</a:t>
            </a:r>
          </a:p>
          <a:p>
            <a:r>
              <a:rPr lang="en-US" sz="1900" dirty="0">
                <a:solidFill>
                  <a:schemeClr val="tx2"/>
                </a:solidFill>
                <a:latin typeface="Amasis MT Pro" panose="02040504050005020304" pitchFamily="18" charset="0"/>
              </a:rPr>
              <a:t>Complainant's request and safety concerns</a:t>
            </a:r>
          </a:p>
          <a:p>
            <a:r>
              <a:rPr lang="en-US" sz="1900" dirty="0">
                <a:solidFill>
                  <a:schemeClr val="tx2"/>
                </a:solidFill>
                <a:latin typeface="Amasis MT Pro" panose="02040504050005020304" pitchFamily="18" charset="0"/>
              </a:rPr>
              <a:t>Risk of further sex discrimination</a:t>
            </a:r>
          </a:p>
          <a:p>
            <a:r>
              <a:rPr lang="en-US" sz="1900" dirty="0">
                <a:solidFill>
                  <a:schemeClr val="tx2"/>
                </a:solidFill>
                <a:latin typeface="Amasis MT Pro" panose="02040504050005020304" pitchFamily="18" charset="0"/>
              </a:rPr>
              <a:t>The severity of the alleged sex discrimination, </a:t>
            </a:r>
          </a:p>
          <a:p>
            <a:r>
              <a:rPr lang="en-US" sz="1900" dirty="0">
                <a:solidFill>
                  <a:schemeClr val="tx2"/>
                </a:solidFill>
                <a:latin typeface="Amasis MT Pro" panose="02040504050005020304" pitchFamily="18" charset="0"/>
              </a:rPr>
              <a:t>The age and relationship of the parties</a:t>
            </a:r>
          </a:p>
          <a:p>
            <a:r>
              <a:rPr lang="en-US" sz="1900" dirty="0">
                <a:solidFill>
                  <a:schemeClr val="tx2"/>
                </a:solidFill>
                <a:latin typeface="Amasis MT Pro" panose="02040504050005020304" pitchFamily="18" charset="0"/>
              </a:rPr>
              <a:t>The scope of the alleged sex discrimination</a:t>
            </a:r>
          </a:p>
          <a:p>
            <a:r>
              <a:rPr lang="en-US" sz="1900" dirty="0">
                <a:solidFill>
                  <a:schemeClr val="tx2"/>
                </a:solidFill>
                <a:latin typeface="Amasis MT Pro" panose="02040504050005020304" pitchFamily="18" charset="0"/>
              </a:rPr>
              <a:t>Availability of evidence</a:t>
            </a:r>
          </a:p>
          <a:p>
            <a:r>
              <a:rPr lang="en-US" sz="1900" dirty="0">
                <a:solidFill>
                  <a:schemeClr val="tx2"/>
                </a:solidFill>
                <a:latin typeface="Amasis MT Pro" panose="02040504050005020304" pitchFamily="18" charset="0"/>
              </a:rPr>
              <a:t>Whether the LEA could end the alleged sex discrimination and prevent its recurrence without initiating grievance procedures </a:t>
            </a:r>
          </a:p>
        </p:txBody>
      </p:sp>
    </p:spTree>
    <p:extLst>
      <p:ext uri="{BB962C8B-B14F-4D97-AF65-F5344CB8AC3E}">
        <p14:creationId xmlns:p14="http://schemas.microsoft.com/office/powerpoint/2010/main" val="2456156996"/>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0DDDE-A439-66AF-F6AB-CE763922B873}"/>
              </a:ext>
            </a:extLst>
          </p:cNvPr>
          <p:cNvSpPr>
            <a:spLocks noGrp="1"/>
          </p:cNvSpPr>
          <p:nvPr>
            <p:ph type="title"/>
          </p:nvPr>
        </p:nvSpPr>
        <p:spPr>
          <a:xfrm>
            <a:off x="1202919" y="284176"/>
            <a:ext cx="10320866" cy="1508760"/>
          </a:xfrm>
        </p:spPr>
        <p:txBody>
          <a:bodyPr>
            <a:noAutofit/>
          </a:bodyPr>
          <a:lstStyle/>
          <a:p>
            <a:br>
              <a:rPr lang="en-US" sz="3200" dirty="0">
                <a:latin typeface="Amasis MT Pro" panose="02040504050005020304" pitchFamily="18" charset="0"/>
              </a:rPr>
            </a:br>
            <a:r>
              <a:rPr lang="en-US" sz="3200" dirty="0">
                <a:latin typeface="Amasis MT Pro" panose="02040504050005020304" pitchFamily="18" charset="0"/>
              </a:rPr>
              <a:t>Upon Coordinator-initiated complaint, Coordinator must:</a:t>
            </a:r>
            <a:br>
              <a:rPr lang="en-US" sz="3200" dirty="0">
                <a:latin typeface="Amasis MT Pro" panose="02040504050005020304" pitchFamily="18" charset="0"/>
              </a:rPr>
            </a:br>
            <a:endParaRPr lang="en-US" sz="3200" dirty="0">
              <a:latin typeface="Amasis MT Pro" panose="02040504050005020304" pitchFamily="18" charset="0"/>
            </a:endParaRPr>
          </a:p>
        </p:txBody>
      </p:sp>
      <p:graphicFrame>
        <p:nvGraphicFramePr>
          <p:cNvPr id="5" name="Content Placeholder 2">
            <a:extLst>
              <a:ext uri="{FF2B5EF4-FFF2-40B4-BE49-F238E27FC236}">
                <a16:creationId xmlns:a16="http://schemas.microsoft.com/office/drawing/2014/main" id="{768F259C-D21F-B307-919A-E6201EB2FC67}"/>
              </a:ext>
            </a:extLst>
          </p:cNvPr>
          <p:cNvGraphicFramePr>
            <a:graphicFrameLocks noGrp="1"/>
          </p:cNvGraphicFramePr>
          <p:nvPr>
            <p:ph idx="1"/>
            <p:extLst>
              <p:ext uri="{D42A27DB-BD31-4B8C-83A1-F6EECF244321}">
                <p14:modId xmlns:p14="http://schemas.microsoft.com/office/powerpoint/2010/main" val="3367289210"/>
              </p:ext>
            </p:extLst>
          </p:nvPr>
        </p:nvGraphicFramePr>
        <p:xfrm>
          <a:off x="1203325" y="2476595"/>
          <a:ext cx="9783763" cy="34162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69843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E944B-869E-A5B1-1EE3-68F9C231CDAB}"/>
              </a:ext>
            </a:extLst>
          </p:cNvPr>
          <p:cNvSpPr>
            <a:spLocks noGrp="1"/>
          </p:cNvSpPr>
          <p:nvPr>
            <p:ph type="title"/>
          </p:nvPr>
        </p:nvSpPr>
        <p:spPr>
          <a:xfrm>
            <a:off x="1202919" y="284176"/>
            <a:ext cx="9784080" cy="1508760"/>
          </a:xfrm>
        </p:spPr>
        <p:txBody>
          <a:bodyPr>
            <a:normAutofit/>
          </a:bodyPr>
          <a:lstStyle/>
          <a:p>
            <a:br>
              <a:rPr lang="en-US" sz="3100" dirty="0">
                <a:latin typeface="Amasis MT Pro" panose="02040504050005020304" pitchFamily="18" charset="0"/>
              </a:rPr>
            </a:br>
            <a:r>
              <a:rPr lang="en-US" sz="3100" dirty="0">
                <a:latin typeface="Amasis MT Pro" panose="02040504050005020304" pitchFamily="18" charset="0"/>
              </a:rPr>
              <a:t>Title IX Coordinator Responsibilities </a:t>
            </a:r>
            <a:br>
              <a:rPr lang="en-US" sz="3100" dirty="0">
                <a:latin typeface="Amasis MT Pro" panose="02040504050005020304" pitchFamily="18" charset="0"/>
              </a:rPr>
            </a:br>
            <a:endParaRPr lang="en-US" sz="3100" dirty="0">
              <a:latin typeface="Amasis MT Pro" panose="02040504050005020304" pitchFamily="18" charset="0"/>
            </a:endParaRPr>
          </a:p>
        </p:txBody>
      </p:sp>
      <p:sp>
        <p:nvSpPr>
          <p:cNvPr id="3" name="Content Placeholder 2">
            <a:extLst>
              <a:ext uri="{FF2B5EF4-FFF2-40B4-BE49-F238E27FC236}">
                <a16:creationId xmlns:a16="http://schemas.microsoft.com/office/drawing/2014/main" id="{61E46AA0-47E5-02AC-3184-CECA4FFD69AD}"/>
              </a:ext>
            </a:extLst>
          </p:cNvPr>
          <p:cNvSpPr>
            <a:spLocks noGrp="1"/>
          </p:cNvSpPr>
          <p:nvPr>
            <p:ph idx="1"/>
          </p:nvPr>
        </p:nvSpPr>
        <p:spPr/>
        <p:txBody>
          <a:bodyPr/>
          <a:lstStyle/>
          <a:p>
            <a:pPr marL="0" lvl="0" indent="0">
              <a:buNone/>
            </a:pPr>
            <a:r>
              <a:rPr lang="en-US" sz="2400" b="1" u="sng" dirty="0">
                <a:latin typeface="Amasis MT Pro" panose="02040504050005020304" pitchFamily="18" charset="0"/>
              </a:rPr>
              <a:t>Ongoing Responsibility to Prevent Recurrence</a:t>
            </a:r>
            <a:endParaRPr lang="en-US" sz="2400" dirty="0">
              <a:latin typeface="Amasis MT Pro" panose="02040504050005020304" pitchFamily="18" charset="0"/>
            </a:endParaRPr>
          </a:p>
          <a:p>
            <a:pPr marL="0" lvl="0" indent="0">
              <a:buNone/>
            </a:pPr>
            <a:r>
              <a:rPr lang="en-US" sz="2400" dirty="0">
                <a:latin typeface="Amasis MT Pro" panose="02040504050005020304" pitchFamily="18" charset="0"/>
              </a:rPr>
              <a:t>Regardless of complaint initiation, the Coordinator must take steps to prevent recurrence of sex discrimination within the educational program.</a:t>
            </a:r>
          </a:p>
        </p:txBody>
      </p:sp>
    </p:spTree>
    <p:extLst>
      <p:ext uri="{BB962C8B-B14F-4D97-AF65-F5344CB8AC3E}">
        <p14:creationId xmlns:p14="http://schemas.microsoft.com/office/powerpoint/2010/main" val="4263460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E1E875-F1B6-1943-F3EF-C38574AF4BB8}"/>
              </a:ext>
            </a:extLst>
          </p:cNvPr>
          <p:cNvSpPr>
            <a:spLocks noGrp="1"/>
          </p:cNvSpPr>
          <p:nvPr>
            <p:ph idx="1"/>
          </p:nvPr>
        </p:nvSpPr>
        <p:spPr/>
        <p:txBody>
          <a:bodyPr/>
          <a:lstStyle/>
          <a:p>
            <a:pPr marL="0" indent="0">
              <a:buNone/>
            </a:pPr>
            <a:endParaRPr lang="en-US" dirty="0">
              <a:latin typeface="Amasis MT Pro" panose="02040504050005020304" pitchFamily="18" charset="0"/>
            </a:endParaRPr>
          </a:p>
          <a:p>
            <a:pPr marL="0" indent="0">
              <a:buNone/>
            </a:pPr>
            <a:endParaRPr lang="en-US" dirty="0">
              <a:latin typeface="Amasis MT Pro" panose="02040504050005020304" pitchFamily="18" charset="0"/>
            </a:endParaRPr>
          </a:p>
          <a:p>
            <a:pPr marL="0" indent="0" algn="ctr">
              <a:buNone/>
            </a:pPr>
            <a:r>
              <a:rPr lang="en-US" sz="4400" dirty="0">
                <a:latin typeface="Amasis MT Pro" panose="02040504050005020304" pitchFamily="18" charset="0"/>
              </a:rPr>
              <a:t>Pregnancy or Related Conditions</a:t>
            </a:r>
          </a:p>
          <a:p>
            <a:pPr marL="0" indent="0" algn="ctr">
              <a:buNone/>
            </a:pPr>
            <a:r>
              <a:rPr lang="en-US" sz="2400" dirty="0">
                <a:latin typeface="Amasis MT Pro" panose="02040504050005020304" pitchFamily="18" charset="0"/>
              </a:rPr>
              <a:t>Considerations, Proactive Measures, and </a:t>
            </a:r>
          </a:p>
          <a:p>
            <a:pPr marL="0" indent="0" algn="ctr">
              <a:buNone/>
            </a:pPr>
            <a:r>
              <a:rPr lang="en-US" sz="2400" dirty="0">
                <a:latin typeface="Amasis MT Pro" panose="02040504050005020304" pitchFamily="18" charset="0"/>
              </a:rPr>
              <a:t>the Title IX Coordinator Responsibilities</a:t>
            </a:r>
          </a:p>
        </p:txBody>
      </p:sp>
    </p:spTree>
    <p:extLst>
      <p:ext uri="{BB962C8B-B14F-4D97-AF65-F5344CB8AC3E}">
        <p14:creationId xmlns:p14="http://schemas.microsoft.com/office/powerpoint/2010/main" val="16746731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6D86F0-98E0-4468-9315-41BF7B0F2E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47C963-B33D-967C-6E10-7F7C2600BD76}"/>
              </a:ext>
            </a:extLst>
          </p:cNvPr>
          <p:cNvSpPr>
            <a:spLocks noGrp="1"/>
          </p:cNvSpPr>
          <p:nvPr>
            <p:ph type="title"/>
          </p:nvPr>
        </p:nvSpPr>
        <p:spPr>
          <a:xfrm>
            <a:off x="622570" y="838646"/>
            <a:ext cx="3925984" cy="5180709"/>
          </a:xfrm>
        </p:spPr>
        <p:txBody>
          <a:bodyPr>
            <a:normAutofit/>
          </a:bodyPr>
          <a:lstStyle/>
          <a:p>
            <a:r>
              <a:rPr lang="en-US" sz="3300" dirty="0">
                <a:latin typeface="Amasis MT Pro" panose="02040504050005020304" pitchFamily="18" charset="0"/>
              </a:rPr>
              <a:t>Pregnancy or related conditions – Title IX Coordinator Responsibilities </a:t>
            </a:r>
            <a:r>
              <a:rPr lang="en-US" sz="3600" dirty="0">
                <a:latin typeface="Amasis MT Pro" panose="02040504050005020304" pitchFamily="18" charset="0"/>
              </a:rPr>
              <a:t>(</a:t>
            </a:r>
            <a:r>
              <a:rPr lang="en-US" sz="3200" dirty="0">
                <a:effectLst/>
                <a:latin typeface="Amasis MT Pro" panose="02040504050005020304" pitchFamily="18" charset="0"/>
                <a:ea typeface="Calibri" panose="020F0502020204030204" pitchFamily="34" charset="0"/>
                <a:cs typeface="Times New Roman" panose="02020603050405020304" pitchFamily="18" charset="0"/>
              </a:rPr>
              <a:t>§</a:t>
            </a:r>
            <a:r>
              <a:rPr lang="en-US" sz="3600" dirty="0">
                <a:latin typeface="Amasis MT Pro" panose="02040504050005020304" pitchFamily="18" charset="0"/>
              </a:rPr>
              <a:t>106.40</a:t>
            </a:r>
            <a:r>
              <a:rPr lang="en-US" sz="3600" cap="none" dirty="0">
                <a:latin typeface="Amasis MT Pro" panose="02040504050005020304" pitchFamily="18" charset="0"/>
              </a:rPr>
              <a:t>(b)(</a:t>
            </a:r>
            <a:r>
              <a:rPr lang="en-US" sz="3600" dirty="0">
                <a:latin typeface="Amasis MT Pro" panose="02040504050005020304" pitchFamily="18" charset="0"/>
              </a:rPr>
              <a:t>3)) </a:t>
            </a:r>
            <a:endParaRPr lang="en-US" sz="3300" dirty="0">
              <a:latin typeface="Amasis MT Pro" panose="02040504050005020304" pitchFamily="18" charset="0"/>
            </a:endParaRPr>
          </a:p>
        </p:txBody>
      </p:sp>
      <p:sp useBgFill="1">
        <p:nvSpPr>
          <p:cNvPr id="10" name="Rectangle 9">
            <a:extLst>
              <a:ext uri="{FF2B5EF4-FFF2-40B4-BE49-F238E27FC236}">
                <a16:creationId xmlns:a16="http://schemas.microsoft.com/office/drawing/2014/main" id="{CE957058-57AD-46A9-BAE9-7145CB3504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5" y="-2"/>
            <a:ext cx="7537703"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101BAD6-9B9F-BC76-F821-FAFDBCC90775}"/>
              </a:ext>
            </a:extLst>
          </p:cNvPr>
          <p:cNvSpPr>
            <a:spLocks noGrp="1"/>
          </p:cNvSpPr>
          <p:nvPr>
            <p:ph idx="1"/>
          </p:nvPr>
        </p:nvSpPr>
        <p:spPr>
          <a:xfrm>
            <a:off x="4955131" y="363415"/>
            <a:ext cx="6943792" cy="6154616"/>
          </a:xfrm>
        </p:spPr>
        <p:txBody>
          <a:bodyPr anchor="ctr">
            <a:normAutofit/>
          </a:bodyPr>
          <a:lstStyle/>
          <a:p>
            <a:pPr marL="0" indent="0">
              <a:buNone/>
            </a:pPr>
            <a:r>
              <a:rPr lang="en-US" sz="2400" dirty="0">
                <a:solidFill>
                  <a:schemeClr val="tx2"/>
                </a:solidFill>
                <a:latin typeface="Amasis MT Pro" panose="02040504050005020304" pitchFamily="18" charset="0"/>
              </a:rPr>
              <a:t>The Title IX Coordinator is responsible for coordinating and overseeing the required actions, once notified of a student’s pregnancy or related condition, including:</a:t>
            </a:r>
          </a:p>
          <a:p>
            <a:r>
              <a:rPr lang="en-US" sz="2400" b="1" dirty="0">
                <a:solidFill>
                  <a:schemeClr val="tx2"/>
                </a:solidFill>
                <a:latin typeface="Amasis MT Pro" panose="02040504050005020304" pitchFamily="18" charset="0"/>
              </a:rPr>
              <a:t>Communicate Available Supports</a:t>
            </a:r>
            <a:r>
              <a:rPr lang="en-US" sz="2400" dirty="0">
                <a:solidFill>
                  <a:schemeClr val="tx2"/>
                </a:solidFill>
                <a:latin typeface="Amasis MT Pro" panose="02040504050005020304" pitchFamily="18" charset="0"/>
              </a:rPr>
              <a:t>: Make sure to inform about the supports available for pregnancy and related conditions, including the process for requesting them.</a:t>
            </a:r>
          </a:p>
          <a:p>
            <a:r>
              <a:rPr lang="en-US" sz="2400" b="1" dirty="0">
                <a:solidFill>
                  <a:schemeClr val="tx2"/>
                </a:solidFill>
                <a:latin typeface="Amasis MT Pro" panose="02040504050005020304" pitchFamily="18" charset="0"/>
              </a:rPr>
              <a:t>Coordinate and Document Modifications</a:t>
            </a:r>
            <a:r>
              <a:rPr lang="en-US" sz="2400" dirty="0">
                <a:solidFill>
                  <a:schemeClr val="tx2"/>
                </a:solidFill>
                <a:latin typeface="Amasis MT Pro" panose="02040504050005020304" pitchFamily="18" charset="0"/>
              </a:rPr>
              <a:t>: Arrange, coordinate, and keep records of any reasonable adjustments made to accommodate pregnancy and related conditions.</a:t>
            </a:r>
          </a:p>
          <a:p>
            <a:r>
              <a:rPr lang="en-US" sz="2400" b="1" dirty="0">
                <a:solidFill>
                  <a:schemeClr val="tx2"/>
                </a:solidFill>
                <a:latin typeface="Amasis MT Pro" panose="02040504050005020304" pitchFamily="18" charset="0"/>
              </a:rPr>
              <a:t>Access to Separate Programs</a:t>
            </a:r>
            <a:r>
              <a:rPr lang="en-US" sz="2400" dirty="0">
                <a:solidFill>
                  <a:schemeClr val="tx2"/>
                </a:solidFill>
                <a:latin typeface="Amasis MT Pro" panose="02040504050005020304" pitchFamily="18" charset="0"/>
              </a:rPr>
              <a:t>: Offer access to separate and comparable programs, though participation should be optional, not mandatory</a:t>
            </a:r>
            <a:r>
              <a:rPr lang="en-US" sz="2400" dirty="0">
                <a:solidFill>
                  <a:schemeClr val="tx2"/>
                </a:solidFill>
              </a:rPr>
              <a:t>.</a:t>
            </a:r>
          </a:p>
          <a:p>
            <a:endParaRPr lang="en-US" sz="2000" dirty="0">
              <a:solidFill>
                <a:schemeClr val="tx2"/>
              </a:solidFill>
            </a:endParaRPr>
          </a:p>
        </p:txBody>
      </p:sp>
    </p:spTree>
    <p:extLst>
      <p:ext uri="{BB962C8B-B14F-4D97-AF65-F5344CB8AC3E}">
        <p14:creationId xmlns:p14="http://schemas.microsoft.com/office/powerpoint/2010/main" val="3208738091"/>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A6D86F0-98E0-4468-9315-41BF7B0F2E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758947-B321-D74F-4BC5-A09715CC9016}"/>
              </a:ext>
            </a:extLst>
          </p:cNvPr>
          <p:cNvSpPr>
            <a:spLocks noGrp="1"/>
          </p:cNvSpPr>
          <p:nvPr>
            <p:ph type="title"/>
          </p:nvPr>
        </p:nvSpPr>
        <p:spPr>
          <a:xfrm>
            <a:off x="566057" y="838646"/>
            <a:ext cx="3997234" cy="5180709"/>
          </a:xfrm>
        </p:spPr>
        <p:txBody>
          <a:bodyPr>
            <a:normAutofit/>
          </a:bodyPr>
          <a:lstStyle/>
          <a:p>
            <a:r>
              <a:rPr lang="en-US" sz="3300" dirty="0">
                <a:latin typeface="Amasis MT Pro" panose="02040504050005020304" pitchFamily="18" charset="0"/>
              </a:rPr>
              <a:t>Pregnancy or related conditions – Title IX Coordinator Responsibilities- (</a:t>
            </a:r>
            <a:r>
              <a:rPr lang="en-US" sz="3300" dirty="0">
                <a:effectLst/>
                <a:latin typeface="Amasis MT Pro" panose="02040504050005020304" pitchFamily="18" charset="0"/>
                <a:ea typeface="Calibri" panose="020F0502020204030204" pitchFamily="34" charset="0"/>
                <a:cs typeface="Times New Roman" panose="02020603050405020304" pitchFamily="18" charset="0"/>
              </a:rPr>
              <a:t>§</a:t>
            </a:r>
            <a:r>
              <a:rPr lang="en-US" sz="3300" dirty="0">
                <a:latin typeface="Amasis MT Pro" panose="02040504050005020304" pitchFamily="18" charset="0"/>
              </a:rPr>
              <a:t>106.40</a:t>
            </a:r>
            <a:r>
              <a:rPr lang="en-US" sz="3300" cap="none" dirty="0">
                <a:latin typeface="Amasis MT Pro" panose="02040504050005020304" pitchFamily="18" charset="0"/>
              </a:rPr>
              <a:t>(b)(</a:t>
            </a:r>
            <a:r>
              <a:rPr lang="en-US" sz="3300" dirty="0">
                <a:latin typeface="Amasis MT Pro" panose="02040504050005020304" pitchFamily="18" charset="0"/>
              </a:rPr>
              <a:t>3)) </a:t>
            </a:r>
          </a:p>
        </p:txBody>
      </p:sp>
      <p:sp useBgFill="1">
        <p:nvSpPr>
          <p:cNvPr id="19" name="Rectangle 18">
            <a:extLst>
              <a:ext uri="{FF2B5EF4-FFF2-40B4-BE49-F238E27FC236}">
                <a16:creationId xmlns:a16="http://schemas.microsoft.com/office/drawing/2014/main" id="{CE957058-57AD-46A9-BAE9-7145CB3504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5" y="-2"/>
            <a:ext cx="7537703"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68C6D20-6B87-13B6-A437-0E5466008399}"/>
              </a:ext>
            </a:extLst>
          </p:cNvPr>
          <p:cNvSpPr>
            <a:spLocks noGrp="1"/>
          </p:cNvSpPr>
          <p:nvPr>
            <p:ph idx="1"/>
          </p:nvPr>
        </p:nvSpPr>
        <p:spPr>
          <a:xfrm>
            <a:off x="5163671" y="838647"/>
            <a:ext cx="5823328" cy="5180708"/>
          </a:xfrm>
        </p:spPr>
        <p:txBody>
          <a:bodyPr anchor="ctr">
            <a:normAutofit/>
          </a:bodyPr>
          <a:lstStyle/>
          <a:p>
            <a:pPr marL="0" lvl="0" indent="0">
              <a:buNone/>
            </a:pPr>
            <a:r>
              <a:rPr lang="en-US" sz="2000" b="1" dirty="0">
                <a:solidFill>
                  <a:schemeClr val="tx2"/>
                </a:solidFill>
                <a:latin typeface="Amasis MT Pro" panose="02040504050005020304" pitchFamily="18" charset="0"/>
              </a:rPr>
              <a:t>Title IX Coordinator Responsibilities, cont’d:</a:t>
            </a:r>
            <a:endParaRPr lang="en-US" sz="2000" dirty="0">
              <a:solidFill>
                <a:schemeClr val="tx2"/>
              </a:solidFill>
              <a:latin typeface="Amasis MT Pro" panose="02040504050005020304" pitchFamily="18" charset="0"/>
            </a:endParaRPr>
          </a:p>
          <a:p>
            <a:pPr lvl="0"/>
            <a:r>
              <a:rPr lang="en-US" sz="2000" b="1" dirty="0">
                <a:solidFill>
                  <a:schemeClr val="tx2"/>
                </a:solidFill>
                <a:latin typeface="Amasis MT Pro" panose="02040504050005020304" pitchFamily="18" charset="0"/>
              </a:rPr>
              <a:t>Voluntary Leave of Absence</a:t>
            </a:r>
            <a:r>
              <a:rPr lang="en-US" sz="2000" dirty="0">
                <a:solidFill>
                  <a:schemeClr val="tx2"/>
                </a:solidFill>
                <a:latin typeface="Amasis MT Pro" panose="02040504050005020304" pitchFamily="18" charset="0"/>
              </a:rPr>
              <a:t>: Permit voluntary leaves of absence for pregnancy-related reasons.</a:t>
            </a:r>
          </a:p>
          <a:p>
            <a:pPr lvl="0"/>
            <a:r>
              <a:rPr lang="en-US" sz="2000" b="1" dirty="0">
                <a:solidFill>
                  <a:schemeClr val="tx2"/>
                </a:solidFill>
                <a:latin typeface="Amasis MT Pro" panose="02040504050005020304" pitchFamily="18" charset="0"/>
              </a:rPr>
              <a:t>Lactation Provisions</a:t>
            </a:r>
            <a:r>
              <a:rPr lang="en-US" sz="2000" dirty="0">
                <a:solidFill>
                  <a:schemeClr val="tx2"/>
                </a:solidFill>
                <a:latin typeface="Amasis MT Pro" panose="02040504050005020304" pitchFamily="18" charset="0"/>
              </a:rPr>
              <a:t>: Ensure that time and space for lactation are provided as required for both students and employees.</a:t>
            </a:r>
          </a:p>
          <a:p>
            <a:pPr lvl="0"/>
            <a:r>
              <a:rPr lang="en-US" sz="2000" b="1" dirty="0">
                <a:solidFill>
                  <a:schemeClr val="tx2"/>
                </a:solidFill>
                <a:latin typeface="Amasis MT Pro" panose="02040504050005020304" pitchFamily="18" charset="0"/>
              </a:rPr>
              <a:t>Sex Discrimination Resolution Process</a:t>
            </a:r>
            <a:r>
              <a:rPr lang="en-US" sz="2000" dirty="0">
                <a:solidFill>
                  <a:schemeClr val="tx2"/>
                </a:solidFill>
                <a:latin typeface="Amasis MT Pro" panose="02040504050005020304" pitchFamily="18" charset="0"/>
              </a:rPr>
              <a:t>: Make sure there is a clear resolution process in place for addressing sex discrimination complaints.</a:t>
            </a:r>
          </a:p>
          <a:p>
            <a:pPr lvl="0"/>
            <a:r>
              <a:rPr lang="en-US" sz="2000" b="1" dirty="0">
                <a:solidFill>
                  <a:schemeClr val="tx2"/>
                </a:solidFill>
                <a:latin typeface="Amasis MT Pro" panose="02040504050005020304" pitchFamily="18" charset="0"/>
              </a:rPr>
              <a:t>Comparable Treatment for Temporary Medical Conditions</a:t>
            </a:r>
            <a:r>
              <a:rPr lang="en-US" sz="2000" dirty="0">
                <a:solidFill>
                  <a:schemeClr val="tx2"/>
                </a:solidFill>
                <a:latin typeface="Amasis MT Pro" panose="02040504050005020304" pitchFamily="18" charset="0"/>
              </a:rPr>
              <a:t>: Ensure that pregnancy-related conditions are treated comparably to other temporary medical conditions.</a:t>
            </a:r>
          </a:p>
        </p:txBody>
      </p:sp>
    </p:spTree>
    <p:extLst>
      <p:ext uri="{BB962C8B-B14F-4D97-AF65-F5344CB8AC3E}">
        <p14:creationId xmlns:p14="http://schemas.microsoft.com/office/powerpoint/2010/main" val="332438797"/>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6D86F0-98E0-4468-9315-41BF7B0F2E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702D69-20E0-EBC5-1F45-EB70D6E129F1}"/>
              </a:ext>
            </a:extLst>
          </p:cNvPr>
          <p:cNvSpPr>
            <a:spLocks noGrp="1"/>
          </p:cNvSpPr>
          <p:nvPr>
            <p:ph type="title"/>
          </p:nvPr>
        </p:nvSpPr>
        <p:spPr>
          <a:xfrm>
            <a:off x="287384" y="838646"/>
            <a:ext cx="4269164" cy="5180709"/>
          </a:xfrm>
        </p:spPr>
        <p:txBody>
          <a:bodyPr>
            <a:normAutofit/>
          </a:bodyPr>
          <a:lstStyle/>
          <a:p>
            <a:br>
              <a:rPr lang="en-US" sz="3100" dirty="0">
                <a:latin typeface="Amasis MT Pro" panose="02040504050005020304" pitchFamily="18" charset="0"/>
              </a:rPr>
            </a:br>
            <a:r>
              <a:rPr lang="en-US" sz="3300" dirty="0">
                <a:latin typeface="Amasis MT Pro" panose="02040504050005020304" pitchFamily="18" charset="0"/>
              </a:rPr>
              <a:t>Pregnancy or related conditions – Reasonable Accommodations (</a:t>
            </a:r>
            <a:r>
              <a:rPr lang="en-US" sz="3300" dirty="0">
                <a:effectLst/>
                <a:latin typeface="Amasis MT Pro" panose="02040504050005020304" pitchFamily="18" charset="0"/>
                <a:ea typeface="Calibri" panose="020F0502020204030204" pitchFamily="34" charset="0"/>
                <a:cs typeface="Times New Roman" panose="02020603050405020304" pitchFamily="18" charset="0"/>
              </a:rPr>
              <a:t>§</a:t>
            </a:r>
            <a:r>
              <a:rPr lang="en-US" sz="3300" dirty="0">
                <a:latin typeface="Amasis MT Pro" panose="02040504050005020304" pitchFamily="18" charset="0"/>
              </a:rPr>
              <a:t>106.40</a:t>
            </a:r>
            <a:r>
              <a:rPr lang="en-US" sz="3300" cap="none" dirty="0">
                <a:latin typeface="Amasis MT Pro" panose="02040504050005020304" pitchFamily="18" charset="0"/>
              </a:rPr>
              <a:t>(b)(</a:t>
            </a:r>
            <a:r>
              <a:rPr lang="en-US" sz="3300" dirty="0">
                <a:latin typeface="Amasis MT Pro" panose="02040504050005020304" pitchFamily="18" charset="0"/>
              </a:rPr>
              <a:t>3))</a:t>
            </a:r>
            <a:br>
              <a:rPr lang="en-US" sz="3100" dirty="0">
                <a:latin typeface="Amasis MT Pro" panose="02040504050005020304" pitchFamily="18" charset="0"/>
              </a:rPr>
            </a:br>
            <a:endParaRPr lang="en-US" sz="3100" dirty="0">
              <a:latin typeface="Amasis MT Pro" panose="02040504050005020304" pitchFamily="18" charset="0"/>
            </a:endParaRPr>
          </a:p>
        </p:txBody>
      </p:sp>
      <p:sp useBgFill="1">
        <p:nvSpPr>
          <p:cNvPr id="10" name="Rectangle 9">
            <a:extLst>
              <a:ext uri="{FF2B5EF4-FFF2-40B4-BE49-F238E27FC236}">
                <a16:creationId xmlns:a16="http://schemas.microsoft.com/office/drawing/2014/main" id="{CE957058-57AD-46A9-BAE9-7145CB3504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5" y="-2"/>
            <a:ext cx="7537703"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634241F-FC72-7577-5F66-E57A175AC942}"/>
              </a:ext>
            </a:extLst>
          </p:cNvPr>
          <p:cNvSpPr>
            <a:spLocks noGrp="1"/>
          </p:cNvSpPr>
          <p:nvPr>
            <p:ph idx="1"/>
          </p:nvPr>
        </p:nvSpPr>
        <p:spPr>
          <a:xfrm>
            <a:off x="4955131" y="445477"/>
            <a:ext cx="6838283" cy="6060831"/>
          </a:xfrm>
        </p:spPr>
        <p:txBody>
          <a:bodyPr anchor="ctr">
            <a:normAutofit/>
          </a:bodyPr>
          <a:lstStyle/>
          <a:p>
            <a:pPr marL="0" indent="0">
              <a:buNone/>
            </a:pPr>
            <a:r>
              <a:rPr lang="en-US" sz="2000" b="1" u="sng" dirty="0">
                <a:solidFill>
                  <a:schemeClr val="tx2"/>
                </a:solidFill>
                <a:latin typeface="Amasis MT Pro" panose="02040504050005020304" pitchFamily="18" charset="0"/>
              </a:rPr>
              <a:t>Tailored to Individual Needs</a:t>
            </a:r>
          </a:p>
          <a:p>
            <a:r>
              <a:rPr lang="en-US" sz="2000" dirty="0">
                <a:solidFill>
                  <a:schemeClr val="tx2"/>
                </a:solidFill>
                <a:latin typeface="Amasis MT Pro" panose="02040504050005020304" pitchFamily="18" charset="0"/>
              </a:rPr>
              <a:t>Collaborate with the student and parent/guardian</a:t>
            </a:r>
          </a:p>
          <a:p>
            <a:r>
              <a:rPr lang="en-US" sz="2000" dirty="0">
                <a:solidFill>
                  <a:schemeClr val="tx2"/>
                </a:solidFill>
                <a:latin typeface="Amasis MT Pro" panose="02040504050005020304" pitchFamily="18" charset="0"/>
              </a:rPr>
              <a:t>Student (or parent/guardian) can choose to accept or decline modifications</a:t>
            </a:r>
          </a:p>
          <a:p>
            <a:r>
              <a:rPr lang="en-US" sz="2000" dirty="0">
                <a:solidFill>
                  <a:schemeClr val="tx2"/>
                </a:solidFill>
                <a:latin typeface="Amasis MT Pro" panose="02040504050005020304" pitchFamily="18" charset="0"/>
              </a:rPr>
              <a:t>Employee Exclusion</a:t>
            </a:r>
          </a:p>
          <a:p>
            <a:r>
              <a:rPr lang="en-US" sz="2000" dirty="0">
                <a:solidFill>
                  <a:schemeClr val="tx2"/>
                </a:solidFill>
                <a:latin typeface="Amasis MT Pro" panose="02040504050005020304" pitchFamily="18" charset="0"/>
              </a:rPr>
              <a:t>Reasonable modifications do not extend to employees</a:t>
            </a:r>
          </a:p>
          <a:p>
            <a:endParaRPr lang="en-US" sz="2000" dirty="0">
              <a:solidFill>
                <a:schemeClr val="tx2"/>
              </a:solidFill>
              <a:latin typeface="Amasis MT Pro" panose="02040504050005020304" pitchFamily="18" charset="0"/>
            </a:endParaRPr>
          </a:p>
          <a:p>
            <a:pPr marL="0" indent="0">
              <a:buNone/>
            </a:pPr>
            <a:r>
              <a:rPr lang="en-US" sz="2000" b="1" u="sng" dirty="0">
                <a:solidFill>
                  <a:schemeClr val="tx2"/>
                </a:solidFill>
                <a:latin typeface="Amasis MT Pro" panose="02040504050005020304" pitchFamily="18" charset="0"/>
              </a:rPr>
              <a:t>Examples of Modifications:</a:t>
            </a:r>
          </a:p>
          <a:p>
            <a:r>
              <a:rPr lang="en-US" sz="2000" dirty="0">
                <a:solidFill>
                  <a:schemeClr val="tx2"/>
                </a:solidFill>
                <a:latin typeface="Amasis MT Pro" panose="02040504050005020304" pitchFamily="18" charset="0"/>
              </a:rPr>
              <a:t>Breaks during class for breastfeeding/pumping, eating, or drinking</a:t>
            </a:r>
          </a:p>
          <a:p>
            <a:r>
              <a:rPr lang="en-US" sz="2000" dirty="0">
                <a:solidFill>
                  <a:schemeClr val="tx2"/>
                </a:solidFill>
                <a:latin typeface="Amasis MT Pro" panose="02040504050005020304" pitchFamily="18" charset="0"/>
              </a:rPr>
              <a:t>Intermittent absences for medical appointments</a:t>
            </a:r>
          </a:p>
          <a:p>
            <a:r>
              <a:rPr lang="en-US" sz="2000" dirty="0">
                <a:solidFill>
                  <a:schemeClr val="tx2"/>
                </a:solidFill>
                <a:latin typeface="Amasis MT Pro" panose="02040504050005020304" pitchFamily="18" charset="0"/>
              </a:rPr>
              <a:t>Adjustments to class schedule</a:t>
            </a:r>
          </a:p>
          <a:p>
            <a:r>
              <a:rPr lang="en-US" sz="2000" dirty="0">
                <a:solidFill>
                  <a:schemeClr val="tx2"/>
                </a:solidFill>
                <a:latin typeface="Amasis MT Pro" panose="02040504050005020304" pitchFamily="18" charset="0"/>
              </a:rPr>
              <a:t>Access to online classes</a:t>
            </a:r>
          </a:p>
          <a:p>
            <a:r>
              <a:rPr lang="en-US" sz="2000" dirty="0">
                <a:solidFill>
                  <a:schemeClr val="tx2"/>
                </a:solidFill>
                <a:latin typeface="Amasis MT Pro" panose="02040504050005020304" pitchFamily="18" charset="0"/>
              </a:rPr>
              <a:t>Extensions for assignments or rescheduling tests</a:t>
            </a:r>
          </a:p>
          <a:p>
            <a:endParaRPr lang="en-US" sz="1600" dirty="0">
              <a:solidFill>
                <a:schemeClr val="tx2"/>
              </a:solidFill>
            </a:endParaRPr>
          </a:p>
        </p:txBody>
      </p:sp>
    </p:spTree>
    <p:extLst>
      <p:ext uri="{BB962C8B-B14F-4D97-AF65-F5344CB8AC3E}">
        <p14:creationId xmlns:p14="http://schemas.microsoft.com/office/powerpoint/2010/main" val="2537975089"/>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97DC5-E31F-88CA-1615-8EFE93DC33D7}"/>
              </a:ext>
            </a:extLst>
          </p:cNvPr>
          <p:cNvSpPr>
            <a:spLocks noGrp="1"/>
          </p:cNvSpPr>
          <p:nvPr>
            <p:ph type="title"/>
          </p:nvPr>
        </p:nvSpPr>
        <p:spPr>
          <a:xfrm>
            <a:off x="1202919" y="284176"/>
            <a:ext cx="9784080" cy="1508760"/>
          </a:xfrm>
        </p:spPr>
        <p:txBody>
          <a:bodyPr>
            <a:noAutofit/>
          </a:bodyPr>
          <a:lstStyle/>
          <a:p>
            <a:br>
              <a:rPr lang="en-US" sz="3600" dirty="0">
                <a:latin typeface="Amasis MT Pro" panose="02040504050005020304" pitchFamily="18" charset="0"/>
              </a:rPr>
            </a:br>
            <a:r>
              <a:rPr lang="en-US" sz="3600" dirty="0">
                <a:latin typeface="Amasis MT Pro" panose="02040504050005020304" pitchFamily="18" charset="0"/>
              </a:rPr>
              <a:t>Pregnancy or related conditions – Supporting Documentation (</a:t>
            </a:r>
            <a:r>
              <a:rPr lang="en-US" sz="3200" dirty="0">
                <a:effectLst/>
                <a:latin typeface="Amasis MT Pro" panose="02040504050005020304" pitchFamily="18" charset="0"/>
                <a:ea typeface="Calibri" panose="020F0502020204030204" pitchFamily="34" charset="0"/>
                <a:cs typeface="Times New Roman" panose="02020603050405020304" pitchFamily="18" charset="0"/>
              </a:rPr>
              <a:t>§</a:t>
            </a:r>
            <a:r>
              <a:rPr lang="en-US" sz="3600" dirty="0">
                <a:latin typeface="Amasis MT Pro" panose="02040504050005020304" pitchFamily="18" charset="0"/>
              </a:rPr>
              <a:t>106.40</a:t>
            </a:r>
            <a:r>
              <a:rPr lang="en-US" sz="3600" cap="none" dirty="0">
                <a:latin typeface="Amasis MT Pro" panose="02040504050005020304" pitchFamily="18" charset="0"/>
              </a:rPr>
              <a:t>(b)(</a:t>
            </a:r>
            <a:r>
              <a:rPr lang="en-US" sz="3600" dirty="0">
                <a:latin typeface="Amasis MT Pro" panose="02040504050005020304" pitchFamily="18" charset="0"/>
              </a:rPr>
              <a:t>3)) </a:t>
            </a:r>
            <a:br>
              <a:rPr lang="en-US" sz="3600" dirty="0">
                <a:latin typeface="Amasis MT Pro" panose="02040504050005020304" pitchFamily="18" charset="0"/>
              </a:rPr>
            </a:br>
            <a:endParaRPr lang="en-US" sz="3600" dirty="0">
              <a:latin typeface="Amasis MT Pro" panose="02040504050005020304" pitchFamily="18" charset="0"/>
            </a:endParaRPr>
          </a:p>
        </p:txBody>
      </p:sp>
      <p:sp>
        <p:nvSpPr>
          <p:cNvPr id="3" name="Content Placeholder 2">
            <a:extLst>
              <a:ext uri="{FF2B5EF4-FFF2-40B4-BE49-F238E27FC236}">
                <a16:creationId xmlns:a16="http://schemas.microsoft.com/office/drawing/2014/main" id="{2995D649-556F-2416-F186-2257C7D791ED}"/>
              </a:ext>
            </a:extLst>
          </p:cNvPr>
          <p:cNvSpPr>
            <a:spLocks noGrp="1"/>
          </p:cNvSpPr>
          <p:nvPr>
            <p:ph idx="1"/>
          </p:nvPr>
        </p:nvSpPr>
        <p:spPr/>
        <p:txBody>
          <a:bodyPr/>
          <a:lstStyle/>
          <a:p>
            <a:pPr marL="0" lvl="0" indent="0">
              <a:buNone/>
            </a:pPr>
            <a:r>
              <a:rPr lang="en-US" sz="2000" b="1" u="sng" dirty="0">
                <a:latin typeface="Amasis MT Pro" panose="02040504050005020304" pitchFamily="18" charset="0"/>
              </a:rPr>
              <a:t>Medical documentation is generally not needed to determine reasonable modifications for students.</a:t>
            </a:r>
            <a:endParaRPr lang="en-US" sz="2000" dirty="0">
              <a:latin typeface="Amasis MT Pro" panose="02040504050005020304" pitchFamily="18" charset="0"/>
            </a:endParaRPr>
          </a:p>
          <a:p>
            <a:pPr marL="0" lvl="0" indent="0">
              <a:buNone/>
            </a:pPr>
            <a:r>
              <a:rPr lang="en-US" sz="2000" dirty="0">
                <a:latin typeface="Amasis MT Pro" panose="02040504050005020304" pitchFamily="18" charset="0"/>
              </a:rPr>
              <a:t>Relying on the student’s own description of their needs is usually the easiest approach and helps the school/district address those needs quickly.</a:t>
            </a:r>
          </a:p>
          <a:p>
            <a:pPr marL="0" lvl="0" indent="0">
              <a:buNone/>
            </a:pPr>
            <a:r>
              <a:rPr lang="en-US" sz="2000" dirty="0">
                <a:latin typeface="Amasis MT Pro" panose="02040504050005020304" pitchFamily="18" charset="0"/>
              </a:rPr>
              <a:t>Medical documentation should only be requested in rare situations, specifically when:</a:t>
            </a:r>
          </a:p>
          <a:p>
            <a:pPr marL="228600" lvl="1" indent="0">
              <a:buNone/>
            </a:pPr>
            <a:r>
              <a:rPr lang="en-US" sz="1800" dirty="0">
                <a:latin typeface="Amasis MT Pro" panose="02040504050005020304" pitchFamily="18" charset="0"/>
              </a:rPr>
              <a:t>It’s essential and reasonable to determine what modifications to offer</a:t>
            </a:r>
          </a:p>
          <a:p>
            <a:pPr marL="228600" lvl="1" indent="0">
              <a:buNone/>
            </a:pPr>
            <a:r>
              <a:rPr lang="en-US" sz="1800" dirty="0">
                <a:latin typeface="Amasis MT Pro" panose="02040504050005020304" pitchFamily="18" charset="0"/>
              </a:rPr>
              <a:t>It’s necessary to decide on other specific actions to take</a:t>
            </a:r>
          </a:p>
        </p:txBody>
      </p:sp>
    </p:spTree>
    <p:extLst>
      <p:ext uri="{BB962C8B-B14F-4D97-AF65-F5344CB8AC3E}">
        <p14:creationId xmlns:p14="http://schemas.microsoft.com/office/powerpoint/2010/main" val="23847477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A6D86F0-98E0-4468-9315-41BF7B0F2E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0EBF7B-0162-5A3C-E424-D6C859F76CE8}"/>
              </a:ext>
            </a:extLst>
          </p:cNvPr>
          <p:cNvSpPr>
            <a:spLocks noGrp="1"/>
          </p:cNvSpPr>
          <p:nvPr>
            <p:ph type="title"/>
          </p:nvPr>
        </p:nvSpPr>
        <p:spPr>
          <a:xfrm>
            <a:off x="433755" y="838646"/>
            <a:ext cx="4056183" cy="5180709"/>
          </a:xfrm>
        </p:spPr>
        <p:txBody>
          <a:bodyPr>
            <a:normAutofit/>
          </a:bodyPr>
          <a:lstStyle/>
          <a:p>
            <a:br>
              <a:rPr lang="en-US" sz="3300" dirty="0">
                <a:latin typeface="Amasis MT Pro" panose="02040504050005020304" pitchFamily="18" charset="0"/>
              </a:rPr>
            </a:br>
            <a:r>
              <a:rPr lang="en-US" sz="3300" dirty="0">
                <a:latin typeface="Amasis MT Pro" panose="02040504050005020304" pitchFamily="18" charset="0"/>
              </a:rPr>
              <a:t>Pregnancy or related conditions – Supporting Documentation, </a:t>
            </a:r>
            <a:r>
              <a:rPr lang="en-US" sz="3300" cap="none" dirty="0">
                <a:latin typeface="Amasis MT Pro" panose="02040504050005020304" pitchFamily="18" charset="0"/>
              </a:rPr>
              <a:t>cont’d</a:t>
            </a:r>
            <a:r>
              <a:rPr lang="en-US" sz="3300" dirty="0">
                <a:latin typeface="Amasis MT Pro" panose="02040504050005020304" pitchFamily="18" charset="0"/>
              </a:rPr>
              <a:t>. </a:t>
            </a:r>
            <a:r>
              <a:rPr lang="en-US" sz="3600" dirty="0">
                <a:latin typeface="Amasis MT Pro" panose="02040504050005020304" pitchFamily="18" charset="0"/>
              </a:rPr>
              <a:t>(</a:t>
            </a:r>
            <a:r>
              <a:rPr lang="en-US" sz="3200" dirty="0">
                <a:effectLst/>
                <a:latin typeface="Amasis MT Pro" panose="02040504050005020304" pitchFamily="18" charset="0"/>
                <a:ea typeface="Calibri" panose="020F0502020204030204" pitchFamily="34" charset="0"/>
                <a:cs typeface="Times New Roman" panose="02020603050405020304" pitchFamily="18" charset="0"/>
              </a:rPr>
              <a:t>§</a:t>
            </a:r>
            <a:r>
              <a:rPr lang="en-US" sz="3600" dirty="0">
                <a:latin typeface="Amasis MT Pro" panose="02040504050005020304" pitchFamily="18" charset="0"/>
              </a:rPr>
              <a:t>106.40</a:t>
            </a:r>
            <a:r>
              <a:rPr lang="en-US" sz="3600" cap="none" dirty="0">
                <a:latin typeface="Amasis MT Pro" panose="02040504050005020304" pitchFamily="18" charset="0"/>
              </a:rPr>
              <a:t>(b)(</a:t>
            </a:r>
            <a:r>
              <a:rPr lang="en-US" sz="3600" dirty="0">
                <a:latin typeface="Amasis MT Pro" panose="02040504050005020304" pitchFamily="18" charset="0"/>
              </a:rPr>
              <a:t>3)) </a:t>
            </a:r>
            <a:br>
              <a:rPr lang="en-US" sz="3300" dirty="0">
                <a:latin typeface="Amasis MT Pro" panose="02040504050005020304" pitchFamily="18" charset="0"/>
              </a:rPr>
            </a:br>
            <a:endParaRPr lang="en-US" sz="3300" dirty="0">
              <a:latin typeface="Amasis MT Pro" panose="02040504050005020304" pitchFamily="18" charset="0"/>
            </a:endParaRPr>
          </a:p>
        </p:txBody>
      </p:sp>
      <p:sp useBgFill="1">
        <p:nvSpPr>
          <p:cNvPr id="13" name="Rectangle 12">
            <a:extLst>
              <a:ext uri="{FF2B5EF4-FFF2-40B4-BE49-F238E27FC236}">
                <a16:creationId xmlns:a16="http://schemas.microsoft.com/office/drawing/2014/main" id="{CE957058-57AD-46A9-BAE9-7145CB3504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5" y="-2"/>
            <a:ext cx="7537703"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466A0C8A-BBC5-EDF6-81C1-231BFAC40702}"/>
              </a:ext>
            </a:extLst>
          </p:cNvPr>
          <p:cNvSpPr>
            <a:spLocks noGrp="1"/>
          </p:cNvSpPr>
          <p:nvPr>
            <p:ph idx="1"/>
          </p:nvPr>
        </p:nvSpPr>
        <p:spPr>
          <a:xfrm>
            <a:off x="5163670" y="838647"/>
            <a:ext cx="6594575" cy="5655938"/>
          </a:xfrm>
        </p:spPr>
        <p:txBody>
          <a:bodyPr anchor="ctr">
            <a:normAutofit lnSpcReduction="10000"/>
          </a:bodyPr>
          <a:lstStyle/>
          <a:p>
            <a:r>
              <a:rPr lang="en-US" sz="2800" dirty="0">
                <a:solidFill>
                  <a:schemeClr val="tx2"/>
                </a:solidFill>
                <a:latin typeface="Amasis MT Pro" panose="02040504050005020304" pitchFamily="18" charset="0"/>
              </a:rPr>
              <a:t>You cannot require a medical provider’s certification or similar documentation to allow a student to participate in a class or activity unless:</a:t>
            </a:r>
          </a:p>
          <a:p>
            <a:r>
              <a:rPr lang="en-US" sz="2800" dirty="0">
                <a:solidFill>
                  <a:schemeClr val="tx2"/>
                </a:solidFill>
                <a:latin typeface="Amasis MT Pro" panose="02040504050005020304" pitchFamily="18" charset="0"/>
              </a:rPr>
              <a:t>It's a requirement for all students in that class or activity, or</a:t>
            </a:r>
          </a:p>
          <a:p>
            <a:r>
              <a:rPr lang="en-US" sz="2800" dirty="0">
                <a:solidFill>
                  <a:schemeClr val="tx2"/>
                </a:solidFill>
                <a:latin typeface="Amasis MT Pro" panose="02040504050005020304" pitchFamily="18" charset="0"/>
              </a:rPr>
              <a:t>A certain level of physical ability or health is genuinely necessary, or</a:t>
            </a:r>
          </a:p>
          <a:p>
            <a:r>
              <a:rPr lang="en-US" sz="2800" dirty="0">
                <a:solidFill>
                  <a:schemeClr val="tx2"/>
                </a:solidFill>
                <a:latin typeface="Amasis MT Pro" panose="02040504050005020304" pitchFamily="18" charset="0"/>
              </a:rPr>
              <a:t>The information is not used in a discriminatory manner.</a:t>
            </a:r>
          </a:p>
          <a:p>
            <a:r>
              <a:rPr lang="en-US" sz="2800" dirty="0">
                <a:solidFill>
                  <a:schemeClr val="tx2"/>
                </a:solidFill>
                <a:latin typeface="Amasis MT Pro" panose="02040504050005020304" pitchFamily="18" charset="0"/>
              </a:rPr>
              <a:t>Generally, documentation should not be requested unless it’s essential for determining reasonable modifications</a:t>
            </a:r>
          </a:p>
          <a:p>
            <a:pPr marL="0" indent="0">
              <a:buNone/>
            </a:pPr>
            <a:endParaRPr lang="en-US" sz="2000" dirty="0">
              <a:solidFill>
                <a:schemeClr val="tx2"/>
              </a:solidFill>
            </a:endParaRPr>
          </a:p>
        </p:txBody>
      </p:sp>
    </p:spTree>
    <p:extLst>
      <p:ext uri="{BB962C8B-B14F-4D97-AF65-F5344CB8AC3E}">
        <p14:creationId xmlns:p14="http://schemas.microsoft.com/office/powerpoint/2010/main" val="4063478528"/>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421E7-A1E8-3ACA-5462-5D8AFBB10B6A}"/>
              </a:ext>
            </a:extLst>
          </p:cNvPr>
          <p:cNvSpPr>
            <a:spLocks noGrp="1"/>
          </p:cNvSpPr>
          <p:nvPr>
            <p:ph type="title"/>
          </p:nvPr>
        </p:nvSpPr>
        <p:spPr>
          <a:xfrm>
            <a:off x="830059" y="249007"/>
            <a:ext cx="10531881" cy="1508760"/>
          </a:xfrm>
        </p:spPr>
        <p:txBody>
          <a:bodyPr>
            <a:normAutofit/>
          </a:bodyPr>
          <a:lstStyle/>
          <a:p>
            <a:pPr algn="ctr"/>
            <a:r>
              <a:rPr lang="en-US" dirty="0">
                <a:latin typeface="Amasis MT Pro" panose="02040504050005020304" pitchFamily="18" charset="0"/>
              </a:rPr>
              <a:t>Record Keeping and the Title IX Coordinator Responsibilities</a:t>
            </a:r>
          </a:p>
        </p:txBody>
      </p:sp>
      <p:graphicFrame>
        <p:nvGraphicFramePr>
          <p:cNvPr id="5" name="Content Placeholder 2">
            <a:extLst>
              <a:ext uri="{FF2B5EF4-FFF2-40B4-BE49-F238E27FC236}">
                <a16:creationId xmlns:a16="http://schemas.microsoft.com/office/drawing/2014/main" id="{A4300BFB-C4A9-8116-583A-9D0A9F92F3F6}"/>
              </a:ext>
            </a:extLst>
          </p:cNvPr>
          <p:cNvGraphicFramePr>
            <a:graphicFrameLocks noGrp="1"/>
          </p:cNvGraphicFramePr>
          <p:nvPr>
            <p:ph idx="1"/>
            <p:extLst>
              <p:ext uri="{D42A27DB-BD31-4B8C-83A1-F6EECF244321}">
                <p14:modId xmlns:p14="http://schemas.microsoft.com/office/powerpoint/2010/main" val="3924908573"/>
              </p:ext>
            </p:extLst>
          </p:nvPr>
        </p:nvGraphicFramePr>
        <p:xfrm>
          <a:off x="2328741" y="2371088"/>
          <a:ext cx="7647597" cy="37600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766516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3EC245-C9B2-41DB-AC99-41DB7FC148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DD006CB6-41D0-433B-A9A4-C3C0695FD1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0358" y="0"/>
            <a:ext cx="465164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6B085380-27CE-4E71-AA77-81E6A0399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0358" y="2224216"/>
            <a:ext cx="4651642" cy="17381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D5AB6C-C943-F997-CE27-3A799C1587F4}"/>
              </a:ext>
            </a:extLst>
          </p:cNvPr>
          <p:cNvSpPr>
            <a:spLocks noGrp="1"/>
          </p:cNvSpPr>
          <p:nvPr>
            <p:ph type="title"/>
          </p:nvPr>
        </p:nvSpPr>
        <p:spPr>
          <a:xfrm>
            <a:off x="7663070" y="2338928"/>
            <a:ext cx="4134677" cy="1508760"/>
          </a:xfrm>
        </p:spPr>
        <p:txBody>
          <a:bodyPr>
            <a:normAutofit/>
          </a:bodyPr>
          <a:lstStyle/>
          <a:p>
            <a:r>
              <a:rPr lang="en-US" dirty="0">
                <a:solidFill>
                  <a:schemeClr val="tx2"/>
                </a:solidFill>
                <a:latin typeface="Amasis MT Pro" panose="02040504050005020304" pitchFamily="18" charset="0"/>
              </a:rPr>
              <a:t>Record Keeping </a:t>
            </a:r>
          </a:p>
        </p:txBody>
      </p:sp>
      <p:graphicFrame>
        <p:nvGraphicFramePr>
          <p:cNvPr id="5" name="Content Placeholder 2">
            <a:extLst>
              <a:ext uri="{FF2B5EF4-FFF2-40B4-BE49-F238E27FC236}">
                <a16:creationId xmlns:a16="http://schemas.microsoft.com/office/drawing/2014/main" id="{4DDDB443-9A32-6C92-B98B-5754E45C92EC}"/>
              </a:ext>
            </a:extLst>
          </p:cNvPr>
          <p:cNvGraphicFramePr>
            <a:graphicFrameLocks noGrp="1"/>
          </p:cNvGraphicFramePr>
          <p:nvPr>
            <p:ph idx="1"/>
            <p:extLst>
              <p:ext uri="{D42A27DB-BD31-4B8C-83A1-F6EECF244321}">
                <p14:modId xmlns:p14="http://schemas.microsoft.com/office/powerpoint/2010/main" val="1003790936"/>
              </p:ext>
            </p:extLst>
          </p:nvPr>
        </p:nvGraphicFramePr>
        <p:xfrm>
          <a:off x="394253" y="351692"/>
          <a:ext cx="6874564" cy="62483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21578083"/>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E1A23-8547-1EAD-357E-E2C3C222BD43}"/>
              </a:ext>
            </a:extLst>
          </p:cNvPr>
          <p:cNvSpPr>
            <a:spLocks noGrp="1"/>
          </p:cNvSpPr>
          <p:nvPr>
            <p:ph type="title"/>
          </p:nvPr>
        </p:nvSpPr>
        <p:spPr>
          <a:xfrm>
            <a:off x="1202919" y="284176"/>
            <a:ext cx="9784080" cy="1508760"/>
          </a:xfrm>
        </p:spPr>
        <p:txBody>
          <a:bodyPr>
            <a:normAutofit/>
          </a:bodyPr>
          <a:lstStyle/>
          <a:p>
            <a:r>
              <a:rPr lang="en-US" dirty="0">
                <a:latin typeface="Amasis MT Pro" panose="02040504050005020304" pitchFamily="18" charset="0"/>
              </a:rPr>
              <a:t>Barriers to Reporting</a:t>
            </a:r>
          </a:p>
        </p:txBody>
      </p:sp>
      <p:sp>
        <p:nvSpPr>
          <p:cNvPr id="3" name="Content Placeholder 2">
            <a:extLst>
              <a:ext uri="{FF2B5EF4-FFF2-40B4-BE49-F238E27FC236}">
                <a16:creationId xmlns:a16="http://schemas.microsoft.com/office/drawing/2014/main" id="{DE063691-81A9-5D62-4E46-B063108D788E}"/>
              </a:ext>
            </a:extLst>
          </p:cNvPr>
          <p:cNvSpPr>
            <a:spLocks noGrp="1"/>
          </p:cNvSpPr>
          <p:nvPr>
            <p:ph idx="1"/>
          </p:nvPr>
        </p:nvSpPr>
        <p:spPr/>
        <p:txBody>
          <a:bodyPr>
            <a:normAutofit/>
          </a:bodyPr>
          <a:lstStyle/>
          <a:p>
            <a:pPr marL="0" lvl="0" indent="0">
              <a:buNone/>
            </a:pPr>
            <a:r>
              <a:rPr lang="en-US" sz="2800" b="1" u="sng" dirty="0">
                <a:latin typeface="Amasis MT Pro" panose="02040504050005020304" pitchFamily="18" charset="0"/>
              </a:rPr>
              <a:t>The Title IX Coordinator must </a:t>
            </a:r>
            <a:r>
              <a:rPr lang="en-US" sz="2800" dirty="0">
                <a:latin typeface="Amasis MT Pro" panose="02040504050005020304" pitchFamily="18" charset="0"/>
              </a:rPr>
              <a:t>monitor the education programs and activities for barriers to reporting information about conduct that may reasonably constitute sex discrimination. </a:t>
            </a:r>
          </a:p>
          <a:p>
            <a:pPr marL="0" lvl="0" indent="0">
              <a:buNone/>
            </a:pPr>
            <a:r>
              <a:rPr lang="en-US" sz="2800" dirty="0">
                <a:latin typeface="Amasis MT Pro" panose="02040504050005020304" pitchFamily="18" charset="0"/>
              </a:rPr>
              <a:t>The coordinator must also take steps reasonably calculated to address such barriers.</a:t>
            </a:r>
          </a:p>
        </p:txBody>
      </p:sp>
    </p:spTree>
    <p:extLst>
      <p:ext uri="{BB962C8B-B14F-4D97-AF65-F5344CB8AC3E}">
        <p14:creationId xmlns:p14="http://schemas.microsoft.com/office/powerpoint/2010/main" val="30734922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3EC245-C9B2-41DB-AC99-41DB7FC148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DD006CB6-41D0-433B-A9A4-C3C0695FD1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0358" y="0"/>
            <a:ext cx="465164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6B085380-27CE-4E71-AA77-81E6A0399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0358" y="2224216"/>
            <a:ext cx="4651642" cy="17381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D5AB6C-C943-F997-CE27-3A799C1587F4}"/>
              </a:ext>
            </a:extLst>
          </p:cNvPr>
          <p:cNvSpPr>
            <a:spLocks noGrp="1"/>
          </p:cNvSpPr>
          <p:nvPr>
            <p:ph type="title"/>
          </p:nvPr>
        </p:nvSpPr>
        <p:spPr>
          <a:xfrm>
            <a:off x="7663070" y="2338928"/>
            <a:ext cx="4134677" cy="1508760"/>
          </a:xfrm>
        </p:spPr>
        <p:txBody>
          <a:bodyPr>
            <a:normAutofit fontScale="90000"/>
          </a:bodyPr>
          <a:lstStyle/>
          <a:p>
            <a:r>
              <a:rPr lang="en-US" dirty="0">
                <a:solidFill>
                  <a:schemeClr val="tx2"/>
                </a:solidFill>
                <a:latin typeface="Amasis MT Pro" panose="02040504050005020304" pitchFamily="18" charset="0"/>
              </a:rPr>
              <a:t>Monitor and Remove Barriers</a:t>
            </a:r>
          </a:p>
        </p:txBody>
      </p:sp>
      <p:graphicFrame>
        <p:nvGraphicFramePr>
          <p:cNvPr id="5" name="Content Placeholder 2">
            <a:extLst>
              <a:ext uri="{FF2B5EF4-FFF2-40B4-BE49-F238E27FC236}">
                <a16:creationId xmlns:a16="http://schemas.microsoft.com/office/drawing/2014/main" id="{4DDDB443-9A32-6C92-B98B-5754E45C92EC}"/>
              </a:ext>
            </a:extLst>
          </p:cNvPr>
          <p:cNvGraphicFramePr>
            <a:graphicFrameLocks noGrp="1"/>
          </p:cNvGraphicFramePr>
          <p:nvPr>
            <p:ph idx="1"/>
            <p:extLst>
              <p:ext uri="{D42A27DB-BD31-4B8C-83A1-F6EECF244321}">
                <p14:modId xmlns:p14="http://schemas.microsoft.com/office/powerpoint/2010/main" val="3897381207"/>
              </p:ext>
            </p:extLst>
          </p:nvPr>
        </p:nvGraphicFramePr>
        <p:xfrm>
          <a:off x="394253" y="351692"/>
          <a:ext cx="6874564" cy="62483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97291624"/>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3EC245-C9B2-41DB-AC99-41DB7FC148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DD006CB6-41D0-433B-A9A4-C3C0695FD1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0358" y="0"/>
            <a:ext cx="465164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6B085380-27CE-4E71-AA77-81E6A0399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0358" y="2224216"/>
            <a:ext cx="4651642" cy="17381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D5AB6C-C943-F997-CE27-3A799C1587F4}"/>
              </a:ext>
            </a:extLst>
          </p:cNvPr>
          <p:cNvSpPr>
            <a:spLocks noGrp="1"/>
          </p:cNvSpPr>
          <p:nvPr>
            <p:ph type="title"/>
          </p:nvPr>
        </p:nvSpPr>
        <p:spPr>
          <a:xfrm>
            <a:off x="7663070" y="2338928"/>
            <a:ext cx="4134677" cy="1508760"/>
          </a:xfrm>
        </p:spPr>
        <p:txBody>
          <a:bodyPr>
            <a:normAutofit fontScale="90000"/>
          </a:bodyPr>
          <a:lstStyle/>
          <a:p>
            <a:r>
              <a:rPr lang="en-US" dirty="0">
                <a:solidFill>
                  <a:schemeClr val="tx2"/>
                </a:solidFill>
                <a:latin typeface="Amasis MT Pro" panose="02040504050005020304" pitchFamily="18" charset="0"/>
              </a:rPr>
              <a:t>Monitor and Remove Barriers</a:t>
            </a:r>
          </a:p>
        </p:txBody>
      </p:sp>
      <p:graphicFrame>
        <p:nvGraphicFramePr>
          <p:cNvPr id="5" name="Content Placeholder 2">
            <a:extLst>
              <a:ext uri="{FF2B5EF4-FFF2-40B4-BE49-F238E27FC236}">
                <a16:creationId xmlns:a16="http://schemas.microsoft.com/office/drawing/2014/main" id="{4DDDB443-9A32-6C92-B98B-5754E45C92EC}"/>
              </a:ext>
            </a:extLst>
          </p:cNvPr>
          <p:cNvGraphicFramePr>
            <a:graphicFrameLocks noGrp="1"/>
          </p:cNvGraphicFramePr>
          <p:nvPr>
            <p:ph idx="1"/>
            <p:extLst>
              <p:ext uri="{D42A27DB-BD31-4B8C-83A1-F6EECF244321}">
                <p14:modId xmlns:p14="http://schemas.microsoft.com/office/powerpoint/2010/main" val="4092389190"/>
              </p:ext>
            </p:extLst>
          </p:nvPr>
        </p:nvGraphicFramePr>
        <p:xfrm>
          <a:off x="394253" y="351692"/>
          <a:ext cx="6874564" cy="62483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49643188"/>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B972422-B794-4FA8-BCC6-BAF6938A1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1B0926-5112-676D-3BA5-2531C1227D55}"/>
              </a:ext>
            </a:extLst>
          </p:cNvPr>
          <p:cNvSpPr>
            <a:spLocks noGrp="1"/>
          </p:cNvSpPr>
          <p:nvPr>
            <p:ph type="title"/>
          </p:nvPr>
        </p:nvSpPr>
        <p:spPr>
          <a:xfrm>
            <a:off x="410311" y="1325880"/>
            <a:ext cx="3322594" cy="4206240"/>
          </a:xfrm>
        </p:spPr>
        <p:txBody>
          <a:bodyPr>
            <a:normAutofit/>
          </a:bodyPr>
          <a:lstStyle/>
          <a:p>
            <a:pPr algn="r"/>
            <a:r>
              <a:rPr lang="en-US" sz="3200" dirty="0">
                <a:solidFill>
                  <a:schemeClr val="tx2"/>
                </a:solidFill>
                <a:latin typeface="Amasis MT Pro" panose="02040504050005020304" pitchFamily="18" charset="0"/>
              </a:rPr>
              <a:t>Notification And Information Requirements </a:t>
            </a:r>
          </a:p>
        </p:txBody>
      </p:sp>
      <p:sp>
        <p:nvSpPr>
          <p:cNvPr id="17" name="Rectangle 16">
            <a:extLst>
              <a:ext uri="{FF2B5EF4-FFF2-40B4-BE49-F238E27FC236}">
                <a16:creationId xmlns:a16="http://schemas.microsoft.com/office/drawing/2014/main" id="{89DE9E2B-5611-49C8-862E-AD4D43A8A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5668" cy="48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9" name="Straight Connector 18">
            <a:extLst>
              <a:ext uri="{FF2B5EF4-FFF2-40B4-BE49-F238E27FC236}">
                <a16:creationId xmlns:a16="http://schemas.microsoft.com/office/drawing/2014/main" id="{5296EC4F-8732-481B-94CB-C98E4EF297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9935" y="1836869"/>
            <a:ext cx="0" cy="3184263"/>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F45DE39-99E5-0F9A-DAFD-CE458C6CBD7F}"/>
              </a:ext>
            </a:extLst>
          </p:cNvPr>
          <p:cNvSpPr>
            <a:spLocks noGrp="1"/>
          </p:cNvSpPr>
          <p:nvPr>
            <p:ph idx="1"/>
          </p:nvPr>
        </p:nvSpPr>
        <p:spPr>
          <a:xfrm>
            <a:off x="4386966" y="713433"/>
            <a:ext cx="6605331" cy="5431134"/>
          </a:xfrm>
        </p:spPr>
        <p:txBody>
          <a:bodyPr anchor="ctr">
            <a:normAutofit/>
          </a:bodyPr>
          <a:lstStyle/>
          <a:p>
            <a:pPr marL="0" indent="0">
              <a:buNone/>
            </a:pPr>
            <a:r>
              <a:rPr lang="en-US" sz="2000" b="1" u="sng" dirty="0">
                <a:solidFill>
                  <a:schemeClr val="tx2"/>
                </a:solidFill>
                <a:latin typeface="Amasis MT Pro" panose="02040504050005020304" pitchFamily="18" charset="0"/>
              </a:rPr>
              <a:t>Notice of Grievance Procedures</a:t>
            </a:r>
          </a:p>
          <a:p>
            <a:pPr marL="0" indent="0">
              <a:buNone/>
            </a:pPr>
            <a:r>
              <a:rPr lang="en-US" sz="2000" dirty="0">
                <a:solidFill>
                  <a:schemeClr val="tx2"/>
                </a:solidFill>
                <a:latin typeface="Amasis MT Pro" panose="02040504050005020304" pitchFamily="18" charset="0"/>
              </a:rPr>
              <a:t>LEA must </a:t>
            </a:r>
            <a:r>
              <a:rPr lang="en-US" sz="2000" b="1" dirty="0">
                <a:solidFill>
                  <a:schemeClr val="tx2"/>
                </a:solidFill>
                <a:latin typeface="Amasis MT Pro" panose="02040504050005020304" pitchFamily="18" charset="0"/>
              </a:rPr>
              <a:t>adopt, publish </a:t>
            </a:r>
            <a:r>
              <a:rPr lang="en-US" sz="2000" dirty="0">
                <a:solidFill>
                  <a:schemeClr val="tx2"/>
                </a:solidFill>
                <a:latin typeface="Amasis MT Pro" panose="02040504050005020304" pitchFamily="18" charset="0"/>
              </a:rPr>
              <a:t>and </a:t>
            </a:r>
            <a:r>
              <a:rPr lang="en-US" sz="2000" b="1" dirty="0">
                <a:solidFill>
                  <a:schemeClr val="tx2"/>
                </a:solidFill>
                <a:latin typeface="Amasis MT Pro" panose="02040504050005020304" pitchFamily="18" charset="0"/>
              </a:rPr>
              <a:t>implement</a:t>
            </a:r>
            <a:r>
              <a:rPr lang="en-US" sz="2000" dirty="0">
                <a:solidFill>
                  <a:schemeClr val="tx2"/>
                </a:solidFill>
                <a:latin typeface="Amasis MT Pro" panose="02040504050005020304" pitchFamily="18" charset="0"/>
              </a:rPr>
              <a:t> a </a:t>
            </a:r>
            <a:r>
              <a:rPr lang="en-US" sz="2000" u="sng" dirty="0">
                <a:solidFill>
                  <a:schemeClr val="tx2"/>
                </a:solidFill>
                <a:latin typeface="Amasis MT Pro" panose="02040504050005020304" pitchFamily="18" charset="0"/>
              </a:rPr>
              <a:t>grievance procedure </a:t>
            </a:r>
            <a:r>
              <a:rPr lang="en-US" sz="2000" dirty="0">
                <a:solidFill>
                  <a:schemeClr val="tx2"/>
                </a:solidFill>
                <a:latin typeface="Amasis MT Pro" panose="02040504050005020304" pitchFamily="18" charset="0"/>
              </a:rPr>
              <a:t>policy stating that </a:t>
            </a:r>
          </a:p>
          <a:p>
            <a:pPr marL="0" indent="0">
              <a:buNone/>
            </a:pPr>
            <a:r>
              <a:rPr lang="en-US" sz="2000" dirty="0">
                <a:solidFill>
                  <a:schemeClr val="tx2"/>
                </a:solidFill>
                <a:latin typeface="Amasis MT Pro" panose="02040504050005020304" pitchFamily="18" charset="0"/>
              </a:rPr>
              <a:t>1. The procedures are consistent with the Title IX regulations</a:t>
            </a:r>
          </a:p>
          <a:p>
            <a:pPr marL="0" indent="0">
              <a:buNone/>
            </a:pPr>
            <a:r>
              <a:rPr lang="en-US" sz="2000" dirty="0">
                <a:solidFill>
                  <a:schemeClr val="tx2"/>
                </a:solidFill>
                <a:latin typeface="Amasis MT Pro" panose="02040504050005020304" pitchFamily="18" charset="0"/>
              </a:rPr>
              <a:t>2. The LEA provides for prompt and equitable resolution of complaints</a:t>
            </a:r>
          </a:p>
          <a:p>
            <a:pPr marL="0" indent="0">
              <a:buNone/>
            </a:pPr>
            <a:endParaRPr lang="en-US" sz="2000" dirty="0">
              <a:solidFill>
                <a:schemeClr val="tx2"/>
              </a:solidFill>
              <a:latin typeface="Amasis MT Pro" panose="02040504050005020304" pitchFamily="18" charset="0"/>
            </a:endParaRPr>
          </a:p>
          <a:p>
            <a:pPr marL="0" indent="0">
              <a:buNone/>
            </a:pPr>
            <a:r>
              <a:rPr lang="en-US" u="sng" dirty="0">
                <a:solidFill>
                  <a:schemeClr val="tx2"/>
                </a:solidFill>
                <a:latin typeface="Amasis MT Pro" panose="02040504050005020304" pitchFamily="18" charset="0"/>
              </a:rPr>
              <a:t>The Title IX Coordinator is responsible for ensuring this occurs. </a:t>
            </a:r>
          </a:p>
          <a:p>
            <a:endParaRPr lang="en-US" sz="1700" dirty="0">
              <a:solidFill>
                <a:schemeClr val="tx2"/>
              </a:solidFill>
            </a:endParaRPr>
          </a:p>
        </p:txBody>
      </p:sp>
      <p:sp>
        <p:nvSpPr>
          <p:cNvPr id="21" name="Rectangle 20">
            <a:extLst>
              <a:ext uri="{FF2B5EF4-FFF2-40B4-BE49-F238E27FC236}">
                <a16:creationId xmlns:a16="http://schemas.microsoft.com/office/drawing/2014/main" id="{519C7155-1644-4C60-B0B5-32B1800D6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75400"/>
            <a:ext cx="12195668" cy="48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698092876"/>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B972422-B794-4FA8-BCC6-BAF6938A1B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DD4578-2045-40EB-8621-792B8640CC3E}"/>
              </a:ext>
            </a:extLst>
          </p:cNvPr>
          <p:cNvSpPr>
            <a:spLocks noGrp="1"/>
          </p:cNvSpPr>
          <p:nvPr>
            <p:ph type="title"/>
          </p:nvPr>
        </p:nvSpPr>
        <p:spPr>
          <a:xfrm>
            <a:off x="152401" y="1325880"/>
            <a:ext cx="3580504" cy="4206240"/>
          </a:xfrm>
        </p:spPr>
        <p:txBody>
          <a:bodyPr>
            <a:normAutofit/>
          </a:bodyPr>
          <a:lstStyle/>
          <a:p>
            <a:pPr algn="r"/>
            <a:r>
              <a:rPr lang="en-US" sz="3200" dirty="0">
                <a:solidFill>
                  <a:schemeClr val="tx2"/>
                </a:solidFill>
                <a:latin typeface="Amasis MT Pro" panose="02040504050005020304" pitchFamily="18" charset="0"/>
              </a:rPr>
              <a:t>Notification And Information Requirements</a:t>
            </a:r>
          </a:p>
        </p:txBody>
      </p:sp>
      <p:sp>
        <p:nvSpPr>
          <p:cNvPr id="26" name="Rectangle 25">
            <a:extLst>
              <a:ext uri="{FF2B5EF4-FFF2-40B4-BE49-F238E27FC236}">
                <a16:creationId xmlns:a16="http://schemas.microsoft.com/office/drawing/2014/main" id="{89DE9E2B-5611-49C8-862E-AD4D43A8A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5668" cy="48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8" name="Straight Connector 27">
            <a:extLst>
              <a:ext uri="{FF2B5EF4-FFF2-40B4-BE49-F238E27FC236}">
                <a16:creationId xmlns:a16="http://schemas.microsoft.com/office/drawing/2014/main" id="{5296EC4F-8732-481B-94CB-C98E4EF297F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9935" y="1836869"/>
            <a:ext cx="0" cy="3184263"/>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A9CA64A-1588-9435-C935-B144B3CE457E}"/>
              </a:ext>
            </a:extLst>
          </p:cNvPr>
          <p:cNvSpPr>
            <a:spLocks noGrp="1"/>
          </p:cNvSpPr>
          <p:nvPr>
            <p:ph idx="1"/>
          </p:nvPr>
        </p:nvSpPr>
        <p:spPr>
          <a:xfrm>
            <a:off x="4381668" y="1126067"/>
            <a:ext cx="6605331" cy="4605866"/>
          </a:xfrm>
        </p:spPr>
        <p:txBody>
          <a:bodyPr anchor="ctr">
            <a:normAutofit lnSpcReduction="10000"/>
          </a:bodyPr>
          <a:lstStyle/>
          <a:p>
            <a:pPr marL="0" lvl="0" indent="0" algn="ctr">
              <a:buNone/>
            </a:pPr>
            <a:r>
              <a:rPr lang="en-US" sz="1800" b="1" u="sng" dirty="0">
                <a:solidFill>
                  <a:schemeClr val="tx2"/>
                </a:solidFill>
                <a:latin typeface="Amasis MT Pro" panose="02040504050005020304" pitchFamily="18" charset="0"/>
              </a:rPr>
              <a:t>Policy and Procedures</a:t>
            </a:r>
            <a:endParaRPr lang="en-US" sz="1800" dirty="0">
              <a:solidFill>
                <a:schemeClr val="tx2"/>
              </a:solidFill>
              <a:latin typeface="Amasis MT Pro" panose="02040504050005020304" pitchFamily="18" charset="0"/>
            </a:endParaRPr>
          </a:p>
          <a:p>
            <a:pPr marL="0" lvl="0" indent="0">
              <a:buNone/>
            </a:pPr>
            <a:r>
              <a:rPr lang="en-US" sz="1800" dirty="0">
                <a:solidFill>
                  <a:schemeClr val="tx2"/>
                </a:solidFill>
                <a:latin typeface="Amasis MT Pro" panose="02040504050005020304" pitchFamily="18" charset="0"/>
              </a:rPr>
              <a:t>Each LEA </a:t>
            </a:r>
            <a:r>
              <a:rPr lang="en-US" sz="1800" b="1" dirty="0">
                <a:solidFill>
                  <a:schemeClr val="tx2"/>
                </a:solidFill>
                <a:latin typeface="Amasis MT Pro" panose="02040504050005020304" pitchFamily="18" charset="0"/>
              </a:rPr>
              <a:t>adopt, publish </a:t>
            </a:r>
            <a:r>
              <a:rPr lang="en-US" sz="1800" dirty="0">
                <a:solidFill>
                  <a:schemeClr val="tx2"/>
                </a:solidFill>
                <a:latin typeface="Amasis MT Pro" panose="02040504050005020304" pitchFamily="18" charset="0"/>
              </a:rPr>
              <a:t>and </a:t>
            </a:r>
            <a:r>
              <a:rPr lang="en-US" sz="1800" b="1" dirty="0">
                <a:solidFill>
                  <a:schemeClr val="tx2"/>
                </a:solidFill>
                <a:latin typeface="Amasis MT Pro" panose="02040504050005020304" pitchFamily="18" charset="0"/>
              </a:rPr>
              <a:t>implement</a:t>
            </a:r>
            <a:r>
              <a:rPr lang="en-US" sz="1800" dirty="0">
                <a:solidFill>
                  <a:schemeClr val="tx2"/>
                </a:solidFill>
                <a:latin typeface="Amasis MT Pro" panose="02040504050005020304" pitchFamily="18" charset="0"/>
              </a:rPr>
              <a:t> </a:t>
            </a:r>
            <a:r>
              <a:rPr lang="en-US" sz="1800" u="sng" dirty="0">
                <a:solidFill>
                  <a:schemeClr val="tx2"/>
                </a:solidFill>
                <a:latin typeface="Amasis MT Pro" panose="02040504050005020304" pitchFamily="18" charset="0"/>
              </a:rPr>
              <a:t>a non-discrimination policy </a:t>
            </a:r>
            <a:r>
              <a:rPr lang="en-US" sz="1800" dirty="0">
                <a:solidFill>
                  <a:schemeClr val="tx2"/>
                </a:solidFill>
                <a:latin typeface="Amasis MT Pro" panose="02040504050005020304" pitchFamily="18" charset="0"/>
              </a:rPr>
              <a:t>stating that the LEA does not discriminate on the basis of sex and prohibits sex discrimination in any education program or activity that it operates.</a:t>
            </a:r>
          </a:p>
          <a:p>
            <a:pPr marL="0" indent="0">
              <a:buNone/>
            </a:pPr>
            <a:r>
              <a:rPr lang="en-US" sz="1800" dirty="0">
                <a:solidFill>
                  <a:schemeClr val="tx2"/>
                </a:solidFill>
                <a:latin typeface="Amasis MT Pro" panose="02040504050005020304" pitchFamily="18" charset="0"/>
              </a:rPr>
              <a:t>Every district must provide notice of nondiscrimination to students, parents/guardians, and employees, which contains information about their rights, the nondiscrimination policy, and the Title IX complaint procedure</a:t>
            </a:r>
          </a:p>
          <a:p>
            <a:pPr marL="0" indent="0">
              <a:buNone/>
            </a:pPr>
            <a:r>
              <a:rPr lang="en-US" sz="1800" dirty="0">
                <a:solidFill>
                  <a:schemeClr val="tx2"/>
                </a:solidFill>
                <a:latin typeface="Amasis MT Pro" panose="02040504050005020304" pitchFamily="18" charset="0"/>
              </a:rPr>
              <a:t>The notice of nondiscrimination must be easily accessible on the district website and in each handbook, annual notification, application, and other material made available to persons entitled to notice.</a:t>
            </a:r>
          </a:p>
          <a:p>
            <a:pPr marL="0" lvl="0" indent="0">
              <a:buNone/>
            </a:pPr>
            <a:endParaRPr lang="en-US" sz="1800" dirty="0">
              <a:solidFill>
                <a:schemeClr val="tx2"/>
              </a:solidFill>
              <a:latin typeface="Amasis MT Pro" panose="02040504050005020304" pitchFamily="18" charset="0"/>
            </a:endParaRPr>
          </a:p>
          <a:p>
            <a:pPr marL="0" lvl="0" indent="0">
              <a:buNone/>
            </a:pPr>
            <a:r>
              <a:rPr lang="en-US" sz="1800" u="sng" dirty="0">
                <a:solidFill>
                  <a:schemeClr val="tx2"/>
                </a:solidFill>
                <a:latin typeface="Amasis MT Pro" panose="02040504050005020304" pitchFamily="18" charset="0"/>
              </a:rPr>
              <a:t>The Title IX Coordinator is responsible for ensuring this occurs</a:t>
            </a:r>
            <a:r>
              <a:rPr lang="en-US" sz="1800" dirty="0">
                <a:solidFill>
                  <a:schemeClr val="tx2"/>
                </a:solidFill>
                <a:latin typeface="Amasis MT Pro" panose="02040504050005020304" pitchFamily="18" charset="0"/>
              </a:rPr>
              <a:t>. </a:t>
            </a:r>
          </a:p>
        </p:txBody>
      </p:sp>
      <p:sp>
        <p:nvSpPr>
          <p:cNvPr id="30" name="Rectangle 29">
            <a:extLst>
              <a:ext uri="{FF2B5EF4-FFF2-40B4-BE49-F238E27FC236}">
                <a16:creationId xmlns:a16="http://schemas.microsoft.com/office/drawing/2014/main" id="{519C7155-1644-4C60-B0B5-32B1800D60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75400"/>
            <a:ext cx="12195668" cy="48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054760174"/>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0C00A-67C6-B1F3-E979-04288DE50FD5}"/>
              </a:ext>
            </a:extLst>
          </p:cNvPr>
          <p:cNvSpPr>
            <a:spLocks noGrp="1"/>
          </p:cNvSpPr>
          <p:nvPr>
            <p:ph type="title"/>
          </p:nvPr>
        </p:nvSpPr>
        <p:spPr/>
        <p:txBody>
          <a:bodyPr/>
          <a:lstStyle/>
          <a:p>
            <a:r>
              <a:rPr lang="en-US" dirty="0">
                <a:latin typeface="Amasis MT Pro" panose="02040504050005020304" pitchFamily="18" charset="0"/>
              </a:rPr>
              <a:t>Revised Board Policies and Administrative Regulations</a:t>
            </a:r>
          </a:p>
        </p:txBody>
      </p:sp>
      <p:sp>
        <p:nvSpPr>
          <p:cNvPr id="3" name="Content Placeholder 2">
            <a:extLst>
              <a:ext uri="{FF2B5EF4-FFF2-40B4-BE49-F238E27FC236}">
                <a16:creationId xmlns:a16="http://schemas.microsoft.com/office/drawing/2014/main" id="{37371DC9-3702-C082-D933-628EFA754C25}"/>
              </a:ext>
            </a:extLst>
          </p:cNvPr>
          <p:cNvSpPr>
            <a:spLocks noGrp="1"/>
          </p:cNvSpPr>
          <p:nvPr>
            <p:ph idx="1"/>
          </p:nvPr>
        </p:nvSpPr>
        <p:spPr>
          <a:xfrm>
            <a:off x="316522" y="2011679"/>
            <a:ext cx="11500339" cy="4562145"/>
          </a:xfrm>
        </p:spPr>
        <p:txBody>
          <a:bodyPr>
            <a:normAutofit fontScale="77500" lnSpcReduction="20000"/>
          </a:bodyPr>
          <a:lstStyle/>
          <a:p>
            <a:pPr marL="0" indent="0">
              <a:buNone/>
            </a:pPr>
            <a:r>
              <a:rPr lang="en-US" sz="2600" dirty="0">
                <a:latin typeface="Amasis MT Pro" panose="02040504050005020304" pitchFamily="18" charset="0"/>
              </a:rPr>
              <a:t>The following BPs and ARs will need to be revised, to reflect the requirements imposed by the 2024 Title IX Regulations:</a:t>
            </a:r>
          </a:p>
          <a:p>
            <a:pPr marL="0" indent="0">
              <a:buNone/>
            </a:pPr>
            <a:r>
              <a:rPr lang="en-US" sz="2600" b="1" u="sng" dirty="0">
                <a:latin typeface="Amasis MT Pro" panose="02040504050005020304" pitchFamily="18" charset="0"/>
              </a:rPr>
              <a:t>Students</a:t>
            </a:r>
          </a:p>
          <a:p>
            <a:r>
              <a:rPr lang="en-US" sz="2600" dirty="0">
                <a:latin typeface="Amasis MT Pro" panose="02040504050005020304" pitchFamily="18" charset="0"/>
              </a:rPr>
              <a:t>5145.3- Nondiscrimination</a:t>
            </a:r>
          </a:p>
          <a:p>
            <a:r>
              <a:rPr lang="en-US" sz="2600" dirty="0">
                <a:latin typeface="Amasis MT Pro" panose="02040504050005020304" pitchFamily="18" charset="0"/>
              </a:rPr>
              <a:t>5145.7 – Sex discrimination and Sex-Based Harassment</a:t>
            </a:r>
          </a:p>
          <a:p>
            <a:r>
              <a:rPr lang="en-US" sz="2600" dirty="0">
                <a:latin typeface="Amasis MT Pro" panose="02040504050005020304" pitchFamily="18" charset="0"/>
              </a:rPr>
              <a:t>5145.71 – Title IX Discrimination and Sex-Based Harassment Complaint Procedures</a:t>
            </a:r>
          </a:p>
          <a:p>
            <a:endParaRPr lang="en-US" sz="2600" dirty="0">
              <a:latin typeface="Amasis MT Pro" panose="02040504050005020304" pitchFamily="18" charset="0"/>
            </a:endParaRPr>
          </a:p>
          <a:p>
            <a:pPr marL="0" indent="0">
              <a:buNone/>
            </a:pPr>
            <a:r>
              <a:rPr lang="en-US" sz="2600" b="1" u="sng" dirty="0">
                <a:latin typeface="Amasis MT Pro" panose="02040504050005020304" pitchFamily="18" charset="0"/>
              </a:rPr>
              <a:t>Personnel</a:t>
            </a:r>
          </a:p>
          <a:p>
            <a:r>
              <a:rPr lang="en-US" sz="2600" dirty="0">
                <a:latin typeface="Amasis MT Pro" panose="02040504050005020304" pitchFamily="18" charset="0"/>
              </a:rPr>
              <a:t>4119.11 - Sex Discrimination and Sex-Based Harassment</a:t>
            </a:r>
          </a:p>
          <a:p>
            <a:r>
              <a:rPr lang="en-US" sz="2600" dirty="0">
                <a:latin typeface="Amasis MT Pro" panose="02040504050005020304" pitchFamily="18" charset="0"/>
              </a:rPr>
              <a:t>4119.12 – Title IX Sex Discrimination and Sex-Based Harassment Complaint Procedures</a:t>
            </a:r>
          </a:p>
          <a:p>
            <a:r>
              <a:rPr lang="en-US" sz="2600" dirty="0">
                <a:latin typeface="Amasis MT Pro" panose="02040504050005020304" pitchFamily="18" charset="0"/>
              </a:rPr>
              <a:t>4030- Nondiscrimination In Employment</a:t>
            </a:r>
          </a:p>
          <a:p>
            <a:r>
              <a:rPr lang="en-US" sz="2600" dirty="0">
                <a:latin typeface="Amasis MT Pro" panose="02040504050005020304" pitchFamily="18" charset="0"/>
              </a:rPr>
              <a:t>4033 – Lactation Accommodation</a:t>
            </a:r>
          </a:p>
          <a:p>
            <a:pPr marL="0" indent="0">
              <a:buNone/>
            </a:pPr>
            <a:endParaRPr lang="en-US" dirty="0"/>
          </a:p>
          <a:p>
            <a:endParaRPr lang="en-US" dirty="0"/>
          </a:p>
        </p:txBody>
      </p:sp>
    </p:spTree>
    <p:extLst>
      <p:ext uri="{BB962C8B-B14F-4D97-AF65-F5344CB8AC3E}">
        <p14:creationId xmlns:p14="http://schemas.microsoft.com/office/powerpoint/2010/main" val="4210459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621227B1-1586-4CEF-A0F1-E3C7FFBD4A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059012"/>
            <a:ext cx="12188952"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5" name="Picture 14" descr="Question marks in a line and one question mark is lit">
            <a:extLst>
              <a:ext uri="{FF2B5EF4-FFF2-40B4-BE49-F238E27FC236}">
                <a16:creationId xmlns:a16="http://schemas.microsoft.com/office/drawing/2014/main" id="{364E320C-AB7A-594D-FC25-A5821A71A1FB}"/>
              </a:ext>
            </a:extLst>
          </p:cNvPr>
          <p:cNvPicPr>
            <a:picLocks noChangeAspect="1"/>
          </p:cNvPicPr>
          <p:nvPr/>
        </p:nvPicPr>
        <p:blipFill>
          <a:blip r:embed="rId3">
            <a:duotone>
              <a:schemeClr val="bg2">
                <a:shade val="45000"/>
                <a:satMod val="135000"/>
              </a:schemeClr>
              <a:prstClr val="white"/>
            </a:duotone>
            <a:alphaModFix amt="65000"/>
          </a:blip>
          <a:srcRect t="2148" b="13583"/>
          <a:stretch/>
        </p:blipFill>
        <p:spPr>
          <a:xfrm>
            <a:off x="20" y="1"/>
            <a:ext cx="12191980" cy="6857999"/>
          </a:xfrm>
          <a:prstGeom prst="rect">
            <a:avLst/>
          </a:prstGeom>
        </p:spPr>
      </p:pic>
      <p:sp>
        <p:nvSpPr>
          <p:cNvPr id="38" name="Rectangle 37">
            <a:extLst>
              <a:ext uri="{FF2B5EF4-FFF2-40B4-BE49-F238E27FC236}">
                <a16:creationId xmlns:a16="http://schemas.microsoft.com/office/drawing/2014/main" id="{FE409147-9C8A-4E37-878B-8EA26E282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059012"/>
            <a:ext cx="12188952" cy="1828800"/>
          </a:xfrm>
          <a:prstGeom prst="rect">
            <a:avLst/>
          </a:prstGeom>
          <a:solidFill>
            <a:schemeClr val="tx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FFFFFF"/>
              </a:solidFill>
            </a:endParaRPr>
          </a:p>
        </p:txBody>
      </p:sp>
      <p:sp>
        <p:nvSpPr>
          <p:cNvPr id="4" name="Title 3">
            <a:extLst>
              <a:ext uri="{FF2B5EF4-FFF2-40B4-BE49-F238E27FC236}">
                <a16:creationId xmlns:a16="http://schemas.microsoft.com/office/drawing/2014/main" id="{3EAE63B0-47C9-4132-5D68-4E22B9F31ABF}"/>
              </a:ext>
            </a:extLst>
          </p:cNvPr>
          <p:cNvSpPr>
            <a:spLocks noGrp="1"/>
          </p:cNvSpPr>
          <p:nvPr>
            <p:ph type="title"/>
          </p:nvPr>
        </p:nvSpPr>
        <p:spPr>
          <a:xfrm>
            <a:off x="0" y="1793632"/>
            <a:ext cx="12188951" cy="2140276"/>
          </a:xfrm>
          <a:solidFill>
            <a:schemeClr val="tx1"/>
          </a:solidFill>
        </p:spPr>
        <p:txBody>
          <a:bodyPr vert="horz" lIns="91440" tIns="45720" rIns="91440" bIns="45720" rtlCol="0" anchor="ctr">
            <a:normAutofit/>
          </a:bodyPr>
          <a:lstStyle/>
          <a:p>
            <a:pPr algn="ctr">
              <a:lnSpc>
                <a:spcPct val="80000"/>
              </a:lnSpc>
            </a:pPr>
            <a:r>
              <a:rPr lang="en-US" sz="6000" spc="150" dirty="0">
                <a:latin typeface="Algerian" panose="04020705040A02060702" pitchFamily="82" charset="0"/>
              </a:rPr>
              <a:t>Questions?</a:t>
            </a:r>
          </a:p>
        </p:txBody>
      </p:sp>
    </p:spTree>
    <p:extLst>
      <p:ext uri="{BB962C8B-B14F-4D97-AF65-F5344CB8AC3E}">
        <p14:creationId xmlns:p14="http://schemas.microsoft.com/office/powerpoint/2010/main" val="482708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Banded</Template>
  <TotalTime>608</TotalTime>
  <Words>1840</Words>
  <Application>Microsoft Office PowerPoint</Application>
  <PresentationFormat>Widescreen</PresentationFormat>
  <Paragraphs>175</Paragraphs>
  <Slides>25</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Algerian</vt:lpstr>
      <vt:lpstr>Amasis MT Pro</vt:lpstr>
      <vt:lpstr>Calibri</vt:lpstr>
      <vt:lpstr>Corbel</vt:lpstr>
      <vt:lpstr>Garamond</vt:lpstr>
      <vt:lpstr>Wingdings</vt:lpstr>
      <vt:lpstr>Banded</vt:lpstr>
      <vt:lpstr>TITLE IX COMPLIANCE-- TITLE IX COORDINATOR</vt:lpstr>
      <vt:lpstr>AGENDA</vt:lpstr>
      <vt:lpstr>Title IX Coordinator Responsibilities (§106.44)</vt:lpstr>
      <vt:lpstr>COORDINATOR RESPONSIBILTIES UPON NOTICE  (§106.44)</vt:lpstr>
      <vt:lpstr>Recommended Outreach Process for Title IX Coordinator</vt:lpstr>
      <vt:lpstr>Does the complaint fall within title Ix?</vt:lpstr>
      <vt:lpstr>Title IX Jurisdiction?</vt:lpstr>
      <vt:lpstr>Title IX Coordinator Responsibilities (§106.44) </vt:lpstr>
      <vt:lpstr> Upon Coordinator-initiated complaint, Coordinator must: </vt:lpstr>
      <vt:lpstr> Title IX Coordinator Responsibilities  </vt:lpstr>
      <vt:lpstr>PowerPoint Presentation</vt:lpstr>
      <vt:lpstr>Pregnancy or related conditions – Title IX Coordinator Responsibilities (§106.40(b)(3)) </vt:lpstr>
      <vt:lpstr>Pregnancy or related conditions – Title IX Coordinator Responsibilities- (§106.40(b)(3)) </vt:lpstr>
      <vt:lpstr> Pregnancy or related conditions – Reasonable Accommodations (§106.40(b)(3)) </vt:lpstr>
      <vt:lpstr> Pregnancy or related conditions – Supporting Documentation (§106.40(b)(3))  </vt:lpstr>
      <vt:lpstr> Pregnancy or related conditions – Supporting Documentation, cont’d. (§106.40(b)(3))  </vt:lpstr>
      <vt:lpstr>Record Keeping and the Title IX Coordinator Responsibilities</vt:lpstr>
      <vt:lpstr>Record Keeping </vt:lpstr>
      <vt:lpstr>Barriers to Reporting</vt:lpstr>
      <vt:lpstr>Monitor and Remove Barriers</vt:lpstr>
      <vt:lpstr>Monitor and Remove Barriers</vt:lpstr>
      <vt:lpstr>Notification And Information Requirements </vt:lpstr>
      <vt:lpstr>Notification And Information Requirements</vt:lpstr>
      <vt:lpstr>Revised Board Policies and Administrative Regulations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IX COMPLIANCE- TITLE IX COORDINATOR</dc:title>
  <dc:creator>Raj Deol</dc:creator>
  <cp:lastModifiedBy>Gina Beltramo</cp:lastModifiedBy>
  <cp:revision>14</cp:revision>
  <cp:lastPrinted>2024-08-27T23:37:07Z</cp:lastPrinted>
  <dcterms:created xsi:type="dcterms:W3CDTF">2024-08-21T21:08:45Z</dcterms:created>
  <dcterms:modified xsi:type="dcterms:W3CDTF">2024-08-28T16:14:08Z</dcterms:modified>
</cp:coreProperties>
</file>