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30.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31.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32.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33.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7"/>
  </p:notesMasterIdLst>
  <p:sldIdLst>
    <p:sldId id="256" r:id="rId2"/>
    <p:sldId id="257" r:id="rId3"/>
    <p:sldId id="259" r:id="rId4"/>
    <p:sldId id="258" r:id="rId5"/>
    <p:sldId id="260" r:id="rId6"/>
    <p:sldId id="261" r:id="rId7"/>
    <p:sldId id="262" r:id="rId8"/>
    <p:sldId id="288" r:id="rId9"/>
    <p:sldId id="285" r:id="rId10"/>
    <p:sldId id="289" r:id="rId11"/>
    <p:sldId id="271" r:id="rId12"/>
    <p:sldId id="263" r:id="rId13"/>
    <p:sldId id="272" r:id="rId14"/>
    <p:sldId id="273" r:id="rId15"/>
    <p:sldId id="276" r:id="rId16"/>
    <p:sldId id="280" r:id="rId17"/>
    <p:sldId id="277" r:id="rId18"/>
    <p:sldId id="278" r:id="rId19"/>
    <p:sldId id="287" r:id="rId20"/>
    <p:sldId id="265" r:id="rId21"/>
    <p:sldId id="266" r:id="rId22"/>
    <p:sldId id="267" r:id="rId23"/>
    <p:sldId id="290" r:id="rId24"/>
    <p:sldId id="268" r:id="rId25"/>
    <p:sldId id="269" r:id="rId26"/>
    <p:sldId id="291" r:id="rId27"/>
    <p:sldId id="270" r:id="rId28"/>
    <p:sldId id="279" r:id="rId29"/>
    <p:sldId id="286" r:id="rId30"/>
    <p:sldId id="281" r:id="rId31"/>
    <p:sldId id="264" r:id="rId32"/>
    <p:sldId id="282" r:id="rId33"/>
    <p:sldId id="283" r:id="rId34"/>
    <p:sldId id="284" r:id="rId35"/>
    <p:sldId id="275" r:id="rId36"/>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66E0324-913D-47CF-ACF6-2B5CFBB2A56F}" v="111" dt="2024-08-19T18:57:33.4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8947" autoAdjust="0"/>
  </p:normalViewPr>
  <p:slideViewPr>
    <p:cSldViewPr snapToGrid="0">
      <p:cViewPr varScale="1">
        <p:scale>
          <a:sx n="88" d="100"/>
          <a:sy n="88" d="100"/>
        </p:scale>
        <p:origin x="1668"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j Deol" userId="34a51b52-23ed-4213-ba02-48d536dc6800" providerId="ADAL" clId="{866E0324-913D-47CF-ACF6-2B5CFBB2A56F}"/>
    <pc:docChg chg="undo redo custSel modSld">
      <pc:chgData name="Raj Deol" userId="34a51b52-23ed-4213-ba02-48d536dc6800" providerId="ADAL" clId="{866E0324-913D-47CF-ACF6-2B5CFBB2A56F}" dt="2024-08-19T19:27:35.909" v="491" actId="27636"/>
      <pc:docMkLst>
        <pc:docMk/>
      </pc:docMkLst>
      <pc:sldChg chg="addSp modSp mod setBg">
        <pc:chgData name="Raj Deol" userId="34a51b52-23ed-4213-ba02-48d536dc6800" providerId="ADAL" clId="{866E0324-913D-47CF-ACF6-2B5CFBB2A56F}" dt="2024-08-19T18:50:26.141" v="0" actId="26606"/>
        <pc:sldMkLst>
          <pc:docMk/>
          <pc:sldMk cId="1905603229" sldId="262"/>
        </pc:sldMkLst>
        <pc:spChg chg="mod">
          <ac:chgData name="Raj Deol" userId="34a51b52-23ed-4213-ba02-48d536dc6800" providerId="ADAL" clId="{866E0324-913D-47CF-ACF6-2B5CFBB2A56F}" dt="2024-08-19T18:50:26.141" v="0" actId="26606"/>
          <ac:spMkLst>
            <pc:docMk/>
            <pc:sldMk cId="1905603229" sldId="262"/>
            <ac:spMk id="2" creationId="{EBAADC78-5CDA-E0D9-F983-B22AE557FECE}"/>
          </ac:spMkLst>
        </pc:spChg>
        <pc:spChg chg="mod">
          <ac:chgData name="Raj Deol" userId="34a51b52-23ed-4213-ba02-48d536dc6800" providerId="ADAL" clId="{866E0324-913D-47CF-ACF6-2B5CFBB2A56F}" dt="2024-08-19T18:50:26.141" v="0" actId="26606"/>
          <ac:spMkLst>
            <pc:docMk/>
            <pc:sldMk cId="1905603229" sldId="262"/>
            <ac:spMk id="3" creationId="{35A40004-A4A9-ED78-4CF2-741FEE7E03CF}"/>
          </ac:spMkLst>
        </pc:spChg>
        <pc:spChg chg="add">
          <ac:chgData name="Raj Deol" userId="34a51b52-23ed-4213-ba02-48d536dc6800" providerId="ADAL" clId="{866E0324-913D-47CF-ACF6-2B5CFBB2A56F}" dt="2024-08-19T18:50:26.141" v="0" actId="26606"/>
          <ac:spMkLst>
            <pc:docMk/>
            <pc:sldMk cId="1905603229" sldId="262"/>
            <ac:spMk id="8" creationId="{77D7B666-D5E6-48CE-B26A-FB5E5C34AF90}"/>
          </ac:spMkLst>
        </pc:spChg>
        <pc:spChg chg="add">
          <ac:chgData name="Raj Deol" userId="34a51b52-23ed-4213-ba02-48d536dc6800" providerId="ADAL" clId="{866E0324-913D-47CF-ACF6-2B5CFBB2A56F}" dt="2024-08-19T18:50:26.141" v="0" actId="26606"/>
          <ac:spMkLst>
            <pc:docMk/>
            <pc:sldMk cId="1905603229" sldId="262"/>
            <ac:spMk id="10" creationId="{F6EE670A-A41A-44AD-BC1C-2090365EB5B3}"/>
          </ac:spMkLst>
        </pc:spChg>
      </pc:sldChg>
      <pc:sldChg chg="addSp delSp modSp mod setBg">
        <pc:chgData name="Raj Deol" userId="34a51b52-23ed-4213-ba02-48d536dc6800" providerId="ADAL" clId="{866E0324-913D-47CF-ACF6-2B5CFBB2A56F}" dt="2024-08-19T18:51:41.114" v="7" actId="26606"/>
        <pc:sldMkLst>
          <pc:docMk/>
          <pc:sldMk cId="3839303428" sldId="263"/>
        </pc:sldMkLst>
        <pc:spChg chg="mod">
          <ac:chgData name="Raj Deol" userId="34a51b52-23ed-4213-ba02-48d536dc6800" providerId="ADAL" clId="{866E0324-913D-47CF-ACF6-2B5CFBB2A56F}" dt="2024-08-19T18:51:41.114" v="7" actId="26606"/>
          <ac:spMkLst>
            <pc:docMk/>
            <pc:sldMk cId="3839303428" sldId="263"/>
            <ac:spMk id="2" creationId="{98FDF144-DA28-4225-2D04-E5F0CB332938}"/>
          </ac:spMkLst>
        </pc:spChg>
        <pc:spChg chg="del">
          <ac:chgData name="Raj Deol" userId="34a51b52-23ed-4213-ba02-48d536dc6800" providerId="ADAL" clId="{866E0324-913D-47CF-ACF6-2B5CFBB2A56F}" dt="2024-08-19T18:51:18.432" v="1" actId="26606"/>
          <ac:spMkLst>
            <pc:docMk/>
            <pc:sldMk cId="3839303428" sldId="263"/>
            <ac:spMk id="3" creationId="{CF22BDEC-B50B-0172-2D01-A2FD4BBCC33B}"/>
          </ac:spMkLst>
        </pc:spChg>
        <pc:spChg chg="add del">
          <ac:chgData name="Raj Deol" userId="34a51b52-23ed-4213-ba02-48d536dc6800" providerId="ADAL" clId="{866E0324-913D-47CF-ACF6-2B5CFBB2A56F}" dt="2024-08-19T18:51:41.114" v="7" actId="26606"/>
          <ac:spMkLst>
            <pc:docMk/>
            <pc:sldMk cId="3839303428" sldId="263"/>
            <ac:spMk id="9" creationId="{F7422F06-6017-4361-8872-E0E2CEB20B48}"/>
          </ac:spMkLst>
        </pc:spChg>
        <pc:graphicFrameChg chg="add mod modGraphic">
          <ac:chgData name="Raj Deol" userId="34a51b52-23ed-4213-ba02-48d536dc6800" providerId="ADAL" clId="{866E0324-913D-47CF-ACF6-2B5CFBB2A56F}" dt="2024-08-19T18:51:41.114" v="7" actId="26606"/>
          <ac:graphicFrameMkLst>
            <pc:docMk/>
            <pc:sldMk cId="3839303428" sldId="263"/>
            <ac:graphicFrameMk id="5" creationId="{279EEC39-3AEC-3C2F-D033-FD7C0AB7209E}"/>
          </ac:graphicFrameMkLst>
        </pc:graphicFrameChg>
      </pc:sldChg>
      <pc:sldChg chg="addSp delSp modSp mod setBg">
        <pc:chgData name="Raj Deol" userId="34a51b52-23ed-4213-ba02-48d536dc6800" providerId="ADAL" clId="{866E0324-913D-47CF-ACF6-2B5CFBB2A56F}" dt="2024-08-19T18:52:10.635" v="12" actId="26606"/>
        <pc:sldMkLst>
          <pc:docMk/>
          <pc:sldMk cId="796439887" sldId="264"/>
        </pc:sldMkLst>
        <pc:spChg chg="mod">
          <ac:chgData name="Raj Deol" userId="34a51b52-23ed-4213-ba02-48d536dc6800" providerId="ADAL" clId="{866E0324-913D-47CF-ACF6-2B5CFBB2A56F}" dt="2024-08-19T18:52:10.635" v="12" actId="26606"/>
          <ac:spMkLst>
            <pc:docMk/>
            <pc:sldMk cId="796439887" sldId="264"/>
            <ac:spMk id="2" creationId="{F1B4A907-F665-4331-4557-4D7B1ADFA5C8}"/>
          </ac:spMkLst>
        </pc:spChg>
        <pc:spChg chg="add del">
          <ac:chgData name="Raj Deol" userId="34a51b52-23ed-4213-ba02-48d536dc6800" providerId="ADAL" clId="{866E0324-913D-47CF-ACF6-2B5CFBB2A56F}" dt="2024-08-19T18:52:10.635" v="12" actId="26606"/>
          <ac:spMkLst>
            <pc:docMk/>
            <pc:sldMk cId="796439887" sldId="264"/>
            <ac:spMk id="3" creationId="{22DC5305-2DDE-124B-9917-75E9DFE30A5F}"/>
          </ac:spMkLst>
        </pc:spChg>
        <pc:spChg chg="add del">
          <ac:chgData name="Raj Deol" userId="34a51b52-23ed-4213-ba02-48d536dc6800" providerId="ADAL" clId="{866E0324-913D-47CF-ACF6-2B5CFBB2A56F}" dt="2024-08-19T18:52:05.131" v="9" actId="26606"/>
          <ac:spMkLst>
            <pc:docMk/>
            <pc:sldMk cId="796439887" sldId="264"/>
            <ac:spMk id="9" creationId="{90AAC386-A18D-4525-AD1B-4D227ED34C84}"/>
          </ac:spMkLst>
        </pc:spChg>
        <pc:spChg chg="add">
          <ac:chgData name="Raj Deol" userId="34a51b52-23ed-4213-ba02-48d536dc6800" providerId="ADAL" clId="{866E0324-913D-47CF-ACF6-2B5CFBB2A56F}" dt="2024-08-19T18:52:10.635" v="12" actId="26606"/>
          <ac:spMkLst>
            <pc:docMk/>
            <pc:sldMk cId="796439887" sldId="264"/>
            <ac:spMk id="15" creationId="{F7422F06-6017-4361-8872-E0E2CEB20B48}"/>
          </ac:spMkLst>
        </pc:spChg>
        <pc:graphicFrameChg chg="add del">
          <ac:chgData name="Raj Deol" userId="34a51b52-23ed-4213-ba02-48d536dc6800" providerId="ADAL" clId="{866E0324-913D-47CF-ACF6-2B5CFBB2A56F}" dt="2024-08-19T18:52:05.131" v="9" actId="26606"/>
          <ac:graphicFrameMkLst>
            <pc:docMk/>
            <pc:sldMk cId="796439887" sldId="264"/>
            <ac:graphicFrameMk id="5" creationId="{A19E91B8-75C2-1DD0-6FE5-7A0F169B4B67}"/>
          </ac:graphicFrameMkLst>
        </pc:graphicFrameChg>
        <pc:graphicFrameChg chg="add del">
          <ac:chgData name="Raj Deol" userId="34a51b52-23ed-4213-ba02-48d536dc6800" providerId="ADAL" clId="{866E0324-913D-47CF-ACF6-2B5CFBB2A56F}" dt="2024-08-19T18:52:10.632" v="11" actId="26606"/>
          <ac:graphicFrameMkLst>
            <pc:docMk/>
            <pc:sldMk cId="796439887" sldId="264"/>
            <ac:graphicFrameMk id="13" creationId="{465E9FDE-9CEF-0DA7-9F0E-343410241491}"/>
          </ac:graphicFrameMkLst>
        </pc:graphicFrameChg>
        <pc:graphicFrameChg chg="add">
          <ac:chgData name="Raj Deol" userId="34a51b52-23ed-4213-ba02-48d536dc6800" providerId="ADAL" clId="{866E0324-913D-47CF-ACF6-2B5CFBB2A56F}" dt="2024-08-19T18:52:10.635" v="12" actId="26606"/>
          <ac:graphicFrameMkLst>
            <pc:docMk/>
            <pc:sldMk cId="796439887" sldId="264"/>
            <ac:graphicFrameMk id="16" creationId="{792AD8F4-2C77-EBA2-C2DD-93EB8A1E3E46}"/>
          </ac:graphicFrameMkLst>
        </pc:graphicFrameChg>
        <pc:cxnChg chg="add del">
          <ac:chgData name="Raj Deol" userId="34a51b52-23ed-4213-ba02-48d536dc6800" providerId="ADAL" clId="{866E0324-913D-47CF-ACF6-2B5CFBB2A56F}" dt="2024-08-19T18:52:05.131" v="9" actId="26606"/>
          <ac:cxnSpMkLst>
            <pc:docMk/>
            <pc:sldMk cId="796439887" sldId="264"/>
            <ac:cxnSpMk id="11" creationId="{C34C4AD0-FE94-4E84-ACA6-CC5BF1A11822}"/>
          </ac:cxnSpMkLst>
        </pc:cxnChg>
      </pc:sldChg>
      <pc:sldChg chg="addSp delSp modSp mod setBg">
        <pc:chgData name="Raj Deol" userId="34a51b52-23ed-4213-ba02-48d536dc6800" providerId="ADAL" clId="{866E0324-913D-47CF-ACF6-2B5CFBB2A56F}" dt="2024-08-19T18:52:34.879" v="13" actId="26606"/>
        <pc:sldMkLst>
          <pc:docMk/>
          <pc:sldMk cId="3724900565" sldId="265"/>
        </pc:sldMkLst>
        <pc:spChg chg="mod">
          <ac:chgData name="Raj Deol" userId="34a51b52-23ed-4213-ba02-48d536dc6800" providerId="ADAL" clId="{866E0324-913D-47CF-ACF6-2B5CFBB2A56F}" dt="2024-08-19T18:52:34.879" v="13" actId="26606"/>
          <ac:spMkLst>
            <pc:docMk/>
            <pc:sldMk cId="3724900565" sldId="265"/>
            <ac:spMk id="2" creationId="{553612A8-0EA1-4FFC-A81B-83BA6B065228}"/>
          </ac:spMkLst>
        </pc:spChg>
        <pc:spChg chg="del">
          <ac:chgData name="Raj Deol" userId="34a51b52-23ed-4213-ba02-48d536dc6800" providerId="ADAL" clId="{866E0324-913D-47CF-ACF6-2B5CFBB2A56F}" dt="2024-08-19T18:52:34.879" v="13" actId="26606"/>
          <ac:spMkLst>
            <pc:docMk/>
            <pc:sldMk cId="3724900565" sldId="265"/>
            <ac:spMk id="3" creationId="{14A8D500-5D1A-7D7A-7C3E-8069EDE969AC}"/>
          </ac:spMkLst>
        </pc:spChg>
        <pc:spChg chg="add">
          <ac:chgData name="Raj Deol" userId="34a51b52-23ed-4213-ba02-48d536dc6800" providerId="ADAL" clId="{866E0324-913D-47CF-ACF6-2B5CFBB2A56F}" dt="2024-08-19T18:52:34.879" v="13" actId="26606"/>
          <ac:spMkLst>
            <pc:docMk/>
            <pc:sldMk cId="3724900565" sldId="265"/>
            <ac:spMk id="9" creationId="{F7422F06-6017-4361-8872-E0E2CEB20B48}"/>
          </ac:spMkLst>
        </pc:spChg>
        <pc:graphicFrameChg chg="add">
          <ac:chgData name="Raj Deol" userId="34a51b52-23ed-4213-ba02-48d536dc6800" providerId="ADAL" clId="{866E0324-913D-47CF-ACF6-2B5CFBB2A56F}" dt="2024-08-19T18:52:34.879" v="13" actId="26606"/>
          <ac:graphicFrameMkLst>
            <pc:docMk/>
            <pc:sldMk cId="3724900565" sldId="265"/>
            <ac:graphicFrameMk id="5" creationId="{D0FCE8E6-0881-5682-4EA6-43C0DECE38D7}"/>
          </ac:graphicFrameMkLst>
        </pc:graphicFrameChg>
      </pc:sldChg>
      <pc:sldChg chg="modSp mod">
        <pc:chgData name="Raj Deol" userId="34a51b52-23ed-4213-ba02-48d536dc6800" providerId="ADAL" clId="{866E0324-913D-47CF-ACF6-2B5CFBB2A56F}" dt="2024-08-19T19:26:38.170" v="462" actId="14100"/>
        <pc:sldMkLst>
          <pc:docMk/>
          <pc:sldMk cId="130611118" sldId="266"/>
        </pc:sldMkLst>
        <pc:spChg chg="mod">
          <ac:chgData name="Raj Deol" userId="34a51b52-23ed-4213-ba02-48d536dc6800" providerId="ADAL" clId="{866E0324-913D-47CF-ACF6-2B5CFBB2A56F}" dt="2024-08-19T19:26:33.627" v="461" actId="1076"/>
          <ac:spMkLst>
            <pc:docMk/>
            <pc:sldMk cId="130611118" sldId="266"/>
            <ac:spMk id="2" creationId="{84A127C1-E749-BC56-A71A-36AA77F71395}"/>
          </ac:spMkLst>
        </pc:spChg>
        <pc:spChg chg="mod">
          <ac:chgData name="Raj Deol" userId="34a51b52-23ed-4213-ba02-48d536dc6800" providerId="ADAL" clId="{866E0324-913D-47CF-ACF6-2B5CFBB2A56F}" dt="2024-08-19T19:26:38.170" v="462" actId="14100"/>
          <ac:spMkLst>
            <pc:docMk/>
            <pc:sldMk cId="130611118" sldId="266"/>
            <ac:spMk id="3" creationId="{955EA328-FC61-E99B-40A0-C5BC1C6ACBE8}"/>
          </ac:spMkLst>
        </pc:spChg>
      </pc:sldChg>
      <pc:sldChg chg="addSp modSp mod setBg setClrOvrMap">
        <pc:chgData name="Raj Deol" userId="34a51b52-23ed-4213-ba02-48d536dc6800" providerId="ADAL" clId="{866E0324-913D-47CF-ACF6-2B5CFBB2A56F}" dt="2024-08-19T19:25:21.531" v="459" actId="2710"/>
        <pc:sldMkLst>
          <pc:docMk/>
          <pc:sldMk cId="344949198" sldId="268"/>
        </pc:sldMkLst>
        <pc:spChg chg="mod">
          <ac:chgData name="Raj Deol" userId="34a51b52-23ed-4213-ba02-48d536dc6800" providerId="ADAL" clId="{866E0324-913D-47CF-ACF6-2B5CFBB2A56F}" dt="2024-08-19T19:24:36.032" v="448" actId="26606"/>
          <ac:spMkLst>
            <pc:docMk/>
            <pc:sldMk cId="344949198" sldId="268"/>
            <ac:spMk id="2" creationId="{6AAFD7C1-6574-0255-C779-D15DCE11D698}"/>
          </ac:spMkLst>
        </pc:spChg>
        <pc:spChg chg="mod">
          <ac:chgData name="Raj Deol" userId="34a51b52-23ed-4213-ba02-48d536dc6800" providerId="ADAL" clId="{866E0324-913D-47CF-ACF6-2B5CFBB2A56F}" dt="2024-08-19T19:25:21.531" v="459" actId="2710"/>
          <ac:spMkLst>
            <pc:docMk/>
            <pc:sldMk cId="344949198" sldId="268"/>
            <ac:spMk id="3" creationId="{A53E992E-3938-CD5C-10EE-483A1F4ADE99}"/>
          </ac:spMkLst>
        </pc:spChg>
        <pc:spChg chg="add">
          <ac:chgData name="Raj Deol" userId="34a51b52-23ed-4213-ba02-48d536dc6800" providerId="ADAL" clId="{866E0324-913D-47CF-ACF6-2B5CFBB2A56F}" dt="2024-08-19T19:24:36.032" v="448" actId="26606"/>
          <ac:spMkLst>
            <pc:docMk/>
            <pc:sldMk cId="344949198" sldId="268"/>
            <ac:spMk id="8" creationId="{70D4A79B-06B2-4FE7-9CF6-54D940A8FEA3}"/>
          </ac:spMkLst>
        </pc:spChg>
        <pc:spChg chg="add">
          <ac:chgData name="Raj Deol" userId="34a51b52-23ed-4213-ba02-48d536dc6800" providerId="ADAL" clId="{866E0324-913D-47CF-ACF6-2B5CFBB2A56F}" dt="2024-08-19T19:24:36.032" v="448" actId="26606"/>
          <ac:spMkLst>
            <pc:docMk/>
            <pc:sldMk cId="344949198" sldId="268"/>
            <ac:spMk id="10" creationId="{4BBFA14D-8E4F-42D4-B5A0-9588A6A45452}"/>
          </ac:spMkLst>
        </pc:spChg>
        <pc:cxnChg chg="add">
          <ac:chgData name="Raj Deol" userId="34a51b52-23ed-4213-ba02-48d536dc6800" providerId="ADAL" clId="{866E0324-913D-47CF-ACF6-2B5CFBB2A56F}" dt="2024-08-19T19:24:36.032" v="448" actId="26606"/>
          <ac:cxnSpMkLst>
            <pc:docMk/>
            <pc:sldMk cId="344949198" sldId="268"/>
            <ac:cxnSpMk id="12" creationId="{610B2B88-1A1B-486B-9366-918FE2E71D41}"/>
          </ac:cxnSpMkLst>
        </pc:cxnChg>
      </pc:sldChg>
      <pc:sldChg chg="addSp delSp modSp mod setBg">
        <pc:chgData name="Raj Deol" userId="34a51b52-23ed-4213-ba02-48d536dc6800" providerId="ADAL" clId="{866E0324-913D-47CF-ACF6-2B5CFBB2A56F}" dt="2024-08-19T19:04:17.600" v="200" actId="255"/>
        <pc:sldMkLst>
          <pc:docMk/>
          <pc:sldMk cId="829602028" sldId="271"/>
        </pc:sldMkLst>
        <pc:spChg chg="mod">
          <ac:chgData name="Raj Deol" userId="34a51b52-23ed-4213-ba02-48d536dc6800" providerId="ADAL" clId="{866E0324-913D-47CF-ACF6-2B5CFBB2A56F}" dt="2024-08-19T19:00:21.942" v="122" actId="26606"/>
          <ac:spMkLst>
            <pc:docMk/>
            <pc:sldMk cId="829602028" sldId="271"/>
            <ac:spMk id="2" creationId="{B0A26B11-2BE3-45C3-818B-92D581C19C7A}"/>
          </ac:spMkLst>
        </pc:spChg>
        <pc:spChg chg="add del">
          <ac:chgData name="Raj Deol" userId="34a51b52-23ed-4213-ba02-48d536dc6800" providerId="ADAL" clId="{866E0324-913D-47CF-ACF6-2B5CFBB2A56F}" dt="2024-08-19T18:54:18.046" v="33" actId="26606"/>
          <ac:spMkLst>
            <pc:docMk/>
            <pc:sldMk cId="829602028" sldId="271"/>
            <ac:spMk id="3" creationId="{84A3E22A-8008-7B4F-124C-FD036B170346}"/>
          </ac:spMkLst>
        </pc:spChg>
        <pc:spChg chg="add">
          <ac:chgData name="Raj Deol" userId="34a51b52-23ed-4213-ba02-48d536dc6800" providerId="ADAL" clId="{866E0324-913D-47CF-ACF6-2B5CFBB2A56F}" dt="2024-08-19T19:00:21.942" v="122" actId="26606"/>
          <ac:spMkLst>
            <pc:docMk/>
            <pc:sldMk cId="829602028" sldId="271"/>
            <ac:spMk id="12" creationId="{0AE4C84F-7457-4662-AFA3-554A32B9C3DC}"/>
          </ac:spMkLst>
        </pc:spChg>
        <pc:spChg chg="add">
          <ac:chgData name="Raj Deol" userId="34a51b52-23ed-4213-ba02-48d536dc6800" providerId="ADAL" clId="{866E0324-913D-47CF-ACF6-2B5CFBB2A56F}" dt="2024-08-19T19:00:21.942" v="122" actId="26606"/>
          <ac:spMkLst>
            <pc:docMk/>
            <pc:sldMk cId="829602028" sldId="271"/>
            <ac:spMk id="14" creationId="{9DF9B39E-8A25-4BC3-B3C0-ACD46B94E6DF}"/>
          </ac:spMkLst>
        </pc:spChg>
        <pc:graphicFrameChg chg="add del">
          <ac:chgData name="Raj Deol" userId="34a51b52-23ed-4213-ba02-48d536dc6800" providerId="ADAL" clId="{866E0324-913D-47CF-ACF6-2B5CFBB2A56F}" dt="2024-08-19T18:54:18.030" v="32" actId="26606"/>
          <ac:graphicFrameMkLst>
            <pc:docMk/>
            <pc:sldMk cId="829602028" sldId="271"/>
            <ac:graphicFrameMk id="5" creationId="{45378449-8331-360E-A1AB-8150CE36BA73}"/>
          </ac:graphicFrameMkLst>
        </pc:graphicFrameChg>
        <pc:graphicFrameChg chg="add mod modGraphic">
          <ac:chgData name="Raj Deol" userId="34a51b52-23ed-4213-ba02-48d536dc6800" providerId="ADAL" clId="{866E0324-913D-47CF-ACF6-2B5CFBB2A56F}" dt="2024-08-19T19:04:17.600" v="200" actId="255"/>
          <ac:graphicFrameMkLst>
            <pc:docMk/>
            <pc:sldMk cId="829602028" sldId="271"/>
            <ac:graphicFrameMk id="7" creationId="{5C4D5ED6-85CA-941E-7269-06E96FA802D8}"/>
          </ac:graphicFrameMkLst>
        </pc:graphicFrameChg>
        <pc:cxnChg chg="add">
          <ac:chgData name="Raj Deol" userId="34a51b52-23ed-4213-ba02-48d536dc6800" providerId="ADAL" clId="{866E0324-913D-47CF-ACF6-2B5CFBB2A56F}" dt="2024-08-19T19:00:21.942" v="122" actId="26606"/>
          <ac:cxnSpMkLst>
            <pc:docMk/>
            <pc:sldMk cId="829602028" sldId="271"/>
            <ac:cxnSpMk id="16" creationId="{BA91CE2E-0B4F-41F3-95F2-0EB7003685D2}"/>
          </ac:cxnSpMkLst>
        </pc:cxnChg>
      </pc:sldChg>
      <pc:sldChg chg="addSp delSp modSp mod setBg">
        <pc:chgData name="Raj Deol" userId="34a51b52-23ed-4213-ba02-48d536dc6800" providerId="ADAL" clId="{866E0324-913D-47CF-ACF6-2B5CFBB2A56F}" dt="2024-08-19T19:06:59.731" v="231"/>
        <pc:sldMkLst>
          <pc:docMk/>
          <pc:sldMk cId="1813844295" sldId="272"/>
        </pc:sldMkLst>
        <pc:spChg chg="mod">
          <ac:chgData name="Raj Deol" userId="34a51b52-23ed-4213-ba02-48d536dc6800" providerId="ADAL" clId="{866E0324-913D-47CF-ACF6-2B5CFBB2A56F}" dt="2024-08-19T19:04:55.554" v="201" actId="26606"/>
          <ac:spMkLst>
            <pc:docMk/>
            <pc:sldMk cId="1813844295" sldId="272"/>
            <ac:spMk id="2" creationId="{EAC5D5DD-141B-67CC-532D-11F09939C47C}"/>
          </ac:spMkLst>
        </pc:spChg>
        <pc:spChg chg="del">
          <ac:chgData name="Raj Deol" userId="34a51b52-23ed-4213-ba02-48d536dc6800" providerId="ADAL" clId="{866E0324-913D-47CF-ACF6-2B5CFBB2A56F}" dt="2024-08-19T19:04:55.554" v="201" actId="26606"/>
          <ac:spMkLst>
            <pc:docMk/>
            <pc:sldMk cId="1813844295" sldId="272"/>
            <ac:spMk id="3" creationId="{7844A897-E0D2-0AA5-7697-ACB87ECAD24A}"/>
          </ac:spMkLst>
        </pc:spChg>
        <pc:spChg chg="add">
          <ac:chgData name="Raj Deol" userId="34a51b52-23ed-4213-ba02-48d536dc6800" providerId="ADAL" clId="{866E0324-913D-47CF-ACF6-2B5CFBB2A56F}" dt="2024-08-19T19:04:55.554" v="201" actId="26606"/>
          <ac:spMkLst>
            <pc:docMk/>
            <pc:sldMk cId="1813844295" sldId="272"/>
            <ac:spMk id="9" creationId="{F7422F06-6017-4361-8872-E0E2CEB20B48}"/>
          </ac:spMkLst>
        </pc:spChg>
        <pc:graphicFrameChg chg="add mod">
          <ac:chgData name="Raj Deol" userId="34a51b52-23ed-4213-ba02-48d536dc6800" providerId="ADAL" clId="{866E0324-913D-47CF-ACF6-2B5CFBB2A56F}" dt="2024-08-19T19:06:59.731" v="231"/>
          <ac:graphicFrameMkLst>
            <pc:docMk/>
            <pc:sldMk cId="1813844295" sldId="272"/>
            <ac:graphicFrameMk id="5" creationId="{1B610B21-BB6A-2155-DD5E-A675280957D5}"/>
          </ac:graphicFrameMkLst>
        </pc:graphicFrameChg>
      </pc:sldChg>
      <pc:sldChg chg="modSp mod">
        <pc:chgData name="Raj Deol" userId="34a51b52-23ed-4213-ba02-48d536dc6800" providerId="ADAL" clId="{866E0324-913D-47CF-ACF6-2B5CFBB2A56F}" dt="2024-08-19T19:07:13.865" v="232" actId="1076"/>
        <pc:sldMkLst>
          <pc:docMk/>
          <pc:sldMk cId="2176402253" sldId="273"/>
        </pc:sldMkLst>
        <pc:spChg chg="mod">
          <ac:chgData name="Raj Deol" userId="34a51b52-23ed-4213-ba02-48d536dc6800" providerId="ADAL" clId="{866E0324-913D-47CF-ACF6-2B5CFBB2A56F}" dt="2024-08-19T19:07:13.865" v="232" actId="1076"/>
          <ac:spMkLst>
            <pc:docMk/>
            <pc:sldMk cId="2176402253" sldId="273"/>
            <ac:spMk id="2" creationId="{EFA29935-E03B-C532-0C78-0C038F720F3E}"/>
          </ac:spMkLst>
        </pc:spChg>
      </pc:sldChg>
      <pc:sldChg chg="addSp delSp modSp mod setBg">
        <pc:chgData name="Raj Deol" userId="34a51b52-23ed-4213-ba02-48d536dc6800" providerId="ADAL" clId="{866E0324-913D-47CF-ACF6-2B5CFBB2A56F}" dt="2024-08-19T19:07:52.116" v="248" actId="404"/>
        <pc:sldMkLst>
          <pc:docMk/>
          <pc:sldMk cId="4071500215" sldId="274"/>
        </pc:sldMkLst>
        <pc:spChg chg="mod">
          <ac:chgData name="Raj Deol" userId="34a51b52-23ed-4213-ba02-48d536dc6800" providerId="ADAL" clId="{866E0324-913D-47CF-ACF6-2B5CFBB2A56F}" dt="2024-08-19T19:07:26.365" v="233" actId="26606"/>
          <ac:spMkLst>
            <pc:docMk/>
            <pc:sldMk cId="4071500215" sldId="274"/>
            <ac:spMk id="2" creationId="{73C967FA-AA7B-5FB7-42E8-FF40E2303D4B}"/>
          </ac:spMkLst>
        </pc:spChg>
        <pc:spChg chg="del">
          <ac:chgData name="Raj Deol" userId="34a51b52-23ed-4213-ba02-48d536dc6800" providerId="ADAL" clId="{866E0324-913D-47CF-ACF6-2B5CFBB2A56F}" dt="2024-08-19T19:07:26.365" v="233" actId="26606"/>
          <ac:spMkLst>
            <pc:docMk/>
            <pc:sldMk cId="4071500215" sldId="274"/>
            <ac:spMk id="3" creationId="{DD5B9A96-0F6D-D5F4-6D99-0EF2C9E13A00}"/>
          </ac:spMkLst>
        </pc:spChg>
        <pc:graphicFrameChg chg="add mod modGraphic">
          <ac:chgData name="Raj Deol" userId="34a51b52-23ed-4213-ba02-48d536dc6800" providerId="ADAL" clId="{866E0324-913D-47CF-ACF6-2B5CFBB2A56F}" dt="2024-08-19T19:07:52.116" v="248" actId="404"/>
          <ac:graphicFrameMkLst>
            <pc:docMk/>
            <pc:sldMk cId="4071500215" sldId="274"/>
            <ac:graphicFrameMk id="5" creationId="{45507D3F-992E-6A60-BC3B-321069FC9733}"/>
          </ac:graphicFrameMkLst>
        </pc:graphicFrameChg>
      </pc:sldChg>
      <pc:sldChg chg="addSp delSp modSp mod setBg">
        <pc:chgData name="Raj Deol" userId="34a51b52-23ed-4213-ba02-48d536dc6800" providerId="ADAL" clId="{866E0324-913D-47CF-ACF6-2B5CFBB2A56F}" dt="2024-08-19T19:27:35.909" v="491" actId="27636"/>
        <pc:sldMkLst>
          <pc:docMk/>
          <pc:sldMk cId="1372387936" sldId="276"/>
        </pc:sldMkLst>
        <pc:spChg chg="mod">
          <ac:chgData name="Raj Deol" userId="34a51b52-23ed-4213-ba02-48d536dc6800" providerId="ADAL" clId="{866E0324-913D-47CF-ACF6-2B5CFBB2A56F}" dt="2024-08-19T19:27:24.397" v="480" actId="26606"/>
          <ac:spMkLst>
            <pc:docMk/>
            <pc:sldMk cId="1372387936" sldId="276"/>
            <ac:spMk id="2" creationId="{8CCC1D79-303C-5B0B-5749-C2A3C2CF021E}"/>
          </ac:spMkLst>
        </pc:spChg>
        <pc:spChg chg="mod">
          <ac:chgData name="Raj Deol" userId="34a51b52-23ed-4213-ba02-48d536dc6800" providerId="ADAL" clId="{866E0324-913D-47CF-ACF6-2B5CFBB2A56F}" dt="2024-08-19T19:27:35.909" v="491" actId="27636"/>
          <ac:spMkLst>
            <pc:docMk/>
            <pc:sldMk cId="1372387936" sldId="276"/>
            <ac:spMk id="3" creationId="{9827AFD4-43D1-DD59-D706-B12E5080AC03}"/>
          </ac:spMkLst>
        </pc:spChg>
        <pc:spChg chg="add del">
          <ac:chgData name="Raj Deol" userId="34a51b52-23ed-4213-ba02-48d536dc6800" providerId="ADAL" clId="{866E0324-913D-47CF-ACF6-2B5CFBB2A56F}" dt="2024-08-19T19:27:24.397" v="480" actId="26606"/>
          <ac:spMkLst>
            <pc:docMk/>
            <pc:sldMk cId="1372387936" sldId="276"/>
            <ac:spMk id="10" creationId="{81AEB8A9-B768-4E30-BA55-D919E6687343}"/>
          </ac:spMkLst>
        </pc:spChg>
        <pc:picChg chg="add mod">
          <ac:chgData name="Raj Deol" userId="34a51b52-23ed-4213-ba02-48d536dc6800" providerId="ADAL" clId="{866E0324-913D-47CF-ACF6-2B5CFBB2A56F}" dt="2024-08-19T19:27:27.524" v="482" actId="1076"/>
          <ac:picMkLst>
            <pc:docMk/>
            <pc:sldMk cId="1372387936" sldId="276"/>
            <ac:picMk id="7" creationId="{2478437F-FE12-FD3C-1932-C3DBD2E76613}"/>
          </ac:picMkLst>
        </pc:picChg>
      </pc:sldChg>
      <pc:sldChg chg="addSp delSp modSp mod setBg setClrOvrMap">
        <pc:chgData name="Raj Deol" userId="34a51b52-23ed-4213-ba02-48d536dc6800" providerId="ADAL" clId="{866E0324-913D-47CF-ACF6-2B5CFBB2A56F}" dt="2024-08-19T19:23:23.991" v="447" actId="1076"/>
        <pc:sldMkLst>
          <pc:docMk/>
          <pc:sldMk cId="2957739219" sldId="280"/>
        </pc:sldMkLst>
        <pc:spChg chg="mod ord">
          <ac:chgData name="Raj Deol" userId="34a51b52-23ed-4213-ba02-48d536dc6800" providerId="ADAL" clId="{866E0324-913D-47CF-ACF6-2B5CFBB2A56F}" dt="2024-08-19T19:22:48.623" v="429" actId="26606"/>
          <ac:spMkLst>
            <pc:docMk/>
            <pc:sldMk cId="2957739219" sldId="280"/>
            <ac:spMk id="2" creationId="{A28E81B9-950A-5A4D-1DB4-22CB4E654B77}"/>
          </ac:spMkLst>
        </pc:spChg>
        <pc:spChg chg="mod">
          <ac:chgData name="Raj Deol" userId="34a51b52-23ed-4213-ba02-48d536dc6800" providerId="ADAL" clId="{866E0324-913D-47CF-ACF6-2B5CFBB2A56F}" dt="2024-08-19T19:23:23.991" v="447" actId="1076"/>
          <ac:spMkLst>
            <pc:docMk/>
            <pc:sldMk cId="2957739219" sldId="280"/>
            <ac:spMk id="3" creationId="{79D8AC38-0EB0-752B-095A-DAD440FA54A7}"/>
          </ac:spMkLst>
        </pc:spChg>
        <pc:spChg chg="add del">
          <ac:chgData name="Raj Deol" userId="34a51b52-23ed-4213-ba02-48d536dc6800" providerId="ADAL" clId="{866E0324-913D-47CF-ACF6-2B5CFBB2A56F}" dt="2024-08-19T19:21:42.115" v="413" actId="26606"/>
          <ac:spMkLst>
            <pc:docMk/>
            <pc:sldMk cId="2957739219" sldId="280"/>
            <ac:spMk id="8" creationId="{CB65F1FB-88AD-4C33-8456-49272EFD3BC9}"/>
          </ac:spMkLst>
        </pc:spChg>
        <pc:spChg chg="add del">
          <ac:chgData name="Raj Deol" userId="34a51b52-23ed-4213-ba02-48d536dc6800" providerId="ADAL" clId="{866E0324-913D-47CF-ACF6-2B5CFBB2A56F}" dt="2024-08-19T19:21:42.115" v="413" actId="26606"/>
          <ac:spMkLst>
            <pc:docMk/>
            <pc:sldMk cId="2957739219" sldId="280"/>
            <ac:spMk id="10" creationId="{D4CFFEC7-E77E-419D-B1B5-335DA4C743B8}"/>
          </ac:spMkLst>
        </pc:spChg>
        <pc:spChg chg="add del">
          <ac:chgData name="Raj Deol" userId="34a51b52-23ed-4213-ba02-48d536dc6800" providerId="ADAL" clId="{866E0324-913D-47CF-ACF6-2B5CFBB2A56F}" dt="2024-08-19T19:21:42.115" v="413" actId="26606"/>
          <ac:spMkLst>
            <pc:docMk/>
            <pc:sldMk cId="2957739219" sldId="280"/>
            <ac:spMk id="12" creationId="{C575C10F-5FA1-48E0-9E3A-852A33AFD80E}"/>
          </ac:spMkLst>
        </pc:spChg>
        <pc:spChg chg="add del">
          <ac:chgData name="Raj Deol" userId="34a51b52-23ed-4213-ba02-48d536dc6800" providerId="ADAL" clId="{866E0324-913D-47CF-ACF6-2B5CFBB2A56F}" dt="2024-08-19T19:21:44.148" v="415" actId="26606"/>
          <ac:spMkLst>
            <pc:docMk/>
            <pc:sldMk cId="2957739219" sldId="280"/>
            <ac:spMk id="14" creationId="{F9F40211-4307-4706-AE59-83AC153FBFFA}"/>
          </ac:spMkLst>
        </pc:spChg>
        <pc:spChg chg="add del">
          <ac:chgData name="Raj Deol" userId="34a51b52-23ed-4213-ba02-48d536dc6800" providerId="ADAL" clId="{866E0324-913D-47CF-ACF6-2B5CFBB2A56F}" dt="2024-08-19T19:21:44.148" v="415" actId="26606"/>
          <ac:spMkLst>
            <pc:docMk/>
            <pc:sldMk cId="2957739219" sldId="280"/>
            <ac:spMk id="15" creationId="{007CF805-C4DF-4548-AA08-7997CD552487}"/>
          </ac:spMkLst>
        </pc:spChg>
        <pc:spChg chg="add del">
          <ac:chgData name="Raj Deol" userId="34a51b52-23ed-4213-ba02-48d536dc6800" providerId="ADAL" clId="{866E0324-913D-47CF-ACF6-2B5CFBB2A56F}" dt="2024-08-19T19:21:44.148" v="415" actId="26606"/>
          <ac:spMkLst>
            <pc:docMk/>
            <pc:sldMk cId="2957739219" sldId="280"/>
            <ac:spMk id="16" creationId="{BC82E0D7-37D0-4C31-B2DA-233C8F10C968}"/>
          </ac:spMkLst>
        </pc:spChg>
        <pc:spChg chg="add del">
          <ac:chgData name="Raj Deol" userId="34a51b52-23ed-4213-ba02-48d536dc6800" providerId="ADAL" clId="{866E0324-913D-47CF-ACF6-2B5CFBB2A56F}" dt="2024-08-19T19:21:46.449" v="417" actId="26606"/>
          <ac:spMkLst>
            <pc:docMk/>
            <pc:sldMk cId="2957739219" sldId="280"/>
            <ac:spMk id="19" creationId="{E08749FB-5801-45C8-BF7B-840E23F8A255}"/>
          </ac:spMkLst>
        </pc:spChg>
        <pc:spChg chg="add del">
          <ac:chgData name="Raj Deol" userId="34a51b52-23ed-4213-ba02-48d536dc6800" providerId="ADAL" clId="{866E0324-913D-47CF-ACF6-2B5CFBB2A56F}" dt="2024-08-19T19:21:46.449" v="417" actId="26606"/>
          <ac:spMkLst>
            <pc:docMk/>
            <pc:sldMk cId="2957739219" sldId="280"/>
            <ac:spMk id="20" creationId="{DAA7C513-277B-4325-9779-116946C0D319}"/>
          </ac:spMkLst>
        </pc:spChg>
        <pc:spChg chg="add del">
          <ac:chgData name="Raj Deol" userId="34a51b52-23ed-4213-ba02-48d536dc6800" providerId="ADAL" clId="{866E0324-913D-47CF-ACF6-2B5CFBB2A56F}" dt="2024-08-19T19:21:46.449" v="417" actId="26606"/>
          <ac:spMkLst>
            <pc:docMk/>
            <pc:sldMk cId="2957739219" sldId="280"/>
            <ac:spMk id="21" creationId="{A20F6923-DC2F-4143-ACA0-519D0FE6C7E7}"/>
          </ac:spMkLst>
        </pc:spChg>
        <pc:spChg chg="add del">
          <ac:chgData name="Raj Deol" userId="34a51b52-23ed-4213-ba02-48d536dc6800" providerId="ADAL" clId="{866E0324-913D-47CF-ACF6-2B5CFBB2A56F}" dt="2024-08-19T19:21:46.449" v="417" actId="26606"/>
          <ac:spMkLst>
            <pc:docMk/>
            <pc:sldMk cId="2957739219" sldId="280"/>
            <ac:spMk id="22" creationId="{8319B32C-704E-4A0B-BD7B-186B70511A5B}"/>
          </ac:spMkLst>
        </pc:spChg>
        <pc:spChg chg="add del">
          <ac:chgData name="Raj Deol" userId="34a51b52-23ed-4213-ba02-48d536dc6800" providerId="ADAL" clId="{866E0324-913D-47CF-ACF6-2B5CFBB2A56F}" dt="2024-08-19T19:21:57.203" v="419" actId="26606"/>
          <ac:spMkLst>
            <pc:docMk/>
            <pc:sldMk cId="2957739219" sldId="280"/>
            <ac:spMk id="24" creationId="{647F247E-B679-44E9-93C2-B2DD5EFB2B8D}"/>
          </ac:spMkLst>
        </pc:spChg>
        <pc:spChg chg="add del">
          <ac:chgData name="Raj Deol" userId="34a51b52-23ed-4213-ba02-48d536dc6800" providerId="ADAL" clId="{866E0324-913D-47CF-ACF6-2B5CFBB2A56F}" dt="2024-08-19T19:21:57.203" v="419" actId="26606"/>
          <ac:spMkLst>
            <pc:docMk/>
            <pc:sldMk cId="2957739219" sldId="280"/>
            <ac:spMk id="25" creationId="{FEE15661-B0F2-42AE-A75B-0999B2CF5983}"/>
          </ac:spMkLst>
        </pc:spChg>
        <pc:spChg chg="add del">
          <ac:chgData name="Raj Deol" userId="34a51b52-23ed-4213-ba02-48d536dc6800" providerId="ADAL" clId="{866E0324-913D-47CF-ACF6-2B5CFBB2A56F}" dt="2024-08-19T19:21:57.203" v="419" actId="26606"/>
          <ac:spMkLst>
            <pc:docMk/>
            <pc:sldMk cId="2957739219" sldId="280"/>
            <ac:spMk id="26" creationId="{354706C1-38B7-4C23-8749-906CB0DC80A8}"/>
          </ac:spMkLst>
        </pc:spChg>
        <pc:spChg chg="add del">
          <ac:chgData name="Raj Deol" userId="34a51b52-23ed-4213-ba02-48d536dc6800" providerId="ADAL" clId="{866E0324-913D-47CF-ACF6-2B5CFBB2A56F}" dt="2024-08-19T19:22:48.623" v="429" actId="26606"/>
          <ac:spMkLst>
            <pc:docMk/>
            <pc:sldMk cId="2957739219" sldId="280"/>
            <ac:spMk id="29" creationId="{A10C41F2-1746-4431-9B52-B9F147A896B8}"/>
          </ac:spMkLst>
        </pc:spChg>
        <pc:spChg chg="add del">
          <ac:chgData name="Raj Deol" userId="34a51b52-23ed-4213-ba02-48d536dc6800" providerId="ADAL" clId="{866E0324-913D-47CF-ACF6-2B5CFBB2A56F}" dt="2024-08-19T19:22:48.623" v="429" actId="26606"/>
          <ac:spMkLst>
            <pc:docMk/>
            <pc:sldMk cId="2957739219" sldId="280"/>
            <ac:spMk id="30" creationId="{7984928E-D694-4849-BBAD-D7C7DC405478}"/>
          </ac:spMkLst>
        </pc:spChg>
        <pc:spChg chg="add del">
          <ac:chgData name="Raj Deol" userId="34a51b52-23ed-4213-ba02-48d536dc6800" providerId="ADAL" clId="{866E0324-913D-47CF-ACF6-2B5CFBB2A56F}" dt="2024-08-19T19:22:48.623" v="429" actId="26606"/>
          <ac:spMkLst>
            <pc:docMk/>
            <pc:sldMk cId="2957739219" sldId="280"/>
            <ac:spMk id="31" creationId="{A24A153C-9BEC-46E7-9AA4-DFC65A2B1A87}"/>
          </ac:spMkLst>
        </pc:spChg>
        <pc:spChg chg="add">
          <ac:chgData name="Raj Deol" userId="34a51b52-23ed-4213-ba02-48d536dc6800" providerId="ADAL" clId="{866E0324-913D-47CF-ACF6-2B5CFBB2A56F}" dt="2024-08-19T19:22:48.623" v="429" actId="26606"/>
          <ac:spMkLst>
            <pc:docMk/>
            <pc:sldMk cId="2957739219" sldId="280"/>
            <ac:spMk id="37" creationId="{B0890400-BB8B-4A44-AB63-65C7CA223EBA}"/>
          </ac:spMkLst>
        </pc:spChg>
        <pc:cxnChg chg="add del">
          <ac:chgData name="Raj Deol" userId="34a51b52-23ed-4213-ba02-48d536dc6800" providerId="ADAL" clId="{866E0324-913D-47CF-ACF6-2B5CFBB2A56F}" dt="2024-08-19T19:21:44.148" v="415" actId="26606"/>
          <ac:cxnSpMkLst>
            <pc:docMk/>
            <pc:sldMk cId="2957739219" sldId="280"/>
            <ac:cxnSpMk id="17" creationId="{1AD3A364-FD48-4C42-B623-DAD0C3ED6B47}"/>
          </ac:cxnSpMkLst>
        </pc:cxnChg>
        <pc:cxnChg chg="add del">
          <ac:chgData name="Raj Deol" userId="34a51b52-23ed-4213-ba02-48d536dc6800" providerId="ADAL" clId="{866E0324-913D-47CF-ACF6-2B5CFBB2A56F}" dt="2024-08-19T19:21:57.203" v="419" actId="26606"/>
          <ac:cxnSpMkLst>
            <pc:docMk/>
            <pc:sldMk cId="2957739219" sldId="280"/>
            <ac:cxnSpMk id="27" creationId="{CD161189-7A5B-4B2B-93DC-777102994750}"/>
          </ac:cxnSpMkLst>
        </pc:cxnChg>
        <pc:cxnChg chg="add del">
          <ac:chgData name="Raj Deol" userId="34a51b52-23ed-4213-ba02-48d536dc6800" providerId="ADAL" clId="{866E0324-913D-47CF-ACF6-2B5CFBB2A56F}" dt="2024-08-19T19:22:48.623" v="429" actId="26606"/>
          <ac:cxnSpMkLst>
            <pc:docMk/>
            <pc:sldMk cId="2957739219" sldId="280"/>
            <ac:cxnSpMk id="32" creationId="{99237721-19CF-41B1-AA0A-E1E1A8282D52}"/>
          </ac:cxnSpMkLst>
        </pc:cxnChg>
        <pc:cxnChg chg="add">
          <ac:chgData name="Raj Deol" userId="34a51b52-23ed-4213-ba02-48d536dc6800" providerId="ADAL" clId="{866E0324-913D-47CF-ACF6-2B5CFBB2A56F}" dt="2024-08-19T19:22:48.623" v="429" actId="26606"/>
          <ac:cxnSpMkLst>
            <pc:docMk/>
            <pc:sldMk cId="2957739219" sldId="280"/>
            <ac:cxnSpMk id="39" creationId="{4D39B797-CDC6-4529-8A36-9CBFC9816337}"/>
          </ac:cxnSpMkLst>
        </pc:cxnChg>
      </pc:sldChg>
      <pc:sldChg chg="addSp delSp modSp mod setBg">
        <pc:chgData name="Raj Deol" userId="34a51b52-23ed-4213-ba02-48d536dc6800" providerId="ADAL" clId="{866E0324-913D-47CF-ACF6-2B5CFBB2A56F}" dt="2024-08-19T19:18:01.220" v="408" actId="403"/>
        <pc:sldMkLst>
          <pc:docMk/>
          <pc:sldMk cId="4065491574" sldId="281"/>
        </pc:sldMkLst>
        <pc:spChg chg="mod">
          <ac:chgData name="Raj Deol" userId="34a51b52-23ed-4213-ba02-48d536dc6800" providerId="ADAL" clId="{866E0324-913D-47CF-ACF6-2B5CFBB2A56F}" dt="2024-08-19T19:17:21.758" v="400" actId="26606"/>
          <ac:spMkLst>
            <pc:docMk/>
            <pc:sldMk cId="4065491574" sldId="281"/>
            <ac:spMk id="2" creationId="{883D4DB3-BD99-B5D3-8156-41F84F6617CB}"/>
          </ac:spMkLst>
        </pc:spChg>
        <pc:spChg chg="del">
          <ac:chgData name="Raj Deol" userId="34a51b52-23ed-4213-ba02-48d536dc6800" providerId="ADAL" clId="{866E0324-913D-47CF-ACF6-2B5CFBB2A56F}" dt="2024-08-19T19:17:21.758" v="400" actId="26606"/>
          <ac:spMkLst>
            <pc:docMk/>
            <pc:sldMk cId="4065491574" sldId="281"/>
            <ac:spMk id="3" creationId="{2F2B1356-9D79-4F25-1142-65843F13E569}"/>
          </ac:spMkLst>
        </pc:spChg>
        <pc:spChg chg="add">
          <ac:chgData name="Raj Deol" userId="34a51b52-23ed-4213-ba02-48d536dc6800" providerId="ADAL" clId="{866E0324-913D-47CF-ACF6-2B5CFBB2A56F}" dt="2024-08-19T19:17:21.758" v="400" actId="26606"/>
          <ac:spMkLst>
            <pc:docMk/>
            <pc:sldMk cId="4065491574" sldId="281"/>
            <ac:spMk id="9" creationId="{FABE753E-4156-4486-B269-C34C2220E13B}"/>
          </ac:spMkLst>
        </pc:spChg>
        <pc:spChg chg="add">
          <ac:chgData name="Raj Deol" userId="34a51b52-23ed-4213-ba02-48d536dc6800" providerId="ADAL" clId="{866E0324-913D-47CF-ACF6-2B5CFBB2A56F}" dt="2024-08-19T19:17:21.758" v="400" actId="26606"/>
          <ac:spMkLst>
            <pc:docMk/>
            <pc:sldMk cId="4065491574" sldId="281"/>
            <ac:spMk id="11" creationId="{DB9BFE9F-67FE-4BBC-BFED-6AA4C51D0049}"/>
          </ac:spMkLst>
        </pc:spChg>
        <pc:graphicFrameChg chg="add mod modGraphic">
          <ac:chgData name="Raj Deol" userId="34a51b52-23ed-4213-ba02-48d536dc6800" providerId="ADAL" clId="{866E0324-913D-47CF-ACF6-2B5CFBB2A56F}" dt="2024-08-19T19:18:01.220" v="408" actId="403"/>
          <ac:graphicFrameMkLst>
            <pc:docMk/>
            <pc:sldMk cId="4065491574" sldId="281"/>
            <ac:graphicFrameMk id="5" creationId="{FCCF9574-2536-890E-BD16-B4E041E99360}"/>
          </ac:graphicFrameMkLst>
        </pc:graphicFrameChg>
      </pc:sldChg>
      <pc:sldChg chg="addSp delSp modSp mod setBg">
        <pc:chgData name="Raj Deol" userId="34a51b52-23ed-4213-ba02-48d536dc6800" providerId="ADAL" clId="{866E0324-913D-47CF-ACF6-2B5CFBB2A56F}" dt="2024-08-19T19:13:20.560" v="329" actId="26606"/>
        <pc:sldMkLst>
          <pc:docMk/>
          <pc:sldMk cId="3196875395" sldId="282"/>
        </pc:sldMkLst>
        <pc:spChg chg="mod">
          <ac:chgData name="Raj Deol" userId="34a51b52-23ed-4213-ba02-48d536dc6800" providerId="ADAL" clId="{866E0324-913D-47CF-ACF6-2B5CFBB2A56F}" dt="2024-08-19T19:13:20.560" v="329" actId="26606"/>
          <ac:spMkLst>
            <pc:docMk/>
            <pc:sldMk cId="3196875395" sldId="282"/>
            <ac:spMk id="2" creationId="{BC6D6F0B-F127-FCE2-E528-27E5EA2D9785}"/>
          </ac:spMkLst>
        </pc:spChg>
        <pc:spChg chg="del mod">
          <ac:chgData name="Raj Deol" userId="34a51b52-23ed-4213-ba02-48d536dc6800" providerId="ADAL" clId="{866E0324-913D-47CF-ACF6-2B5CFBB2A56F}" dt="2024-08-19T19:13:20.560" v="329" actId="26606"/>
          <ac:spMkLst>
            <pc:docMk/>
            <pc:sldMk cId="3196875395" sldId="282"/>
            <ac:spMk id="3" creationId="{FCC2146F-1597-748A-C154-922B8B3E8878}"/>
          </ac:spMkLst>
        </pc:spChg>
        <pc:spChg chg="add">
          <ac:chgData name="Raj Deol" userId="34a51b52-23ed-4213-ba02-48d536dc6800" providerId="ADAL" clId="{866E0324-913D-47CF-ACF6-2B5CFBB2A56F}" dt="2024-08-19T19:13:20.560" v="329" actId="26606"/>
          <ac:spMkLst>
            <pc:docMk/>
            <pc:sldMk cId="3196875395" sldId="282"/>
            <ac:spMk id="9" creationId="{F7422F06-6017-4361-8872-E0E2CEB20B48}"/>
          </ac:spMkLst>
        </pc:spChg>
        <pc:graphicFrameChg chg="add">
          <ac:chgData name="Raj Deol" userId="34a51b52-23ed-4213-ba02-48d536dc6800" providerId="ADAL" clId="{866E0324-913D-47CF-ACF6-2B5CFBB2A56F}" dt="2024-08-19T19:13:20.560" v="329" actId="26606"/>
          <ac:graphicFrameMkLst>
            <pc:docMk/>
            <pc:sldMk cId="3196875395" sldId="282"/>
            <ac:graphicFrameMk id="5" creationId="{511C328B-4147-7670-A6F5-C35C55587E71}"/>
          </ac:graphicFrameMkLst>
        </pc:graphicFrameChg>
      </pc:sldChg>
      <pc:sldChg chg="addSp delSp modSp mod setBg">
        <pc:chgData name="Raj Deol" userId="34a51b52-23ed-4213-ba02-48d536dc6800" providerId="ADAL" clId="{866E0324-913D-47CF-ACF6-2B5CFBB2A56F}" dt="2024-08-19T19:16:50.463" v="392" actId="255"/>
        <pc:sldMkLst>
          <pc:docMk/>
          <pc:sldMk cId="1057929505" sldId="283"/>
        </pc:sldMkLst>
        <pc:spChg chg="mod">
          <ac:chgData name="Raj Deol" userId="34a51b52-23ed-4213-ba02-48d536dc6800" providerId="ADAL" clId="{866E0324-913D-47CF-ACF6-2B5CFBB2A56F}" dt="2024-08-19T19:15:29.551" v="371" actId="26606"/>
          <ac:spMkLst>
            <pc:docMk/>
            <pc:sldMk cId="1057929505" sldId="283"/>
            <ac:spMk id="2" creationId="{9FE0E40A-24AB-9463-5FBD-A44B546823A7}"/>
          </ac:spMkLst>
        </pc:spChg>
        <pc:spChg chg="del mod">
          <ac:chgData name="Raj Deol" userId="34a51b52-23ed-4213-ba02-48d536dc6800" providerId="ADAL" clId="{866E0324-913D-47CF-ACF6-2B5CFBB2A56F}" dt="2024-08-19T19:10:17.603" v="288" actId="26606"/>
          <ac:spMkLst>
            <pc:docMk/>
            <pc:sldMk cId="1057929505" sldId="283"/>
            <ac:spMk id="3" creationId="{AF419767-E595-9413-4E8E-3AF302C1B798}"/>
          </ac:spMkLst>
        </pc:spChg>
        <pc:spChg chg="add del">
          <ac:chgData name="Raj Deol" userId="34a51b52-23ed-4213-ba02-48d536dc6800" providerId="ADAL" clId="{866E0324-913D-47CF-ACF6-2B5CFBB2A56F}" dt="2024-08-19T19:13:32.748" v="330" actId="26606"/>
          <ac:spMkLst>
            <pc:docMk/>
            <pc:sldMk cId="1057929505" sldId="283"/>
            <ac:spMk id="9" creationId="{F7422F06-6017-4361-8872-E0E2CEB20B48}"/>
          </ac:spMkLst>
        </pc:spChg>
        <pc:spChg chg="add del">
          <ac:chgData name="Raj Deol" userId="34a51b52-23ed-4213-ba02-48d536dc6800" providerId="ADAL" clId="{866E0324-913D-47CF-ACF6-2B5CFBB2A56F}" dt="2024-08-19T19:15:29.551" v="371" actId="26606"/>
          <ac:spMkLst>
            <pc:docMk/>
            <pc:sldMk cId="1057929505" sldId="283"/>
            <ac:spMk id="14" creationId="{0AE4C84F-7457-4662-AFA3-554A32B9C3DC}"/>
          </ac:spMkLst>
        </pc:spChg>
        <pc:spChg chg="add del">
          <ac:chgData name="Raj Deol" userId="34a51b52-23ed-4213-ba02-48d536dc6800" providerId="ADAL" clId="{866E0324-913D-47CF-ACF6-2B5CFBB2A56F}" dt="2024-08-19T19:15:29.551" v="371" actId="26606"/>
          <ac:spMkLst>
            <pc:docMk/>
            <pc:sldMk cId="1057929505" sldId="283"/>
            <ac:spMk id="16" creationId="{9DF9B39E-8A25-4BC3-B3C0-ACD46B94E6DF}"/>
          </ac:spMkLst>
        </pc:spChg>
        <pc:spChg chg="add del">
          <ac:chgData name="Raj Deol" userId="34a51b52-23ed-4213-ba02-48d536dc6800" providerId="ADAL" clId="{866E0324-913D-47CF-ACF6-2B5CFBB2A56F}" dt="2024-08-19T19:15:29.551" v="371" actId="26606"/>
          <ac:spMkLst>
            <pc:docMk/>
            <pc:sldMk cId="1057929505" sldId="283"/>
            <ac:spMk id="23" creationId="{883F9AA6-0DA9-4F38-AA8A-C355838EB933}"/>
          </ac:spMkLst>
        </pc:spChg>
        <pc:graphicFrameChg chg="add mod modGraphic">
          <ac:chgData name="Raj Deol" userId="34a51b52-23ed-4213-ba02-48d536dc6800" providerId="ADAL" clId="{866E0324-913D-47CF-ACF6-2B5CFBB2A56F}" dt="2024-08-19T19:16:50.463" v="392" actId="255"/>
          <ac:graphicFrameMkLst>
            <pc:docMk/>
            <pc:sldMk cId="1057929505" sldId="283"/>
            <ac:graphicFrameMk id="5" creationId="{0A58A290-0AB2-B882-82FC-27597B9052AE}"/>
          </ac:graphicFrameMkLst>
        </pc:graphicFrameChg>
        <pc:cxnChg chg="add del">
          <ac:chgData name="Raj Deol" userId="34a51b52-23ed-4213-ba02-48d536dc6800" providerId="ADAL" clId="{866E0324-913D-47CF-ACF6-2B5CFBB2A56F}" dt="2024-08-19T19:15:29.551" v="371" actId="26606"/>
          <ac:cxnSpMkLst>
            <pc:docMk/>
            <pc:sldMk cId="1057929505" sldId="283"/>
            <ac:cxnSpMk id="18" creationId="{BA91CE2E-0B4F-41F3-95F2-0EB7003685D2}"/>
          </ac:cxnSpMkLst>
        </pc:cxnChg>
        <pc:cxnChg chg="add del">
          <ac:chgData name="Raj Deol" userId="34a51b52-23ed-4213-ba02-48d536dc6800" providerId="ADAL" clId="{866E0324-913D-47CF-ACF6-2B5CFBB2A56F}" dt="2024-08-19T19:15:29.551" v="371" actId="26606"/>
          <ac:cxnSpMkLst>
            <pc:docMk/>
            <pc:sldMk cId="1057929505" sldId="283"/>
            <ac:cxnSpMk id="25" creationId="{5C45FA27-EB18-4E04-8C96-68F7A0BC1DD9}"/>
          </ac:cxnSpMkLst>
        </pc:cxnChg>
      </pc:sldChg>
      <pc:sldChg chg="addSp modSp mod setBg">
        <pc:chgData name="Raj Deol" userId="34a51b52-23ed-4213-ba02-48d536dc6800" providerId="ADAL" clId="{866E0324-913D-47CF-ACF6-2B5CFBB2A56F}" dt="2024-08-19T19:17:07.234" v="399" actId="20577"/>
        <pc:sldMkLst>
          <pc:docMk/>
          <pc:sldMk cId="3203364803" sldId="284"/>
        </pc:sldMkLst>
        <pc:spChg chg="mod">
          <ac:chgData name="Raj Deol" userId="34a51b52-23ed-4213-ba02-48d536dc6800" providerId="ADAL" clId="{866E0324-913D-47CF-ACF6-2B5CFBB2A56F}" dt="2024-08-19T19:08:17.926" v="249" actId="26606"/>
          <ac:spMkLst>
            <pc:docMk/>
            <pc:sldMk cId="3203364803" sldId="284"/>
            <ac:spMk id="2" creationId="{C53243A0-64C9-ECFC-C7D5-09E337D14407}"/>
          </ac:spMkLst>
        </pc:spChg>
        <pc:spChg chg="mod">
          <ac:chgData name="Raj Deol" userId="34a51b52-23ed-4213-ba02-48d536dc6800" providerId="ADAL" clId="{866E0324-913D-47CF-ACF6-2B5CFBB2A56F}" dt="2024-08-19T19:17:07.234" v="399" actId="20577"/>
          <ac:spMkLst>
            <pc:docMk/>
            <pc:sldMk cId="3203364803" sldId="284"/>
            <ac:spMk id="3" creationId="{C16833BD-E2AF-6FD4-9937-1192F26A8AA6}"/>
          </ac:spMkLst>
        </pc:spChg>
        <pc:spChg chg="add">
          <ac:chgData name="Raj Deol" userId="34a51b52-23ed-4213-ba02-48d536dc6800" providerId="ADAL" clId="{866E0324-913D-47CF-ACF6-2B5CFBB2A56F}" dt="2024-08-19T19:08:17.926" v="249" actId="26606"/>
          <ac:spMkLst>
            <pc:docMk/>
            <pc:sldMk cId="3203364803" sldId="284"/>
            <ac:spMk id="8" creationId="{77D7B666-D5E6-48CE-B26A-FB5E5C34AF90}"/>
          </ac:spMkLst>
        </pc:spChg>
        <pc:spChg chg="add">
          <ac:chgData name="Raj Deol" userId="34a51b52-23ed-4213-ba02-48d536dc6800" providerId="ADAL" clId="{866E0324-913D-47CF-ACF6-2B5CFBB2A56F}" dt="2024-08-19T19:08:17.926" v="249" actId="26606"/>
          <ac:spMkLst>
            <pc:docMk/>
            <pc:sldMk cId="3203364803" sldId="284"/>
            <ac:spMk id="10" creationId="{F6EE670A-A41A-44AD-BC1C-2090365EB5B3}"/>
          </ac:spMkLst>
        </pc:spChg>
      </pc:sldChg>
    </pc:docChg>
  </pc:docChgLst>
</pc:chgInfo>
</file>

<file path=ppt/diagrams/_rels/data5.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sv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s>
</file>

<file path=ppt/diagrams/_rels/drawing5.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sv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C2E058-B35E-4D94-B8CB-1586B616FAEB}"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D9882B1B-79D2-4A2E-9D46-1CE5A8661E67}">
      <dgm:prSet/>
      <dgm:spPr/>
      <dgm:t>
        <a:bodyPr/>
        <a:lstStyle/>
        <a:p>
          <a:r>
            <a:rPr lang="en-US" dirty="0">
              <a:latin typeface="Amasis MT Pro" panose="02040504050005020304" pitchFamily="18" charset="0"/>
            </a:rPr>
            <a:t>“No person in the United States shall, on the basis of sex, be excluded from participation in, be denied the benefits of, or be subjected to discrimination under any educational program or activity receiving federal financial assistance.”</a:t>
          </a:r>
        </a:p>
      </dgm:t>
    </dgm:pt>
    <dgm:pt modelId="{4337B2D1-8437-4C2A-AA78-7B7A2C045740}" type="parTrans" cxnId="{BBA85CDB-7CEB-4075-9E65-BC4497D145C5}">
      <dgm:prSet/>
      <dgm:spPr/>
      <dgm:t>
        <a:bodyPr/>
        <a:lstStyle/>
        <a:p>
          <a:endParaRPr lang="en-US"/>
        </a:p>
      </dgm:t>
    </dgm:pt>
    <dgm:pt modelId="{027E88FF-AEDF-415E-AC8C-7820706F110B}" type="sibTrans" cxnId="{BBA85CDB-7CEB-4075-9E65-BC4497D145C5}">
      <dgm:prSet/>
      <dgm:spPr/>
      <dgm:t>
        <a:bodyPr/>
        <a:lstStyle/>
        <a:p>
          <a:endParaRPr lang="en-US"/>
        </a:p>
      </dgm:t>
    </dgm:pt>
    <dgm:pt modelId="{81637020-6C15-41E3-B348-F0F603592C2D}">
      <dgm:prSet/>
      <dgm:spPr/>
      <dgm:t>
        <a:bodyPr/>
        <a:lstStyle/>
        <a:p>
          <a:r>
            <a:rPr lang="en-US" dirty="0">
              <a:latin typeface="Amasis MT Pro" panose="02040504050005020304" pitchFamily="18" charset="0"/>
            </a:rPr>
            <a:t>20 U.S.C. § 1681 and 34 C.F.R. Part 106 (1972)</a:t>
          </a:r>
        </a:p>
      </dgm:t>
    </dgm:pt>
    <dgm:pt modelId="{7A6F7D59-C2BD-4A32-99BA-70D6204693AB}" type="parTrans" cxnId="{D54CF5D5-E22E-4ADA-9EC2-33FCBF272876}">
      <dgm:prSet/>
      <dgm:spPr/>
      <dgm:t>
        <a:bodyPr/>
        <a:lstStyle/>
        <a:p>
          <a:endParaRPr lang="en-US"/>
        </a:p>
      </dgm:t>
    </dgm:pt>
    <dgm:pt modelId="{6C3604EF-93CB-4AA7-9B7A-73798D8094CF}" type="sibTrans" cxnId="{D54CF5D5-E22E-4ADA-9EC2-33FCBF272876}">
      <dgm:prSet/>
      <dgm:spPr/>
      <dgm:t>
        <a:bodyPr/>
        <a:lstStyle/>
        <a:p>
          <a:endParaRPr lang="en-US"/>
        </a:p>
      </dgm:t>
    </dgm:pt>
    <dgm:pt modelId="{409A24B5-BC07-4AA6-966A-084A5AF48D5B}" type="pres">
      <dgm:prSet presAssocID="{90C2E058-B35E-4D94-B8CB-1586B616FAEB}" presName="linear" presStyleCnt="0">
        <dgm:presLayoutVars>
          <dgm:animLvl val="lvl"/>
          <dgm:resizeHandles val="exact"/>
        </dgm:presLayoutVars>
      </dgm:prSet>
      <dgm:spPr/>
    </dgm:pt>
    <dgm:pt modelId="{4006D1D3-E11A-44F6-8CC1-5214804F1562}" type="pres">
      <dgm:prSet presAssocID="{D9882B1B-79D2-4A2E-9D46-1CE5A8661E67}" presName="parentText" presStyleLbl="node1" presStyleIdx="0" presStyleCnt="2">
        <dgm:presLayoutVars>
          <dgm:chMax val="0"/>
          <dgm:bulletEnabled val="1"/>
        </dgm:presLayoutVars>
      </dgm:prSet>
      <dgm:spPr/>
    </dgm:pt>
    <dgm:pt modelId="{D55E80BE-94AD-4BBD-9E0E-CA331DE6901C}" type="pres">
      <dgm:prSet presAssocID="{027E88FF-AEDF-415E-AC8C-7820706F110B}" presName="spacer" presStyleCnt="0"/>
      <dgm:spPr/>
    </dgm:pt>
    <dgm:pt modelId="{BC124648-6C6D-422F-BBCF-4C01591D9787}" type="pres">
      <dgm:prSet presAssocID="{81637020-6C15-41E3-B348-F0F603592C2D}" presName="parentText" presStyleLbl="node1" presStyleIdx="1" presStyleCnt="2">
        <dgm:presLayoutVars>
          <dgm:chMax val="0"/>
          <dgm:bulletEnabled val="1"/>
        </dgm:presLayoutVars>
      </dgm:prSet>
      <dgm:spPr/>
    </dgm:pt>
  </dgm:ptLst>
  <dgm:cxnLst>
    <dgm:cxn modelId="{49AAFE1B-A07F-4A12-BDDD-651ECB58E467}" type="presOf" srcId="{90C2E058-B35E-4D94-B8CB-1586B616FAEB}" destId="{409A24B5-BC07-4AA6-966A-084A5AF48D5B}" srcOrd="0" destOrd="0" presId="urn:microsoft.com/office/officeart/2005/8/layout/vList2"/>
    <dgm:cxn modelId="{8BD4BC82-B194-4A82-89C4-52F053C804EA}" type="presOf" srcId="{81637020-6C15-41E3-B348-F0F603592C2D}" destId="{BC124648-6C6D-422F-BBCF-4C01591D9787}" srcOrd="0" destOrd="0" presId="urn:microsoft.com/office/officeart/2005/8/layout/vList2"/>
    <dgm:cxn modelId="{FF961E86-D016-445C-ACDF-633B404130B8}" type="presOf" srcId="{D9882B1B-79D2-4A2E-9D46-1CE5A8661E67}" destId="{4006D1D3-E11A-44F6-8CC1-5214804F1562}" srcOrd="0" destOrd="0" presId="urn:microsoft.com/office/officeart/2005/8/layout/vList2"/>
    <dgm:cxn modelId="{D54CF5D5-E22E-4ADA-9EC2-33FCBF272876}" srcId="{90C2E058-B35E-4D94-B8CB-1586B616FAEB}" destId="{81637020-6C15-41E3-B348-F0F603592C2D}" srcOrd="1" destOrd="0" parTransId="{7A6F7D59-C2BD-4A32-99BA-70D6204693AB}" sibTransId="{6C3604EF-93CB-4AA7-9B7A-73798D8094CF}"/>
    <dgm:cxn modelId="{BBA85CDB-7CEB-4075-9E65-BC4497D145C5}" srcId="{90C2E058-B35E-4D94-B8CB-1586B616FAEB}" destId="{D9882B1B-79D2-4A2E-9D46-1CE5A8661E67}" srcOrd="0" destOrd="0" parTransId="{4337B2D1-8437-4C2A-AA78-7B7A2C045740}" sibTransId="{027E88FF-AEDF-415E-AC8C-7820706F110B}"/>
    <dgm:cxn modelId="{85D1115D-A921-41D8-A7AE-0BFEDBC28569}" type="presParOf" srcId="{409A24B5-BC07-4AA6-966A-084A5AF48D5B}" destId="{4006D1D3-E11A-44F6-8CC1-5214804F1562}" srcOrd="0" destOrd="0" presId="urn:microsoft.com/office/officeart/2005/8/layout/vList2"/>
    <dgm:cxn modelId="{9A672957-6145-461A-B0F7-F1338FC0E3EC}" type="presParOf" srcId="{409A24B5-BC07-4AA6-966A-084A5AF48D5B}" destId="{D55E80BE-94AD-4BBD-9E0E-CA331DE6901C}" srcOrd="1" destOrd="0" presId="urn:microsoft.com/office/officeart/2005/8/layout/vList2"/>
    <dgm:cxn modelId="{03F485F4-FAFC-4505-A7A7-348B4B326E34}" type="presParOf" srcId="{409A24B5-BC07-4AA6-966A-084A5AF48D5B}" destId="{BC124648-6C6D-422F-BBCF-4C01591D9787}"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FDA1D94-41CA-47A3-88F8-D91C6ED13175}"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48EB28A8-EE20-4B99-A266-9A8FA3262E2D}">
      <dgm:prSet custT="1"/>
      <dgm:spPr/>
      <dgm:t>
        <a:bodyPr/>
        <a:lstStyle/>
        <a:p>
          <a:pPr algn="ctr"/>
          <a:r>
            <a:rPr lang="en-US" sz="3200" b="1" u="sng" dirty="0">
              <a:latin typeface="Amasis MT Pro" panose="02040504050005020304" pitchFamily="18" charset="0"/>
            </a:rPr>
            <a:t>Title IX Final Rule</a:t>
          </a:r>
          <a:endParaRPr lang="en-US" sz="3200" dirty="0">
            <a:latin typeface="Amasis MT Pro" panose="02040504050005020304" pitchFamily="18" charset="0"/>
          </a:endParaRPr>
        </a:p>
      </dgm:t>
    </dgm:pt>
    <dgm:pt modelId="{D72A3C8D-14D8-4B1D-892D-52D2AE0ED69F}" type="parTrans" cxnId="{959CF403-FCB6-4C82-81B8-A7FB89B76F29}">
      <dgm:prSet/>
      <dgm:spPr/>
      <dgm:t>
        <a:bodyPr/>
        <a:lstStyle/>
        <a:p>
          <a:endParaRPr lang="en-US"/>
        </a:p>
      </dgm:t>
    </dgm:pt>
    <dgm:pt modelId="{8A1172C7-4EAC-45BB-9A9A-E433E3D53463}" type="sibTrans" cxnId="{959CF403-FCB6-4C82-81B8-A7FB89B76F29}">
      <dgm:prSet/>
      <dgm:spPr/>
      <dgm:t>
        <a:bodyPr/>
        <a:lstStyle/>
        <a:p>
          <a:endParaRPr lang="en-US"/>
        </a:p>
      </dgm:t>
    </dgm:pt>
    <dgm:pt modelId="{5CC023AE-2F6A-48F5-AFEC-5E8214E658B2}">
      <dgm:prSet custT="1"/>
      <dgm:spPr/>
      <dgm:t>
        <a:bodyPr/>
        <a:lstStyle/>
        <a:p>
          <a:r>
            <a:rPr lang="en-US" sz="2800" dirty="0">
              <a:latin typeface="Amasis MT Pro" panose="02040504050005020304" pitchFamily="18" charset="0"/>
            </a:rPr>
            <a:t>Issued April 19, 2024 </a:t>
          </a:r>
        </a:p>
      </dgm:t>
    </dgm:pt>
    <dgm:pt modelId="{FFDCF04E-4014-4D90-BF9E-E2713056E5A5}" type="parTrans" cxnId="{5E8BF1AD-E026-4D62-A2EC-6B310886E257}">
      <dgm:prSet/>
      <dgm:spPr/>
      <dgm:t>
        <a:bodyPr/>
        <a:lstStyle/>
        <a:p>
          <a:endParaRPr lang="en-US"/>
        </a:p>
      </dgm:t>
    </dgm:pt>
    <dgm:pt modelId="{5D3EE865-1D03-45A2-B7A8-98D0A79B5C20}" type="sibTrans" cxnId="{5E8BF1AD-E026-4D62-A2EC-6B310886E257}">
      <dgm:prSet/>
      <dgm:spPr/>
      <dgm:t>
        <a:bodyPr/>
        <a:lstStyle/>
        <a:p>
          <a:endParaRPr lang="en-US"/>
        </a:p>
      </dgm:t>
    </dgm:pt>
    <dgm:pt modelId="{08044040-39BF-43D2-B1EF-55CD91003190}">
      <dgm:prSet custT="1"/>
      <dgm:spPr/>
      <dgm:t>
        <a:bodyPr/>
        <a:lstStyle/>
        <a:p>
          <a:r>
            <a:rPr lang="en-US" sz="2400" dirty="0">
              <a:latin typeface="Amasis MT Pro" panose="02040504050005020304" pitchFamily="18" charset="0"/>
            </a:rPr>
            <a:t>Effective and enforceable August 1, 2024</a:t>
          </a:r>
        </a:p>
      </dgm:t>
    </dgm:pt>
    <dgm:pt modelId="{6CEB69DD-3055-45B5-9BE1-46452F8C6B26}" type="parTrans" cxnId="{9CFD3C44-68AE-4BC4-9170-74AF9CCE4FF7}">
      <dgm:prSet/>
      <dgm:spPr/>
      <dgm:t>
        <a:bodyPr/>
        <a:lstStyle/>
        <a:p>
          <a:endParaRPr lang="en-US"/>
        </a:p>
      </dgm:t>
    </dgm:pt>
    <dgm:pt modelId="{36FF4AB4-D448-4D97-92A5-B45797053DF3}" type="sibTrans" cxnId="{9CFD3C44-68AE-4BC4-9170-74AF9CCE4FF7}">
      <dgm:prSet/>
      <dgm:spPr/>
      <dgm:t>
        <a:bodyPr/>
        <a:lstStyle/>
        <a:p>
          <a:endParaRPr lang="en-US"/>
        </a:p>
      </dgm:t>
    </dgm:pt>
    <dgm:pt modelId="{61F9975D-7B80-4832-B410-08F0ADB9BA74}">
      <dgm:prSet custT="1"/>
      <dgm:spPr/>
      <dgm:t>
        <a:bodyPr/>
        <a:lstStyle/>
        <a:p>
          <a:r>
            <a:rPr lang="en-US" sz="2400" dirty="0">
              <a:latin typeface="Amasis MT Pro" panose="02040504050005020304" pitchFamily="18" charset="0"/>
            </a:rPr>
            <a:t>Applies exclusively to incidents occurring on or after August 1, 2024 </a:t>
          </a:r>
        </a:p>
      </dgm:t>
    </dgm:pt>
    <dgm:pt modelId="{452D71C8-FA0D-4189-8058-3260BA3A4D89}" type="parTrans" cxnId="{A03F030E-AFD1-4672-819D-F74762F13007}">
      <dgm:prSet/>
      <dgm:spPr/>
      <dgm:t>
        <a:bodyPr/>
        <a:lstStyle/>
        <a:p>
          <a:endParaRPr lang="en-US"/>
        </a:p>
      </dgm:t>
    </dgm:pt>
    <dgm:pt modelId="{229282BF-059A-4D24-A27D-E10DF2920C2F}" type="sibTrans" cxnId="{A03F030E-AFD1-4672-819D-F74762F13007}">
      <dgm:prSet/>
      <dgm:spPr/>
      <dgm:t>
        <a:bodyPr/>
        <a:lstStyle/>
        <a:p>
          <a:endParaRPr lang="en-US"/>
        </a:p>
      </dgm:t>
    </dgm:pt>
    <dgm:pt modelId="{433B7A40-DD0B-4095-B4BC-21D1BF5973C7}">
      <dgm:prSet custT="1"/>
      <dgm:spPr/>
      <dgm:t>
        <a:bodyPr/>
        <a:lstStyle/>
        <a:p>
          <a:r>
            <a:rPr lang="en-US" sz="2000" dirty="0">
              <a:latin typeface="Amasis MT Pro" panose="02040504050005020304" pitchFamily="18" charset="0"/>
            </a:rPr>
            <a:t>2024 is a blend of the 2011 Dear Colleague Letter, 2020 Regulations, and new approaches </a:t>
          </a:r>
        </a:p>
      </dgm:t>
    </dgm:pt>
    <dgm:pt modelId="{EC20678D-8148-4FC7-B28C-1A64082C8177}" type="parTrans" cxnId="{D816CBB4-E6DF-4AFD-AFA9-D389222BBF4B}">
      <dgm:prSet/>
      <dgm:spPr/>
      <dgm:t>
        <a:bodyPr/>
        <a:lstStyle/>
        <a:p>
          <a:endParaRPr lang="en-US"/>
        </a:p>
      </dgm:t>
    </dgm:pt>
    <dgm:pt modelId="{92243844-9594-4952-9C08-AE73AB7AA772}" type="sibTrans" cxnId="{D816CBB4-E6DF-4AFD-AFA9-D389222BBF4B}">
      <dgm:prSet/>
      <dgm:spPr/>
      <dgm:t>
        <a:bodyPr/>
        <a:lstStyle/>
        <a:p>
          <a:endParaRPr lang="en-US"/>
        </a:p>
      </dgm:t>
    </dgm:pt>
    <dgm:pt modelId="{19E6F976-7CE2-4E5B-99B3-0262C52F32D2}">
      <dgm:prSet custT="1"/>
      <dgm:spPr/>
      <dgm:t>
        <a:bodyPr/>
        <a:lstStyle/>
        <a:p>
          <a:r>
            <a:rPr lang="en-US" sz="2800" dirty="0">
              <a:latin typeface="Amasis MT Pro" panose="02040504050005020304" pitchFamily="18" charset="0"/>
            </a:rPr>
            <a:t>1561 pages total (1504 Preamble and 57 Regulations)</a:t>
          </a:r>
        </a:p>
      </dgm:t>
    </dgm:pt>
    <dgm:pt modelId="{A640ABE9-E16B-4084-98E8-7C89D321C9DF}" type="parTrans" cxnId="{8F2B53FB-D64F-4C91-A7D4-2878B4747E42}">
      <dgm:prSet/>
      <dgm:spPr/>
      <dgm:t>
        <a:bodyPr/>
        <a:lstStyle/>
        <a:p>
          <a:endParaRPr lang="en-US"/>
        </a:p>
      </dgm:t>
    </dgm:pt>
    <dgm:pt modelId="{ADAA428C-962D-4A1A-A94E-A631205BAD7C}" type="sibTrans" cxnId="{8F2B53FB-D64F-4C91-A7D4-2878B4747E42}">
      <dgm:prSet/>
      <dgm:spPr/>
      <dgm:t>
        <a:bodyPr/>
        <a:lstStyle/>
        <a:p>
          <a:endParaRPr lang="en-US"/>
        </a:p>
      </dgm:t>
    </dgm:pt>
    <dgm:pt modelId="{523D6B98-B01E-4BF0-8B36-E11DCE0B4B1F}">
      <dgm:prSet custT="1"/>
      <dgm:spPr/>
      <dgm:t>
        <a:bodyPr/>
        <a:lstStyle/>
        <a:p>
          <a:r>
            <a:rPr lang="en-US" sz="2000" dirty="0">
              <a:latin typeface="Amasis MT Pro" panose="02040504050005020304" pitchFamily="18" charset="0"/>
            </a:rPr>
            <a:t>More flexibility for Schools/LEAs in how to structure and staff resolution processes</a:t>
          </a:r>
        </a:p>
      </dgm:t>
    </dgm:pt>
    <dgm:pt modelId="{821C1948-7950-470E-BB2B-71A2D18CC640}" type="parTrans" cxnId="{CC46ABA8-87AB-4A0D-B857-C2F65F637243}">
      <dgm:prSet/>
      <dgm:spPr/>
      <dgm:t>
        <a:bodyPr/>
        <a:lstStyle/>
        <a:p>
          <a:endParaRPr lang="en-US"/>
        </a:p>
      </dgm:t>
    </dgm:pt>
    <dgm:pt modelId="{F77E9549-3CA5-4D26-92DD-7F922CC7EC00}" type="sibTrans" cxnId="{CC46ABA8-87AB-4A0D-B857-C2F65F637243}">
      <dgm:prSet/>
      <dgm:spPr/>
      <dgm:t>
        <a:bodyPr/>
        <a:lstStyle/>
        <a:p>
          <a:endParaRPr lang="en-US"/>
        </a:p>
      </dgm:t>
    </dgm:pt>
    <dgm:pt modelId="{C620A103-AC26-44C2-A0C2-CABD5EA55DA2}" type="pres">
      <dgm:prSet presAssocID="{6FDA1D94-41CA-47A3-88F8-D91C6ED13175}" presName="linear" presStyleCnt="0">
        <dgm:presLayoutVars>
          <dgm:animLvl val="lvl"/>
          <dgm:resizeHandles val="exact"/>
        </dgm:presLayoutVars>
      </dgm:prSet>
      <dgm:spPr/>
    </dgm:pt>
    <dgm:pt modelId="{16E4C747-F586-4E55-A151-C4E16B36A48F}" type="pres">
      <dgm:prSet presAssocID="{48EB28A8-EE20-4B99-A266-9A8FA3262E2D}" presName="parentText" presStyleLbl="node1" presStyleIdx="0" presStyleCnt="7">
        <dgm:presLayoutVars>
          <dgm:chMax val="0"/>
          <dgm:bulletEnabled val="1"/>
        </dgm:presLayoutVars>
      </dgm:prSet>
      <dgm:spPr/>
    </dgm:pt>
    <dgm:pt modelId="{67DF00F0-C633-4AF3-9A16-77B0E41BE5A3}" type="pres">
      <dgm:prSet presAssocID="{8A1172C7-4EAC-45BB-9A9A-E433E3D53463}" presName="spacer" presStyleCnt="0"/>
      <dgm:spPr/>
    </dgm:pt>
    <dgm:pt modelId="{43270FFB-96CB-49E4-9A09-4660D6D1EE71}" type="pres">
      <dgm:prSet presAssocID="{5CC023AE-2F6A-48F5-AFEC-5E8214E658B2}" presName="parentText" presStyleLbl="node1" presStyleIdx="1" presStyleCnt="7">
        <dgm:presLayoutVars>
          <dgm:chMax val="0"/>
          <dgm:bulletEnabled val="1"/>
        </dgm:presLayoutVars>
      </dgm:prSet>
      <dgm:spPr/>
    </dgm:pt>
    <dgm:pt modelId="{4F3E2129-B124-421A-945C-94635DD7F576}" type="pres">
      <dgm:prSet presAssocID="{5D3EE865-1D03-45A2-B7A8-98D0A79B5C20}" presName="spacer" presStyleCnt="0"/>
      <dgm:spPr/>
    </dgm:pt>
    <dgm:pt modelId="{8879FC0E-82E5-4E19-B0C0-2AC8F2B5C897}" type="pres">
      <dgm:prSet presAssocID="{08044040-39BF-43D2-B1EF-55CD91003190}" presName="parentText" presStyleLbl="node1" presStyleIdx="2" presStyleCnt="7">
        <dgm:presLayoutVars>
          <dgm:chMax val="0"/>
          <dgm:bulletEnabled val="1"/>
        </dgm:presLayoutVars>
      </dgm:prSet>
      <dgm:spPr/>
    </dgm:pt>
    <dgm:pt modelId="{91A20D5C-D702-441E-A0F0-3CE6D82B57A5}" type="pres">
      <dgm:prSet presAssocID="{36FF4AB4-D448-4D97-92A5-B45797053DF3}" presName="spacer" presStyleCnt="0"/>
      <dgm:spPr/>
    </dgm:pt>
    <dgm:pt modelId="{AA31D8A2-59CD-4A25-9EB3-887C5556D3BB}" type="pres">
      <dgm:prSet presAssocID="{61F9975D-7B80-4832-B410-08F0ADB9BA74}" presName="parentText" presStyleLbl="node1" presStyleIdx="3" presStyleCnt="7">
        <dgm:presLayoutVars>
          <dgm:chMax val="0"/>
          <dgm:bulletEnabled val="1"/>
        </dgm:presLayoutVars>
      </dgm:prSet>
      <dgm:spPr/>
    </dgm:pt>
    <dgm:pt modelId="{B56E1DB0-833E-43F4-8D0A-A1D176BC0EEB}" type="pres">
      <dgm:prSet presAssocID="{229282BF-059A-4D24-A27D-E10DF2920C2F}" presName="spacer" presStyleCnt="0"/>
      <dgm:spPr/>
    </dgm:pt>
    <dgm:pt modelId="{BA448B75-2AF7-4D15-BCE7-AE2B5D75FB38}" type="pres">
      <dgm:prSet presAssocID="{433B7A40-DD0B-4095-B4BC-21D1BF5973C7}" presName="parentText" presStyleLbl="node1" presStyleIdx="4" presStyleCnt="7">
        <dgm:presLayoutVars>
          <dgm:chMax val="0"/>
          <dgm:bulletEnabled val="1"/>
        </dgm:presLayoutVars>
      </dgm:prSet>
      <dgm:spPr/>
    </dgm:pt>
    <dgm:pt modelId="{FA26947F-1583-4E5D-B9B4-6558B388754B}" type="pres">
      <dgm:prSet presAssocID="{92243844-9594-4952-9C08-AE73AB7AA772}" presName="spacer" presStyleCnt="0"/>
      <dgm:spPr/>
    </dgm:pt>
    <dgm:pt modelId="{DC613AED-ECE7-48B5-A4F7-5C0CF3AD8EBB}" type="pres">
      <dgm:prSet presAssocID="{19E6F976-7CE2-4E5B-99B3-0262C52F32D2}" presName="parentText" presStyleLbl="node1" presStyleIdx="5" presStyleCnt="7">
        <dgm:presLayoutVars>
          <dgm:chMax val="0"/>
          <dgm:bulletEnabled val="1"/>
        </dgm:presLayoutVars>
      </dgm:prSet>
      <dgm:spPr/>
    </dgm:pt>
    <dgm:pt modelId="{9185E91A-690C-4090-BCEF-3B3848567E2A}" type="pres">
      <dgm:prSet presAssocID="{ADAA428C-962D-4A1A-A94E-A631205BAD7C}" presName="spacer" presStyleCnt="0"/>
      <dgm:spPr/>
    </dgm:pt>
    <dgm:pt modelId="{B5BE1048-09FB-415D-9681-120B6D96D0D1}" type="pres">
      <dgm:prSet presAssocID="{523D6B98-B01E-4BF0-8B36-E11DCE0B4B1F}" presName="parentText" presStyleLbl="node1" presStyleIdx="6" presStyleCnt="7">
        <dgm:presLayoutVars>
          <dgm:chMax val="0"/>
          <dgm:bulletEnabled val="1"/>
        </dgm:presLayoutVars>
      </dgm:prSet>
      <dgm:spPr/>
    </dgm:pt>
  </dgm:ptLst>
  <dgm:cxnLst>
    <dgm:cxn modelId="{3ADBCE01-4679-4E69-B514-AC4E88289701}" type="presOf" srcId="{6FDA1D94-41CA-47A3-88F8-D91C6ED13175}" destId="{C620A103-AC26-44C2-A0C2-CABD5EA55DA2}" srcOrd="0" destOrd="0" presId="urn:microsoft.com/office/officeart/2005/8/layout/vList2"/>
    <dgm:cxn modelId="{959CF403-FCB6-4C82-81B8-A7FB89B76F29}" srcId="{6FDA1D94-41CA-47A3-88F8-D91C6ED13175}" destId="{48EB28A8-EE20-4B99-A266-9A8FA3262E2D}" srcOrd="0" destOrd="0" parTransId="{D72A3C8D-14D8-4B1D-892D-52D2AE0ED69F}" sibTransId="{8A1172C7-4EAC-45BB-9A9A-E433E3D53463}"/>
    <dgm:cxn modelId="{A03F030E-AFD1-4672-819D-F74762F13007}" srcId="{6FDA1D94-41CA-47A3-88F8-D91C6ED13175}" destId="{61F9975D-7B80-4832-B410-08F0ADB9BA74}" srcOrd="3" destOrd="0" parTransId="{452D71C8-FA0D-4189-8058-3260BA3A4D89}" sibTransId="{229282BF-059A-4D24-A27D-E10DF2920C2F}"/>
    <dgm:cxn modelId="{3D4FE03F-352A-46BA-952E-E7891CE38445}" type="presOf" srcId="{523D6B98-B01E-4BF0-8B36-E11DCE0B4B1F}" destId="{B5BE1048-09FB-415D-9681-120B6D96D0D1}" srcOrd="0" destOrd="0" presId="urn:microsoft.com/office/officeart/2005/8/layout/vList2"/>
    <dgm:cxn modelId="{9CFD3C44-68AE-4BC4-9170-74AF9CCE4FF7}" srcId="{6FDA1D94-41CA-47A3-88F8-D91C6ED13175}" destId="{08044040-39BF-43D2-B1EF-55CD91003190}" srcOrd="2" destOrd="0" parTransId="{6CEB69DD-3055-45B5-9BE1-46452F8C6B26}" sibTransId="{36FF4AB4-D448-4D97-92A5-B45797053DF3}"/>
    <dgm:cxn modelId="{8DBF9854-E53C-431F-973F-295ECF69DB39}" type="presOf" srcId="{5CC023AE-2F6A-48F5-AFEC-5E8214E658B2}" destId="{43270FFB-96CB-49E4-9A09-4660D6D1EE71}" srcOrd="0" destOrd="0" presId="urn:microsoft.com/office/officeart/2005/8/layout/vList2"/>
    <dgm:cxn modelId="{B4382082-3CF3-46ED-9D45-829192A0734E}" type="presOf" srcId="{433B7A40-DD0B-4095-B4BC-21D1BF5973C7}" destId="{BA448B75-2AF7-4D15-BCE7-AE2B5D75FB38}" srcOrd="0" destOrd="0" presId="urn:microsoft.com/office/officeart/2005/8/layout/vList2"/>
    <dgm:cxn modelId="{CC46ABA8-87AB-4A0D-B857-C2F65F637243}" srcId="{6FDA1D94-41CA-47A3-88F8-D91C6ED13175}" destId="{523D6B98-B01E-4BF0-8B36-E11DCE0B4B1F}" srcOrd="6" destOrd="0" parTransId="{821C1948-7950-470E-BB2B-71A2D18CC640}" sibTransId="{F77E9549-3CA5-4D26-92DD-7F922CC7EC00}"/>
    <dgm:cxn modelId="{5E8BF1AD-E026-4D62-A2EC-6B310886E257}" srcId="{6FDA1D94-41CA-47A3-88F8-D91C6ED13175}" destId="{5CC023AE-2F6A-48F5-AFEC-5E8214E658B2}" srcOrd="1" destOrd="0" parTransId="{FFDCF04E-4014-4D90-BF9E-E2713056E5A5}" sibTransId="{5D3EE865-1D03-45A2-B7A8-98D0A79B5C20}"/>
    <dgm:cxn modelId="{D816CBB4-E6DF-4AFD-AFA9-D389222BBF4B}" srcId="{6FDA1D94-41CA-47A3-88F8-D91C6ED13175}" destId="{433B7A40-DD0B-4095-B4BC-21D1BF5973C7}" srcOrd="4" destOrd="0" parTransId="{EC20678D-8148-4FC7-B28C-1A64082C8177}" sibTransId="{92243844-9594-4952-9C08-AE73AB7AA772}"/>
    <dgm:cxn modelId="{AFB8F3BA-4209-4C9C-AAC3-F1EC4A732571}" type="presOf" srcId="{19E6F976-7CE2-4E5B-99B3-0262C52F32D2}" destId="{DC613AED-ECE7-48B5-A4F7-5C0CF3AD8EBB}" srcOrd="0" destOrd="0" presId="urn:microsoft.com/office/officeart/2005/8/layout/vList2"/>
    <dgm:cxn modelId="{59E45AE1-1214-4540-BDC4-EB6F5FCF6C93}" type="presOf" srcId="{08044040-39BF-43D2-B1EF-55CD91003190}" destId="{8879FC0E-82E5-4E19-B0C0-2AC8F2B5C897}" srcOrd="0" destOrd="0" presId="urn:microsoft.com/office/officeart/2005/8/layout/vList2"/>
    <dgm:cxn modelId="{CC593EFA-C949-4B36-B313-A53995B25F1C}" type="presOf" srcId="{61F9975D-7B80-4832-B410-08F0ADB9BA74}" destId="{AA31D8A2-59CD-4A25-9EB3-887C5556D3BB}" srcOrd="0" destOrd="0" presId="urn:microsoft.com/office/officeart/2005/8/layout/vList2"/>
    <dgm:cxn modelId="{8F2B53FB-D64F-4C91-A7D4-2878B4747E42}" srcId="{6FDA1D94-41CA-47A3-88F8-D91C6ED13175}" destId="{19E6F976-7CE2-4E5B-99B3-0262C52F32D2}" srcOrd="5" destOrd="0" parTransId="{A640ABE9-E16B-4084-98E8-7C89D321C9DF}" sibTransId="{ADAA428C-962D-4A1A-A94E-A631205BAD7C}"/>
    <dgm:cxn modelId="{DAB5DDFC-2714-4605-9B6C-B3ADAFB499D5}" type="presOf" srcId="{48EB28A8-EE20-4B99-A266-9A8FA3262E2D}" destId="{16E4C747-F586-4E55-A151-C4E16B36A48F}" srcOrd="0" destOrd="0" presId="urn:microsoft.com/office/officeart/2005/8/layout/vList2"/>
    <dgm:cxn modelId="{30139D8D-75BC-44C7-A340-9F1916E53277}" type="presParOf" srcId="{C620A103-AC26-44C2-A0C2-CABD5EA55DA2}" destId="{16E4C747-F586-4E55-A151-C4E16B36A48F}" srcOrd="0" destOrd="0" presId="urn:microsoft.com/office/officeart/2005/8/layout/vList2"/>
    <dgm:cxn modelId="{C162C0D3-BC50-4237-9340-30808BDF9525}" type="presParOf" srcId="{C620A103-AC26-44C2-A0C2-CABD5EA55DA2}" destId="{67DF00F0-C633-4AF3-9A16-77B0E41BE5A3}" srcOrd="1" destOrd="0" presId="urn:microsoft.com/office/officeart/2005/8/layout/vList2"/>
    <dgm:cxn modelId="{B581FAF2-3D72-40FA-8C61-39D6B5FA47B6}" type="presParOf" srcId="{C620A103-AC26-44C2-A0C2-CABD5EA55DA2}" destId="{43270FFB-96CB-49E4-9A09-4660D6D1EE71}" srcOrd="2" destOrd="0" presId="urn:microsoft.com/office/officeart/2005/8/layout/vList2"/>
    <dgm:cxn modelId="{E29C6D58-E5D2-4AEE-B142-B55706ECC814}" type="presParOf" srcId="{C620A103-AC26-44C2-A0C2-CABD5EA55DA2}" destId="{4F3E2129-B124-421A-945C-94635DD7F576}" srcOrd="3" destOrd="0" presId="urn:microsoft.com/office/officeart/2005/8/layout/vList2"/>
    <dgm:cxn modelId="{6EFE53F6-5D31-4146-B85E-55A3D95B4E44}" type="presParOf" srcId="{C620A103-AC26-44C2-A0C2-CABD5EA55DA2}" destId="{8879FC0E-82E5-4E19-B0C0-2AC8F2B5C897}" srcOrd="4" destOrd="0" presId="urn:microsoft.com/office/officeart/2005/8/layout/vList2"/>
    <dgm:cxn modelId="{DC0BACB5-7705-4792-A3CA-0EC7CC9070F5}" type="presParOf" srcId="{C620A103-AC26-44C2-A0C2-CABD5EA55DA2}" destId="{91A20D5C-D702-441E-A0F0-3CE6D82B57A5}" srcOrd="5" destOrd="0" presId="urn:microsoft.com/office/officeart/2005/8/layout/vList2"/>
    <dgm:cxn modelId="{C4357B1B-97C0-4A2C-A3AD-969AFC35D423}" type="presParOf" srcId="{C620A103-AC26-44C2-A0C2-CABD5EA55DA2}" destId="{AA31D8A2-59CD-4A25-9EB3-887C5556D3BB}" srcOrd="6" destOrd="0" presId="urn:microsoft.com/office/officeart/2005/8/layout/vList2"/>
    <dgm:cxn modelId="{630D8368-99F0-4AEF-9525-33529528AB74}" type="presParOf" srcId="{C620A103-AC26-44C2-A0C2-CABD5EA55DA2}" destId="{B56E1DB0-833E-43F4-8D0A-A1D176BC0EEB}" srcOrd="7" destOrd="0" presId="urn:microsoft.com/office/officeart/2005/8/layout/vList2"/>
    <dgm:cxn modelId="{ED8DE657-1561-4933-A9EA-111D092E74A3}" type="presParOf" srcId="{C620A103-AC26-44C2-A0C2-CABD5EA55DA2}" destId="{BA448B75-2AF7-4D15-BCE7-AE2B5D75FB38}" srcOrd="8" destOrd="0" presId="urn:microsoft.com/office/officeart/2005/8/layout/vList2"/>
    <dgm:cxn modelId="{15221E11-0E24-4AC0-86C5-0E67BFC1A69B}" type="presParOf" srcId="{C620A103-AC26-44C2-A0C2-CABD5EA55DA2}" destId="{FA26947F-1583-4E5D-B9B4-6558B388754B}" srcOrd="9" destOrd="0" presId="urn:microsoft.com/office/officeart/2005/8/layout/vList2"/>
    <dgm:cxn modelId="{C3EE8DA1-F1C2-4989-8161-B9299D0F6539}" type="presParOf" srcId="{C620A103-AC26-44C2-A0C2-CABD5EA55DA2}" destId="{DC613AED-ECE7-48B5-A4F7-5C0CF3AD8EBB}" srcOrd="10" destOrd="0" presId="urn:microsoft.com/office/officeart/2005/8/layout/vList2"/>
    <dgm:cxn modelId="{4A123879-E5B9-4374-B8D9-96FC47360C88}" type="presParOf" srcId="{C620A103-AC26-44C2-A0C2-CABD5EA55DA2}" destId="{9185E91A-690C-4090-BCEF-3B3848567E2A}" srcOrd="11" destOrd="0" presId="urn:microsoft.com/office/officeart/2005/8/layout/vList2"/>
    <dgm:cxn modelId="{E55A5656-D293-493B-AF60-01777C0A0A45}" type="presParOf" srcId="{C620A103-AC26-44C2-A0C2-CABD5EA55DA2}" destId="{B5BE1048-09FB-415D-9681-120B6D96D0D1}"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EC077E-AFB1-4053-BC75-D14E90C23E04}"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3656FF29-A923-46A0-9F7B-60C06607E371}">
      <dgm:prSet/>
      <dgm:spPr/>
      <dgm:t>
        <a:bodyPr/>
        <a:lstStyle/>
        <a:p>
          <a:r>
            <a:rPr lang="en-US" dirty="0">
              <a:latin typeface="Amasis MT Pro" panose="02040504050005020304" pitchFamily="18" charset="0"/>
            </a:rPr>
            <a:t>Title IX Coordinator</a:t>
          </a:r>
        </a:p>
      </dgm:t>
    </dgm:pt>
    <dgm:pt modelId="{BF229EFF-3493-4297-8834-990E5966A7FB}" type="parTrans" cxnId="{7D8C2C1B-422E-4F17-B9E8-0AFD21C334B4}">
      <dgm:prSet/>
      <dgm:spPr/>
      <dgm:t>
        <a:bodyPr/>
        <a:lstStyle/>
        <a:p>
          <a:endParaRPr lang="en-US"/>
        </a:p>
      </dgm:t>
    </dgm:pt>
    <dgm:pt modelId="{CD318AC0-145E-4518-94DE-D0805F250610}" type="sibTrans" cxnId="{7D8C2C1B-422E-4F17-B9E8-0AFD21C334B4}">
      <dgm:prSet/>
      <dgm:spPr/>
      <dgm:t>
        <a:bodyPr/>
        <a:lstStyle/>
        <a:p>
          <a:endParaRPr lang="en-US"/>
        </a:p>
      </dgm:t>
    </dgm:pt>
    <dgm:pt modelId="{5CE5CB12-E296-4BED-A2AE-57A7AECC9B92}">
      <dgm:prSet/>
      <dgm:spPr/>
      <dgm:t>
        <a:bodyPr/>
        <a:lstStyle/>
        <a:p>
          <a:r>
            <a:rPr lang="en-US" dirty="0">
              <a:latin typeface="Amasis MT Pro" panose="02040504050005020304" pitchFamily="18" charset="0"/>
            </a:rPr>
            <a:t>Investigator</a:t>
          </a:r>
        </a:p>
      </dgm:t>
    </dgm:pt>
    <dgm:pt modelId="{306226D2-E3A0-4668-AFF0-02A5D1A00C28}" type="parTrans" cxnId="{31A5716F-17D2-4834-9D44-4903EDEE17D1}">
      <dgm:prSet/>
      <dgm:spPr/>
      <dgm:t>
        <a:bodyPr/>
        <a:lstStyle/>
        <a:p>
          <a:endParaRPr lang="en-US"/>
        </a:p>
      </dgm:t>
    </dgm:pt>
    <dgm:pt modelId="{316CB195-9E9C-4109-B290-D9EAF70EB58C}" type="sibTrans" cxnId="{31A5716F-17D2-4834-9D44-4903EDEE17D1}">
      <dgm:prSet/>
      <dgm:spPr/>
      <dgm:t>
        <a:bodyPr/>
        <a:lstStyle/>
        <a:p>
          <a:endParaRPr lang="en-US"/>
        </a:p>
      </dgm:t>
    </dgm:pt>
    <dgm:pt modelId="{0AA68C20-C161-4442-A064-A7E27181A277}">
      <dgm:prSet/>
      <dgm:spPr/>
      <dgm:t>
        <a:bodyPr/>
        <a:lstStyle/>
        <a:p>
          <a:r>
            <a:rPr lang="en-US" dirty="0">
              <a:latin typeface="Amasis MT Pro" panose="02040504050005020304" pitchFamily="18" charset="0"/>
            </a:rPr>
            <a:t>Decision maker</a:t>
          </a:r>
        </a:p>
      </dgm:t>
    </dgm:pt>
    <dgm:pt modelId="{30697F0E-088B-4979-852A-D1ADC6A2F194}" type="parTrans" cxnId="{EC344951-35C8-4508-BDA7-89A156A790D8}">
      <dgm:prSet/>
      <dgm:spPr/>
      <dgm:t>
        <a:bodyPr/>
        <a:lstStyle/>
        <a:p>
          <a:endParaRPr lang="en-US"/>
        </a:p>
      </dgm:t>
    </dgm:pt>
    <dgm:pt modelId="{01006C4E-EEB1-485E-8B78-0BFC90A5579D}" type="sibTrans" cxnId="{EC344951-35C8-4508-BDA7-89A156A790D8}">
      <dgm:prSet/>
      <dgm:spPr/>
      <dgm:t>
        <a:bodyPr/>
        <a:lstStyle/>
        <a:p>
          <a:endParaRPr lang="en-US"/>
        </a:p>
      </dgm:t>
    </dgm:pt>
    <dgm:pt modelId="{C83C1821-92C8-4508-B442-77F169815A5C}">
      <dgm:prSet/>
      <dgm:spPr/>
      <dgm:t>
        <a:bodyPr/>
        <a:lstStyle/>
        <a:p>
          <a:r>
            <a:rPr lang="en-US" dirty="0">
              <a:latin typeface="Amasis MT Pro" panose="02040504050005020304" pitchFamily="18" charset="0"/>
            </a:rPr>
            <a:t>Informal resolution facilitator</a:t>
          </a:r>
        </a:p>
      </dgm:t>
    </dgm:pt>
    <dgm:pt modelId="{9CFA3743-ABCE-43E5-864D-4126C1074ABC}" type="parTrans" cxnId="{73C0FE6A-BF58-4465-B322-512DD5AD37E2}">
      <dgm:prSet/>
      <dgm:spPr/>
      <dgm:t>
        <a:bodyPr/>
        <a:lstStyle/>
        <a:p>
          <a:endParaRPr lang="en-US"/>
        </a:p>
      </dgm:t>
    </dgm:pt>
    <dgm:pt modelId="{147229B5-916E-4C9F-8130-0266E4968709}" type="sibTrans" cxnId="{73C0FE6A-BF58-4465-B322-512DD5AD37E2}">
      <dgm:prSet/>
      <dgm:spPr/>
      <dgm:t>
        <a:bodyPr/>
        <a:lstStyle/>
        <a:p>
          <a:endParaRPr lang="en-US"/>
        </a:p>
      </dgm:t>
    </dgm:pt>
    <dgm:pt modelId="{713A051A-911E-4A4F-9384-81B85B6B8860}">
      <dgm:prSet/>
      <dgm:spPr/>
      <dgm:t>
        <a:bodyPr/>
        <a:lstStyle/>
        <a:p>
          <a:r>
            <a:rPr lang="en-US" dirty="0">
              <a:latin typeface="Amasis MT Pro" panose="02040504050005020304" pitchFamily="18" charset="0"/>
            </a:rPr>
            <a:t>Appeal decision-maker </a:t>
          </a:r>
        </a:p>
      </dgm:t>
    </dgm:pt>
    <dgm:pt modelId="{68B323E5-CA32-405E-9BCF-E1C5DC46C7CB}" type="parTrans" cxnId="{D6486642-B10E-4E29-B75E-E2466FF35CDD}">
      <dgm:prSet/>
      <dgm:spPr/>
      <dgm:t>
        <a:bodyPr/>
        <a:lstStyle/>
        <a:p>
          <a:endParaRPr lang="en-US"/>
        </a:p>
      </dgm:t>
    </dgm:pt>
    <dgm:pt modelId="{CE5BAF58-A0F8-485A-B487-56C4DB8D0969}" type="sibTrans" cxnId="{D6486642-B10E-4E29-B75E-E2466FF35CDD}">
      <dgm:prSet/>
      <dgm:spPr/>
      <dgm:t>
        <a:bodyPr/>
        <a:lstStyle/>
        <a:p>
          <a:endParaRPr lang="en-US"/>
        </a:p>
      </dgm:t>
    </dgm:pt>
    <dgm:pt modelId="{5A590D9B-93DB-4992-B041-42E7DF955E3B}" type="pres">
      <dgm:prSet presAssocID="{95EC077E-AFB1-4053-BC75-D14E90C23E04}" presName="vert0" presStyleCnt="0">
        <dgm:presLayoutVars>
          <dgm:dir/>
          <dgm:animOne val="branch"/>
          <dgm:animLvl val="lvl"/>
        </dgm:presLayoutVars>
      </dgm:prSet>
      <dgm:spPr/>
    </dgm:pt>
    <dgm:pt modelId="{F826B69D-B23B-4BA4-97DA-7C6C1787C659}" type="pres">
      <dgm:prSet presAssocID="{3656FF29-A923-46A0-9F7B-60C06607E371}" presName="thickLine" presStyleLbl="alignNode1" presStyleIdx="0" presStyleCnt="5"/>
      <dgm:spPr/>
    </dgm:pt>
    <dgm:pt modelId="{C0E48872-A793-48FB-A572-E28D372444DB}" type="pres">
      <dgm:prSet presAssocID="{3656FF29-A923-46A0-9F7B-60C06607E371}" presName="horz1" presStyleCnt="0"/>
      <dgm:spPr/>
    </dgm:pt>
    <dgm:pt modelId="{A386725B-6591-401C-B853-2B593BEB46B3}" type="pres">
      <dgm:prSet presAssocID="{3656FF29-A923-46A0-9F7B-60C06607E371}" presName="tx1" presStyleLbl="revTx" presStyleIdx="0" presStyleCnt="5"/>
      <dgm:spPr/>
    </dgm:pt>
    <dgm:pt modelId="{02E15E03-C731-4E49-AAA9-B73BF4A99FD3}" type="pres">
      <dgm:prSet presAssocID="{3656FF29-A923-46A0-9F7B-60C06607E371}" presName="vert1" presStyleCnt="0"/>
      <dgm:spPr/>
    </dgm:pt>
    <dgm:pt modelId="{449858BF-6D97-4C2F-A96C-D3B8368748DD}" type="pres">
      <dgm:prSet presAssocID="{5CE5CB12-E296-4BED-A2AE-57A7AECC9B92}" presName="thickLine" presStyleLbl="alignNode1" presStyleIdx="1" presStyleCnt="5"/>
      <dgm:spPr/>
    </dgm:pt>
    <dgm:pt modelId="{EC5E6561-C71E-4F77-B1F7-A8CB94A5C555}" type="pres">
      <dgm:prSet presAssocID="{5CE5CB12-E296-4BED-A2AE-57A7AECC9B92}" presName="horz1" presStyleCnt="0"/>
      <dgm:spPr/>
    </dgm:pt>
    <dgm:pt modelId="{0412691C-ACD5-49EA-803A-2CFC9768E701}" type="pres">
      <dgm:prSet presAssocID="{5CE5CB12-E296-4BED-A2AE-57A7AECC9B92}" presName="tx1" presStyleLbl="revTx" presStyleIdx="1" presStyleCnt="5"/>
      <dgm:spPr/>
    </dgm:pt>
    <dgm:pt modelId="{94B71A7F-8AE5-4559-8CB0-F8719FA61194}" type="pres">
      <dgm:prSet presAssocID="{5CE5CB12-E296-4BED-A2AE-57A7AECC9B92}" presName="vert1" presStyleCnt="0"/>
      <dgm:spPr/>
    </dgm:pt>
    <dgm:pt modelId="{75CD3472-3DF3-4CE3-9880-8A7FF70BFD01}" type="pres">
      <dgm:prSet presAssocID="{0AA68C20-C161-4442-A064-A7E27181A277}" presName="thickLine" presStyleLbl="alignNode1" presStyleIdx="2" presStyleCnt="5"/>
      <dgm:spPr/>
    </dgm:pt>
    <dgm:pt modelId="{66FCFA81-D423-4A89-99AE-3E98DFBE2091}" type="pres">
      <dgm:prSet presAssocID="{0AA68C20-C161-4442-A064-A7E27181A277}" presName="horz1" presStyleCnt="0"/>
      <dgm:spPr/>
    </dgm:pt>
    <dgm:pt modelId="{5EE62469-C0D8-44C4-9B5E-E15AFED0D3BB}" type="pres">
      <dgm:prSet presAssocID="{0AA68C20-C161-4442-A064-A7E27181A277}" presName="tx1" presStyleLbl="revTx" presStyleIdx="2" presStyleCnt="5"/>
      <dgm:spPr/>
    </dgm:pt>
    <dgm:pt modelId="{7DD72156-299C-4B6D-BC93-9FD962692B98}" type="pres">
      <dgm:prSet presAssocID="{0AA68C20-C161-4442-A064-A7E27181A277}" presName="vert1" presStyleCnt="0"/>
      <dgm:spPr/>
    </dgm:pt>
    <dgm:pt modelId="{5471164C-6026-4BE4-B4DC-2F5AFF2B3C62}" type="pres">
      <dgm:prSet presAssocID="{C83C1821-92C8-4508-B442-77F169815A5C}" presName="thickLine" presStyleLbl="alignNode1" presStyleIdx="3" presStyleCnt="5"/>
      <dgm:spPr/>
    </dgm:pt>
    <dgm:pt modelId="{66E1AB70-B2EA-4E1D-8FB6-1CCC8BA73577}" type="pres">
      <dgm:prSet presAssocID="{C83C1821-92C8-4508-B442-77F169815A5C}" presName="horz1" presStyleCnt="0"/>
      <dgm:spPr/>
    </dgm:pt>
    <dgm:pt modelId="{B8D92CCE-C587-4A7C-8A02-DB0B4B23331D}" type="pres">
      <dgm:prSet presAssocID="{C83C1821-92C8-4508-B442-77F169815A5C}" presName="tx1" presStyleLbl="revTx" presStyleIdx="3" presStyleCnt="5"/>
      <dgm:spPr/>
    </dgm:pt>
    <dgm:pt modelId="{98BF074E-B4EA-47A5-A7C0-428180061287}" type="pres">
      <dgm:prSet presAssocID="{C83C1821-92C8-4508-B442-77F169815A5C}" presName="vert1" presStyleCnt="0"/>
      <dgm:spPr/>
    </dgm:pt>
    <dgm:pt modelId="{B7F14759-95ED-49E8-9A57-BF1512E26E4F}" type="pres">
      <dgm:prSet presAssocID="{713A051A-911E-4A4F-9384-81B85B6B8860}" presName="thickLine" presStyleLbl="alignNode1" presStyleIdx="4" presStyleCnt="5"/>
      <dgm:spPr/>
    </dgm:pt>
    <dgm:pt modelId="{B23D0F4A-C061-4178-AF69-022F124B7352}" type="pres">
      <dgm:prSet presAssocID="{713A051A-911E-4A4F-9384-81B85B6B8860}" presName="horz1" presStyleCnt="0"/>
      <dgm:spPr/>
    </dgm:pt>
    <dgm:pt modelId="{DE936C0A-30BD-4898-95F8-01C41378E00A}" type="pres">
      <dgm:prSet presAssocID="{713A051A-911E-4A4F-9384-81B85B6B8860}" presName="tx1" presStyleLbl="revTx" presStyleIdx="4" presStyleCnt="5"/>
      <dgm:spPr/>
    </dgm:pt>
    <dgm:pt modelId="{6544B718-B39E-4096-BD95-6E0EDD461583}" type="pres">
      <dgm:prSet presAssocID="{713A051A-911E-4A4F-9384-81B85B6B8860}" presName="vert1" presStyleCnt="0"/>
      <dgm:spPr/>
    </dgm:pt>
  </dgm:ptLst>
  <dgm:cxnLst>
    <dgm:cxn modelId="{7D8C2C1B-422E-4F17-B9E8-0AFD21C334B4}" srcId="{95EC077E-AFB1-4053-BC75-D14E90C23E04}" destId="{3656FF29-A923-46A0-9F7B-60C06607E371}" srcOrd="0" destOrd="0" parTransId="{BF229EFF-3493-4297-8834-990E5966A7FB}" sibTransId="{CD318AC0-145E-4518-94DE-D0805F250610}"/>
    <dgm:cxn modelId="{7B6FC630-372E-4F83-A429-1F3D503E3B68}" type="presOf" srcId="{0AA68C20-C161-4442-A064-A7E27181A277}" destId="{5EE62469-C0D8-44C4-9B5E-E15AFED0D3BB}" srcOrd="0" destOrd="0" presId="urn:microsoft.com/office/officeart/2008/layout/LinedList"/>
    <dgm:cxn modelId="{D6486642-B10E-4E29-B75E-E2466FF35CDD}" srcId="{95EC077E-AFB1-4053-BC75-D14E90C23E04}" destId="{713A051A-911E-4A4F-9384-81B85B6B8860}" srcOrd="4" destOrd="0" parTransId="{68B323E5-CA32-405E-9BCF-E1C5DC46C7CB}" sibTransId="{CE5BAF58-A0F8-485A-B487-56C4DB8D0969}"/>
    <dgm:cxn modelId="{3777F565-6EB6-484D-9C9F-54E0B62CDC97}" type="presOf" srcId="{5CE5CB12-E296-4BED-A2AE-57A7AECC9B92}" destId="{0412691C-ACD5-49EA-803A-2CFC9768E701}" srcOrd="0" destOrd="0" presId="urn:microsoft.com/office/officeart/2008/layout/LinedList"/>
    <dgm:cxn modelId="{B9AA9D48-39B7-4540-9F07-A011B76024AF}" type="presOf" srcId="{713A051A-911E-4A4F-9384-81B85B6B8860}" destId="{DE936C0A-30BD-4898-95F8-01C41378E00A}" srcOrd="0" destOrd="0" presId="urn:microsoft.com/office/officeart/2008/layout/LinedList"/>
    <dgm:cxn modelId="{73C0FE6A-BF58-4465-B322-512DD5AD37E2}" srcId="{95EC077E-AFB1-4053-BC75-D14E90C23E04}" destId="{C83C1821-92C8-4508-B442-77F169815A5C}" srcOrd="3" destOrd="0" parTransId="{9CFA3743-ABCE-43E5-864D-4126C1074ABC}" sibTransId="{147229B5-916E-4C9F-8130-0266E4968709}"/>
    <dgm:cxn modelId="{31A5716F-17D2-4834-9D44-4903EDEE17D1}" srcId="{95EC077E-AFB1-4053-BC75-D14E90C23E04}" destId="{5CE5CB12-E296-4BED-A2AE-57A7AECC9B92}" srcOrd="1" destOrd="0" parTransId="{306226D2-E3A0-4668-AFF0-02A5D1A00C28}" sibTransId="{316CB195-9E9C-4109-B290-D9EAF70EB58C}"/>
    <dgm:cxn modelId="{EC344951-35C8-4508-BDA7-89A156A790D8}" srcId="{95EC077E-AFB1-4053-BC75-D14E90C23E04}" destId="{0AA68C20-C161-4442-A064-A7E27181A277}" srcOrd="2" destOrd="0" parTransId="{30697F0E-088B-4979-852A-D1ADC6A2F194}" sibTransId="{01006C4E-EEB1-485E-8B78-0BFC90A5579D}"/>
    <dgm:cxn modelId="{F0438ABE-4577-4B97-9412-0433F2D76443}" type="presOf" srcId="{95EC077E-AFB1-4053-BC75-D14E90C23E04}" destId="{5A590D9B-93DB-4992-B041-42E7DF955E3B}" srcOrd="0" destOrd="0" presId="urn:microsoft.com/office/officeart/2008/layout/LinedList"/>
    <dgm:cxn modelId="{E6B015D2-7C78-4924-8686-B52D93517B90}" type="presOf" srcId="{C83C1821-92C8-4508-B442-77F169815A5C}" destId="{B8D92CCE-C587-4A7C-8A02-DB0B4B23331D}" srcOrd="0" destOrd="0" presId="urn:microsoft.com/office/officeart/2008/layout/LinedList"/>
    <dgm:cxn modelId="{BF87C6DE-C7FF-4435-B539-18659174FB8F}" type="presOf" srcId="{3656FF29-A923-46A0-9F7B-60C06607E371}" destId="{A386725B-6591-401C-B853-2B593BEB46B3}" srcOrd="0" destOrd="0" presId="urn:microsoft.com/office/officeart/2008/layout/LinedList"/>
    <dgm:cxn modelId="{52B07E80-4E13-4836-9DA5-932948160BE3}" type="presParOf" srcId="{5A590D9B-93DB-4992-B041-42E7DF955E3B}" destId="{F826B69D-B23B-4BA4-97DA-7C6C1787C659}" srcOrd="0" destOrd="0" presId="urn:microsoft.com/office/officeart/2008/layout/LinedList"/>
    <dgm:cxn modelId="{DFA53ABB-80C4-47C7-8E15-812791F4ABBA}" type="presParOf" srcId="{5A590D9B-93DB-4992-B041-42E7DF955E3B}" destId="{C0E48872-A793-48FB-A572-E28D372444DB}" srcOrd="1" destOrd="0" presId="urn:microsoft.com/office/officeart/2008/layout/LinedList"/>
    <dgm:cxn modelId="{B5201835-06E8-4510-9255-B1D243156B2D}" type="presParOf" srcId="{C0E48872-A793-48FB-A572-E28D372444DB}" destId="{A386725B-6591-401C-B853-2B593BEB46B3}" srcOrd="0" destOrd="0" presId="urn:microsoft.com/office/officeart/2008/layout/LinedList"/>
    <dgm:cxn modelId="{7A47B72C-5012-437A-8E8F-D8895AE4551E}" type="presParOf" srcId="{C0E48872-A793-48FB-A572-E28D372444DB}" destId="{02E15E03-C731-4E49-AAA9-B73BF4A99FD3}" srcOrd="1" destOrd="0" presId="urn:microsoft.com/office/officeart/2008/layout/LinedList"/>
    <dgm:cxn modelId="{4CFCAAAD-FD79-4E84-8E46-C5971EA6C69E}" type="presParOf" srcId="{5A590D9B-93DB-4992-B041-42E7DF955E3B}" destId="{449858BF-6D97-4C2F-A96C-D3B8368748DD}" srcOrd="2" destOrd="0" presId="urn:microsoft.com/office/officeart/2008/layout/LinedList"/>
    <dgm:cxn modelId="{5C6F34D3-B7AA-43D4-832F-E40013FC172F}" type="presParOf" srcId="{5A590D9B-93DB-4992-B041-42E7DF955E3B}" destId="{EC5E6561-C71E-4F77-B1F7-A8CB94A5C555}" srcOrd="3" destOrd="0" presId="urn:microsoft.com/office/officeart/2008/layout/LinedList"/>
    <dgm:cxn modelId="{E74B60C2-F77B-4AF8-85E8-C089D708AEC0}" type="presParOf" srcId="{EC5E6561-C71E-4F77-B1F7-A8CB94A5C555}" destId="{0412691C-ACD5-49EA-803A-2CFC9768E701}" srcOrd="0" destOrd="0" presId="urn:microsoft.com/office/officeart/2008/layout/LinedList"/>
    <dgm:cxn modelId="{6B3C98F3-D2C3-456B-A3EB-01ED91B7616C}" type="presParOf" srcId="{EC5E6561-C71E-4F77-B1F7-A8CB94A5C555}" destId="{94B71A7F-8AE5-4559-8CB0-F8719FA61194}" srcOrd="1" destOrd="0" presId="urn:microsoft.com/office/officeart/2008/layout/LinedList"/>
    <dgm:cxn modelId="{C6640DBD-EA7A-49E2-B4A8-17EB09569C50}" type="presParOf" srcId="{5A590D9B-93DB-4992-B041-42E7DF955E3B}" destId="{75CD3472-3DF3-4CE3-9880-8A7FF70BFD01}" srcOrd="4" destOrd="0" presId="urn:microsoft.com/office/officeart/2008/layout/LinedList"/>
    <dgm:cxn modelId="{6221110D-2539-4896-9FD7-5BCF78710CFA}" type="presParOf" srcId="{5A590D9B-93DB-4992-B041-42E7DF955E3B}" destId="{66FCFA81-D423-4A89-99AE-3E98DFBE2091}" srcOrd="5" destOrd="0" presId="urn:microsoft.com/office/officeart/2008/layout/LinedList"/>
    <dgm:cxn modelId="{EBFF9AFB-4B34-4C1E-942B-1CC8981BB5D2}" type="presParOf" srcId="{66FCFA81-D423-4A89-99AE-3E98DFBE2091}" destId="{5EE62469-C0D8-44C4-9B5E-E15AFED0D3BB}" srcOrd="0" destOrd="0" presId="urn:microsoft.com/office/officeart/2008/layout/LinedList"/>
    <dgm:cxn modelId="{37973D21-CD7A-4CF4-8ECB-420A60132665}" type="presParOf" srcId="{66FCFA81-D423-4A89-99AE-3E98DFBE2091}" destId="{7DD72156-299C-4B6D-BC93-9FD962692B98}" srcOrd="1" destOrd="0" presId="urn:microsoft.com/office/officeart/2008/layout/LinedList"/>
    <dgm:cxn modelId="{DDF02961-8E7E-4EC0-B543-E98648CC13BD}" type="presParOf" srcId="{5A590D9B-93DB-4992-B041-42E7DF955E3B}" destId="{5471164C-6026-4BE4-B4DC-2F5AFF2B3C62}" srcOrd="6" destOrd="0" presId="urn:microsoft.com/office/officeart/2008/layout/LinedList"/>
    <dgm:cxn modelId="{20567630-A6E2-4890-AAD4-1BC15F0FC83B}" type="presParOf" srcId="{5A590D9B-93DB-4992-B041-42E7DF955E3B}" destId="{66E1AB70-B2EA-4E1D-8FB6-1CCC8BA73577}" srcOrd="7" destOrd="0" presId="urn:microsoft.com/office/officeart/2008/layout/LinedList"/>
    <dgm:cxn modelId="{C6C39FAF-8F86-45BE-8A69-C0BED98F8BA3}" type="presParOf" srcId="{66E1AB70-B2EA-4E1D-8FB6-1CCC8BA73577}" destId="{B8D92CCE-C587-4A7C-8A02-DB0B4B23331D}" srcOrd="0" destOrd="0" presId="urn:microsoft.com/office/officeart/2008/layout/LinedList"/>
    <dgm:cxn modelId="{54226F8F-15DA-4109-B204-BD8A6FE4285B}" type="presParOf" srcId="{66E1AB70-B2EA-4E1D-8FB6-1CCC8BA73577}" destId="{98BF074E-B4EA-47A5-A7C0-428180061287}" srcOrd="1" destOrd="0" presId="urn:microsoft.com/office/officeart/2008/layout/LinedList"/>
    <dgm:cxn modelId="{5E14F8B3-D465-40D6-A23C-BE54B09D2ACC}" type="presParOf" srcId="{5A590D9B-93DB-4992-B041-42E7DF955E3B}" destId="{B7F14759-95ED-49E8-9A57-BF1512E26E4F}" srcOrd="8" destOrd="0" presId="urn:microsoft.com/office/officeart/2008/layout/LinedList"/>
    <dgm:cxn modelId="{069036A7-E3E2-451D-B133-10AC693091AA}" type="presParOf" srcId="{5A590D9B-93DB-4992-B041-42E7DF955E3B}" destId="{B23D0F4A-C061-4178-AF69-022F124B7352}" srcOrd="9" destOrd="0" presId="urn:microsoft.com/office/officeart/2008/layout/LinedList"/>
    <dgm:cxn modelId="{769D72B5-4E6B-4F4E-BBB4-0201BE9070C4}" type="presParOf" srcId="{B23D0F4A-C061-4178-AF69-022F124B7352}" destId="{DE936C0A-30BD-4898-95F8-01C41378E00A}" srcOrd="0" destOrd="0" presId="urn:microsoft.com/office/officeart/2008/layout/LinedList"/>
    <dgm:cxn modelId="{2015B1DD-8312-4391-AA67-966FA60534E5}" type="presParOf" srcId="{B23D0F4A-C061-4178-AF69-022F124B7352}" destId="{6544B718-B39E-4096-BD95-6E0EDD461583}"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E35EAD9-0E49-4F0D-890A-E0C3701C3B65}" type="doc">
      <dgm:prSet loTypeId="urn:microsoft.com/office/officeart/2016/7/layout/RepeatingBendingProcessNew" loCatId="process" qsTypeId="urn:microsoft.com/office/officeart/2005/8/quickstyle/simple4" qsCatId="simple" csTypeId="urn:microsoft.com/office/officeart/2005/8/colors/accent1_2" csCatId="accent1" phldr="1"/>
      <dgm:spPr/>
      <dgm:t>
        <a:bodyPr/>
        <a:lstStyle/>
        <a:p>
          <a:endParaRPr lang="en-US"/>
        </a:p>
      </dgm:t>
    </dgm:pt>
    <dgm:pt modelId="{71FCA387-CAD2-41E0-AB8B-25E79901E737}">
      <dgm:prSet/>
      <dgm:spPr/>
      <dgm:t>
        <a:bodyPr/>
        <a:lstStyle/>
        <a:p>
          <a:pPr>
            <a:defRPr cap="all"/>
          </a:pPr>
          <a:r>
            <a:rPr lang="en-US"/>
            <a:t>1. Notice of Allegations</a:t>
          </a:r>
        </a:p>
      </dgm:t>
    </dgm:pt>
    <dgm:pt modelId="{1B4C3E4F-1C08-41E1-AF49-393B9F79D087}" type="parTrans" cxnId="{8B3F7BA0-240C-4FD7-ADD0-48458D0C342E}">
      <dgm:prSet/>
      <dgm:spPr/>
      <dgm:t>
        <a:bodyPr/>
        <a:lstStyle/>
        <a:p>
          <a:endParaRPr lang="en-US"/>
        </a:p>
      </dgm:t>
    </dgm:pt>
    <dgm:pt modelId="{CC225122-F6C7-4814-91FA-C104651520EC}" type="sibTrans" cxnId="{8B3F7BA0-240C-4FD7-ADD0-48458D0C342E}">
      <dgm:prSet/>
      <dgm:spPr/>
      <dgm:t>
        <a:bodyPr/>
        <a:lstStyle/>
        <a:p>
          <a:endParaRPr lang="en-US"/>
        </a:p>
      </dgm:t>
    </dgm:pt>
    <dgm:pt modelId="{C961361E-161A-45C0-A7B6-49B09123807D}">
      <dgm:prSet/>
      <dgm:spPr/>
      <dgm:t>
        <a:bodyPr/>
        <a:lstStyle/>
        <a:p>
          <a:pPr>
            <a:defRPr cap="all"/>
          </a:pPr>
          <a:r>
            <a:rPr lang="en-US"/>
            <a:t>3. Complaint investigation</a:t>
          </a:r>
        </a:p>
      </dgm:t>
    </dgm:pt>
    <dgm:pt modelId="{4FDDE9AF-55B0-4860-8AAC-ED676621E32C}" type="parTrans" cxnId="{E0DD9BD2-90BC-4D6E-B0A2-D24807660594}">
      <dgm:prSet/>
      <dgm:spPr/>
      <dgm:t>
        <a:bodyPr/>
        <a:lstStyle/>
        <a:p>
          <a:endParaRPr lang="en-US"/>
        </a:p>
      </dgm:t>
    </dgm:pt>
    <dgm:pt modelId="{B78761BF-08F2-4E49-AC5F-BFF750EC2C30}" type="sibTrans" cxnId="{E0DD9BD2-90BC-4D6E-B0A2-D24807660594}">
      <dgm:prSet/>
      <dgm:spPr/>
      <dgm:t>
        <a:bodyPr/>
        <a:lstStyle/>
        <a:p>
          <a:endParaRPr lang="en-US"/>
        </a:p>
      </dgm:t>
    </dgm:pt>
    <dgm:pt modelId="{BE50BDF2-7B80-4F64-87AE-A7CD21C87A5D}">
      <dgm:prSet/>
      <dgm:spPr/>
      <dgm:t>
        <a:bodyPr/>
        <a:lstStyle/>
        <a:p>
          <a:pPr>
            <a:defRPr cap="all"/>
          </a:pPr>
          <a:r>
            <a:rPr lang="en-US"/>
            <a:t>4. Determination</a:t>
          </a:r>
        </a:p>
      </dgm:t>
    </dgm:pt>
    <dgm:pt modelId="{91D4E19F-0F4D-4B2D-9F44-21CA5D17E3C4}" type="parTrans" cxnId="{A6BCF18E-3BEF-47B2-907B-7087D9E550D1}">
      <dgm:prSet/>
      <dgm:spPr/>
      <dgm:t>
        <a:bodyPr/>
        <a:lstStyle/>
        <a:p>
          <a:endParaRPr lang="en-US"/>
        </a:p>
      </dgm:t>
    </dgm:pt>
    <dgm:pt modelId="{2424F86D-9EF3-4CF7-A9BF-D24FE5A47F09}" type="sibTrans" cxnId="{A6BCF18E-3BEF-47B2-907B-7087D9E550D1}">
      <dgm:prSet/>
      <dgm:spPr/>
      <dgm:t>
        <a:bodyPr/>
        <a:lstStyle/>
        <a:p>
          <a:endParaRPr lang="en-US"/>
        </a:p>
      </dgm:t>
    </dgm:pt>
    <dgm:pt modelId="{070A046C-F6BF-4ADF-B40B-A10F2708C15B}">
      <dgm:prSet/>
      <dgm:spPr/>
      <dgm:t>
        <a:bodyPr/>
        <a:lstStyle/>
        <a:p>
          <a:pPr>
            <a:defRPr cap="all"/>
          </a:pPr>
          <a:r>
            <a:rPr lang="en-US" dirty="0"/>
            <a:t>5. Appeal (maybe)</a:t>
          </a:r>
        </a:p>
      </dgm:t>
    </dgm:pt>
    <dgm:pt modelId="{9A8575A0-E536-490D-BB86-1B252BB586E1}" type="parTrans" cxnId="{152F7515-4A25-4AD0-B8E3-0964B6EF7865}">
      <dgm:prSet/>
      <dgm:spPr/>
      <dgm:t>
        <a:bodyPr/>
        <a:lstStyle/>
        <a:p>
          <a:endParaRPr lang="en-US"/>
        </a:p>
      </dgm:t>
    </dgm:pt>
    <dgm:pt modelId="{AB79C2F4-9CA9-4C3D-BBD3-26AA6E2BE216}" type="sibTrans" cxnId="{152F7515-4A25-4AD0-B8E3-0964B6EF7865}">
      <dgm:prSet/>
      <dgm:spPr/>
      <dgm:t>
        <a:bodyPr/>
        <a:lstStyle/>
        <a:p>
          <a:endParaRPr lang="en-US"/>
        </a:p>
      </dgm:t>
    </dgm:pt>
    <dgm:pt modelId="{EEEDA7D3-9453-4707-AE06-4CA94982877D}">
      <dgm:prSet/>
      <dgm:spPr/>
      <dgm:t>
        <a:bodyPr/>
        <a:lstStyle/>
        <a:p>
          <a:pPr>
            <a:defRPr cap="all"/>
          </a:pPr>
          <a:r>
            <a:rPr lang="en-US"/>
            <a:t>6. Dismissal of Complaint (maybe)</a:t>
          </a:r>
        </a:p>
      </dgm:t>
    </dgm:pt>
    <dgm:pt modelId="{91B25251-DED9-4D16-A3F4-E57FBDB2C228}" type="parTrans" cxnId="{1493F0DC-5DF9-47D7-9A83-0F18EB156963}">
      <dgm:prSet/>
      <dgm:spPr/>
      <dgm:t>
        <a:bodyPr/>
        <a:lstStyle/>
        <a:p>
          <a:endParaRPr lang="en-US"/>
        </a:p>
      </dgm:t>
    </dgm:pt>
    <dgm:pt modelId="{8C997685-340E-4A49-9A97-67ADF6E5562C}" type="sibTrans" cxnId="{1493F0DC-5DF9-47D7-9A83-0F18EB156963}">
      <dgm:prSet/>
      <dgm:spPr/>
      <dgm:t>
        <a:bodyPr/>
        <a:lstStyle/>
        <a:p>
          <a:endParaRPr lang="en-US"/>
        </a:p>
      </dgm:t>
    </dgm:pt>
    <dgm:pt modelId="{79301974-5A86-4AD4-9E99-C13BBC99AC76}">
      <dgm:prSet/>
      <dgm:spPr/>
      <dgm:t>
        <a:bodyPr/>
        <a:lstStyle/>
        <a:p>
          <a:pPr>
            <a:defRPr cap="all"/>
          </a:pPr>
          <a:r>
            <a:rPr lang="en-US"/>
            <a:t>7. Informal Resolution (maybe)</a:t>
          </a:r>
        </a:p>
      </dgm:t>
    </dgm:pt>
    <dgm:pt modelId="{DBE5FE46-EF55-41EC-80CF-1EAC03391BE5}" type="parTrans" cxnId="{3FA4CC23-F28C-4891-8AC6-C97A6B1B480F}">
      <dgm:prSet/>
      <dgm:spPr/>
      <dgm:t>
        <a:bodyPr/>
        <a:lstStyle/>
        <a:p>
          <a:endParaRPr lang="en-US"/>
        </a:p>
      </dgm:t>
    </dgm:pt>
    <dgm:pt modelId="{DA3B042D-8B9C-4118-945F-77D1B9301158}" type="sibTrans" cxnId="{3FA4CC23-F28C-4891-8AC6-C97A6B1B480F}">
      <dgm:prSet/>
      <dgm:spPr/>
      <dgm:t>
        <a:bodyPr/>
        <a:lstStyle/>
        <a:p>
          <a:endParaRPr lang="en-US"/>
        </a:p>
      </dgm:t>
    </dgm:pt>
    <dgm:pt modelId="{5A42D7A8-0B7B-4F38-8356-3DCCD6F5AC56}" type="pres">
      <dgm:prSet presAssocID="{7E35EAD9-0E49-4F0D-890A-E0C3701C3B65}" presName="Name0" presStyleCnt="0">
        <dgm:presLayoutVars>
          <dgm:dir/>
          <dgm:resizeHandles val="exact"/>
        </dgm:presLayoutVars>
      </dgm:prSet>
      <dgm:spPr/>
    </dgm:pt>
    <dgm:pt modelId="{FBC71B3E-D7E1-4AE1-AD17-FE577A903398}" type="pres">
      <dgm:prSet presAssocID="{71FCA387-CAD2-41E0-AB8B-25E79901E737}" presName="node" presStyleLbl="node1" presStyleIdx="0" presStyleCnt="6">
        <dgm:presLayoutVars>
          <dgm:bulletEnabled val="1"/>
        </dgm:presLayoutVars>
      </dgm:prSet>
      <dgm:spPr/>
    </dgm:pt>
    <dgm:pt modelId="{2EB0A2A6-2A21-49F7-B520-9A796F25D715}" type="pres">
      <dgm:prSet presAssocID="{CC225122-F6C7-4814-91FA-C104651520EC}" presName="sibTrans" presStyleLbl="sibTrans1D1" presStyleIdx="0" presStyleCnt="5"/>
      <dgm:spPr/>
    </dgm:pt>
    <dgm:pt modelId="{027DEDAC-3E54-489F-B70A-5247676D4509}" type="pres">
      <dgm:prSet presAssocID="{CC225122-F6C7-4814-91FA-C104651520EC}" presName="connectorText" presStyleLbl="sibTrans1D1" presStyleIdx="0" presStyleCnt="5"/>
      <dgm:spPr/>
    </dgm:pt>
    <dgm:pt modelId="{8480438A-9322-4A6F-B446-D5C8F6349F3E}" type="pres">
      <dgm:prSet presAssocID="{C961361E-161A-45C0-A7B6-49B09123807D}" presName="node" presStyleLbl="node1" presStyleIdx="1" presStyleCnt="6">
        <dgm:presLayoutVars>
          <dgm:bulletEnabled val="1"/>
        </dgm:presLayoutVars>
      </dgm:prSet>
      <dgm:spPr/>
    </dgm:pt>
    <dgm:pt modelId="{D7C5C7E5-ACCF-4E26-96EF-ED8E5A2BB840}" type="pres">
      <dgm:prSet presAssocID="{B78761BF-08F2-4E49-AC5F-BFF750EC2C30}" presName="sibTrans" presStyleLbl="sibTrans1D1" presStyleIdx="1" presStyleCnt="5"/>
      <dgm:spPr/>
    </dgm:pt>
    <dgm:pt modelId="{23968231-91BD-46F8-A8CB-679830BB92F1}" type="pres">
      <dgm:prSet presAssocID="{B78761BF-08F2-4E49-AC5F-BFF750EC2C30}" presName="connectorText" presStyleLbl="sibTrans1D1" presStyleIdx="1" presStyleCnt="5"/>
      <dgm:spPr/>
    </dgm:pt>
    <dgm:pt modelId="{456603CB-F96F-4612-8E52-3D9F6043EF14}" type="pres">
      <dgm:prSet presAssocID="{BE50BDF2-7B80-4F64-87AE-A7CD21C87A5D}" presName="node" presStyleLbl="node1" presStyleIdx="2" presStyleCnt="6">
        <dgm:presLayoutVars>
          <dgm:bulletEnabled val="1"/>
        </dgm:presLayoutVars>
      </dgm:prSet>
      <dgm:spPr/>
    </dgm:pt>
    <dgm:pt modelId="{F9CBF39E-C867-4319-ABAC-046A3014279A}" type="pres">
      <dgm:prSet presAssocID="{2424F86D-9EF3-4CF7-A9BF-D24FE5A47F09}" presName="sibTrans" presStyleLbl="sibTrans1D1" presStyleIdx="2" presStyleCnt="5"/>
      <dgm:spPr/>
    </dgm:pt>
    <dgm:pt modelId="{0F22FA61-0898-4A0D-9DC1-EE375F5F7744}" type="pres">
      <dgm:prSet presAssocID="{2424F86D-9EF3-4CF7-A9BF-D24FE5A47F09}" presName="connectorText" presStyleLbl="sibTrans1D1" presStyleIdx="2" presStyleCnt="5"/>
      <dgm:spPr/>
    </dgm:pt>
    <dgm:pt modelId="{F7655226-4B02-4C87-BC20-E800FEC22C58}" type="pres">
      <dgm:prSet presAssocID="{070A046C-F6BF-4ADF-B40B-A10F2708C15B}" presName="node" presStyleLbl="node1" presStyleIdx="3" presStyleCnt="6">
        <dgm:presLayoutVars>
          <dgm:bulletEnabled val="1"/>
        </dgm:presLayoutVars>
      </dgm:prSet>
      <dgm:spPr/>
    </dgm:pt>
    <dgm:pt modelId="{06FC77C1-442D-455F-A496-300C8AABD4D2}" type="pres">
      <dgm:prSet presAssocID="{AB79C2F4-9CA9-4C3D-BBD3-26AA6E2BE216}" presName="sibTrans" presStyleLbl="sibTrans1D1" presStyleIdx="3" presStyleCnt="5"/>
      <dgm:spPr/>
    </dgm:pt>
    <dgm:pt modelId="{8270BF75-F74A-4960-832E-5F98EE659699}" type="pres">
      <dgm:prSet presAssocID="{AB79C2F4-9CA9-4C3D-BBD3-26AA6E2BE216}" presName="connectorText" presStyleLbl="sibTrans1D1" presStyleIdx="3" presStyleCnt="5"/>
      <dgm:spPr/>
    </dgm:pt>
    <dgm:pt modelId="{C745845D-B3AB-42DC-90B9-BB44DBEC13D5}" type="pres">
      <dgm:prSet presAssocID="{EEEDA7D3-9453-4707-AE06-4CA94982877D}" presName="node" presStyleLbl="node1" presStyleIdx="4" presStyleCnt="6">
        <dgm:presLayoutVars>
          <dgm:bulletEnabled val="1"/>
        </dgm:presLayoutVars>
      </dgm:prSet>
      <dgm:spPr/>
    </dgm:pt>
    <dgm:pt modelId="{4DD4BF7F-7BDF-4906-919B-928FC8FACFA4}" type="pres">
      <dgm:prSet presAssocID="{8C997685-340E-4A49-9A97-67ADF6E5562C}" presName="sibTrans" presStyleLbl="sibTrans1D1" presStyleIdx="4" presStyleCnt="5"/>
      <dgm:spPr/>
    </dgm:pt>
    <dgm:pt modelId="{221C37E2-E290-4BDA-BC02-7A3211FBA1A5}" type="pres">
      <dgm:prSet presAssocID="{8C997685-340E-4A49-9A97-67ADF6E5562C}" presName="connectorText" presStyleLbl="sibTrans1D1" presStyleIdx="4" presStyleCnt="5"/>
      <dgm:spPr/>
    </dgm:pt>
    <dgm:pt modelId="{8DE81F49-67F3-430E-9DC7-7E1D514FA3B5}" type="pres">
      <dgm:prSet presAssocID="{79301974-5A86-4AD4-9E99-C13BBC99AC76}" presName="node" presStyleLbl="node1" presStyleIdx="5" presStyleCnt="6">
        <dgm:presLayoutVars>
          <dgm:bulletEnabled val="1"/>
        </dgm:presLayoutVars>
      </dgm:prSet>
      <dgm:spPr/>
    </dgm:pt>
  </dgm:ptLst>
  <dgm:cxnLst>
    <dgm:cxn modelId="{2750DD0A-AC3F-4C24-8DEA-06177ACCDCCA}" type="presOf" srcId="{AB79C2F4-9CA9-4C3D-BBD3-26AA6E2BE216}" destId="{06FC77C1-442D-455F-A496-300C8AABD4D2}" srcOrd="0" destOrd="0" presId="urn:microsoft.com/office/officeart/2016/7/layout/RepeatingBendingProcessNew"/>
    <dgm:cxn modelId="{3CC8B510-9C85-4047-943A-BE7DDD5100B8}" type="presOf" srcId="{C961361E-161A-45C0-A7B6-49B09123807D}" destId="{8480438A-9322-4A6F-B446-D5C8F6349F3E}" srcOrd="0" destOrd="0" presId="urn:microsoft.com/office/officeart/2016/7/layout/RepeatingBendingProcessNew"/>
    <dgm:cxn modelId="{152F7515-4A25-4AD0-B8E3-0964B6EF7865}" srcId="{7E35EAD9-0E49-4F0D-890A-E0C3701C3B65}" destId="{070A046C-F6BF-4ADF-B40B-A10F2708C15B}" srcOrd="3" destOrd="0" parTransId="{9A8575A0-E536-490D-BB86-1B252BB586E1}" sibTransId="{AB79C2F4-9CA9-4C3D-BBD3-26AA6E2BE216}"/>
    <dgm:cxn modelId="{3FA4CC23-F28C-4891-8AC6-C97A6B1B480F}" srcId="{7E35EAD9-0E49-4F0D-890A-E0C3701C3B65}" destId="{79301974-5A86-4AD4-9E99-C13BBC99AC76}" srcOrd="5" destOrd="0" parTransId="{DBE5FE46-EF55-41EC-80CF-1EAC03391BE5}" sibTransId="{DA3B042D-8B9C-4118-945F-77D1B9301158}"/>
    <dgm:cxn modelId="{78543E2A-E7ED-4517-9C89-5F57FFF9B8D5}" type="presOf" srcId="{8C997685-340E-4A49-9A97-67ADF6E5562C}" destId="{4DD4BF7F-7BDF-4906-919B-928FC8FACFA4}" srcOrd="0" destOrd="0" presId="urn:microsoft.com/office/officeart/2016/7/layout/RepeatingBendingProcessNew"/>
    <dgm:cxn modelId="{39F2472D-305E-4C96-91F1-AFA173366A4C}" type="presOf" srcId="{CC225122-F6C7-4814-91FA-C104651520EC}" destId="{027DEDAC-3E54-489F-B70A-5247676D4509}" srcOrd="1" destOrd="0" presId="urn:microsoft.com/office/officeart/2016/7/layout/RepeatingBendingProcessNew"/>
    <dgm:cxn modelId="{94614738-E00C-487E-9BE2-A60A0FB0A680}" type="presOf" srcId="{B78761BF-08F2-4E49-AC5F-BFF750EC2C30}" destId="{D7C5C7E5-ACCF-4E26-96EF-ED8E5A2BB840}" srcOrd="0" destOrd="0" presId="urn:microsoft.com/office/officeart/2016/7/layout/RepeatingBendingProcessNew"/>
    <dgm:cxn modelId="{7F73CF44-60DC-4780-9849-50C0E6D3CEE3}" type="presOf" srcId="{2424F86D-9EF3-4CF7-A9BF-D24FE5A47F09}" destId="{F9CBF39E-C867-4319-ABAC-046A3014279A}" srcOrd="0" destOrd="0" presId="urn:microsoft.com/office/officeart/2016/7/layout/RepeatingBendingProcessNew"/>
    <dgm:cxn modelId="{B0F50E68-FAE8-498A-8761-666E79F292C0}" type="presOf" srcId="{79301974-5A86-4AD4-9E99-C13BBC99AC76}" destId="{8DE81F49-67F3-430E-9DC7-7E1D514FA3B5}" srcOrd="0" destOrd="0" presId="urn:microsoft.com/office/officeart/2016/7/layout/RepeatingBendingProcessNew"/>
    <dgm:cxn modelId="{39CBF36B-0AD9-44D5-8935-79D1BEF91CE8}" type="presOf" srcId="{070A046C-F6BF-4ADF-B40B-A10F2708C15B}" destId="{F7655226-4B02-4C87-BC20-E800FEC22C58}" srcOrd="0" destOrd="0" presId="urn:microsoft.com/office/officeart/2016/7/layout/RepeatingBendingProcessNew"/>
    <dgm:cxn modelId="{2B5A2178-A945-4631-A2FC-C7262D1C4760}" type="presOf" srcId="{8C997685-340E-4A49-9A97-67ADF6E5562C}" destId="{221C37E2-E290-4BDA-BC02-7A3211FBA1A5}" srcOrd="1" destOrd="0" presId="urn:microsoft.com/office/officeart/2016/7/layout/RepeatingBendingProcessNew"/>
    <dgm:cxn modelId="{A6BCF18E-3BEF-47B2-907B-7087D9E550D1}" srcId="{7E35EAD9-0E49-4F0D-890A-E0C3701C3B65}" destId="{BE50BDF2-7B80-4F64-87AE-A7CD21C87A5D}" srcOrd="2" destOrd="0" parTransId="{91D4E19F-0F4D-4B2D-9F44-21CA5D17E3C4}" sibTransId="{2424F86D-9EF3-4CF7-A9BF-D24FE5A47F09}"/>
    <dgm:cxn modelId="{9BA5A69A-ADCA-422B-9BCC-75CBAC9A2C79}" type="presOf" srcId="{BE50BDF2-7B80-4F64-87AE-A7CD21C87A5D}" destId="{456603CB-F96F-4612-8E52-3D9F6043EF14}" srcOrd="0" destOrd="0" presId="urn:microsoft.com/office/officeart/2016/7/layout/RepeatingBendingProcessNew"/>
    <dgm:cxn modelId="{8B3F7BA0-240C-4FD7-ADD0-48458D0C342E}" srcId="{7E35EAD9-0E49-4F0D-890A-E0C3701C3B65}" destId="{71FCA387-CAD2-41E0-AB8B-25E79901E737}" srcOrd="0" destOrd="0" parTransId="{1B4C3E4F-1C08-41E1-AF49-393B9F79D087}" sibTransId="{CC225122-F6C7-4814-91FA-C104651520EC}"/>
    <dgm:cxn modelId="{8CBF40AA-08D6-4BF8-85FB-E4CD67AC0D8E}" type="presOf" srcId="{AB79C2F4-9CA9-4C3D-BBD3-26AA6E2BE216}" destId="{8270BF75-F74A-4960-832E-5F98EE659699}" srcOrd="1" destOrd="0" presId="urn:microsoft.com/office/officeart/2016/7/layout/RepeatingBendingProcessNew"/>
    <dgm:cxn modelId="{7FD2C7B6-0176-4E48-B4D5-84273965D717}" type="presOf" srcId="{EEEDA7D3-9453-4707-AE06-4CA94982877D}" destId="{C745845D-B3AB-42DC-90B9-BB44DBEC13D5}" srcOrd="0" destOrd="0" presId="urn:microsoft.com/office/officeart/2016/7/layout/RepeatingBendingProcessNew"/>
    <dgm:cxn modelId="{0921A7C9-FD82-49EB-AFCC-BF6E5C2F24AA}" type="presOf" srcId="{7E35EAD9-0E49-4F0D-890A-E0C3701C3B65}" destId="{5A42D7A8-0B7B-4F38-8356-3DCCD6F5AC56}" srcOrd="0" destOrd="0" presId="urn:microsoft.com/office/officeart/2016/7/layout/RepeatingBendingProcessNew"/>
    <dgm:cxn modelId="{E0DD9BD2-90BC-4D6E-B0A2-D24807660594}" srcId="{7E35EAD9-0E49-4F0D-890A-E0C3701C3B65}" destId="{C961361E-161A-45C0-A7B6-49B09123807D}" srcOrd="1" destOrd="0" parTransId="{4FDDE9AF-55B0-4860-8AAC-ED676621E32C}" sibTransId="{B78761BF-08F2-4E49-AC5F-BFF750EC2C30}"/>
    <dgm:cxn modelId="{1493F0DC-5DF9-47D7-9A83-0F18EB156963}" srcId="{7E35EAD9-0E49-4F0D-890A-E0C3701C3B65}" destId="{EEEDA7D3-9453-4707-AE06-4CA94982877D}" srcOrd="4" destOrd="0" parTransId="{91B25251-DED9-4D16-A3F4-E57FBDB2C228}" sibTransId="{8C997685-340E-4A49-9A97-67ADF6E5562C}"/>
    <dgm:cxn modelId="{568AD4DD-2F61-40AD-A917-12EE5E21D51D}" type="presOf" srcId="{71FCA387-CAD2-41E0-AB8B-25E79901E737}" destId="{FBC71B3E-D7E1-4AE1-AD17-FE577A903398}" srcOrd="0" destOrd="0" presId="urn:microsoft.com/office/officeart/2016/7/layout/RepeatingBendingProcessNew"/>
    <dgm:cxn modelId="{81DCF1DF-32AA-4712-A2AA-7101B7E852B8}" type="presOf" srcId="{2424F86D-9EF3-4CF7-A9BF-D24FE5A47F09}" destId="{0F22FA61-0898-4A0D-9DC1-EE375F5F7744}" srcOrd="1" destOrd="0" presId="urn:microsoft.com/office/officeart/2016/7/layout/RepeatingBendingProcessNew"/>
    <dgm:cxn modelId="{625210E1-750D-41C8-8CAD-FEF26A91E046}" type="presOf" srcId="{B78761BF-08F2-4E49-AC5F-BFF750EC2C30}" destId="{23968231-91BD-46F8-A8CB-679830BB92F1}" srcOrd="1" destOrd="0" presId="urn:microsoft.com/office/officeart/2016/7/layout/RepeatingBendingProcessNew"/>
    <dgm:cxn modelId="{35F8B9FA-A44C-4FB1-BC09-EE21DAA5C941}" type="presOf" srcId="{CC225122-F6C7-4814-91FA-C104651520EC}" destId="{2EB0A2A6-2A21-49F7-B520-9A796F25D715}" srcOrd="0" destOrd="0" presId="urn:microsoft.com/office/officeart/2016/7/layout/RepeatingBendingProcessNew"/>
    <dgm:cxn modelId="{12C06745-BF14-4270-A8AC-ED54DEBC22ED}" type="presParOf" srcId="{5A42D7A8-0B7B-4F38-8356-3DCCD6F5AC56}" destId="{FBC71B3E-D7E1-4AE1-AD17-FE577A903398}" srcOrd="0" destOrd="0" presId="urn:microsoft.com/office/officeart/2016/7/layout/RepeatingBendingProcessNew"/>
    <dgm:cxn modelId="{553DA6C8-A804-426A-BA91-032A329D03D4}" type="presParOf" srcId="{5A42D7A8-0B7B-4F38-8356-3DCCD6F5AC56}" destId="{2EB0A2A6-2A21-49F7-B520-9A796F25D715}" srcOrd="1" destOrd="0" presId="urn:microsoft.com/office/officeart/2016/7/layout/RepeatingBendingProcessNew"/>
    <dgm:cxn modelId="{B8B34160-91DE-49CA-93EF-047AAD251025}" type="presParOf" srcId="{2EB0A2A6-2A21-49F7-B520-9A796F25D715}" destId="{027DEDAC-3E54-489F-B70A-5247676D4509}" srcOrd="0" destOrd="0" presId="urn:microsoft.com/office/officeart/2016/7/layout/RepeatingBendingProcessNew"/>
    <dgm:cxn modelId="{B2B3CD1E-3B5D-413B-9AC2-6D16252D0A41}" type="presParOf" srcId="{5A42D7A8-0B7B-4F38-8356-3DCCD6F5AC56}" destId="{8480438A-9322-4A6F-B446-D5C8F6349F3E}" srcOrd="2" destOrd="0" presId="urn:microsoft.com/office/officeart/2016/7/layout/RepeatingBendingProcessNew"/>
    <dgm:cxn modelId="{8B3D6799-DF0B-4B3C-BDB4-382970A5BA67}" type="presParOf" srcId="{5A42D7A8-0B7B-4F38-8356-3DCCD6F5AC56}" destId="{D7C5C7E5-ACCF-4E26-96EF-ED8E5A2BB840}" srcOrd="3" destOrd="0" presId="urn:microsoft.com/office/officeart/2016/7/layout/RepeatingBendingProcessNew"/>
    <dgm:cxn modelId="{44F31C15-DBCE-49E8-91DB-34E14A5A8778}" type="presParOf" srcId="{D7C5C7E5-ACCF-4E26-96EF-ED8E5A2BB840}" destId="{23968231-91BD-46F8-A8CB-679830BB92F1}" srcOrd="0" destOrd="0" presId="urn:microsoft.com/office/officeart/2016/7/layout/RepeatingBendingProcessNew"/>
    <dgm:cxn modelId="{4E3A721F-FE2B-4C94-B23C-4373E04CDAC9}" type="presParOf" srcId="{5A42D7A8-0B7B-4F38-8356-3DCCD6F5AC56}" destId="{456603CB-F96F-4612-8E52-3D9F6043EF14}" srcOrd="4" destOrd="0" presId="urn:microsoft.com/office/officeart/2016/7/layout/RepeatingBendingProcessNew"/>
    <dgm:cxn modelId="{97E7458B-221D-4A93-9C7A-C2D08A8C2DD4}" type="presParOf" srcId="{5A42D7A8-0B7B-4F38-8356-3DCCD6F5AC56}" destId="{F9CBF39E-C867-4319-ABAC-046A3014279A}" srcOrd="5" destOrd="0" presId="urn:microsoft.com/office/officeart/2016/7/layout/RepeatingBendingProcessNew"/>
    <dgm:cxn modelId="{C1EEBEF1-5E0C-4851-8BE1-4FB8AA0F45B4}" type="presParOf" srcId="{F9CBF39E-C867-4319-ABAC-046A3014279A}" destId="{0F22FA61-0898-4A0D-9DC1-EE375F5F7744}" srcOrd="0" destOrd="0" presId="urn:microsoft.com/office/officeart/2016/7/layout/RepeatingBendingProcessNew"/>
    <dgm:cxn modelId="{95FD93D6-CB83-4426-AA95-BAA8AEE330FF}" type="presParOf" srcId="{5A42D7A8-0B7B-4F38-8356-3DCCD6F5AC56}" destId="{F7655226-4B02-4C87-BC20-E800FEC22C58}" srcOrd="6" destOrd="0" presId="urn:microsoft.com/office/officeart/2016/7/layout/RepeatingBendingProcessNew"/>
    <dgm:cxn modelId="{2ECB96BD-5DBE-4F9E-8A4C-CAFC797EA5E4}" type="presParOf" srcId="{5A42D7A8-0B7B-4F38-8356-3DCCD6F5AC56}" destId="{06FC77C1-442D-455F-A496-300C8AABD4D2}" srcOrd="7" destOrd="0" presId="urn:microsoft.com/office/officeart/2016/7/layout/RepeatingBendingProcessNew"/>
    <dgm:cxn modelId="{1823FDCC-61FC-4C2B-8C40-78BF26D69354}" type="presParOf" srcId="{06FC77C1-442D-455F-A496-300C8AABD4D2}" destId="{8270BF75-F74A-4960-832E-5F98EE659699}" srcOrd="0" destOrd="0" presId="urn:microsoft.com/office/officeart/2016/7/layout/RepeatingBendingProcessNew"/>
    <dgm:cxn modelId="{92272A25-3C60-4BF1-A0F4-F815F6B5BDB0}" type="presParOf" srcId="{5A42D7A8-0B7B-4F38-8356-3DCCD6F5AC56}" destId="{C745845D-B3AB-42DC-90B9-BB44DBEC13D5}" srcOrd="8" destOrd="0" presId="urn:microsoft.com/office/officeart/2016/7/layout/RepeatingBendingProcessNew"/>
    <dgm:cxn modelId="{266D34C3-3A02-477E-8DA9-A39FCCF815AD}" type="presParOf" srcId="{5A42D7A8-0B7B-4F38-8356-3DCCD6F5AC56}" destId="{4DD4BF7F-7BDF-4906-919B-928FC8FACFA4}" srcOrd="9" destOrd="0" presId="urn:microsoft.com/office/officeart/2016/7/layout/RepeatingBendingProcessNew"/>
    <dgm:cxn modelId="{96CFF0DB-B179-43D3-A2EB-1946CEA7C60B}" type="presParOf" srcId="{4DD4BF7F-7BDF-4906-919B-928FC8FACFA4}" destId="{221C37E2-E290-4BDA-BC02-7A3211FBA1A5}" srcOrd="0" destOrd="0" presId="urn:microsoft.com/office/officeart/2016/7/layout/RepeatingBendingProcessNew"/>
    <dgm:cxn modelId="{20600FB8-B8A4-4549-B20B-180ACBC35A8D}" type="presParOf" srcId="{5A42D7A8-0B7B-4F38-8356-3DCCD6F5AC56}" destId="{8DE81F49-67F3-430E-9DC7-7E1D514FA3B5}" srcOrd="10"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F915853-30AF-4812-9642-84E3672DB7AB}"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9823E1DF-A92C-4C3F-ABC6-6E5D03851DC3}">
      <dgm:prSet custT="1"/>
      <dgm:spPr/>
      <dgm:t>
        <a:bodyPr/>
        <a:lstStyle/>
        <a:p>
          <a:pPr>
            <a:lnSpc>
              <a:spcPct val="100000"/>
            </a:lnSpc>
            <a:defRPr cap="all"/>
          </a:pPr>
          <a:r>
            <a:rPr lang="en-US" sz="1600" b="1" dirty="0">
              <a:latin typeface="Amasis MT Pro" panose="02040504050005020304" pitchFamily="18" charset="0"/>
            </a:rPr>
            <a:t>Appoint a Title IX </a:t>
          </a:r>
          <a:r>
            <a:rPr lang="en-US" sz="1600" b="1" dirty="0" err="1">
              <a:latin typeface="Amasis MT Pro" panose="02040504050005020304" pitchFamily="18" charset="0"/>
            </a:rPr>
            <a:t>Coordinator</a:t>
          </a:r>
          <a:r>
            <a:rPr lang="en-US" sz="1600" cap="none" dirty="0" err="1">
              <a:latin typeface="Amasis MT Pro" panose="02040504050005020304" pitchFamily="18" charset="0"/>
            </a:rPr>
            <a:t>Assign</a:t>
          </a:r>
          <a:r>
            <a:rPr lang="en-US" sz="1600" cap="none" dirty="0">
              <a:latin typeface="Amasis MT Pro" panose="02040504050005020304" pitchFamily="18" charset="0"/>
            </a:rPr>
            <a:t> At Least One Staff Member To Take On The Role Of Title IX Coordinator.</a:t>
          </a:r>
          <a:endParaRPr lang="en-US" sz="1600" dirty="0">
            <a:latin typeface="Amasis MT Pro" panose="02040504050005020304" pitchFamily="18" charset="0"/>
          </a:endParaRPr>
        </a:p>
      </dgm:t>
    </dgm:pt>
    <dgm:pt modelId="{0155AA73-DD49-4BAB-85E3-B7FDD2D1988A}" type="parTrans" cxnId="{C26D7F7A-88B8-4A6F-8090-59B17CC96F29}">
      <dgm:prSet/>
      <dgm:spPr/>
      <dgm:t>
        <a:bodyPr/>
        <a:lstStyle/>
        <a:p>
          <a:endParaRPr lang="en-US"/>
        </a:p>
      </dgm:t>
    </dgm:pt>
    <dgm:pt modelId="{86E681C0-0C8C-4ED0-ADE8-083663379D82}" type="sibTrans" cxnId="{C26D7F7A-88B8-4A6F-8090-59B17CC96F29}">
      <dgm:prSet phldrT="1" phldr="0"/>
      <dgm:spPr/>
      <dgm:t>
        <a:bodyPr/>
        <a:lstStyle/>
        <a:p>
          <a:endParaRPr lang="en-US"/>
        </a:p>
      </dgm:t>
    </dgm:pt>
    <dgm:pt modelId="{98EC1A2A-E362-4FAE-A8D2-98BD72E02307}">
      <dgm:prSet custT="1"/>
      <dgm:spPr/>
      <dgm:t>
        <a:bodyPr/>
        <a:lstStyle/>
        <a:p>
          <a:pPr>
            <a:lnSpc>
              <a:spcPct val="100000"/>
            </a:lnSpc>
            <a:defRPr cap="all"/>
          </a:pPr>
          <a:r>
            <a:rPr lang="en-US" sz="1600" b="1" dirty="0">
              <a:latin typeface="Amasis MT Pro" panose="02040504050005020304" pitchFamily="18" charset="0"/>
            </a:rPr>
            <a:t>Adopt, publish and implement a Non-discrimination Policy</a:t>
          </a:r>
          <a:endParaRPr lang="en-US" sz="1600" dirty="0">
            <a:latin typeface="Amasis MT Pro" panose="02040504050005020304" pitchFamily="18" charset="0"/>
          </a:endParaRPr>
        </a:p>
      </dgm:t>
    </dgm:pt>
    <dgm:pt modelId="{8486BDA1-63C0-426E-B17D-06B2A315F48B}" type="parTrans" cxnId="{7AE5ECED-89A9-461B-8136-7CBBF3508616}">
      <dgm:prSet/>
      <dgm:spPr/>
      <dgm:t>
        <a:bodyPr/>
        <a:lstStyle/>
        <a:p>
          <a:endParaRPr lang="en-US"/>
        </a:p>
      </dgm:t>
    </dgm:pt>
    <dgm:pt modelId="{8ECDD7CF-1490-49F1-A546-9A295B1667D4}" type="sibTrans" cxnId="{7AE5ECED-89A9-461B-8136-7CBBF3508616}">
      <dgm:prSet phldrT="2" phldr="0"/>
      <dgm:spPr/>
      <dgm:t>
        <a:bodyPr/>
        <a:lstStyle/>
        <a:p>
          <a:endParaRPr lang="en-US"/>
        </a:p>
      </dgm:t>
    </dgm:pt>
    <dgm:pt modelId="{C322082C-E870-4B52-8FA8-F191C49F4327}">
      <dgm:prSet custT="1"/>
      <dgm:spPr/>
      <dgm:t>
        <a:bodyPr/>
        <a:lstStyle/>
        <a:p>
          <a:pPr>
            <a:lnSpc>
              <a:spcPct val="100000"/>
            </a:lnSpc>
            <a:defRPr cap="all"/>
          </a:pPr>
          <a:r>
            <a:rPr lang="en-US" sz="1600" b="1" dirty="0">
              <a:latin typeface="Amasis MT Pro" panose="02040504050005020304" pitchFamily="18" charset="0"/>
            </a:rPr>
            <a:t>Provide notice of non-discrimination policy</a:t>
          </a:r>
          <a:endParaRPr lang="en-US" sz="1600" dirty="0">
            <a:latin typeface="Amasis MT Pro" panose="02040504050005020304" pitchFamily="18" charset="0"/>
          </a:endParaRPr>
        </a:p>
      </dgm:t>
    </dgm:pt>
    <dgm:pt modelId="{B964821C-34FC-417E-BA85-52E68EF88875}" type="parTrans" cxnId="{C88AE3CC-B2BC-4BF6-B653-4D844AB70EDC}">
      <dgm:prSet/>
      <dgm:spPr/>
      <dgm:t>
        <a:bodyPr/>
        <a:lstStyle/>
        <a:p>
          <a:endParaRPr lang="en-US"/>
        </a:p>
      </dgm:t>
    </dgm:pt>
    <dgm:pt modelId="{353CBB91-347B-459B-8FB6-C2B8807420D7}" type="sibTrans" cxnId="{C88AE3CC-B2BC-4BF6-B653-4D844AB70EDC}">
      <dgm:prSet phldrT="3" phldr="0"/>
      <dgm:spPr/>
      <dgm:t>
        <a:bodyPr/>
        <a:lstStyle/>
        <a:p>
          <a:endParaRPr lang="en-US"/>
        </a:p>
      </dgm:t>
    </dgm:pt>
    <dgm:pt modelId="{FFAADCFA-4DED-485C-9768-B0420887C213}">
      <dgm:prSet custT="1"/>
      <dgm:spPr/>
      <dgm:t>
        <a:bodyPr/>
        <a:lstStyle/>
        <a:p>
          <a:pPr>
            <a:lnSpc>
              <a:spcPct val="100000"/>
            </a:lnSpc>
            <a:defRPr cap="all"/>
          </a:pPr>
          <a:r>
            <a:rPr lang="en-US" sz="1800" b="1" dirty="0">
              <a:latin typeface="Amasis MT Pro" panose="02040504050005020304" pitchFamily="18" charset="0"/>
            </a:rPr>
            <a:t>Publish Contact Information</a:t>
          </a:r>
          <a:r>
            <a:rPr lang="en-US" sz="1800" dirty="0">
              <a:latin typeface="Amasis MT Pro" panose="02040504050005020304" pitchFamily="18" charset="0"/>
            </a:rPr>
            <a:t>: </a:t>
          </a:r>
          <a:r>
            <a:rPr lang="en-US" sz="1800" cap="none" dirty="0">
              <a:latin typeface="Amasis MT Pro" panose="02040504050005020304" pitchFamily="18" charset="0"/>
            </a:rPr>
            <a:t>Make The Title IX Coordinator’s Contact Details Readily Available</a:t>
          </a:r>
          <a:r>
            <a:rPr lang="en-US" sz="1800" cap="none" dirty="0"/>
            <a:t>.</a:t>
          </a:r>
          <a:endParaRPr lang="en-US" sz="1800" dirty="0"/>
        </a:p>
      </dgm:t>
    </dgm:pt>
    <dgm:pt modelId="{3C1A7373-1304-4BCF-859A-17F1056E298B}" type="parTrans" cxnId="{22EF6008-BE6C-4E16-98D9-34CDD18A45F3}">
      <dgm:prSet/>
      <dgm:spPr/>
      <dgm:t>
        <a:bodyPr/>
        <a:lstStyle/>
        <a:p>
          <a:endParaRPr lang="en-US"/>
        </a:p>
      </dgm:t>
    </dgm:pt>
    <dgm:pt modelId="{BD079F65-C391-4298-A71D-2D8C8E19547B}" type="sibTrans" cxnId="{22EF6008-BE6C-4E16-98D9-34CDD18A45F3}">
      <dgm:prSet phldrT="5" phldr="0"/>
      <dgm:spPr/>
      <dgm:t>
        <a:bodyPr/>
        <a:lstStyle/>
        <a:p>
          <a:endParaRPr lang="en-US"/>
        </a:p>
      </dgm:t>
    </dgm:pt>
    <dgm:pt modelId="{20B3B6CE-2D00-44F0-9868-FC07A69EDEEB}">
      <dgm:prSet custT="1"/>
      <dgm:spPr/>
      <dgm:t>
        <a:bodyPr/>
        <a:lstStyle/>
        <a:p>
          <a:pPr>
            <a:lnSpc>
              <a:spcPct val="100000"/>
            </a:lnSpc>
            <a:defRPr cap="all"/>
          </a:pPr>
          <a:r>
            <a:rPr lang="en-US" sz="1500" b="1" dirty="0">
              <a:latin typeface="Amasis MT Pro" panose="02040504050005020304" pitchFamily="18" charset="0"/>
            </a:rPr>
            <a:t>Publish Reporting and grievance procedures</a:t>
          </a:r>
          <a:r>
            <a:rPr lang="en-US" sz="1500" dirty="0">
              <a:latin typeface="Amasis MT Pro" panose="02040504050005020304" pitchFamily="18" charset="0"/>
            </a:rPr>
            <a:t>: </a:t>
          </a:r>
        </a:p>
        <a:p>
          <a:pPr>
            <a:lnSpc>
              <a:spcPct val="100000"/>
            </a:lnSpc>
            <a:defRPr cap="all"/>
          </a:pPr>
          <a:r>
            <a:rPr lang="en-US" sz="1500" cap="none" dirty="0">
              <a:latin typeface="Amasis MT Pro" panose="02040504050005020304" pitchFamily="18" charset="0"/>
            </a:rPr>
            <a:t>Offer Clear Instructions On How To Report Behavior That Could Be Considered Sex Discrimination Or Harassment Based On Sex.</a:t>
          </a:r>
          <a:endParaRPr lang="en-US" sz="1500" dirty="0">
            <a:latin typeface="Amasis MT Pro" panose="02040504050005020304" pitchFamily="18" charset="0"/>
          </a:endParaRPr>
        </a:p>
      </dgm:t>
    </dgm:pt>
    <dgm:pt modelId="{FBB65405-BAC2-4BF1-8B32-9D6EE630F57D}" type="parTrans" cxnId="{DEAFB0F7-9BC5-4FED-A1F5-EC7BA3B2AC5F}">
      <dgm:prSet/>
      <dgm:spPr/>
      <dgm:t>
        <a:bodyPr/>
        <a:lstStyle/>
        <a:p>
          <a:endParaRPr lang="en-US"/>
        </a:p>
      </dgm:t>
    </dgm:pt>
    <dgm:pt modelId="{9955DFE6-5D99-40D5-9781-7DCCA3207470}" type="sibTrans" cxnId="{DEAFB0F7-9BC5-4FED-A1F5-EC7BA3B2AC5F}">
      <dgm:prSet phldrT="6" phldr="0"/>
      <dgm:spPr/>
      <dgm:t>
        <a:bodyPr/>
        <a:lstStyle/>
        <a:p>
          <a:endParaRPr lang="en-US"/>
        </a:p>
      </dgm:t>
    </dgm:pt>
    <dgm:pt modelId="{129C197F-5116-4854-A155-1EAD1DA1B631}">
      <dgm:prSet custT="1"/>
      <dgm:spPr/>
      <dgm:t>
        <a:bodyPr/>
        <a:lstStyle/>
        <a:p>
          <a:pPr>
            <a:lnSpc>
              <a:spcPct val="100000"/>
            </a:lnSpc>
            <a:defRPr cap="all"/>
          </a:pPr>
          <a:r>
            <a:rPr lang="en-US" sz="1800" b="1" dirty="0">
              <a:latin typeface="Amasis MT Pro" panose="02040504050005020304" pitchFamily="18" charset="0"/>
            </a:rPr>
            <a:t>Implement Grievance Procedures</a:t>
          </a:r>
        </a:p>
        <a:p>
          <a:pPr>
            <a:lnSpc>
              <a:spcPct val="100000"/>
            </a:lnSpc>
            <a:defRPr cap="all"/>
          </a:pPr>
          <a:r>
            <a:rPr lang="en-US" sz="1800" cap="none" dirty="0">
              <a:latin typeface="Amasis MT Pro" panose="02040504050005020304" pitchFamily="18" charset="0"/>
            </a:rPr>
            <a:t>Develop and apply procedures for handling complaints in compliance with 34 CFR Part 106.45</a:t>
          </a:r>
          <a:endParaRPr lang="en-US" sz="1800" dirty="0">
            <a:latin typeface="Amasis MT Pro" panose="02040504050005020304" pitchFamily="18" charset="0"/>
          </a:endParaRPr>
        </a:p>
      </dgm:t>
    </dgm:pt>
    <dgm:pt modelId="{323B4DC5-71FB-4D97-8426-F2ADDC2BEEC2}" type="parTrans" cxnId="{97702398-7722-415A-975A-93182AD05F09}">
      <dgm:prSet/>
      <dgm:spPr/>
      <dgm:t>
        <a:bodyPr/>
        <a:lstStyle/>
        <a:p>
          <a:endParaRPr lang="en-US"/>
        </a:p>
      </dgm:t>
    </dgm:pt>
    <dgm:pt modelId="{F5392AD2-D8DC-4555-A5C5-C63EB4F4AF23}" type="sibTrans" cxnId="{97702398-7722-415A-975A-93182AD05F09}">
      <dgm:prSet phldrT="4" phldr="0"/>
      <dgm:spPr/>
      <dgm:t>
        <a:bodyPr/>
        <a:lstStyle/>
        <a:p>
          <a:endParaRPr lang="en-US"/>
        </a:p>
      </dgm:t>
    </dgm:pt>
    <dgm:pt modelId="{22510B61-6198-4385-9C3E-CB47C3C62D90}" type="pres">
      <dgm:prSet presAssocID="{1F915853-30AF-4812-9642-84E3672DB7AB}" presName="root" presStyleCnt="0">
        <dgm:presLayoutVars>
          <dgm:dir/>
          <dgm:resizeHandles val="exact"/>
        </dgm:presLayoutVars>
      </dgm:prSet>
      <dgm:spPr/>
    </dgm:pt>
    <dgm:pt modelId="{8BB71731-C524-4367-A1F0-6F3266EBE5A8}" type="pres">
      <dgm:prSet presAssocID="{9823E1DF-A92C-4C3F-ABC6-6E5D03851DC3}" presName="compNode" presStyleCnt="0"/>
      <dgm:spPr/>
    </dgm:pt>
    <dgm:pt modelId="{689A5523-3ABB-4C4D-BB13-1BE0ECE23E8B}" type="pres">
      <dgm:prSet presAssocID="{9823E1DF-A92C-4C3F-ABC6-6E5D03851DC3}" presName="iconBgRect" presStyleLbl="bgShp" presStyleIdx="0" presStyleCnt="6"/>
      <dgm:spPr/>
    </dgm:pt>
    <dgm:pt modelId="{DD0BC7BF-CCC6-449C-AFF8-099E4E4D5369}" type="pres">
      <dgm:prSet presAssocID="{9823E1DF-A92C-4C3F-ABC6-6E5D03851DC3}"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ierarchy"/>
        </a:ext>
      </dgm:extLst>
    </dgm:pt>
    <dgm:pt modelId="{D480A3F4-FB0C-411E-B33C-02DCC331DA3A}" type="pres">
      <dgm:prSet presAssocID="{9823E1DF-A92C-4C3F-ABC6-6E5D03851DC3}" presName="spaceRect" presStyleCnt="0"/>
      <dgm:spPr/>
    </dgm:pt>
    <dgm:pt modelId="{375BDCC0-112C-4777-A693-37F5F7F9EB8A}" type="pres">
      <dgm:prSet presAssocID="{9823E1DF-A92C-4C3F-ABC6-6E5D03851DC3}" presName="textRect" presStyleLbl="revTx" presStyleIdx="0" presStyleCnt="6" custScaleY="117945">
        <dgm:presLayoutVars>
          <dgm:chMax val="1"/>
          <dgm:chPref val="1"/>
        </dgm:presLayoutVars>
      </dgm:prSet>
      <dgm:spPr/>
    </dgm:pt>
    <dgm:pt modelId="{686F0353-65AD-4AEC-A387-50CC7DAEB80D}" type="pres">
      <dgm:prSet presAssocID="{86E681C0-0C8C-4ED0-ADE8-083663379D82}" presName="sibTrans" presStyleCnt="0"/>
      <dgm:spPr/>
    </dgm:pt>
    <dgm:pt modelId="{69D90C09-D51F-416C-83BB-4834A30BCB4D}" type="pres">
      <dgm:prSet presAssocID="{98EC1A2A-E362-4FAE-A8D2-98BD72E02307}" presName="compNode" presStyleCnt="0"/>
      <dgm:spPr/>
    </dgm:pt>
    <dgm:pt modelId="{9BC8FAAB-122F-4BFA-9C53-C6B5DC97A84C}" type="pres">
      <dgm:prSet presAssocID="{98EC1A2A-E362-4FAE-A8D2-98BD72E02307}" presName="iconBgRect" presStyleLbl="bgShp" presStyleIdx="1" presStyleCnt="6"/>
      <dgm:spPr/>
    </dgm:pt>
    <dgm:pt modelId="{C26A63B4-15CD-4ACD-B7B4-4D431DC0381E}" type="pres">
      <dgm:prSet presAssocID="{98EC1A2A-E362-4FAE-A8D2-98BD72E02307}"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avel"/>
        </a:ext>
      </dgm:extLst>
    </dgm:pt>
    <dgm:pt modelId="{F4F4638D-2DAB-4001-B9CF-DB1319C797CD}" type="pres">
      <dgm:prSet presAssocID="{98EC1A2A-E362-4FAE-A8D2-98BD72E02307}" presName="spaceRect" presStyleCnt="0"/>
      <dgm:spPr/>
    </dgm:pt>
    <dgm:pt modelId="{8234273A-82F1-464A-B04B-3FCB0872B7A6}" type="pres">
      <dgm:prSet presAssocID="{98EC1A2A-E362-4FAE-A8D2-98BD72E02307}" presName="textRect" presStyleLbl="revTx" presStyleIdx="1" presStyleCnt="6" custScaleY="120780" custLinFactNeighborX="-596" custLinFactNeighborY="5243">
        <dgm:presLayoutVars>
          <dgm:chMax val="1"/>
          <dgm:chPref val="1"/>
        </dgm:presLayoutVars>
      </dgm:prSet>
      <dgm:spPr/>
    </dgm:pt>
    <dgm:pt modelId="{27A21A74-CB13-4442-8336-343E10C6B60C}" type="pres">
      <dgm:prSet presAssocID="{8ECDD7CF-1490-49F1-A546-9A295B1667D4}" presName="sibTrans" presStyleCnt="0"/>
      <dgm:spPr/>
    </dgm:pt>
    <dgm:pt modelId="{D1788B04-FAC5-44EF-986A-DD8259B95553}" type="pres">
      <dgm:prSet presAssocID="{C322082C-E870-4B52-8FA8-F191C49F4327}" presName="compNode" presStyleCnt="0"/>
      <dgm:spPr/>
    </dgm:pt>
    <dgm:pt modelId="{DCFCB28D-90FA-4070-95E9-9B7226C9AE72}" type="pres">
      <dgm:prSet presAssocID="{C322082C-E870-4B52-8FA8-F191C49F4327}" presName="iconBgRect" presStyleLbl="bgShp" presStyleIdx="2" presStyleCnt="6"/>
      <dgm:spPr/>
    </dgm:pt>
    <dgm:pt modelId="{C9D74053-F665-4E8E-87C6-AC5C95653790}" type="pres">
      <dgm:prSet presAssocID="{C322082C-E870-4B52-8FA8-F191C49F4327}"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cument"/>
        </a:ext>
      </dgm:extLst>
    </dgm:pt>
    <dgm:pt modelId="{673C3AC5-C6F3-4BB1-B235-91DE2394DC2D}" type="pres">
      <dgm:prSet presAssocID="{C322082C-E870-4B52-8FA8-F191C49F4327}" presName="spaceRect" presStyleCnt="0"/>
      <dgm:spPr/>
    </dgm:pt>
    <dgm:pt modelId="{1D60E49A-49B0-495F-AA59-EAE0E4CDECA5}" type="pres">
      <dgm:prSet presAssocID="{C322082C-E870-4B52-8FA8-F191C49F4327}" presName="textRect" presStyleLbl="revTx" presStyleIdx="2" presStyleCnt="6" custScaleX="120100" custScaleY="110399" custLinFactNeighborX="596" custLinFactNeighborY="-4838">
        <dgm:presLayoutVars>
          <dgm:chMax val="1"/>
          <dgm:chPref val="1"/>
        </dgm:presLayoutVars>
      </dgm:prSet>
      <dgm:spPr/>
    </dgm:pt>
    <dgm:pt modelId="{21349353-9268-4F05-8CED-FA0B6052FB64}" type="pres">
      <dgm:prSet presAssocID="{353CBB91-347B-459B-8FB6-C2B8807420D7}" presName="sibTrans" presStyleCnt="0"/>
      <dgm:spPr/>
    </dgm:pt>
    <dgm:pt modelId="{AED28D0A-D700-466B-8238-7E096797E40D}" type="pres">
      <dgm:prSet presAssocID="{129C197F-5116-4854-A155-1EAD1DA1B631}" presName="compNode" presStyleCnt="0"/>
      <dgm:spPr/>
    </dgm:pt>
    <dgm:pt modelId="{23768DE8-81CB-4FBA-A9BB-EB7E7AC1AFD1}" type="pres">
      <dgm:prSet presAssocID="{129C197F-5116-4854-A155-1EAD1DA1B631}" presName="iconBgRect" presStyleLbl="bgShp" presStyleIdx="3" presStyleCnt="6"/>
      <dgm:spPr/>
    </dgm:pt>
    <dgm:pt modelId="{A920DA3C-20BA-4F88-9149-750CE1BC1B22}" type="pres">
      <dgm:prSet presAssocID="{129C197F-5116-4854-A155-1EAD1DA1B631}"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all center"/>
        </a:ext>
      </dgm:extLst>
    </dgm:pt>
    <dgm:pt modelId="{E98B9F7A-653B-4EC8-B510-AB8EE8019B30}" type="pres">
      <dgm:prSet presAssocID="{129C197F-5116-4854-A155-1EAD1DA1B631}" presName="spaceRect" presStyleCnt="0"/>
      <dgm:spPr/>
    </dgm:pt>
    <dgm:pt modelId="{6D385A30-DA8E-48B6-BAFE-90758F46A6E4}" type="pres">
      <dgm:prSet presAssocID="{129C197F-5116-4854-A155-1EAD1DA1B631}" presName="textRect" presStyleLbl="revTx" presStyleIdx="3" presStyleCnt="6" custScaleY="120935">
        <dgm:presLayoutVars>
          <dgm:chMax val="1"/>
          <dgm:chPref val="1"/>
        </dgm:presLayoutVars>
      </dgm:prSet>
      <dgm:spPr/>
    </dgm:pt>
    <dgm:pt modelId="{125FBD74-1DC8-46A5-B732-94F0BEFE60A8}" type="pres">
      <dgm:prSet presAssocID="{F5392AD2-D8DC-4555-A5C5-C63EB4F4AF23}" presName="sibTrans" presStyleCnt="0"/>
      <dgm:spPr/>
    </dgm:pt>
    <dgm:pt modelId="{E9DC5067-B26D-4612-A0BD-B90A86579E1A}" type="pres">
      <dgm:prSet presAssocID="{FFAADCFA-4DED-485C-9768-B0420887C213}" presName="compNode" presStyleCnt="0"/>
      <dgm:spPr/>
    </dgm:pt>
    <dgm:pt modelId="{84EB1E16-1DA4-492C-A562-5FF2B0FBDE7A}" type="pres">
      <dgm:prSet presAssocID="{FFAADCFA-4DED-485C-9768-B0420887C213}" presName="iconBgRect" presStyleLbl="bgShp" presStyleIdx="4" presStyleCnt="6"/>
      <dgm:spPr/>
    </dgm:pt>
    <dgm:pt modelId="{FCC165DA-51EA-4C87-9F6D-F31DD53D1F18}" type="pres">
      <dgm:prSet presAssocID="{FFAADCFA-4DED-485C-9768-B0420887C213}"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Judge"/>
        </a:ext>
      </dgm:extLst>
    </dgm:pt>
    <dgm:pt modelId="{0968AA58-6CDF-4292-89B9-CD82F9835676}" type="pres">
      <dgm:prSet presAssocID="{FFAADCFA-4DED-485C-9768-B0420887C213}" presName="spaceRect" presStyleCnt="0"/>
      <dgm:spPr/>
    </dgm:pt>
    <dgm:pt modelId="{18B7ED9C-8964-4474-9480-FEFA2D29A921}" type="pres">
      <dgm:prSet presAssocID="{FFAADCFA-4DED-485C-9768-B0420887C213}" presName="textRect" presStyleLbl="revTx" presStyleIdx="4" presStyleCnt="6" custScaleX="128407" custScaleY="124103">
        <dgm:presLayoutVars>
          <dgm:chMax val="1"/>
          <dgm:chPref val="1"/>
        </dgm:presLayoutVars>
      </dgm:prSet>
      <dgm:spPr/>
    </dgm:pt>
    <dgm:pt modelId="{DB327C6C-179E-4B31-96A0-970865A2837C}" type="pres">
      <dgm:prSet presAssocID="{BD079F65-C391-4298-A71D-2D8C8E19547B}" presName="sibTrans" presStyleCnt="0"/>
      <dgm:spPr/>
    </dgm:pt>
    <dgm:pt modelId="{5C04BF31-D4BE-4D1F-B43C-A54900564409}" type="pres">
      <dgm:prSet presAssocID="{20B3B6CE-2D00-44F0-9868-FC07A69EDEEB}" presName="compNode" presStyleCnt="0"/>
      <dgm:spPr/>
    </dgm:pt>
    <dgm:pt modelId="{07E52512-58DD-41AE-9B0C-EFB0F305A19A}" type="pres">
      <dgm:prSet presAssocID="{20B3B6CE-2D00-44F0-9868-FC07A69EDEEB}" presName="iconBgRect" presStyleLbl="bgShp" presStyleIdx="5" presStyleCnt="6"/>
      <dgm:spPr/>
    </dgm:pt>
    <dgm:pt modelId="{0833B459-CF4A-480E-A47F-483E9F660148}" type="pres">
      <dgm:prSet presAssocID="{20B3B6CE-2D00-44F0-9868-FC07A69EDEEB}"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Receiver"/>
        </a:ext>
      </dgm:extLst>
    </dgm:pt>
    <dgm:pt modelId="{FE89C5EA-E4A6-457F-A1B1-D42D9047C5CA}" type="pres">
      <dgm:prSet presAssocID="{20B3B6CE-2D00-44F0-9868-FC07A69EDEEB}" presName="spaceRect" presStyleCnt="0"/>
      <dgm:spPr/>
    </dgm:pt>
    <dgm:pt modelId="{EFA415A2-FFE0-46F3-94AB-FD700F98F4E0}" type="pres">
      <dgm:prSet presAssocID="{20B3B6CE-2D00-44F0-9868-FC07A69EDEEB}" presName="textRect" presStyleLbl="revTx" presStyleIdx="5" presStyleCnt="6" custScaleY="126165">
        <dgm:presLayoutVars>
          <dgm:chMax val="1"/>
          <dgm:chPref val="1"/>
        </dgm:presLayoutVars>
      </dgm:prSet>
      <dgm:spPr/>
    </dgm:pt>
  </dgm:ptLst>
  <dgm:cxnLst>
    <dgm:cxn modelId="{493D1004-3A23-47DC-8A76-2921B47EB0C1}" type="presOf" srcId="{1F915853-30AF-4812-9642-84E3672DB7AB}" destId="{22510B61-6198-4385-9C3E-CB47C3C62D90}" srcOrd="0" destOrd="0" presId="urn:microsoft.com/office/officeart/2018/5/layout/IconCircleLabelList"/>
    <dgm:cxn modelId="{22EF6008-BE6C-4E16-98D9-34CDD18A45F3}" srcId="{1F915853-30AF-4812-9642-84E3672DB7AB}" destId="{FFAADCFA-4DED-485C-9768-B0420887C213}" srcOrd="4" destOrd="0" parTransId="{3C1A7373-1304-4BCF-859A-17F1056E298B}" sibTransId="{BD079F65-C391-4298-A71D-2D8C8E19547B}"/>
    <dgm:cxn modelId="{E80D402B-FA38-4460-B72F-085E98522161}" type="presOf" srcId="{20B3B6CE-2D00-44F0-9868-FC07A69EDEEB}" destId="{EFA415A2-FFE0-46F3-94AB-FD700F98F4E0}" srcOrd="0" destOrd="0" presId="urn:microsoft.com/office/officeart/2018/5/layout/IconCircleLabelList"/>
    <dgm:cxn modelId="{5716B768-899F-4643-B5D3-9E20CE93BD96}" type="presOf" srcId="{98EC1A2A-E362-4FAE-A8D2-98BD72E02307}" destId="{8234273A-82F1-464A-B04B-3FCB0872B7A6}" srcOrd="0" destOrd="0" presId="urn:microsoft.com/office/officeart/2018/5/layout/IconCircleLabelList"/>
    <dgm:cxn modelId="{01FAAE73-4C49-4FAF-9307-04E6ED7D4FD8}" type="presOf" srcId="{9823E1DF-A92C-4C3F-ABC6-6E5D03851DC3}" destId="{375BDCC0-112C-4777-A693-37F5F7F9EB8A}" srcOrd="0" destOrd="0" presId="urn:microsoft.com/office/officeart/2018/5/layout/IconCircleLabelList"/>
    <dgm:cxn modelId="{C9270E79-DAA7-4254-92C7-783892BF3ED5}" type="presOf" srcId="{C322082C-E870-4B52-8FA8-F191C49F4327}" destId="{1D60E49A-49B0-495F-AA59-EAE0E4CDECA5}" srcOrd="0" destOrd="0" presId="urn:microsoft.com/office/officeart/2018/5/layout/IconCircleLabelList"/>
    <dgm:cxn modelId="{C26D7F7A-88B8-4A6F-8090-59B17CC96F29}" srcId="{1F915853-30AF-4812-9642-84E3672DB7AB}" destId="{9823E1DF-A92C-4C3F-ABC6-6E5D03851DC3}" srcOrd="0" destOrd="0" parTransId="{0155AA73-DD49-4BAB-85E3-B7FDD2D1988A}" sibTransId="{86E681C0-0C8C-4ED0-ADE8-083663379D82}"/>
    <dgm:cxn modelId="{14231C88-06AE-459D-BCD0-10E8A711833D}" type="presOf" srcId="{129C197F-5116-4854-A155-1EAD1DA1B631}" destId="{6D385A30-DA8E-48B6-BAFE-90758F46A6E4}" srcOrd="0" destOrd="0" presId="urn:microsoft.com/office/officeart/2018/5/layout/IconCircleLabelList"/>
    <dgm:cxn modelId="{97702398-7722-415A-975A-93182AD05F09}" srcId="{1F915853-30AF-4812-9642-84E3672DB7AB}" destId="{129C197F-5116-4854-A155-1EAD1DA1B631}" srcOrd="3" destOrd="0" parTransId="{323B4DC5-71FB-4D97-8426-F2ADDC2BEEC2}" sibTransId="{F5392AD2-D8DC-4555-A5C5-C63EB4F4AF23}"/>
    <dgm:cxn modelId="{C88AE3CC-B2BC-4BF6-B653-4D844AB70EDC}" srcId="{1F915853-30AF-4812-9642-84E3672DB7AB}" destId="{C322082C-E870-4B52-8FA8-F191C49F4327}" srcOrd="2" destOrd="0" parTransId="{B964821C-34FC-417E-BA85-52E68EF88875}" sibTransId="{353CBB91-347B-459B-8FB6-C2B8807420D7}"/>
    <dgm:cxn modelId="{7AE5ECED-89A9-461B-8136-7CBBF3508616}" srcId="{1F915853-30AF-4812-9642-84E3672DB7AB}" destId="{98EC1A2A-E362-4FAE-A8D2-98BD72E02307}" srcOrd="1" destOrd="0" parTransId="{8486BDA1-63C0-426E-B17D-06B2A315F48B}" sibTransId="{8ECDD7CF-1490-49F1-A546-9A295B1667D4}"/>
    <dgm:cxn modelId="{DEAFB0F7-9BC5-4FED-A1F5-EC7BA3B2AC5F}" srcId="{1F915853-30AF-4812-9642-84E3672DB7AB}" destId="{20B3B6CE-2D00-44F0-9868-FC07A69EDEEB}" srcOrd="5" destOrd="0" parTransId="{FBB65405-BAC2-4BF1-8B32-9D6EE630F57D}" sibTransId="{9955DFE6-5D99-40D5-9781-7DCCA3207470}"/>
    <dgm:cxn modelId="{D22B47F9-EAD1-454B-A024-A0A94802F221}" type="presOf" srcId="{FFAADCFA-4DED-485C-9768-B0420887C213}" destId="{18B7ED9C-8964-4474-9480-FEFA2D29A921}" srcOrd="0" destOrd="0" presId="urn:microsoft.com/office/officeart/2018/5/layout/IconCircleLabelList"/>
    <dgm:cxn modelId="{6C933BC7-ED3B-4A4B-96C9-4CCB8F810855}" type="presParOf" srcId="{22510B61-6198-4385-9C3E-CB47C3C62D90}" destId="{8BB71731-C524-4367-A1F0-6F3266EBE5A8}" srcOrd="0" destOrd="0" presId="urn:microsoft.com/office/officeart/2018/5/layout/IconCircleLabelList"/>
    <dgm:cxn modelId="{B579564E-E065-4802-8B88-862CE7228C72}" type="presParOf" srcId="{8BB71731-C524-4367-A1F0-6F3266EBE5A8}" destId="{689A5523-3ABB-4C4D-BB13-1BE0ECE23E8B}" srcOrd="0" destOrd="0" presId="urn:microsoft.com/office/officeart/2018/5/layout/IconCircleLabelList"/>
    <dgm:cxn modelId="{978A3FD9-BADC-4621-B753-E26C3ACD1454}" type="presParOf" srcId="{8BB71731-C524-4367-A1F0-6F3266EBE5A8}" destId="{DD0BC7BF-CCC6-449C-AFF8-099E4E4D5369}" srcOrd="1" destOrd="0" presId="urn:microsoft.com/office/officeart/2018/5/layout/IconCircleLabelList"/>
    <dgm:cxn modelId="{B72D97DC-6734-4449-B25A-0685127F0B72}" type="presParOf" srcId="{8BB71731-C524-4367-A1F0-6F3266EBE5A8}" destId="{D480A3F4-FB0C-411E-B33C-02DCC331DA3A}" srcOrd="2" destOrd="0" presId="urn:microsoft.com/office/officeart/2018/5/layout/IconCircleLabelList"/>
    <dgm:cxn modelId="{8B7710E6-572B-4EFE-A833-D98A2257424E}" type="presParOf" srcId="{8BB71731-C524-4367-A1F0-6F3266EBE5A8}" destId="{375BDCC0-112C-4777-A693-37F5F7F9EB8A}" srcOrd="3" destOrd="0" presId="urn:microsoft.com/office/officeart/2018/5/layout/IconCircleLabelList"/>
    <dgm:cxn modelId="{C35715FD-612C-445B-A0EA-67647161DCBB}" type="presParOf" srcId="{22510B61-6198-4385-9C3E-CB47C3C62D90}" destId="{686F0353-65AD-4AEC-A387-50CC7DAEB80D}" srcOrd="1" destOrd="0" presId="urn:microsoft.com/office/officeart/2018/5/layout/IconCircleLabelList"/>
    <dgm:cxn modelId="{72465FD2-1226-422C-9CA2-316968617C3B}" type="presParOf" srcId="{22510B61-6198-4385-9C3E-CB47C3C62D90}" destId="{69D90C09-D51F-416C-83BB-4834A30BCB4D}" srcOrd="2" destOrd="0" presId="urn:microsoft.com/office/officeart/2018/5/layout/IconCircleLabelList"/>
    <dgm:cxn modelId="{1F4624D6-07E3-4BBE-8715-3D0A0D2FEBF6}" type="presParOf" srcId="{69D90C09-D51F-416C-83BB-4834A30BCB4D}" destId="{9BC8FAAB-122F-4BFA-9C53-C6B5DC97A84C}" srcOrd="0" destOrd="0" presId="urn:microsoft.com/office/officeart/2018/5/layout/IconCircleLabelList"/>
    <dgm:cxn modelId="{18580E6A-7B70-4A7A-8720-A4C5E3C2E2D6}" type="presParOf" srcId="{69D90C09-D51F-416C-83BB-4834A30BCB4D}" destId="{C26A63B4-15CD-4ACD-B7B4-4D431DC0381E}" srcOrd="1" destOrd="0" presId="urn:microsoft.com/office/officeart/2018/5/layout/IconCircleLabelList"/>
    <dgm:cxn modelId="{6CBCE133-7396-463D-B39B-902B0E73AA96}" type="presParOf" srcId="{69D90C09-D51F-416C-83BB-4834A30BCB4D}" destId="{F4F4638D-2DAB-4001-B9CF-DB1319C797CD}" srcOrd="2" destOrd="0" presId="urn:microsoft.com/office/officeart/2018/5/layout/IconCircleLabelList"/>
    <dgm:cxn modelId="{60EBCE24-E9D9-41CB-8B11-DC0ED10570AA}" type="presParOf" srcId="{69D90C09-D51F-416C-83BB-4834A30BCB4D}" destId="{8234273A-82F1-464A-B04B-3FCB0872B7A6}" srcOrd="3" destOrd="0" presId="urn:microsoft.com/office/officeart/2018/5/layout/IconCircleLabelList"/>
    <dgm:cxn modelId="{3A7CDFF1-12EB-430F-8E3E-06AFA9EDF7ED}" type="presParOf" srcId="{22510B61-6198-4385-9C3E-CB47C3C62D90}" destId="{27A21A74-CB13-4442-8336-343E10C6B60C}" srcOrd="3" destOrd="0" presId="urn:microsoft.com/office/officeart/2018/5/layout/IconCircleLabelList"/>
    <dgm:cxn modelId="{266EB521-A43D-417E-AC07-CA58F085FD9E}" type="presParOf" srcId="{22510B61-6198-4385-9C3E-CB47C3C62D90}" destId="{D1788B04-FAC5-44EF-986A-DD8259B95553}" srcOrd="4" destOrd="0" presId="urn:microsoft.com/office/officeart/2018/5/layout/IconCircleLabelList"/>
    <dgm:cxn modelId="{0B3B17A9-B6D8-4BD7-BB87-D100C27F5F48}" type="presParOf" srcId="{D1788B04-FAC5-44EF-986A-DD8259B95553}" destId="{DCFCB28D-90FA-4070-95E9-9B7226C9AE72}" srcOrd="0" destOrd="0" presId="urn:microsoft.com/office/officeart/2018/5/layout/IconCircleLabelList"/>
    <dgm:cxn modelId="{8CF45E43-803D-461B-856A-317359A783DC}" type="presParOf" srcId="{D1788B04-FAC5-44EF-986A-DD8259B95553}" destId="{C9D74053-F665-4E8E-87C6-AC5C95653790}" srcOrd="1" destOrd="0" presId="urn:microsoft.com/office/officeart/2018/5/layout/IconCircleLabelList"/>
    <dgm:cxn modelId="{978C60F6-C1FE-4DAD-95A7-C176D8F392E2}" type="presParOf" srcId="{D1788B04-FAC5-44EF-986A-DD8259B95553}" destId="{673C3AC5-C6F3-4BB1-B235-91DE2394DC2D}" srcOrd="2" destOrd="0" presId="urn:microsoft.com/office/officeart/2018/5/layout/IconCircleLabelList"/>
    <dgm:cxn modelId="{CB253FE8-9FEC-4106-8EE5-BC05F0F9E96A}" type="presParOf" srcId="{D1788B04-FAC5-44EF-986A-DD8259B95553}" destId="{1D60E49A-49B0-495F-AA59-EAE0E4CDECA5}" srcOrd="3" destOrd="0" presId="urn:microsoft.com/office/officeart/2018/5/layout/IconCircleLabelList"/>
    <dgm:cxn modelId="{49DB46D5-E8C1-4B17-9C93-A678B26B2A73}" type="presParOf" srcId="{22510B61-6198-4385-9C3E-CB47C3C62D90}" destId="{21349353-9268-4F05-8CED-FA0B6052FB64}" srcOrd="5" destOrd="0" presId="urn:microsoft.com/office/officeart/2018/5/layout/IconCircleLabelList"/>
    <dgm:cxn modelId="{AF28F587-9F48-4D14-AE11-65D02339F537}" type="presParOf" srcId="{22510B61-6198-4385-9C3E-CB47C3C62D90}" destId="{AED28D0A-D700-466B-8238-7E096797E40D}" srcOrd="6" destOrd="0" presId="urn:microsoft.com/office/officeart/2018/5/layout/IconCircleLabelList"/>
    <dgm:cxn modelId="{0F6E9F6B-C715-4B84-AAE2-BFF767430E78}" type="presParOf" srcId="{AED28D0A-D700-466B-8238-7E096797E40D}" destId="{23768DE8-81CB-4FBA-A9BB-EB7E7AC1AFD1}" srcOrd="0" destOrd="0" presId="urn:microsoft.com/office/officeart/2018/5/layout/IconCircleLabelList"/>
    <dgm:cxn modelId="{B724DFB9-66A4-4CB2-AB10-2742FB9664DB}" type="presParOf" srcId="{AED28D0A-D700-466B-8238-7E096797E40D}" destId="{A920DA3C-20BA-4F88-9149-750CE1BC1B22}" srcOrd="1" destOrd="0" presId="urn:microsoft.com/office/officeart/2018/5/layout/IconCircleLabelList"/>
    <dgm:cxn modelId="{AC001CF2-E503-457D-8D72-0FF956565F5F}" type="presParOf" srcId="{AED28D0A-D700-466B-8238-7E096797E40D}" destId="{E98B9F7A-653B-4EC8-B510-AB8EE8019B30}" srcOrd="2" destOrd="0" presId="urn:microsoft.com/office/officeart/2018/5/layout/IconCircleLabelList"/>
    <dgm:cxn modelId="{127B02B2-C30B-4E6B-AD04-C42C035E711F}" type="presParOf" srcId="{AED28D0A-D700-466B-8238-7E096797E40D}" destId="{6D385A30-DA8E-48B6-BAFE-90758F46A6E4}" srcOrd="3" destOrd="0" presId="urn:microsoft.com/office/officeart/2018/5/layout/IconCircleLabelList"/>
    <dgm:cxn modelId="{AFF2AF6F-C572-4174-8571-2C7817489906}" type="presParOf" srcId="{22510B61-6198-4385-9C3E-CB47C3C62D90}" destId="{125FBD74-1DC8-46A5-B732-94F0BEFE60A8}" srcOrd="7" destOrd="0" presId="urn:microsoft.com/office/officeart/2018/5/layout/IconCircleLabelList"/>
    <dgm:cxn modelId="{04EA425C-B448-4CE8-ACFB-79431AD8B193}" type="presParOf" srcId="{22510B61-6198-4385-9C3E-CB47C3C62D90}" destId="{E9DC5067-B26D-4612-A0BD-B90A86579E1A}" srcOrd="8" destOrd="0" presId="urn:microsoft.com/office/officeart/2018/5/layout/IconCircleLabelList"/>
    <dgm:cxn modelId="{54DC4B54-7DCD-4D55-A1AB-DA7FF103825B}" type="presParOf" srcId="{E9DC5067-B26D-4612-A0BD-B90A86579E1A}" destId="{84EB1E16-1DA4-492C-A562-5FF2B0FBDE7A}" srcOrd="0" destOrd="0" presId="urn:microsoft.com/office/officeart/2018/5/layout/IconCircleLabelList"/>
    <dgm:cxn modelId="{C903B680-F1BD-4617-B4AE-128CAB56647D}" type="presParOf" srcId="{E9DC5067-B26D-4612-A0BD-B90A86579E1A}" destId="{FCC165DA-51EA-4C87-9F6D-F31DD53D1F18}" srcOrd="1" destOrd="0" presId="urn:microsoft.com/office/officeart/2018/5/layout/IconCircleLabelList"/>
    <dgm:cxn modelId="{091F9D35-2D64-4415-973C-06D748A99AEC}" type="presParOf" srcId="{E9DC5067-B26D-4612-A0BD-B90A86579E1A}" destId="{0968AA58-6CDF-4292-89B9-CD82F9835676}" srcOrd="2" destOrd="0" presId="urn:microsoft.com/office/officeart/2018/5/layout/IconCircleLabelList"/>
    <dgm:cxn modelId="{1724EA25-58EA-4856-B1D4-20B2FD0BCAE7}" type="presParOf" srcId="{E9DC5067-B26D-4612-A0BD-B90A86579E1A}" destId="{18B7ED9C-8964-4474-9480-FEFA2D29A921}" srcOrd="3" destOrd="0" presId="urn:microsoft.com/office/officeart/2018/5/layout/IconCircleLabelList"/>
    <dgm:cxn modelId="{FAD0A5AD-AE20-466E-B00F-6D8DC1D6CAAF}" type="presParOf" srcId="{22510B61-6198-4385-9C3E-CB47C3C62D90}" destId="{DB327C6C-179E-4B31-96A0-970865A2837C}" srcOrd="9" destOrd="0" presId="urn:microsoft.com/office/officeart/2018/5/layout/IconCircleLabelList"/>
    <dgm:cxn modelId="{59956C26-1CB7-413C-AE05-E4BEDD1D667E}" type="presParOf" srcId="{22510B61-6198-4385-9C3E-CB47C3C62D90}" destId="{5C04BF31-D4BE-4D1F-B43C-A54900564409}" srcOrd="10" destOrd="0" presId="urn:microsoft.com/office/officeart/2018/5/layout/IconCircleLabelList"/>
    <dgm:cxn modelId="{24D0FCC3-FF40-4B10-8EAF-615705F61F01}" type="presParOf" srcId="{5C04BF31-D4BE-4D1F-B43C-A54900564409}" destId="{07E52512-58DD-41AE-9B0C-EFB0F305A19A}" srcOrd="0" destOrd="0" presId="urn:microsoft.com/office/officeart/2018/5/layout/IconCircleLabelList"/>
    <dgm:cxn modelId="{553E0302-901E-4C65-B8DB-FB7C8CE69830}" type="presParOf" srcId="{5C04BF31-D4BE-4D1F-B43C-A54900564409}" destId="{0833B459-CF4A-480E-A47F-483E9F660148}" srcOrd="1" destOrd="0" presId="urn:microsoft.com/office/officeart/2018/5/layout/IconCircleLabelList"/>
    <dgm:cxn modelId="{E193110D-D79B-4639-9909-651337EAF8D8}" type="presParOf" srcId="{5C04BF31-D4BE-4D1F-B43C-A54900564409}" destId="{FE89C5EA-E4A6-457F-A1B1-D42D9047C5CA}" srcOrd="2" destOrd="0" presId="urn:microsoft.com/office/officeart/2018/5/layout/IconCircleLabelList"/>
    <dgm:cxn modelId="{F0E52AA2-DD23-4F7F-B838-BA3A04141324}" type="presParOf" srcId="{5C04BF31-D4BE-4D1F-B43C-A54900564409}" destId="{EFA415A2-FFE0-46F3-94AB-FD700F98F4E0}"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762CA0E-E6B9-412A-8684-EF39770800EE}" type="doc">
      <dgm:prSet loTypeId="urn:microsoft.com/office/officeart/2008/layout/LinedList" loCatId="list" qsTypeId="urn:microsoft.com/office/officeart/2005/8/quickstyle/simple1" qsCatId="simple" csTypeId="urn:microsoft.com/office/officeart/2005/8/colors/accent0_3" csCatId="mainScheme" phldr="1"/>
      <dgm:spPr/>
      <dgm:t>
        <a:bodyPr/>
        <a:lstStyle/>
        <a:p>
          <a:endParaRPr lang="en-US"/>
        </a:p>
      </dgm:t>
    </dgm:pt>
    <dgm:pt modelId="{178DD8BF-8347-4127-8164-5618B912DDB4}">
      <dgm:prSet custT="1"/>
      <dgm:spPr/>
      <dgm:t>
        <a:bodyPr/>
        <a:lstStyle/>
        <a:p>
          <a:r>
            <a:rPr lang="en-US" sz="2400" dirty="0">
              <a:latin typeface="Amasis MT Pro" panose="02040504050005020304" pitchFamily="18" charset="0"/>
            </a:rPr>
            <a:t>Complainant</a:t>
          </a:r>
          <a:r>
            <a:rPr lang="en-US" sz="1900" dirty="0">
              <a:latin typeface="Amasis MT Pro" panose="02040504050005020304" pitchFamily="18" charset="0"/>
            </a:rPr>
            <a:t> </a:t>
          </a:r>
        </a:p>
      </dgm:t>
    </dgm:pt>
    <dgm:pt modelId="{13597235-6223-45B8-87D6-31781D9267A2}" type="parTrans" cxnId="{3C0C5B91-3F4E-4E92-83EC-E33BF074B214}">
      <dgm:prSet/>
      <dgm:spPr/>
      <dgm:t>
        <a:bodyPr/>
        <a:lstStyle/>
        <a:p>
          <a:endParaRPr lang="en-US"/>
        </a:p>
      </dgm:t>
    </dgm:pt>
    <dgm:pt modelId="{FC52B694-47E3-4D15-996C-772C8EFA10B2}" type="sibTrans" cxnId="{3C0C5B91-3F4E-4E92-83EC-E33BF074B214}">
      <dgm:prSet/>
      <dgm:spPr/>
      <dgm:t>
        <a:bodyPr/>
        <a:lstStyle/>
        <a:p>
          <a:endParaRPr lang="en-US"/>
        </a:p>
      </dgm:t>
    </dgm:pt>
    <dgm:pt modelId="{5226E6AE-FFE9-4E15-96D5-E7EAAEDE179F}">
      <dgm:prSet custT="1"/>
      <dgm:spPr/>
      <dgm:t>
        <a:bodyPr/>
        <a:lstStyle/>
        <a:p>
          <a:r>
            <a:rPr lang="en-US" sz="2400" dirty="0">
              <a:latin typeface="Amasis MT Pro" panose="02040504050005020304" pitchFamily="18" charset="0"/>
            </a:rPr>
            <a:t>Complaint</a:t>
          </a:r>
          <a:endParaRPr lang="en-US" sz="1900" dirty="0">
            <a:latin typeface="Amasis MT Pro" panose="02040504050005020304" pitchFamily="18" charset="0"/>
          </a:endParaRPr>
        </a:p>
      </dgm:t>
    </dgm:pt>
    <dgm:pt modelId="{B8F118B8-BE9E-477E-A062-012621A5BB4E}" type="parTrans" cxnId="{6DE5E497-4747-4BC5-9591-ECB67748199D}">
      <dgm:prSet/>
      <dgm:spPr/>
      <dgm:t>
        <a:bodyPr/>
        <a:lstStyle/>
        <a:p>
          <a:endParaRPr lang="en-US"/>
        </a:p>
      </dgm:t>
    </dgm:pt>
    <dgm:pt modelId="{14765C9A-6008-4CCA-AA9F-0966912BF5A6}" type="sibTrans" cxnId="{6DE5E497-4747-4BC5-9591-ECB67748199D}">
      <dgm:prSet/>
      <dgm:spPr/>
      <dgm:t>
        <a:bodyPr/>
        <a:lstStyle/>
        <a:p>
          <a:endParaRPr lang="en-US"/>
        </a:p>
      </dgm:t>
    </dgm:pt>
    <dgm:pt modelId="{FC48F9E0-C90A-4687-9926-A09ED53EAB2B}">
      <dgm:prSet custT="1"/>
      <dgm:spPr/>
      <dgm:t>
        <a:bodyPr/>
        <a:lstStyle/>
        <a:p>
          <a:r>
            <a:rPr lang="en-US" sz="2400" dirty="0">
              <a:latin typeface="Amasis MT Pro" panose="02040504050005020304" pitchFamily="18" charset="0"/>
            </a:rPr>
            <a:t>Confidential Employee</a:t>
          </a:r>
        </a:p>
      </dgm:t>
    </dgm:pt>
    <dgm:pt modelId="{DA52C82F-7035-406F-BEAC-3C796A46DDB6}" type="parTrans" cxnId="{A2BCC9A1-989A-4AC9-A171-D48515246673}">
      <dgm:prSet/>
      <dgm:spPr/>
      <dgm:t>
        <a:bodyPr/>
        <a:lstStyle/>
        <a:p>
          <a:endParaRPr lang="en-US"/>
        </a:p>
      </dgm:t>
    </dgm:pt>
    <dgm:pt modelId="{ABA2C337-6E26-4A1E-8D85-DC2E5FAB361A}" type="sibTrans" cxnId="{A2BCC9A1-989A-4AC9-A171-D48515246673}">
      <dgm:prSet/>
      <dgm:spPr/>
      <dgm:t>
        <a:bodyPr/>
        <a:lstStyle/>
        <a:p>
          <a:endParaRPr lang="en-US"/>
        </a:p>
      </dgm:t>
    </dgm:pt>
    <dgm:pt modelId="{C1D152E4-D733-4990-A350-702687097EAE}">
      <dgm:prSet custT="1"/>
      <dgm:spPr/>
      <dgm:t>
        <a:bodyPr/>
        <a:lstStyle/>
        <a:p>
          <a:r>
            <a:rPr lang="en-US" sz="2400" dirty="0">
              <a:latin typeface="Amasis MT Pro" panose="02040504050005020304" pitchFamily="18" charset="0"/>
            </a:rPr>
            <a:t>Parental Status</a:t>
          </a:r>
        </a:p>
      </dgm:t>
    </dgm:pt>
    <dgm:pt modelId="{709F8D36-4850-4E7D-9C2B-2584F7CBC94B}" type="parTrans" cxnId="{D8C1449E-0819-4E50-89D9-454F3A6505DC}">
      <dgm:prSet/>
      <dgm:spPr/>
      <dgm:t>
        <a:bodyPr/>
        <a:lstStyle/>
        <a:p>
          <a:endParaRPr lang="en-US"/>
        </a:p>
      </dgm:t>
    </dgm:pt>
    <dgm:pt modelId="{63E033F6-43A3-4BDA-9225-6F60A967B251}" type="sibTrans" cxnId="{D8C1449E-0819-4E50-89D9-454F3A6505DC}">
      <dgm:prSet/>
      <dgm:spPr/>
      <dgm:t>
        <a:bodyPr/>
        <a:lstStyle/>
        <a:p>
          <a:endParaRPr lang="en-US"/>
        </a:p>
      </dgm:t>
    </dgm:pt>
    <dgm:pt modelId="{BF3D180F-2BD0-4975-97E7-AA9F1528B955}">
      <dgm:prSet custT="1"/>
      <dgm:spPr/>
      <dgm:t>
        <a:bodyPr/>
        <a:lstStyle/>
        <a:p>
          <a:r>
            <a:rPr lang="en-US" sz="2400" dirty="0">
              <a:latin typeface="Amasis MT Pro" panose="02040504050005020304" pitchFamily="18" charset="0"/>
            </a:rPr>
            <a:t>Peer Retaliation</a:t>
          </a:r>
        </a:p>
      </dgm:t>
    </dgm:pt>
    <dgm:pt modelId="{9434DD2C-D74B-4FB9-9623-D4E0DD0AF1F1}" type="parTrans" cxnId="{751DCD28-AFA4-4691-8208-435B2B4B9617}">
      <dgm:prSet/>
      <dgm:spPr/>
      <dgm:t>
        <a:bodyPr/>
        <a:lstStyle/>
        <a:p>
          <a:endParaRPr lang="en-US"/>
        </a:p>
      </dgm:t>
    </dgm:pt>
    <dgm:pt modelId="{74CC9D0E-03DF-4055-A3F8-D898557C3869}" type="sibTrans" cxnId="{751DCD28-AFA4-4691-8208-435B2B4B9617}">
      <dgm:prSet/>
      <dgm:spPr/>
      <dgm:t>
        <a:bodyPr/>
        <a:lstStyle/>
        <a:p>
          <a:endParaRPr lang="en-US"/>
        </a:p>
      </dgm:t>
    </dgm:pt>
    <dgm:pt modelId="{A29D14A0-9021-40A3-8106-13E3FC189773}">
      <dgm:prSet custT="1"/>
      <dgm:spPr/>
      <dgm:t>
        <a:bodyPr/>
        <a:lstStyle/>
        <a:p>
          <a:r>
            <a:rPr lang="en-US" sz="2400" dirty="0">
              <a:latin typeface="Amasis MT Pro" panose="02040504050005020304" pitchFamily="18" charset="0"/>
            </a:rPr>
            <a:t>Relevant</a:t>
          </a:r>
          <a:endParaRPr lang="en-US" sz="1900" dirty="0">
            <a:latin typeface="Amasis MT Pro" panose="02040504050005020304" pitchFamily="18" charset="0"/>
          </a:endParaRPr>
        </a:p>
      </dgm:t>
    </dgm:pt>
    <dgm:pt modelId="{5585741C-0259-4666-BDED-D1495756B306}" type="parTrans" cxnId="{256CDE4C-F17C-4C2A-BB96-EE8974B5823D}">
      <dgm:prSet/>
      <dgm:spPr/>
      <dgm:t>
        <a:bodyPr/>
        <a:lstStyle/>
        <a:p>
          <a:endParaRPr lang="en-US"/>
        </a:p>
      </dgm:t>
    </dgm:pt>
    <dgm:pt modelId="{72FE1EEA-A304-4C7B-BBCF-A3D847800ADE}" type="sibTrans" cxnId="{256CDE4C-F17C-4C2A-BB96-EE8974B5823D}">
      <dgm:prSet/>
      <dgm:spPr/>
      <dgm:t>
        <a:bodyPr/>
        <a:lstStyle/>
        <a:p>
          <a:endParaRPr lang="en-US"/>
        </a:p>
      </dgm:t>
    </dgm:pt>
    <dgm:pt modelId="{3E5B1BE0-95D1-48EE-AD65-30C06176B0F7}">
      <dgm:prSet custT="1"/>
      <dgm:spPr/>
      <dgm:t>
        <a:bodyPr/>
        <a:lstStyle/>
        <a:p>
          <a:r>
            <a:rPr lang="en-US" sz="2400" dirty="0">
              <a:latin typeface="Amasis MT Pro" panose="02040504050005020304" pitchFamily="18" charset="0"/>
            </a:rPr>
            <a:t>Remedies</a:t>
          </a:r>
        </a:p>
      </dgm:t>
    </dgm:pt>
    <dgm:pt modelId="{09626DE9-8B6B-466A-9358-8CADB65D6BEB}" type="parTrans" cxnId="{5E4597D5-995B-4880-AF6E-B8457BF73C9D}">
      <dgm:prSet/>
      <dgm:spPr/>
      <dgm:t>
        <a:bodyPr/>
        <a:lstStyle/>
        <a:p>
          <a:endParaRPr lang="en-US"/>
        </a:p>
      </dgm:t>
    </dgm:pt>
    <dgm:pt modelId="{8C772EA9-A84F-4AB7-BC30-F588AC482182}" type="sibTrans" cxnId="{5E4597D5-995B-4880-AF6E-B8457BF73C9D}">
      <dgm:prSet/>
      <dgm:spPr/>
      <dgm:t>
        <a:bodyPr/>
        <a:lstStyle/>
        <a:p>
          <a:endParaRPr lang="en-US"/>
        </a:p>
      </dgm:t>
    </dgm:pt>
    <dgm:pt modelId="{6B0410E4-334E-40EC-9062-DA1223E6C418}">
      <dgm:prSet custT="1"/>
      <dgm:spPr/>
      <dgm:t>
        <a:bodyPr/>
        <a:lstStyle/>
        <a:p>
          <a:r>
            <a:rPr lang="en-US" sz="2400" dirty="0">
              <a:latin typeface="Amasis MT Pro" panose="02040504050005020304" pitchFamily="18" charset="0"/>
            </a:rPr>
            <a:t>Respondent</a:t>
          </a:r>
        </a:p>
      </dgm:t>
    </dgm:pt>
    <dgm:pt modelId="{2C8A04A3-21E3-4A2A-A21D-3A2E8EA1E96C}" type="parTrans" cxnId="{F7831FAC-EA83-4AF2-97C9-4240A14C705F}">
      <dgm:prSet/>
      <dgm:spPr/>
      <dgm:t>
        <a:bodyPr/>
        <a:lstStyle/>
        <a:p>
          <a:endParaRPr lang="en-US"/>
        </a:p>
      </dgm:t>
    </dgm:pt>
    <dgm:pt modelId="{1DD5BA46-62DA-444D-9006-20A0D78D3BC0}" type="sibTrans" cxnId="{F7831FAC-EA83-4AF2-97C9-4240A14C705F}">
      <dgm:prSet/>
      <dgm:spPr/>
      <dgm:t>
        <a:bodyPr/>
        <a:lstStyle/>
        <a:p>
          <a:endParaRPr lang="en-US"/>
        </a:p>
      </dgm:t>
    </dgm:pt>
    <dgm:pt modelId="{AAA4C406-454D-40D7-B174-874CC8632E91}">
      <dgm:prSet custT="1"/>
      <dgm:spPr/>
      <dgm:t>
        <a:bodyPr/>
        <a:lstStyle/>
        <a:p>
          <a:r>
            <a:rPr lang="en-US" sz="2400" dirty="0">
              <a:latin typeface="Amasis MT Pro" panose="02040504050005020304" pitchFamily="18" charset="0"/>
            </a:rPr>
            <a:t>Supportive Measures		</a:t>
          </a:r>
        </a:p>
      </dgm:t>
    </dgm:pt>
    <dgm:pt modelId="{2C0C94B3-DCA3-4356-8DEA-0C3C2CD0864E}" type="parTrans" cxnId="{D998838F-385E-47EC-BCB0-0ABA44F1FFD2}">
      <dgm:prSet/>
      <dgm:spPr/>
      <dgm:t>
        <a:bodyPr/>
        <a:lstStyle/>
        <a:p>
          <a:endParaRPr lang="en-US"/>
        </a:p>
      </dgm:t>
    </dgm:pt>
    <dgm:pt modelId="{C8200F4B-8775-464D-9E55-19FDE58642A4}" type="sibTrans" cxnId="{D998838F-385E-47EC-BCB0-0ABA44F1FFD2}">
      <dgm:prSet/>
      <dgm:spPr/>
      <dgm:t>
        <a:bodyPr/>
        <a:lstStyle/>
        <a:p>
          <a:endParaRPr lang="en-US"/>
        </a:p>
      </dgm:t>
    </dgm:pt>
    <dgm:pt modelId="{4836918A-16D2-483F-AB18-1FE7884760DB}">
      <dgm:prSet custT="1"/>
      <dgm:spPr/>
      <dgm:t>
        <a:bodyPr/>
        <a:lstStyle/>
        <a:p>
          <a:r>
            <a:rPr lang="en-US" sz="2400" dirty="0">
              <a:latin typeface="Amasis MT Pro" panose="02040504050005020304" pitchFamily="18" charset="0"/>
            </a:rPr>
            <a:t>Sexual Harassment	</a:t>
          </a:r>
        </a:p>
      </dgm:t>
    </dgm:pt>
    <dgm:pt modelId="{385F8179-2991-46BB-86E2-07B81B6B5F9E}" type="parTrans" cxnId="{8BF58007-033B-4E86-B09C-0FED1040B307}">
      <dgm:prSet/>
      <dgm:spPr/>
      <dgm:t>
        <a:bodyPr/>
        <a:lstStyle/>
        <a:p>
          <a:endParaRPr lang="en-US"/>
        </a:p>
      </dgm:t>
    </dgm:pt>
    <dgm:pt modelId="{B4AE04D7-5005-499D-B4AC-A834278EACCD}" type="sibTrans" cxnId="{8BF58007-033B-4E86-B09C-0FED1040B307}">
      <dgm:prSet/>
      <dgm:spPr/>
      <dgm:t>
        <a:bodyPr/>
        <a:lstStyle/>
        <a:p>
          <a:endParaRPr lang="en-US"/>
        </a:p>
      </dgm:t>
    </dgm:pt>
    <dgm:pt modelId="{A0873868-49B3-491A-8506-A2B6A122A493}">
      <dgm:prSet custT="1"/>
      <dgm:spPr/>
      <dgm:t>
        <a:bodyPr/>
        <a:lstStyle/>
        <a:p>
          <a:r>
            <a:rPr lang="en-US" sz="2400" dirty="0">
              <a:latin typeface="Amasis MT Pro" panose="02040504050005020304" pitchFamily="18" charset="0"/>
            </a:rPr>
            <a:t>Pregnancy </a:t>
          </a:r>
        </a:p>
      </dgm:t>
    </dgm:pt>
    <dgm:pt modelId="{B81A531E-A1ED-4F3F-BC09-8C50F05AF78F}" type="parTrans" cxnId="{287C2B25-6C61-4FF4-AA1D-97B7BA329364}">
      <dgm:prSet/>
      <dgm:spPr/>
      <dgm:t>
        <a:bodyPr/>
        <a:lstStyle/>
        <a:p>
          <a:endParaRPr lang="en-US"/>
        </a:p>
      </dgm:t>
    </dgm:pt>
    <dgm:pt modelId="{CE180113-41D2-4013-832C-1BA14CAF257A}" type="sibTrans" cxnId="{287C2B25-6C61-4FF4-AA1D-97B7BA329364}">
      <dgm:prSet/>
      <dgm:spPr/>
      <dgm:t>
        <a:bodyPr/>
        <a:lstStyle/>
        <a:p>
          <a:endParaRPr lang="en-US"/>
        </a:p>
      </dgm:t>
    </dgm:pt>
    <dgm:pt modelId="{E681F8CE-9A59-44CB-BCC7-3290C16EF4F8}">
      <dgm:prSet custT="1"/>
      <dgm:spPr/>
      <dgm:t>
        <a:bodyPr/>
        <a:lstStyle/>
        <a:p>
          <a:r>
            <a:rPr lang="en-US" sz="2400" dirty="0">
              <a:latin typeface="Amasis MT Pro" panose="02040504050005020304" pitchFamily="18" charset="0"/>
            </a:rPr>
            <a:t>Related Conditions</a:t>
          </a:r>
        </a:p>
      </dgm:t>
    </dgm:pt>
    <dgm:pt modelId="{C262EF06-BBA5-475E-8ADB-0C7557D2024C}" type="parTrans" cxnId="{4BD9F084-2D86-4FD0-8BCB-CED6D73C9875}">
      <dgm:prSet/>
      <dgm:spPr/>
      <dgm:t>
        <a:bodyPr/>
        <a:lstStyle/>
        <a:p>
          <a:endParaRPr lang="en-US"/>
        </a:p>
      </dgm:t>
    </dgm:pt>
    <dgm:pt modelId="{2F6247DA-B664-4737-BF17-701640899C67}" type="sibTrans" cxnId="{4BD9F084-2D86-4FD0-8BCB-CED6D73C9875}">
      <dgm:prSet/>
      <dgm:spPr/>
      <dgm:t>
        <a:bodyPr/>
        <a:lstStyle/>
        <a:p>
          <a:endParaRPr lang="en-US"/>
        </a:p>
      </dgm:t>
    </dgm:pt>
    <dgm:pt modelId="{6A76E02F-F56B-4EEC-9336-C7F05C77CCE9}" type="pres">
      <dgm:prSet presAssocID="{9762CA0E-E6B9-412A-8684-EF39770800EE}" presName="vert0" presStyleCnt="0">
        <dgm:presLayoutVars>
          <dgm:dir/>
          <dgm:animOne val="branch"/>
          <dgm:animLvl val="lvl"/>
        </dgm:presLayoutVars>
      </dgm:prSet>
      <dgm:spPr/>
    </dgm:pt>
    <dgm:pt modelId="{791FE323-770E-472E-AEA3-EDE148BEC8A1}" type="pres">
      <dgm:prSet presAssocID="{178DD8BF-8347-4127-8164-5618B912DDB4}" presName="thickLine" presStyleLbl="alignNode1" presStyleIdx="0" presStyleCnt="12"/>
      <dgm:spPr/>
    </dgm:pt>
    <dgm:pt modelId="{8B774A1F-6513-48D7-BBBD-C5390145EEC6}" type="pres">
      <dgm:prSet presAssocID="{178DD8BF-8347-4127-8164-5618B912DDB4}" presName="horz1" presStyleCnt="0"/>
      <dgm:spPr/>
    </dgm:pt>
    <dgm:pt modelId="{3E31855D-D6EB-4440-9226-72599FBD64C5}" type="pres">
      <dgm:prSet presAssocID="{178DD8BF-8347-4127-8164-5618B912DDB4}" presName="tx1" presStyleLbl="revTx" presStyleIdx="0" presStyleCnt="12"/>
      <dgm:spPr/>
    </dgm:pt>
    <dgm:pt modelId="{0E13B532-22BE-43D9-AE66-F433B120FC2C}" type="pres">
      <dgm:prSet presAssocID="{178DD8BF-8347-4127-8164-5618B912DDB4}" presName="vert1" presStyleCnt="0"/>
      <dgm:spPr/>
    </dgm:pt>
    <dgm:pt modelId="{B6733119-DAB3-4FDA-BEEB-C8485BC06F07}" type="pres">
      <dgm:prSet presAssocID="{5226E6AE-FFE9-4E15-96D5-E7EAAEDE179F}" presName="thickLine" presStyleLbl="alignNode1" presStyleIdx="1" presStyleCnt="12"/>
      <dgm:spPr/>
    </dgm:pt>
    <dgm:pt modelId="{147270A9-6395-4432-9E58-6AD3712BAD1D}" type="pres">
      <dgm:prSet presAssocID="{5226E6AE-FFE9-4E15-96D5-E7EAAEDE179F}" presName="horz1" presStyleCnt="0"/>
      <dgm:spPr/>
    </dgm:pt>
    <dgm:pt modelId="{03D3B7E0-70C9-473F-A122-AB0202783972}" type="pres">
      <dgm:prSet presAssocID="{5226E6AE-FFE9-4E15-96D5-E7EAAEDE179F}" presName="tx1" presStyleLbl="revTx" presStyleIdx="1" presStyleCnt="12"/>
      <dgm:spPr/>
    </dgm:pt>
    <dgm:pt modelId="{05CD9621-B1B5-4AF2-AED9-C3D5D8E2E22D}" type="pres">
      <dgm:prSet presAssocID="{5226E6AE-FFE9-4E15-96D5-E7EAAEDE179F}" presName="vert1" presStyleCnt="0"/>
      <dgm:spPr/>
    </dgm:pt>
    <dgm:pt modelId="{AE3B9B17-1459-45C6-9242-73C9DF447C52}" type="pres">
      <dgm:prSet presAssocID="{FC48F9E0-C90A-4687-9926-A09ED53EAB2B}" presName="thickLine" presStyleLbl="alignNode1" presStyleIdx="2" presStyleCnt="12"/>
      <dgm:spPr/>
    </dgm:pt>
    <dgm:pt modelId="{D2746703-1802-41AE-A8EB-B55B7B828303}" type="pres">
      <dgm:prSet presAssocID="{FC48F9E0-C90A-4687-9926-A09ED53EAB2B}" presName="horz1" presStyleCnt="0"/>
      <dgm:spPr/>
    </dgm:pt>
    <dgm:pt modelId="{72CEA47F-441A-4128-941C-5330E2812B82}" type="pres">
      <dgm:prSet presAssocID="{FC48F9E0-C90A-4687-9926-A09ED53EAB2B}" presName="tx1" presStyleLbl="revTx" presStyleIdx="2" presStyleCnt="12"/>
      <dgm:spPr/>
    </dgm:pt>
    <dgm:pt modelId="{678015BD-62F4-47CB-B508-A1779836872A}" type="pres">
      <dgm:prSet presAssocID="{FC48F9E0-C90A-4687-9926-A09ED53EAB2B}" presName="vert1" presStyleCnt="0"/>
      <dgm:spPr/>
    </dgm:pt>
    <dgm:pt modelId="{ACC3EA96-5604-483B-B273-977C1EF964DF}" type="pres">
      <dgm:prSet presAssocID="{C1D152E4-D733-4990-A350-702687097EAE}" presName="thickLine" presStyleLbl="alignNode1" presStyleIdx="3" presStyleCnt="12"/>
      <dgm:spPr/>
    </dgm:pt>
    <dgm:pt modelId="{09D11BD8-D6FE-4895-BA12-88AEEDDD351C}" type="pres">
      <dgm:prSet presAssocID="{C1D152E4-D733-4990-A350-702687097EAE}" presName="horz1" presStyleCnt="0"/>
      <dgm:spPr/>
    </dgm:pt>
    <dgm:pt modelId="{A3E3DE2B-02ED-49AF-8EBD-283E353607A4}" type="pres">
      <dgm:prSet presAssocID="{C1D152E4-D733-4990-A350-702687097EAE}" presName="tx1" presStyleLbl="revTx" presStyleIdx="3" presStyleCnt="12"/>
      <dgm:spPr/>
    </dgm:pt>
    <dgm:pt modelId="{744D2A9C-2266-4BA5-BEDB-188F3DE17928}" type="pres">
      <dgm:prSet presAssocID="{C1D152E4-D733-4990-A350-702687097EAE}" presName="vert1" presStyleCnt="0"/>
      <dgm:spPr/>
    </dgm:pt>
    <dgm:pt modelId="{4B0BB088-2AFC-4813-9FAF-F06CC4966E20}" type="pres">
      <dgm:prSet presAssocID="{BF3D180F-2BD0-4975-97E7-AA9F1528B955}" presName="thickLine" presStyleLbl="alignNode1" presStyleIdx="4" presStyleCnt="12"/>
      <dgm:spPr/>
    </dgm:pt>
    <dgm:pt modelId="{2DCAF2EE-62C7-4D04-A00E-2940756DE20E}" type="pres">
      <dgm:prSet presAssocID="{BF3D180F-2BD0-4975-97E7-AA9F1528B955}" presName="horz1" presStyleCnt="0"/>
      <dgm:spPr/>
    </dgm:pt>
    <dgm:pt modelId="{EF85BC95-1825-434F-9357-30FA7518AEA2}" type="pres">
      <dgm:prSet presAssocID="{BF3D180F-2BD0-4975-97E7-AA9F1528B955}" presName="tx1" presStyleLbl="revTx" presStyleIdx="4" presStyleCnt="12"/>
      <dgm:spPr/>
    </dgm:pt>
    <dgm:pt modelId="{3B817DC8-E89D-4A02-8815-6F71894DF360}" type="pres">
      <dgm:prSet presAssocID="{BF3D180F-2BD0-4975-97E7-AA9F1528B955}" presName="vert1" presStyleCnt="0"/>
      <dgm:spPr/>
    </dgm:pt>
    <dgm:pt modelId="{0F711A3C-1D11-4F32-8E58-44030FA0D8F9}" type="pres">
      <dgm:prSet presAssocID="{A29D14A0-9021-40A3-8106-13E3FC189773}" presName="thickLine" presStyleLbl="alignNode1" presStyleIdx="5" presStyleCnt="12"/>
      <dgm:spPr/>
    </dgm:pt>
    <dgm:pt modelId="{DD8CE21E-8262-4AA5-B628-928CB6118B1C}" type="pres">
      <dgm:prSet presAssocID="{A29D14A0-9021-40A3-8106-13E3FC189773}" presName="horz1" presStyleCnt="0"/>
      <dgm:spPr/>
    </dgm:pt>
    <dgm:pt modelId="{27565870-BFAF-4EE8-9F92-0E228D2A2CA2}" type="pres">
      <dgm:prSet presAssocID="{A29D14A0-9021-40A3-8106-13E3FC189773}" presName="tx1" presStyleLbl="revTx" presStyleIdx="5" presStyleCnt="12"/>
      <dgm:spPr/>
    </dgm:pt>
    <dgm:pt modelId="{5AC8B901-F55F-49FF-8A16-926F403EF304}" type="pres">
      <dgm:prSet presAssocID="{A29D14A0-9021-40A3-8106-13E3FC189773}" presName="vert1" presStyleCnt="0"/>
      <dgm:spPr/>
    </dgm:pt>
    <dgm:pt modelId="{ED9E6DDB-BE38-4CB5-8EDC-FD791D0A7D0D}" type="pres">
      <dgm:prSet presAssocID="{3E5B1BE0-95D1-48EE-AD65-30C06176B0F7}" presName="thickLine" presStyleLbl="alignNode1" presStyleIdx="6" presStyleCnt="12"/>
      <dgm:spPr/>
    </dgm:pt>
    <dgm:pt modelId="{5436C86E-545B-47AD-B48F-7E62D494C2F0}" type="pres">
      <dgm:prSet presAssocID="{3E5B1BE0-95D1-48EE-AD65-30C06176B0F7}" presName="horz1" presStyleCnt="0"/>
      <dgm:spPr/>
    </dgm:pt>
    <dgm:pt modelId="{5BA04D2D-7635-4E0F-9238-EAD683993EC3}" type="pres">
      <dgm:prSet presAssocID="{3E5B1BE0-95D1-48EE-AD65-30C06176B0F7}" presName="tx1" presStyleLbl="revTx" presStyleIdx="6" presStyleCnt="12"/>
      <dgm:spPr/>
    </dgm:pt>
    <dgm:pt modelId="{7BDABC70-DCCD-4830-8E38-C4B15F868B85}" type="pres">
      <dgm:prSet presAssocID="{3E5B1BE0-95D1-48EE-AD65-30C06176B0F7}" presName="vert1" presStyleCnt="0"/>
      <dgm:spPr/>
    </dgm:pt>
    <dgm:pt modelId="{0D0E2BF0-95E2-409E-9728-E2D45D47AAD8}" type="pres">
      <dgm:prSet presAssocID="{6B0410E4-334E-40EC-9062-DA1223E6C418}" presName="thickLine" presStyleLbl="alignNode1" presStyleIdx="7" presStyleCnt="12"/>
      <dgm:spPr/>
    </dgm:pt>
    <dgm:pt modelId="{21F3EACB-BC1B-47F2-93D2-049E9656BFE5}" type="pres">
      <dgm:prSet presAssocID="{6B0410E4-334E-40EC-9062-DA1223E6C418}" presName="horz1" presStyleCnt="0"/>
      <dgm:spPr/>
    </dgm:pt>
    <dgm:pt modelId="{3E720798-B5A3-4B6E-9714-4C18AA1A7D23}" type="pres">
      <dgm:prSet presAssocID="{6B0410E4-334E-40EC-9062-DA1223E6C418}" presName="tx1" presStyleLbl="revTx" presStyleIdx="7" presStyleCnt="12"/>
      <dgm:spPr/>
    </dgm:pt>
    <dgm:pt modelId="{78A9B087-C432-437B-BF8B-0137D86D69F3}" type="pres">
      <dgm:prSet presAssocID="{6B0410E4-334E-40EC-9062-DA1223E6C418}" presName="vert1" presStyleCnt="0"/>
      <dgm:spPr/>
    </dgm:pt>
    <dgm:pt modelId="{36159F44-22CA-48B0-8F18-EF8170C37FB7}" type="pres">
      <dgm:prSet presAssocID="{AAA4C406-454D-40D7-B174-874CC8632E91}" presName="thickLine" presStyleLbl="alignNode1" presStyleIdx="8" presStyleCnt="12"/>
      <dgm:spPr/>
    </dgm:pt>
    <dgm:pt modelId="{4C5BFAB7-04A5-432E-9184-FC6D3B8F26A2}" type="pres">
      <dgm:prSet presAssocID="{AAA4C406-454D-40D7-B174-874CC8632E91}" presName="horz1" presStyleCnt="0"/>
      <dgm:spPr/>
    </dgm:pt>
    <dgm:pt modelId="{6D99D9C5-DBEA-479F-B739-208F54A61F13}" type="pres">
      <dgm:prSet presAssocID="{AAA4C406-454D-40D7-B174-874CC8632E91}" presName="tx1" presStyleLbl="revTx" presStyleIdx="8" presStyleCnt="12"/>
      <dgm:spPr/>
    </dgm:pt>
    <dgm:pt modelId="{69F9B1BB-2062-449A-8ABD-0468D42792E0}" type="pres">
      <dgm:prSet presAssocID="{AAA4C406-454D-40D7-B174-874CC8632E91}" presName="vert1" presStyleCnt="0"/>
      <dgm:spPr/>
    </dgm:pt>
    <dgm:pt modelId="{DCBD656F-50A4-417F-810B-56716BE835B1}" type="pres">
      <dgm:prSet presAssocID="{4836918A-16D2-483F-AB18-1FE7884760DB}" presName="thickLine" presStyleLbl="alignNode1" presStyleIdx="9" presStyleCnt="12"/>
      <dgm:spPr/>
    </dgm:pt>
    <dgm:pt modelId="{718122AD-2466-414F-8C9C-FB0C7F32EB5C}" type="pres">
      <dgm:prSet presAssocID="{4836918A-16D2-483F-AB18-1FE7884760DB}" presName="horz1" presStyleCnt="0"/>
      <dgm:spPr/>
    </dgm:pt>
    <dgm:pt modelId="{378C8070-CDAA-4514-868D-C6A19501A911}" type="pres">
      <dgm:prSet presAssocID="{4836918A-16D2-483F-AB18-1FE7884760DB}" presName="tx1" presStyleLbl="revTx" presStyleIdx="9" presStyleCnt="12"/>
      <dgm:spPr/>
    </dgm:pt>
    <dgm:pt modelId="{8C25B9DA-571D-44FB-8661-27A079F82440}" type="pres">
      <dgm:prSet presAssocID="{4836918A-16D2-483F-AB18-1FE7884760DB}" presName="vert1" presStyleCnt="0"/>
      <dgm:spPr/>
    </dgm:pt>
    <dgm:pt modelId="{D29DBEBE-5895-4847-AB94-BE27C3D95949}" type="pres">
      <dgm:prSet presAssocID="{A0873868-49B3-491A-8506-A2B6A122A493}" presName="thickLine" presStyleLbl="alignNode1" presStyleIdx="10" presStyleCnt="12"/>
      <dgm:spPr/>
    </dgm:pt>
    <dgm:pt modelId="{4294F792-6948-4AC0-8A55-CC02480EED36}" type="pres">
      <dgm:prSet presAssocID="{A0873868-49B3-491A-8506-A2B6A122A493}" presName="horz1" presStyleCnt="0"/>
      <dgm:spPr/>
    </dgm:pt>
    <dgm:pt modelId="{614974AA-B0D8-4951-B41C-27D070EDA068}" type="pres">
      <dgm:prSet presAssocID="{A0873868-49B3-491A-8506-A2B6A122A493}" presName="tx1" presStyleLbl="revTx" presStyleIdx="10" presStyleCnt="12"/>
      <dgm:spPr/>
    </dgm:pt>
    <dgm:pt modelId="{3E5D20D5-670B-4A74-8D2E-94BD459696AB}" type="pres">
      <dgm:prSet presAssocID="{A0873868-49B3-491A-8506-A2B6A122A493}" presName="vert1" presStyleCnt="0"/>
      <dgm:spPr/>
    </dgm:pt>
    <dgm:pt modelId="{093FCE7F-9D89-4125-BB8F-58224C39634E}" type="pres">
      <dgm:prSet presAssocID="{E681F8CE-9A59-44CB-BCC7-3290C16EF4F8}" presName="thickLine" presStyleLbl="alignNode1" presStyleIdx="11" presStyleCnt="12"/>
      <dgm:spPr/>
    </dgm:pt>
    <dgm:pt modelId="{0C02CFA0-6989-4D50-9281-8E8755B99F86}" type="pres">
      <dgm:prSet presAssocID="{E681F8CE-9A59-44CB-BCC7-3290C16EF4F8}" presName="horz1" presStyleCnt="0"/>
      <dgm:spPr/>
    </dgm:pt>
    <dgm:pt modelId="{98A81397-FE42-4C5F-99DB-7FDDAD966CED}" type="pres">
      <dgm:prSet presAssocID="{E681F8CE-9A59-44CB-BCC7-3290C16EF4F8}" presName="tx1" presStyleLbl="revTx" presStyleIdx="11" presStyleCnt="12"/>
      <dgm:spPr/>
    </dgm:pt>
    <dgm:pt modelId="{340679E3-26EB-4E68-AF44-076593FEA39E}" type="pres">
      <dgm:prSet presAssocID="{E681F8CE-9A59-44CB-BCC7-3290C16EF4F8}" presName="vert1" presStyleCnt="0"/>
      <dgm:spPr/>
    </dgm:pt>
  </dgm:ptLst>
  <dgm:cxnLst>
    <dgm:cxn modelId="{8BF58007-033B-4E86-B09C-0FED1040B307}" srcId="{9762CA0E-E6B9-412A-8684-EF39770800EE}" destId="{4836918A-16D2-483F-AB18-1FE7884760DB}" srcOrd="9" destOrd="0" parTransId="{385F8179-2991-46BB-86E2-07B81B6B5F9E}" sibTransId="{B4AE04D7-5005-499D-B4AC-A834278EACCD}"/>
    <dgm:cxn modelId="{9C7BCD08-B7B6-45A2-B247-8015CAFD58CB}" type="presOf" srcId="{6B0410E4-334E-40EC-9062-DA1223E6C418}" destId="{3E720798-B5A3-4B6E-9714-4C18AA1A7D23}" srcOrd="0" destOrd="0" presId="urn:microsoft.com/office/officeart/2008/layout/LinedList"/>
    <dgm:cxn modelId="{2E51EB13-82C2-48CE-84B6-3FDE2184FF16}" type="presOf" srcId="{A0873868-49B3-491A-8506-A2B6A122A493}" destId="{614974AA-B0D8-4951-B41C-27D070EDA068}" srcOrd="0" destOrd="0" presId="urn:microsoft.com/office/officeart/2008/layout/LinedList"/>
    <dgm:cxn modelId="{2DDDBF17-2D58-442B-90BD-CAD9462F7665}" type="presOf" srcId="{A29D14A0-9021-40A3-8106-13E3FC189773}" destId="{27565870-BFAF-4EE8-9F92-0E228D2A2CA2}" srcOrd="0" destOrd="0" presId="urn:microsoft.com/office/officeart/2008/layout/LinedList"/>
    <dgm:cxn modelId="{287C2B25-6C61-4FF4-AA1D-97B7BA329364}" srcId="{9762CA0E-E6B9-412A-8684-EF39770800EE}" destId="{A0873868-49B3-491A-8506-A2B6A122A493}" srcOrd="10" destOrd="0" parTransId="{B81A531E-A1ED-4F3F-BC09-8C50F05AF78F}" sibTransId="{CE180113-41D2-4013-832C-1BA14CAF257A}"/>
    <dgm:cxn modelId="{751DCD28-AFA4-4691-8208-435B2B4B9617}" srcId="{9762CA0E-E6B9-412A-8684-EF39770800EE}" destId="{BF3D180F-2BD0-4975-97E7-AA9F1528B955}" srcOrd="4" destOrd="0" parTransId="{9434DD2C-D74B-4FB9-9623-D4E0DD0AF1F1}" sibTransId="{74CC9D0E-03DF-4055-A3F8-D898557C3869}"/>
    <dgm:cxn modelId="{256CDE4C-F17C-4C2A-BB96-EE8974B5823D}" srcId="{9762CA0E-E6B9-412A-8684-EF39770800EE}" destId="{A29D14A0-9021-40A3-8106-13E3FC189773}" srcOrd="5" destOrd="0" parTransId="{5585741C-0259-4666-BDED-D1495756B306}" sibTransId="{72FE1EEA-A304-4C7B-BBCF-A3D847800ADE}"/>
    <dgm:cxn modelId="{097CFB51-400C-4B7D-B46D-ED5D7C440BE7}" type="presOf" srcId="{AAA4C406-454D-40D7-B174-874CC8632E91}" destId="{6D99D9C5-DBEA-479F-B739-208F54A61F13}" srcOrd="0" destOrd="0" presId="urn:microsoft.com/office/officeart/2008/layout/LinedList"/>
    <dgm:cxn modelId="{00D01A75-0762-4BDA-B241-EFE711F999DD}" type="presOf" srcId="{178DD8BF-8347-4127-8164-5618B912DDB4}" destId="{3E31855D-D6EB-4440-9226-72599FBD64C5}" srcOrd="0" destOrd="0" presId="urn:microsoft.com/office/officeart/2008/layout/LinedList"/>
    <dgm:cxn modelId="{24531156-580C-4F69-816B-F8E79CCB62EE}" type="presOf" srcId="{E681F8CE-9A59-44CB-BCC7-3290C16EF4F8}" destId="{98A81397-FE42-4C5F-99DB-7FDDAD966CED}" srcOrd="0" destOrd="0" presId="urn:microsoft.com/office/officeart/2008/layout/LinedList"/>
    <dgm:cxn modelId="{63A5357C-F48D-4271-994B-2D56890413CF}" type="presOf" srcId="{4836918A-16D2-483F-AB18-1FE7884760DB}" destId="{378C8070-CDAA-4514-868D-C6A19501A911}" srcOrd="0" destOrd="0" presId="urn:microsoft.com/office/officeart/2008/layout/LinedList"/>
    <dgm:cxn modelId="{43E7927E-EAF7-47D5-8003-6BD650D473F2}" type="presOf" srcId="{BF3D180F-2BD0-4975-97E7-AA9F1528B955}" destId="{EF85BC95-1825-434F-9357-30FA7518AEA2}" srcOrd="0" destOrd="0" presId="urn:microsoft.com/office/officeart/2008/layout/LinedList"/>
    <dgm:cxn modelId="{DB52E07E-6BF2-47F2-B7BF-738B11D71AD6}" type="presOf" srcId="{5226E6AE-FFE9-4E15-96D5-E7EAAEDE179F}" destId="{03D3B7E0-70C9-473F-A122-AB0202783972}" srcOrd="0" destOrd="0" presId="urn:microsoft.com/office/officeart/2008/layout/LinedList"/>
    <dgm:cxn modelId="{4BD9F084-2D86-4FD0-8BCB-CED6D73C9875}" srcId="{9762CA0E-E6B9-412A-8684-EF39770800EE}" destId="{E681F8CE-9A59-44CB-BCC7-3290C16EF4F8}" srcOrd="11" destOrd="0" parTransId="{C262EF06-BBA5-475E-8ADB-0C7557D2024C}" sibTransId="{2F6247DA-B664-4737-BF17-701640899C67}"/>
    <dgm:cxn modelId="{D998838F-385E-47EC-BCB0-0ABA44F1FFD2}" srcId="{9762CA0E-E6B9-412A-8684-EF39770800EE}" destId="{AAA4C406-454D-40D7-B174-874CC8632E91}" srcOrd="8" destOrd="0" parTransId="{2C0C94B3-DCA3-4356-8DEA-0C3C2CD0864E}" sibTransId="{C8200F4B-8775-464D-9E55-19FDE58642A4}"/>
    <dgm:cxn modelId="{3C0C5B91-3F4E-4E92-83EC-E33BF074B214}" srcId="{9762CA0E-E6B9-412A-8684-EF39770800EE}" destId="{178DD8BF-8347-4127-8164-5618B912DDB4}" srcOrd="0" destOrd="0" parTransId="{13597235-6223-45B8-87D6-31781D9267A2}" sibTransId="{FC52B694-47E3-4D15-996C-772C8EFA10B2}"/>
    <dgm:cxn modelId="{6DE5E497-4747-4BC5-9591-ECB67748199D}" srcId="{9762CA0E-E6B9-412A-8684-EF39770800EE}" destId="{5226E6AE-FFE9-4E15-96D5-E7EAAEDE179F}" srcOrd="1" destOrd="0" parTransId="{B8F118B8-BE9E-477E-A062-012621A5BB4E}" sibTransId="{14765C9A-6008-4CCA-AA9F-0966912BF5A6}"/>
    <dgm:cxn modelId="{D8C1449E-0819-4E50-89D9-454F3A6505DC}" srcId="{9762CA0E-E6B9-412A-8684-EF39770800EE}" destId="{C1D152E4-D733-4990-A350-702687097EAE}" srcOrd="3" destOrd="0" parTransId="{709F8D36-4850-4E7D-9C2B-2584F7CBC94B}" sibTransId="{63E033F6-43A3-4BDA-9225-6F60A967B251}"/>
    <dgm:cxn modelId="{A2BCC9A1-989A-4AC9-A171-D48515246673}" srcId="{9762CA0E-E6B9-412A-8684-EF39770800EE}" destId="{FC48F9E0-C90A-4687-9926-A09ED53EAB2B}" srcOrd="2" destOrd="0" parTransId="{DA52C82F-7035-406F-BEAC-3C796A46DDB6}" sibTransId="{ABA2C337-6E26-4A1E-8D85-DC2E5FAB361A}"/>
    <dgm:cxn modelId="{F7831FAC-EA83-4AF2-97C9-4240A14C705F}" srcId="{9762CA0E-E6B9-412A-8684-EF39770800EE}" destId="{6B0410E4-334E-40EC-9062-DA1223E6C418}" srcOrd="7" destOrd="0" parTransId="{2C8A04A3-21E3-4A2A-A21D-3A2E8EA1E96C}" sibTransId="{1DD5BA46-62DA-444D-9006-20A0D78D3BC0}"/>
    <dgm:cxn modelId="{E572F6B6-E026-4861-9DE5-6AE0D25DE3F4}" type="presOf" srcId="{FC48F9E0-C90A-4687-9926-A09ED53EAB2B}" destId="{72CEA47F-441A-4128-941C-5330E2812B82}" srcOrd="0" destOrd="0" presId="urn:microsoft.com/office/officeart/2008/layout/LinedList"/>
    <dgm:cxn modelId="{5E4597D5-995B-4880-AF6E-B8457BF73C9D}" srcId="{9762CA0E-E6B9-412A-8684-EF39770800EE}" destId="{3E5B1BE0-95D1-48EE-AD65-30C06176B0F7}" srcOrd="6" destOrd="0" parTransId="{09626DE9-8B6B-466A-9358-8CADB65D6BEB}" sibTransId="{8C772EA9-A84F-4AB7-BC30-F588AC482182}"/>
    <dgm:cxn modelId="{F620CDDC-79F2-4193-97A1-29178F82344B}" type="presOf" srcId="{9762CA0E-E6B9-412A-8684-EF39770800EE}" destId="{6A76E02F-F56B-4EEC-9336-C7F05C77CCE9}" srcOrd="0" destOrd="0" presId="urn:microsoft.com/office/officeart/2008/layout/LinedList"/>
    <dgm:cxn modelId="{36A85ADF-B9A1-4B18-93E8-56F21DD29FB0}" type="presOf" srcId="{3E5B1BE0-95D1-48EE-AD65-30C06176B0F7}" destId="{5BA04D2D-7635-4E0F-9238-EAD683993EC3}" srcOrd="0" destOrd="0" presId="urn:microsoft.com/office/officeart/2008/layout/LinedList"/>
    <dgm:cxn modelId="{97F55CFC-7F1B-4CB9-8C94-9ABB82E9B820}" type="presOf" srcId="{C1D152E4-D733-4990-A350-702687097EAE}" destId="{A3E3DE2B-02ED-49AF-8EBD-283E353607A4}" srcOrd="0" destOrd="0" presId="urn:microsoft.com/office/officeart/2008/layout/LinedList"/>
    <dgm:cxn modelId="{125A9453-0DA4-4BBE-A901-44B087632FA6}" type="presParOf" srcId="{6A76E02F-F56B-4EEC-9336-C7F05C77CCE9}" destId="{791FE323-770E-472E-AEA3-EDE148BEC8A1}" srcOrd="0" destOrd="0" presId="urn:microsoft.com/office/officeart/2008/layout/LinedList"/>
    <dgm:cxn modelId="{77B2F48A-F26B-4742-AD3F-BC81AC3FAD11}" type="presParOf" srcId="{6A76E02F-F56B-4EEC-9336-C7F05C77CCE9}" destId="{8B774A1F-6513-48D7-BBBD-C5390145EEC6}" srcOrd="1" destOrd="0" presId="urn:microsoft.com/office/officeart/2008/layout/LinedList"/>
    <dgm:cxn modelId="{FD28AFFB-3ADE-4EAA-8EBC-C691CE563C2E}" type="presParOf" srcId="{8B774A1F-6513-48D7-BBBD-C5390145EEC6}" destId="{3E31855D-D6EB-4440-9226-72599FBD64C5}" srcOrd="0" destOrd="0" presId="urn:microsoft.com/office/officeart/2008/layout/LinedList"/>
    <dgm:cxn modelId="{0A6FF26D-EAB9-43C0-BDBF-B9EE97BC24E5}" type="presParOf" srcId="{8B774A1F-6513-48D7-BBBD-C5390145EEC6}" destId="{0E13B532-22BE-43D9-AE66-F433B120FC2C}" srcOrd="1" destOrd="0" presId="urn:microsoft.com/office/officeart/2008/layout/LinedList"/>
    <dgm:cxn modelId="{E645FBAA-5A16-45A7-B617-E7EF23B0EC18}" type="presParOf" srcId="{6A76E02F-F56B-4EEC-9336-C7F05C77CCE9}" destId="{B6733119-DAB3-4FDA-BEEB-C8485BC06F07}" srcOrd="2" destOrd="0" presId="urn:microsoft.com/office/officeart/2008/layout/LinedList"/>
    <dgm:cxn modelId="{046DCDB9-6489-42BE-95AD-CCF3C02BA31D}" type="presParOf" srcId="{6A76E02F-F56B-4EEC-9336-C7F05C77CCE9}" destId="{147270A9-6395-4432-9E58-6AD3712BAD1D}" srcOrd="3" destOrd="0" presId="urn:microsoft.com/office/officeart/2008/layout/LinedList"/>
    <dgm:cxn modelId="{9A7B75FD-EE23-4BA2-A557-85118572D1EB}" type="presParOf" srcId="{147270A9-6395-4432-9E58-6AD3712BAD1D}" destId="{03D3B7E0-70C9-473F-A122-AB0202783972}" srcOrd="0" destOrd="0" presId="urn:microsoft.com/office/officeart/2008/layout/LinedList"/>
    <dgm:cxn modelId="{AB2582BB-C4EF-4DF1-8770-F8E7AC6CDA72}" type="presParOf" srcId="{147270A9-6395-4432-9E58-6AD3712BAD1D}" destId="{05CD9621-B1B5-4AF2-AED9-C3D5D8E2E22D}" srcOrd="1" destOrd="0" presId="urn:microsoft.com/office/officeart/2008/layout/LinedList"/>
    <dgm:cxn modelId="{BB880ACC-D1D5-4975-A6D0-DF6BB81E77D0}" type="presParOf" srcId="{6A76E02F-F56B-4EEC-9336-C7F05C77CCE9}" destId="{AE3B9B17-1459-45C6-9242-73C9DF447C52}" srcOrd="4" destOrd="0" presId="urn:microsoft.com/office/officeart/2008/layout/LinedList"/>
    <dgm:cxn modelId="{84A5862E-87F1-4950-BFD8-A7454E6F87EF}" type="presParOf" srcId="{6A76E02F-F56B-4EEC-9336-C7F05C77CCE9}" destId="{D2746703-1802-41AE-A8EB-B55B7B828303}" srcOrd="5" destOrd="0" presId="urn:microsoft.com/office/officeart/2008/layout/LinedList"/>
    <dgm:cxn modelId="{3F53352E-8D95-4402-83A9-D9015A6BFE83}" type="presParOf" srcId="{D2746703-1802-41AE-A8EB-B55B7B828303}" destId="{72CEA47F-441A-4128-941C-5330E2812B82}" srcOrd="0" destOrd="0" presId="urn:microsoft.com/office/officeart/2008/layout/LinedList"/>
    <dgm:cxn modelId="{86F0E743-A294-4C31-9965-50ADC95A67C8}" type="presParOf" srcId="{D2746703-1802-41AE-A8EB-B55B7B828303}" destId="{678015BD-62F4-47CB-B508-A1779836872A}" srcOrd="1" destOrd="0" presId="urn:microsoft.com/office/officeart/2008/layout/LinedList"/>
    <dgm:cxn modelId="{9550AB3F-CFA0-4A8C-BC4B-BC7CCC28F97E}" type="presParOf" srcId="{6A76E02F-F56B-4EEC-9336-C7F05C77CCE9}" destId="{ACC3EA96-5604-483B-B273-977C1EF964DF}" srcOrd="6" destOrd="0" presId="urn:microsoft.com/office/officeart/2008/layout/LinedList"/>
    <dgm:cxn modelId="{03180F9E-3A8E-4461-A8A9-A68C214343CE}" type="presParOf" srcId="{6A76E02F-F56B-4EEC-9336-C7F05C77CCE9}" destId="{09D11BD8-D6FE-4895-BA12-88AEEDDD351C}" srcOrd="7" destOrd="0" presId="urn:microsoft.com/office/officeart/2008/layout/LinedList"/>
    <dgm:cxn modelId="{DF61FED6-41AE-48DF-8DAD-A2D29FA6F266}" type="presParOf" srcId="{09D11BD8-D6FE-4895-BA12-88AEEDDD351C}" destId="{A3E3DE2B-02ED-49AF-8EBD-283E353607A4}" srcOrd="0" destOrd="0" presId="urn:microsoft.com/office/officeart/2008/layout/LinedList"/>
    <dgm:cxn modelId="{D05DAC02-5F7B-494B-8493-7F77FC4A2A46}" type="presParOf" srcId="{09D11BD8-D6FE-4895-BA12-88AEEDDD351C}" destId="{744D2A9C-2266-4BA5-BEDB-188F3DE17928}" srcOrd="1" destOrd="0" presId="urn:microsoft.com/office/officeart/2008/layout/LinedList"/>
    <dgm:cxn modelId="{8356C4BC-2128-477B-8A4E-2FA1DD35FCA7}" type="presParOf" srcId="{6A76E02F-F56B-4EEC-9336-C7F05C77CCE9}" destId="{4B0BB088-2AFC-4813-9FAF-F06CC4966E20}" srcOrd="8" destOrd="0" presId="urn:microsoft.com/office/officeart/2008/layout/LinedList"/>
    <dgm:cxn modelId="{BE919312-A7B5-4B7E-B521-3D555779B56E}" type="presParOf" srcId="{6A76E02F-F56B-4EEC-9336-C7F05C77CCE9}" destId="{2DCAF2EE-62C7-4D04-A00E-2940756DE20E}" srcOrd="9" destOrd="0" presId="urn:microsoft.com/office/officeart/2008/layout/LinedList"/>
    <dgm:cxn modelId="{9E70691D-D0F6-4AAD-86FC-2BF2EF206B9E}" type="presParOf" srcId="{2DCAF2EE-62C7-4D04-A00E-2940756DE20E}" destId="{EF85BC95-1825-434F-9357-30FA7518AEA2}" srcOrd="0" destOrd="0" presId="urn:microsoft.com/office/officeart/2008/layout/LinedList"/>
    <dgm:cxn modelId="{D6064378-51E1-486A-8D60-593E3B798A22}" type="presParOf" srcId="{2DCAF2EE-62C7-4D04-A00E-2940756DE20E}" destId="{3B817DC8-E89D-4A02-8815-6F71894DF360}" srcOrd="1" destOrd="0" presId="urn:microsoft.com/office/officeart/2008/layout/LinedList"/>
    <dgm:cxn modelId="{D9181967-9D3E-40CD-BAF3-8821C294CB68}" type="presParOf" srcId="{6A76E02F-F56B-4EEC-9336-C7F05C77CCE9}" destId="{0F711A3C-1D11-4F32-8E58-44030FA0D8F9}" srcOrd="10" destOrd="0" presId="urn:microsoft.com/office/officeart/2008/layout/LinedList"/>
    <dgm:cxn modelId="{82CF506A-25D2-4487-83B9-5D62759DD116}" type="presParOf" srcId="{6A76E02F-F56B-4EEC-9336-C7F05C77CCE9}" destId="{DD8CE21E-8262-4AA5-B628-928CB6118B1C}" srcOrd="11" destOrd="0" presId="urn:microsoft.com/office/officeart/2008/layout/LinedList"/>
    <dgm:cxn modelId="{FB0E2B5C-5D2A-4AB9-BD5F-C56DF7954A93}" type="presParOf" srcId="{DD8CE21E-8262-4AA5-B628-928CB6118B1C}" destId="{27565870-BFAF-4EE8-9F92-0E228D2A2CA2}" srcOrd="0" destOrd="0" presId="urn:microsoft.com/office/officeart/2008/layout/LinedList"/>
    <dgm:cxn modelId="{9C9E4DC9-9659-4C49-9D14-3D70801638F2}" type="presParOf" srcId="{DD8CE21E-8262-4AA5-B628-928CB6118B1C}" destId="{5AC8B901-F55F-49FF-8A16-926F403EF304}" srcOrd="1" destOrd="0" presId="urn:microsoft.com/office/officeart/2008/layout/LinedList"/>
    <dgm:cxn modelId="{0A4F78EF-A469-428A-BB54-BBF534E72B75}" type="presParOf" srcId="{6A76E02F-F56B-4EEC-9336-C7F05C77CCE9}" destId="{ED9E6DDB-BE38-4CB5-8EDC-FD791D0A7D0D}" srcOrd="12" destOrd="0" presId="urn:microsoft.com/office/officeart/2008/layout/LinedList"/>
    <dgm:cxn modelId="{E00BA42B-EAE9-40EF-AD5C-5493372C1D0A}" type="presParOf" srcId="{6A76E02F-F56B-4EEC-9336-C7F05C77CCE9}" destId="{5436C86E-545B-47AD-B48F-7E62D494C2F0}" srcOrd="13" destOrd="0" presId="urn:microsoft.com/office/officeart/2008/layout/LinedList"/>
    <dgm:cxn modelId="{396CD411-B5F2-476A-A597-7964F60F605B}" type="presParOf" srcId="{5436C86E-545B-47AD-B48F-7E62D494C2F0}" destId="{5BA04D2D-7635-4E0F-9238-EAD683993EC3}" srcOrd="0" destOrd="0" presId="urn:microsoft.com/office/officeart/2008/layout/LinedList"/>
    <dgm:cxn modelId="{378C4F9A-BA39-4F1E-A41E-A022A857FC39}" type="presParOf" srcId="{5436C86E-545B-47AD-B48F-7E62D494C2F0}" destId="{7BDABC70-DCCD-4830-8E38-C4B15F868B85}" srcOrd="1" destOrd="0" presId="urn:microsoft.com/office/officeart/2008/layout/LinedList"/>
    <dgm:cxn modelId="{53F54191-EFDA-4F21-B6EF-A687C9152A0C}" type="presParOf" srcId="{6A76E02F-F56B-4EEC-9336-C7F05C77CCE9}" destId="{0D0E2BF0-95E2-409E-9728-E2D45D47AAD8}" srcOrd="14" destOrd="0" presId="urn:microsoft.com/office/officeart/2008/layout/LinedList"/>
    <dgm:cxn modelId="{9865C03A-8F8D-4F9A-97B6-ED4DF2E71731}" type="presParOf" srcId="{6A76E02F-F56B-4EEC-9336-C7F05C77CCE9}" destId="{21F3EACB-BC1B-47F2-93D2-049E9656BFE5}" srcOrd="15" destOrd="0" presId="urn:microsoft.com/office/officeart/2008/layout/LinedList"/>
    <dgm:cxn modelId="{DA7B87A4-86B1-4092-9C66-1978ED4EB829}" type="presParOf" srcId="{21F3EACB-BC1B-47F2-93D2-049E9656BFE5}" destId="{3E720798-B5A3-4B6E-9714-4C18AA1A7D23}" srcOrd="0" destOrd="0" presId="urn:microsoft.com/office/officeart/2008/layout/LinedList"/>
    <dgm:cxn modelId="{3ECF6A68-129A-4CE0-9B0B-45422184BAEE}" type="presParOf" srcId="{21F3EACB-BC1B-47F2-93D2-049E9656BFE5}" destId="{78A9B087-C432-437B-BF8B-0137D86D69F3}" srcOrd="1" destOrd="0" presId="urn:microsoft.com/office/officeart/2008/layout/LinedList"/>
    <dgm:cxn modelId="{FBCF0C45-4BBB-44EB-88DD-24516C2DCBA0}" type="presParOf" srcId="{6A76E02F-F56B-4EEC-9336-C7F05C77CCE9}" destId="{36159F44-22CA-48B0-8F18-EF8170C37FB7}" srcOrd="16" destOrd="0" presId="urn:microsoft.com/office/officeart/2008/layout/LinedList"/>
    <dgm:cxn modelId="{65E7F562-46E2-4741-95E0-0B54A9B9F1C7}" type="presParOf" srcId="{6A76E02F-F56B-4EEC-9336-C7F05C77CCE9}" destId="{4C5BFAB7-04A5-432E-9184-FC6D3B8F26A2}" srcOrd="17" destOrd="0" presId="urn:microsoft.com/office/officeart/2008/layout/LinedList"/>
    <dgm:cxn modelId="{E26B94EA-7B8C-4BFF-B644-5EF9C6BBEED2}" type="presParOf" srcId="{4C5BFAB7-04A5-432E-9184-FC6D3B8F26A2}" destId="{6D99D9C5-DBEA-479F-B739-208F54A61F13}" srcOrd="0" destOrd="0" presId="urn:microsoft.com/office/officeart/2008/layout/LinedList"/>
    <dgm:cxn modelId="{3748C29B-1F0D-47AE-B927-AE0B75564094}" type="presParOf" srcId="{4C5BFAB7-04A5-432E-9184-FC6D3B8F26A2}" destId="{69F9B1BB-2062-449A-8ABD-0468D42792E0}" srcOrd="1" destOrd="0" presId="urn:microsoft.com/office/officeart/2008/layout/LinedList"/>
    <dgm:cxn modelId="{D3D14F1B-F816-40A3-A734-B4E282F7B6D6}" type="presParOf" srcId="{6A76E02F-F56B-4EEC-9336-C7F05C77CCE9}" destId="{DCBD656F-50A4-417F-810B-56716BE835B1}" srcOrd="18" destOrd="0" presId="urn:microsoft.com/office/officeart/2008/layout/LinedList"/>
    <dgm:cxn modelId="{83157A2F-66A5-45CA-A494-FA027C8DB1A0}" type="presParOf" srcId="{6A76E02F-F56B-4EEC-9336-C7F05C77CCE9}" destId="{718122AD-2466-414F-8C9C-FB0C7F32EB5C}" srcOrd="19" destOrd="0" presId="urn:microsoft.com/office/officeart/2008/layout/LinedList"/>
    <dgm:cxn modelId="{E5081791-68CF-4D42-8C51-9FDC3AFE3E27}" type="presParOf" srcId="{718122AD-2466-414F-8C9C-FB0C7F32EB5C}" destId="{378C8070-CDAA-4514-868D-C6A19501A911}" srcOrd="0" destOrd="0" presId="urn:microsoft.com/office/officeart/2008/layout/LinedList"/>
    <dgm:cxn modelId="{B5FCD849-49AB-406A-84D6-A0C785005776}" type="presParOf" srcId="{718122AD-2466-414F-8C9C-FB0C7F32EB5C}" destId="{8C25B9DA-571D-44FB-8661-27A079F82440}" srcOrd="1" destOrd="0" presId="urn:microsoft.com/office/officeart/2008/layout/LinedList"/>
    <dgm:cxn modelId="{854E71A2-1630-46DF-AAD0-77BA234FAB84}" type="presParOf" srcId="{6A76E02F-F56B-4EEC-9336-C7F05C77CCE9}" destId="{D29DBEBE-5895-4847-AB94-BE27C3D95949}" srcOrd="20" destOrd="0" presId="urn:microsoft.com/office/officeart/2008/layout/LinedList"/>
    <dgm:cxn modelId="{574C3EBC-5322-45E5-983C-F1F27C72E52B}" type="presParOf" srcId="{6A76E02F-F56B-4EEC-9336-C7F05C77CCE9}" destId="{4294F792-6948-4AC0-8A55-CC02480EED36}" srcOrd="21" destOrd="0" presId="urn:microsoft.com/office/officeart/2008/layout/LinedList"/>
    <dgm:cxn modelId="{254F8B98-6E1E-4E2A-BCFD-6E126BF6CD23}" type="presParOf" srcId="{4294F792-6948-4AC0-8A55-CC02480EED36}" destId="{614974AA-B0D8-4951-B41C-27D070EDA068}" srcOrd="0" destOrd="0" presId="urn:microsoft.com/office/officeart/2008/layout/LinedList"/>
    <dgm:cxn modelId="{8A386D56-1010-4348-AF5B-E32A006E3A92}" type="presParOf" srcId="{4294F792-6948-4AC0-8A55-CC02480EED36}" destId="{3E5D20D5-670B-4A74-8D2E-94BD459696AB}" srcOrd="1" destOrd="0" presId="urn:microsoft.com/office/officeart/2008/layout/LinedList"/>
    <dgm:cxn modelId="{2BEF6E02-8D55-4718-ACBA-BE409D0EBD15}" type="presParOf" srcId="{6A76E02F-F56B-4EEC-9336-C7F05C77CCE9}" destId="{093FCE7F-9D89-4125-BB8F-58224C39634E}" srcOrd="22" destOrd="0" presId="urn:microsoft.com/office/officeart/2008/layout/LinedList"/>
    <dgm:cxn modelId="{39644610-2619-4A00-81B0-406FBEE5844B}" type="presParOf" srcId="{6A76E02F-F56B-4EEC-9336-C7F05C77CCE9}" destId="{0C02CFA0-6989-4D50-9281-8E8755B99F86}" srcOrd="23" destOrd="0" presId="urn:microsoft.com/office/officeart/2008/layout/LinedList"/>
    <dgm:cxn modelId="{64934D35-C0B3-4052-AC45-DC6AE44DD121}" type="presParOf" srcId="{0C02CFA0-6989-4D50-9281-8E8755B99F86}" destId="{98A81397-FE42-4C5F-99DB-7FDDAD966CED}" srcOrd="0" destOrd="0" presId="urn:microsoft.com/office/officeart/2008/layout/LinedList"/>
    <dgm:cxn modelId="{3B5ABC20-61AA-4AE2-BB59-E8161E7CAE81}" type="presParOf" srcId="{0C02CFA0-6989-4D50-9281-8E8755B99F86}" destId="{340679E3-26EB-4E68-AF44-076593FEA39E}"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966D5E9-7DB5-43CA-86CB-17BFFA2DA87B}" type="doc">
      <dgm:prSet loTypeId="urn:microsoft.com/office/officeart/2005/8/layout/matrix3" loCatId="matrix" qsTypeId="urn:microsoft.com/office/officeart/2005/8/quickstyle/simple1" qsCatId="simple" csTypeId="urn:microsoft.com/office/officeart/2005/8/colors/colorful1" csCatId="colorful" phldr="1"/>
      <dgm:spPr/>
      <dgm:t>
        <a:bodyPr/>
        <a:lstStyle/>
        <a:p>
          <a:endParaRPr lang="en-US"/>
        </a:p>
      </dgm:t>
    </dgm:pt>
    <dgm:pt modelId="{7238FA36-4E3F-40BD-81AE-1C0FE7239742}">
      <dgm:prSet/>
      <dgm:spPr/>
      <dgm:t>
        <a:bodyPr/>
        <a:lstStyle/>
        <a:p>
          <a:r>
            <a:rPr lang="en-US" b="1" u="sng" dirty="0">
              <a:latin typeface="Amasis MT Pro" panose="02040504050005020304" pitchFamily="18" charset="0"/>
            </a:rPr>
            <a:t>Training Requirements</a:t>
          </a:r>
          <a:endParaRPr lang="en-US" dirty="0">
            <a:latin typeface="Amasis MT Pro" panose="02040504050005020304" pitchFamily="18" charset="0"/>
          </a:endParaRPr>
        </a:p>
      </dgm:t>
    </dgm:pt>
    <dgm:pt modelId="{44647EA1-E76C-4A19-9EBD-96CF541525A9}" type="parTrans" cxnId="{7608C7FB-D763-489F-B8E9-E02A9343C404}">
      <dgm:prSet/>
      <dgm:spPr/>
      <dgm:t>
        <a:bodyPr/>
        <a:lstStyle/>
        <a:p>
          <a:endParaRPr lang="en-US"/>
        </a:p>
      </dgm:t>
    </dgm:pt>
    <dgm:pt modelId="{A82BA13E-F4F8-4141-A8E7-2EF3DF642112}" type="sibTrans" cxnId="{7608C7FB-D763-489F-B8E9-E02A9343C404}">
      <dgm:prSet/>
      <dgm:spPr/>
      <dgm:t>
        <a:bodyPr/>
        <a:lstStyle/>
        <a:p>
          <a:endParaRPr lang="en-US"/>
        </a:p>
      </dgm:t>
    </dgm:pt>
    <dgm:pt modelId="{CD309F28-0680-4418-B01C-D46309692E1F}">
      <dgm:prSet/>
      <dgm:spPr/>
      <dgm:t>
        <a:bodyPr/>
        <a:lstStyle/>
        <a:p>
          <a:r>
            <a:rPr lang="en-US" dirty="0">
              <a:latin typeface="Amasis MT Pro" panose="02040504050005020304" pitchFamily="18" charset="0"/>
            </a:rPr>
            <a:t>Training must be provided promptly upon hiring or change of position</a:t>
          </a:r>
        </a:p>
      </dgm:t>
    </dgm:pt>
    <dgm:pt modelId="{E85CAE6C-35C6-450F-BB7E-29F9A88D9ADF}" type="parTrans" cxnId="{9CFC6435-9CE3-44DE-8ED3-1B569909DA18}">
      <dgm:prSet/>
      <dgm:spPr/>
      <dgm:t>
        <a:bodyPr/>
        <a:lstStyle/>
        <a:p>
          <a:endParaRPr lang="en-US"/>
        </a:p>
      </dgm:t>
    </dgm:pt>
    <dgm:pt modelId="{0F10A992-4C18-4F0A-877E-AA86EEB3E179}" type="sibTrans" cxnId="{9CFC6435-9CE3-44DE-8ED3-1B569909DA18}">
      <dgm:prSet/>
      <dgm:spPr/>
      <dgm:t>
        <a:bodyPr/>
        <a:lstStyle/>
        <a:p>
          <a:endParaRPr lang="en-US"/>
        </a:p>
      </dgm:t>
    </dgm:pt>
    <dgm:pt modelId="{2025A8B4-1466-4385-9C01-1B9B7E24C546}">
      <dgm:prSet/>
      <dgm:spPr/>
      <dgm:t>
        <a:bodyPr/>
        <a:lstStyle/>
        <a:p>
          <a:r>
            <a:rPr lang="en-US" dirty="0">
              <a:latin typeface="Amasis MT Pro" panose="02040504050005020304" pitchFamily="18" charset="0"/>
            </a:rPr>
            <a:t>Annual training is required</a:t>
          </a:r>
        </a:p>
      </dgm:t>
    </dgm:pt>
    <dgm:pt modelId="{191A36F6-CDF8-43ED-942E-A4A7885E774D}" type="parTrans" cxnId="{6B8D2DD2-0FA4-47F8-A579-C3C1BD6BE0C5}">
      <dgm:prSet/>
      <dgm:spPr/>
      <dgm:t>
        <a:bodyPr/>
        <a:lstStyle/>
        <a:p>
          <a:endParaRPr lang="en-US"/>
        </a:p>
      </dgm:t>
    </dgm:pt>
    <dgm:pt modelId="{61D12FD7-3061-4CE0-B471-F07A2834345A}" type="sibTrans" cxnId="{6B8D2DD2-0FA4-47F8-A579-C3C1BD6BE0C5}">
      <dgm:prSet/>
      <dgm:spPr/>
      <dgm:t>
        <a:bodyPr/>
        <a:lstStyle/>
        <a:p>
          <a:endParaRPr lang="en-US"/>
        </a:p>
      </dgm:t>
    </dgm:pt>
    <dgm:pt modelId="{1AFE21C8-E52B-4271-85CD-27CF0CF5B636}">
      <dgm:prSet/>
      <dgm:spPr/>
      <dgm:t>
        <a:bodyPr/>
        <a:lstStyle/>
        <a:p>
          <a:r>
            <a:rPr lang="en-US" dirty="0">
              <a:latin typeface="Amasis MT Pro" panose="02040504050005020304" pitchFamily="18" charset="0"/>
            </a:rPr>
            <a:t>Training must not rely on sex stereotypes</a:t>
          </a:r>
        </a:p>
      </dgm:t>
    </dgm:pt>
    <dgm:pt modelId="{93B3D360-536E-4294-8170-E026D5A7EE55}" type="parTrans" cxnId="{6F82CE0F-1482-4D4B-835F-70D98BB28490}">
      <dgm:prSet/>
      <dgm:spPr/>
      <dgm:t>
        <a:bodyPr/>
        <a:lstStyle/>
        <a:p>
          <a:endParaRPr lang="en-US"/>
        </a:p>
      </dgm:t>
    </dgm:pt>
    <dgm:pt modelId="{65028B0B-1C27-4927-963F-745E348ADCAC}" type="sibTrans" cxnId="{6F82CE0F-1482-4D4B-835F-70D98BB28490}">
      <dgm:prSet/>
      <dgm:spPr/>
      <dgm:t>
        <a:bodyPr/>
        <a:lstStyle/>
        <a:p>
          <a:endParaRPr lang="en-US"/>
        </a:p>
      </dgm:t>
    </dgm:pt>
    <dgm:pt modelId="{46946149-3590-444A-A969-72958316673A}" type="pres">
      <dgm:prSet presAssocID="{0966D5E9-7DB5-43CA-86CB-17BFFA2DA87B}" presName="matrix" presStyleCnt="0">
        <dgm:presLayoutVars>
          <dgm:chMax val="1"/>
          <dgm:dir/>
          <dgm:resizeHandles val="exact"/>
        </dgm:presLayoutVars>
      </dgm:prSet>
      <dgm:spPr/>
    </dgm:pt>
    <dgm:pt modelId="{24FE234E-DB62-42AF-B7F7-95B1274A058F}" type="pres">
      <dgm:prSet presAssocID="{0966D5E9-7DB5-43CA-86CB-17BFFA2DA87B}" presName="diamond" presStyleLbl="bgShp" presStyleIdx="0" presStyleCnt="1"/>
      <dgm:spPr/>
    </dgm:pt>
    <dgm:pt modelId="{5F7CC071-1989-4EDB-9377-0CD3CFE97F53}" type="pres">
      <dgm:prSet presAssocID="{0966D5E9-7DB5-43CA-86CB-17BFFA2DA87B}" presName="quad1" presStyleLbl="node1" presStyleIdx="0" presStyleCnt="4" custScaleY="39928" custLinFactNeighborX="52151" custLinFactNeighborY="-49784">
        <dgm:presLayoutVars>
          <dgm:chMax val="0"/>
          <dgm:chPref val="0"/>
          <dgm:bulletEnabled val="1"/>
        </dgm:presLayoutVars>
      </dgm:prSet>
      <dgm:spPr/>
    </dgm:pt>
    <dgm:pt modelId="{62FC9208-9370-439E-8925-D975054A8759}" type="pres">
      <dgm:prSet presAssocID="{0966D5E9-7DB5-43CA-86CB-17BFFA2DA87B}" presName="quad2" presStyleLbl="node1" presStyleIdx="1" presStyleCnt="4" custLinFactNeighborX="-54893" custLinFactNeighborY="22786">
        <dgm:presLayoutVars>
          <dgm:chMax val="0"/>
          <dgm:chPref val="0"/>
          <dgm:bulletEnabled val="1"/>
        </dgm:presLayoutVars>
      </dgm:prSet>
      <dgm:spPr/>
    </dgm:pt>
    <dgm:pt modelId="{6334C6E1-F065-458D-915B-40C71FC347D3}" type="pres">
      <dgm:prSet presAssocID="{0966D5E9-7DB5-43CA-86CB-17BFFA2DA87B}" presName="quad3" presStyleLbl="node1" presStyleIdx="2" presStyleCnt="4" custLinFactNeighborX="1584" custLinFactNeighborY="17524">
        <dgm:presLayoutVars>
          <dgm:chMax val="0"/>
          <dgm:chPref val="0"/>
          <dgm:bulletEnabled val="1"/>
        </dgm:presLayoutVars>
      </dgm:prSet>
      <dgm:spPr/>
    </dgm:pt>
    <dgm:pt modelId="{8871069B-58F4-4F69-84EB-308D1782BCEB}" type="pres">
      <dgm:prSet presAssocID="{0966D5E9-7DB5-43CA-86CB-17BFFA2DA87B}" presName="quad4" presStyleLbl="node1" presStyleIdx="3" presStyleCnt="4" custLinFactNeighborX="-4173" custLinFactNeighborY="17854">
        <dgm:presLayoutVars>
          <dgm:chMax val="0"/>
          <dgm:chPref val="0"/>
          <dgm:bulletEnabled val="1"/>
        </dgm:presLayoutVars>
      </dgm:prSet>
      <dgm:spPr/>
    </dgm:pt>
  </dgm:ptLst>
  <dgm:cxnLst>
    <dgm:cxn modelId="{265F1707-E11E-411F-88D7-685453F42CD7}" type="presOf" srcId="{0966D5E9-7DB5-43CA-86CB-17BFFA2DA87B}" destId="{46946149-3590-444A-A969-72958316673A}" srcOrd="0" destOrd="0" presId="urn:microsoft.com/office/officeart/2005/8/layout/matrix3"/>
    <dgm:cxn modelId="{6F82CE0F-1482-4D4B-835F-70D98BB28490}" srcId="{0966D5E9-7DB5-43CA-86CB-17BFFA2DA87B}" destId="{1AFE21C8-E52B-4271-85CD-27CF0CF5B636}" srcOrd="3" destOrd="0" parTransId="{93B3D360-536E-4294-8170-E026D5A7EE55}" sibTransId="{65028B0B-1C27-4927-963F-745E348ADCAC}"/>
    <dgm:cxn modelId="{9CFC6435-9CE3-44DE-8ED3-1B569909DA18}" srcId="{0966D5E9-7DB5-43CA-86CB-17BFFA2DA87B}" destId="{CD309F28-0680-4418-B01C-D46309692E1F}" srcOrd="1" destOrd="0" parTransId="{E85CAE6C-35C6-450F-BB7E-29F9A88D9ADF}" sibTransId="{0F10A992-4C18-4F0A-877E-AA86EEB3E179}"/>
    <dgm:cxn modelId="{5C208D35-D159-4912-9ACC-A10D4E39E3FE}" type="presOf" srcId="{2025A8B4-1466-4385-9C01-1B9B7E24C546}" destId="{6334C6E1-F065-458D-915B-40C71FC347D3}" srcOrd="0" destOrd="0" presId="urn:microsoft.com/office/officeart/2005/8/layout/matrix3"/>
    <dgm:cxn modelId="{CDDD2B5E-E9DE-464D-B1A9-DA1BA04EA1AF}" type="presOf" srcId="{7238FA36-4E3F-40BD-81AE-1C0FE7239742}" destId="{5F7CC071-1989-4EDB-9377-0CD3CFE97F53}" srcOrd="0" destOrd="0" presId="urn:microsoft.com/office/officeart/2005/8/layout/matrix3"/>
    <dgm:cxn modelId="{DB1C3392-F511-436F-997E-461F6ACBD1BE}" type="presOf" srcId="{1AFE21C8-E52B-4271-85CD-27CF0CF5B636}" destId="{8871069B-58F4-4F69-84EB-308D1782BCEB}" srcOrd="0" destOrd="0" presId="urn:microsoft.com/office/officeart/2005/8/layout/matrix3"/>
    <dgm:cxn modelId="{260A74A8-EEAD-4B00-AC3A-FB060F2DD484}" type="presOf" srcId="{CD309F28-0680-4418-B01C-D46309692E1F}" destId="{62FC9208-9370-439E-8925-D975054A8759}" srcOrd="0" destOrd="0" presId="urn:microsoft.com/office/officeart/2005/8/layout/matrix3"/>
    <dgm:cxn modelId="{6B8D2DD2-0FA4-47F8-A579-C3C1BD6BE0C5}" srcId="{0966D5E9-7DB5-43CA-86CB-17BFFA2DA87B}" destId="{2025A8B4-1466-4385-9C01-1B9B7E24C546}" srcOrd="2" destOrd="0" parTransId="{191A36F6-CDF8-43ED-942E-A4A7885E774D}" sibTransId="{61D12FD7-3061-4CE0-B471-F07A2834345A}"/>
    <dgm:cxn modelId="{7608C7FB-D763-489F-B8E9-E02A9343C404}" srcId="{0966D5E9-7DB5-43CA-86CB-17BFFA2DA87B}" destId="{7238FA36-4E3F-40BD-81AE-1C0FE7239742}" srcOrd="0" destOrd="0" parTransId="{44647EA1-E76C-4A19-9EBD-96CF541525A9}" sibTransId="{A82BA13E-F4F8-4141-A8E7-2EF3DF642112}"/>
    <dgm:cxn modelId="{D53DB0E6-1AB6-439B-B55D-AE2D6CFCC28B}" type="presParOf" srcId="{46946149-3590-444A-A969-72958316673A}" destId="{24FE234E-DB62-42AF-B7F7-95B1274A058F}" srcOrd="0" destOrd="0" presId="urn:microsoft.com/office/officeart/2005/8/layout/matrix3"/>
    <dgm:cxn modelId="{AE5C84A8-6B48-4BE2-A74C-2B46C6CC9459}" type="presParOf" srcId="{46946149-3590-444A-A969-72958316673A}" destId="{5F7CC071-1989-4EDB-9377-0CD3CFE97F53}" srcOrd="1" destOrd="0" presId="urn:microsoft.com/office/officeart/2005/8/layout/matrix3"/>
    <dgm:cxn modelId="{EBB19AF5-94E9-4A2E-88F1-B5D887843088}" type="presParOf" srcId="{46946149-3590-444A-A969-72958316673A}" destId="{62FC9208-9370-439E-8925-D975054A8759}" srcOrd="2" destOrd="0" presId="urn:microsoft.com/office/officeart/2005/8/layout/matrix3"/>
    <dgm:cxn modelId="{207B75D8-D9C5-4609-B8EB-A6CD55979455}" type="presParOf" srcId="{46946149-3590-444A-A969-72958316673A}" destId="{6334C6E1-F065-458D-915B-40C71FC347D3}" srcOrd="3" destOrd="0" presId="urn:microsoft.com/office/officeart/2005/8/layout/matrix3"/>
    <dgm:cxn modelId="{B3CC403D-4B17-4AB2-ABAC-50DDF48E5510}" type="presParOf" srcId="{46946149-3590-444A-A969-72958316673A}" destId="{8871069B-58F4-4F69-84EB-308D1782BCEB}"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415EED9-1EF9-4127-BB9E-086DD030FEC3}" type="doc">
      <dgm:prSet loTypeId="urn:microsoft.com/office/officeart/2005/8/layout/venn2" loCatId="relationship" qsTypeId="urn:microsoft.com/office/officeart/2005/8/quickstyle/simple2" qsCatId="simple" csTypeId="urn:microsoft.com/office/officeart/2005/8/colors/accent1_2" csCatId="accent1" phldr="1"/>
      <dgm:spPr/>
      <dgm:t>
        <a:bodyPr/>
        <a:lstStyle/>
        <a:p>
          <a:endParaRPr lang="en-US"/>
        </a:p>
      </dgm:t>
    </dgm:pt>
    <dgm:pt modelId="{99413836-A5DF-428C-A026-B205B828637B}">
      <dgm:prSet phldrT="[Text]" custT="1"/>
      <dgm:spPr/>
      <dgm:t>
        <a:bodyPr/>
        <a:lstStyle/>
        <a:p>
          <a:endParaRPr lang="en-US" sz="4400" dirty="0">
            <a:latin typeface="Amasis MT Pro" panose="02040504050005020304" pitchFamily="18" charset="0"/>
          </a:endParaRPr>
        </a:p>
        <a:p>
          <a:r>
            <a:rPr lang="en-US" sz="3200" dirty="0">
              <a:latin typeface="Amasis MT Pro" panose="02040504050005020304" pitchFamily="18" charset="0"/>
            </a:rPr>
            <a:t>Sex</a:t>
          </a:r>
        </a:p>
        <a:p>
          <a:r>
            <a:rPr lang="en-US" sz="3200" dirty="0">
              <a:latin typeface="Amasis MT Pro" panose="02040504050005020304" pitchFamily="18" charset="0"/>
            </a:rPr>
            <a:t>Discrimination</a:t>
          </a:r>
        </a:p>
      </dgm:t>
    </dgm:pt>
    <dgm:pt modelId="{D1F5919A-3742-4FA4-9535-D1B876EFCA99}" type="parTrans" cxnId="{EF5B97D2-141E-49A7-AC3F-BB4F6EE8F057}">
      <dgm:prSet/>
      <dgm:spPr/>
      <dgm:t>
        <a:bodyPr/>
        <a:lstStyle/>
        <a:p>
          <a:endParaRPr lang="en-US"/>
        </a:p>
      </dgm:t>
    </dgm:pt>
    <dgm:pt modelId="{1E436B8E-CBE4-4A98-B19E-F389E9E1A572}" type="sibTrans" cxnId="{EF5B97D2-141E-49A7-AC3F-BB4F6EE8F057}">
      <dgm:prSet/>
      <dgm:spPr/>
      <dgm:t>
        <a:bodyPr/>
        <a:lstStyle/>
        <a:p>
          <a:endParaRPr lang="en-US"/>
        </a:p>
      </dgm:t>
    </dgm:pt>
    <dgm:pt modelId="{74D6FF2D-0456-4780-8B1D-910845940956}">
      <dgm:prSet phldrT="[Text]" custT="1"/>
      <dgm:spPr/>
      <dgm:t>
        <a:bodyPr/>
        <a:lstStyle/>
        <a:p>
          <a:r>
            <a:rPr lang="en-US" sz="2800" dirty="0">
              <a:latin typeface="Amasis MT Pro" panose="02040504050005020304" pitchFamily="18" charset="0"/>
            </a:rPr>
            <a:t>Sex-Based Harassment</a:t>
          </a:r>
        </a:p>
      </dgm:t>
    </dgm:pt>
    <dgm:pt modelId="{0BADD2D5-C2E4-40C0-86D9-5E0CD84D3957}" type="parTrans" cxnId="{93C48E91-B0A3-4442-8CA5-7C8933787089}">
      <dgm:prSet/>
      <dgm:spPr/>
      <dgm:t>
        <a:bodyPr/>
        <a:lstStyle/>
        <a:p>
          <a:endParaRPr lang="en-US"/>
        </a:p>
      </dgm:t>
    </dgm:pt>
    <dgm:pt modelId="{ADF1D315-39A1-40C4-948A-095D7757C93E}" type="sibTrans" cxnId="{93C48E91-B0A3-4442-8CA5-7C8933787089}">
      <dgm:prSet/>
      <dgm:spPr/>
      <dgm:t>
        <a:bodyPr/>
        <a:lstStyle/>
        <a:p>
          <a:endParaRPr lang="en-US"/>
        </a:p>
      </dgm:t>
    </dgm:pt>
    <dgm:pt modelId="{B255C2A0-F810-47BE-91AE-53E4AC6CC245}" type="pres">
      <dgm:prSet presAssocID="{0415EED9-1EF9-4127-BB9E-086DD030FEC3}" presName="Name0" presStyleCnt="0">
        <dgm:presLayoutVars>
          <dgm:chMax val="7"/>
          <dgm:resizeHandles val="exact"/>
        </dgm:presLayoutVars>
      </dgm:prSet>
      <dgm:spPr/>
    </dgm:pt>
    <dgm:pt modelId="{A9EE8665-4306-420B-8265-103E96712047}" type="pres">
      <dgm:prSet presAssocID="{0415EED9-1EF9-4127-BB9E-086DD030FEC3}" presName="comp1" presStyleCnt="0"/>
      <dgm:spPr/>
    </dgm:pt>
    <dgm:pt modelId="{0F9F7E87-3539-4E28-9BF4-59F9A4DB4406}" type="pres">
      <dgm:prSet presAssocID="{0415EED9-1EF9-4127-BB9E-086DD030FEC3}" presName="circle1" presStyleLbl="node1" presStyleIdx="0" presStyleCnt="2"/>
      <dgm:spPr/>
    </dgm:pt>
    <dgm:pt modelId="{9AC6244D-4ACE-4673-BB73-2CC72968DFC4}" type="pres">
      <dgm:prSet presAssocID="{0415EED9-1EF9-4127-BB9E-086DD030FEC3}" presName="c1text" presStyleLbl="node1" presStyleIdx="0" presStyleCnt="2">
        <dgm:presLayoutVars>
          <dgm:bulletEnabled val="1"/>
        </dgm:presLayoutVars>
      </dgm:prSet>
      <dgm:spPr/>
    </dgm:pt>
    <dgm:pt modelId="{0D9A69D8-9473-4AA4-96B2-145B93CEB381}" type="pres">
      <dgm:prSet presAssocID="{0415EED9-1EF9-4127-BB9E-086DD030FEC3}" presName="comp2" presStyleCnt="0"/>
      <dgm:spPr/>
    </dgm:pt>
    <dgm:pt modelId="{A934E1C6-C633-457B-9B1A-7CA1CF59C10D}" type="pres">
      <dgm:prSet presAssocID="{0415EED9-1EF9-4127-BB9E-086DD030FEC3}" presName="circle2" presStyleLbl="node1" presStyleIdx="1" presStyleCnt="2" custScaleX="70093" custScaleY="74052" custLinFactNeighborX="863" custLinFactNeighborY="18112"/>
      <dgm:spPr/>
    </dgm:pt>
    <dgm:pt modelId="{09523B7F-2B34-47C1-8B61-FB727B33D978}" type="pres">
      <dgm:prSet presAssocID="{0415EED9-1EF9-4127-BB9E-086DD030FEC3}" presName="c2text" presStyleLbl="node1" presStyleIdx="1" presStyleCnt="2">
        <dgm:presLayoutVars>
          <dgm:bulletEnabled val="1"/>
        </dgm:presLayoutVars>
      </dgm:prSet>
      <dgm:spPr/>
    </dgm:pt>
  </dgm:ptLst>
  <dgm:cxnLst>
    <dgm:cxn modelId="{49585207-EE17-4E25-95D3-1F508A788D01}" type="presOf" srcId="{74D6FF2D-0456-4780-8B1D-910845940956}" destId="{09523B7F-2B34-47C1-8B61-FB727B33D978}" srcOrd="1" destOrd="0" presId="urn:microsoft.com/office/officeart/2005/8/layout/venn2"/>
    <dgm:cxn modelId="{A953EF0B-16ED-46D1-8B59-9EF3A5EAC0F5}" type="presOf" srcId="{74D6FF2D-0456-4780-8B1D-910845940956}" destId="{A934E1C6-C633-457B-9B1A-7CA1CF59C10D}" srcOrd="0" destOrd="0" presId="urn:microsoft.com/office/officeart/2005/8/layout/venn2"/>
    <dgm:cxn modelId="{93C48E91-B0A3-4442-8CA5-7C8933787089}" srcId="{0415EED9-1EF9-4127-BB9E-086DD030FEC3}" destId="{74D6FF2D-0456-4780-8B1D-910845940956}" srcOrd="1" destOrd="0" parTransId="{0BADD2D5-C2E4-40C0-86D9-5E0CD84D3957}" sibTransId="{ADF1D315-39A1-40C4-948A-095D7757C93E}"/>
    <dgm:cxn modelId="{E05349C0-F3AC-4808-8534-7E18234558D8}" type="presOf" srcId="{0415EED9-1EF9-4127-BB9E-086DD030FEC3}" destId="{B255C2A0-F810-47BE-91AE-53E4AC6CC245}" srcOrd="0" destOrd="0" presId="urn:microsoft.com/office/officeart/2005/8/layout/venn2"/>
    <dgm:cxn modelId="{93D9A9C7-5CAC-4507-865A-5CE0F49F1844}" type="presOf" srcId="{99413836-A5DF-428C-A026-B205B828637B}" destId="{9AC6244D-4ACE-4673-BB73-2CC72968DFC4}" srcOrd="1" destOrd="0" presId="urn:microsoft.com/office/officeart/2005/8/layout/venn2"/>
    <dgm:cxn modelId="{EF5B97D2-141E-49A7-AC3F-BB4F6EE8F057}" srcId="{0415EED9-1EF9-4127-BB9E-086DD030FEC3}" destId="{99413836-A5DF-428C-A026-B205B828637B}" srcOrd="0" destOrd="0" parTransId="{D1F5919A-3742-4FA4-9535-D1B876EFCA99}" sibTransId="{1E436B8E-CBE4-4A98-B19E-F389E9E1A572}"/>
    <dgm:cxn modelId="{8B77C6F6-DDAA-48C6-A48B-50E5811DDBB6}" type="presOf" srcId="{99413836-A5DF-428C-A026-B205B828637B}" destId="{0F9F7E87-3539-4E28-9BF4-59F9A4DB4406}" srcOrd="0" destOrd="0" presId="urn:microsoft.com/office/officeart/2005/8/layout/venn2"/>
    <dgm:cxn modelId="{4065B6D3-4865-4C56-85BD-129FB2AC118F}" type="presParOf" srcId="{B255C2A0-F810-47BE-91AE-53E4AC6CC245}" destId="{A9EE8665-4306-420B-8265-103E96712047}" srcOrd="0" destOrd="0" presId="urn:microsoft.com/office/officeart/2005/8/layout/venn2"/>
    <dgm:cxn modelId="{DB0A34C3-7824-412F-A1AA-7541FFFC5F72}" type="presParOf" srcId="{A9EE8665-4306-420B-8265-103E96712047}" destId="{0F9F7E87-3539-4E28-9BF4-59F9A4DB4406}" srcOrd="0" destOrd="0" presId="urn:microsoft.com/office/officeart/2005/8/layout/venn2"/>
    <dgm:cxn modelId="{9A1A3EE0-427E-4E4C-A68D-700FFA8DCB8A}" type="presParOf" srcId="{A9EE8665-4306-420B-8265-103E96712047}" destId="{9AC6244D-4ACE-4673-BB73-2CC72968DFC4}" srcOrd="1" destOrd="0" presId="urn:microsoft.com/office/officeart/2005/8/layout/venn2"/>
    <dgm:cxn modelId="{B61FF68A-70AC-4CE3-90F7-B2DB84CCE083}" type="presParOf" srcId="{B255C2A0-F810-47BE-91AE-53E4AC6CC245}" destId="{0D9A69D8-9473-4AA4-96B2-145B93CEB381}" srcOrd="1" destOrd="0" presId="urn:microsoft.com/office/officeart/2005/8/layout/venn2"/>
    <dgm:cxn modelId="{88415A21-A88D-4241-848E-27026730E0AA}" type="presParOf" srcId="{0D9A69D8-9473-4AA4-96B2-145B93CEB381}" destId="{A934E1C6-C633-457B-9B1A-7CA1CF59C10D}" srcOrd="0" destOrd="0" presId="urn:microsoft.com/office/officeart/2005/8/layout/venn2"/>
    <dgm:cxn modelId="{24F0B6D2-B09E-4249-A95F-8B64B0E59226}" type="presParOf" srcId="{0D9A69D8-9473-4AA4-96B2-145B93CEB381}" destId="{09523B7F-2B34-47C1-8B61-FB727B33D978}"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68137F7-F016-464E-88DF-318600550805}"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86CC40A9-E766-4FC0-91F7-B8F44DAE6CC3}">
      <dgm:prSet custT="1"/>
      <dgm:spPr/>
      <dgm:t>
        <a:bodyPr/>
        <a:lstStyle/>
        <a:p>
          <a:r>
            <a:rPr lang="en-US" sz="2800" b="1" u="sng" dirty="0">
              <a:latin typeface="Amasis MT Pro" panose="02040504050005020304" pitchFamily="18" charset="0"/>
            </a:rPr>
            <a:t>Sex-Based Harassment</a:t>
          </a:r>
          <a:endParaRPr lang="en-US" sz="2800" dirty="0">
            <a:latin typeface="Amasis MT Pro" panose="02040504050005020304" pitchFamily="18" charset="0"/>
          </a:endParaRPr>
        </a:p>
      </dgm:t>
    </dgm:pt>
    <dgm:pt modelId="{B72CC4B0-F766-487E-9DF2-B8A7C3E6C151}" type="parTrans" cxnId="{305C1F61-1407-470A-B41A-2D9045DF6B67}">
      <dgm:prSet/>
      <dgm:spPr/>
      <dgm:t>
        <a:bodyPr/>
        <a:lstStyle/>
        <a:p>
          <a:endParaRPr lang="en-US"/>
        </a:p>
      </dgm:t>
    </dgm:pt>
    <dgm:pt modelId="{71811F78-8B70-4BF0-B435-8528656EBEE0}" type="sibTrans" cxnId="{305C1F61-1407-470A-B41A-2D9045DF6B67}">
      <dgm:prSet/>
      <dgm:spPr/>
      <dgm:t>
        <a:bodyPr/>
        <a:lstStyle/>
        <a:p>
          <a:endParaRPr lang="en-US"/>
        </a:p>
      </dgm:t>
    </dgm:pt>
    <dgm:pt modelId="{A2EDF9CF-F99D-4902-993C-28FDDAB56F4F}">
      <dgm:prSet custT="1"/>
      <dgm:spPr/>
      <dgm:t>
        <a:bodyPr/>
        <a:lstStyle/>
        <a:p>
          <a:r>
            <a:rPr lang="en-US" sz="2800" dirty="0">
              <a:latin typeface="Amasis MT Pro" panose="02040504050005020304" pitchFamily="18" charset="0"/>
            </a:rPr>
            <a:t>A form of sex discrimination. Is sexual harassment or other harassment on the basis of sex.</a:t>
          </a:r>
        </a:p>
      </dgm:t>
    </dgm:pt>
    <dgm:pt modelId="{9DB52360-F5B8-461C-AA20-EB7E682553CC}" type="parTrans" cxnId="{208B86B1-5838-4BB9-A4CB-96D04BF88AF7}">
      <dgm:prSet/>
      <dgm:spPr/>
      <dgm:t>
        <a:bodyPr/>
        <a:lstStyle/>
        <a:p>
          <a:endParaRPr lang="en-US"/>
        </a:p>
      </dgm:t>
    </dgm:pt>
    <dgm:pt modelId="{3363FCAD-B96E-4D12-8B15-99FB7AC095CB}" type="sibTrans" cxnId="{208B86B1-5838-4BB9-A4CB-96D04BF88AF7}">
      <dgm:prSet/>
      <dgm:spPr/>
      <dgm:t>
        <a:bodyPr/>
        <a:lstStyle/>
        <a:p>
          <a:endParaRPr lang="en-US"/>
        </a:p>
      </dgm:t>
    </dgm:pt>
    <dgm:pt modelId="{B0FE4392-EF0F-4A9C-8F3D-7F39EFE4D75D}">
      <dgm:prSet custT="1"/>
      <dgm:spPr/>
      <dgm:t>
        <a:bodyPr/>
        <a:lstStyle/>
        <a:p>
          <a:r>
            <a:rPr lang="en-US" sz="2800" dirty="0">
              <a:latin typeface="Amasis MT Pro" panose="02040504050005020304" pitchFamily="18" charset="0"/>
            </a:rPr>
            <a:t>Consider sex-based harassment as a subset of sex discrimination  </a:t>
          </a:r>
        </a:p>
      </dgm:t>
    </dgm:pt>
    <dgm:pt modelId="{6A3E2B0C-E523-4638-AFD6-C8BDB2155A14}" type="parTrans" cxnId="{B347D50E-A776-4564-BC84-8C2EAAF5F3FB}">
      <dgm:prSet/>
      <dgm:spPr/>
      <dgm:t>
        <a:bodyPr/>
        <a:lstStyle/>
        <a:p>
          <a:endParaRPr lang="en-US"/>
        </a:p>
      </dgm:t>
    </dgm:pt>
    <dgm:pt modelId="{97AE9D50-7E2B-4E42-B832-5BBF0E73CD06}" type="sibTrans" cxnId="{B347D50E-A776-4564-BC84-8C2EAAF5F3FB}">
      <dgm:prSet/>
      <dgm:spPr/>
      <dgm:t>
        <a:bodyPr/>
        <a:lstStyle/>
        <a:p>
          <a:endParaRPr lang="en-US"/>
        </a:p>
      </dgm:t>
    </dgm:pt>
    <dgm:pt modelId="{F068374F-FB5C-4976-B78B-66076780FCA3}">
      <dgm:prSet custT="1"/>
      <dgm:spPr/>
      <dgm:t>
        <a:bodyPr/>
        <a:lstStyle/>
        <a:p>
          <a:r>
            <a:rPr lang="en-US" sz="2800" dirty="0">
              <a:latin typeface="Amasis MT Pro" panose="02040504050005020304" pitchFamily="18" charset="0"/>
            </a:rPr>
            <a:t>Other subsets of sex discrimination include unequal treatment in sports; inequality in facilities; differential treatment in performance evaluations based on sex</a:t>
          </a:r>
        </a:p>
      </dgm:t>
    </dgm:pt>
    <dgm:pt modelId="{F7BE1267-6D3D-4ED4-846B-546E77A55024}" type="parTrans" cxnId="{4EE8D961-A337-4626-A2DD-801E88C20A98}">
      <dgm:prSet/>
      <dgm:spPr/>
      <dgm:t>
        <a:bodyPr/>
        <a:lstStyle/>
        <a:p>
          <a:endParaRPr lang="en-US"/>
        </a:p>
      </dgm:t>
    </dgm:pt>
    <dgm:pt modelId="{4308A2ED-DCDD-4A8D-B649-F9985AEA69F1}" type="sibTrans" cxnId="{4EE8D961-A337-4626-A2DD-801E88C20A98}">
      <dgm:prSet/>
      <dgm:spPr/>
      <dgm:t>
        <a:bodyPr/>
        <a:lstStyle/>
        <a:p>
          <a:endParaRPr lang="en-US"/>
        </a:p>
      </dgm:t>
    </dgm:pt>
    <dgm:pt modelId="{7A804CDC-9FEB-49B2-86AA-449FBDAB2D9D}" type="pres">
      <dgm:prSet presAssocID="{668137F7-F016-464E-88DF-318600550805}" presName="linear" presStyleCnt="0">
        <dgm:presLayoutVars>
          <dgm:animLvl val="lvl"/>
          <dgm:resizeHandles val="exact"/>
        </dgm:presLayoutVars>
      </dgm:prSet>
      <dgm:spPr/>
    </dgm:pt>
    <dgm:pt modelId="{9179ACAF-ABB2-44BE-9A6C-884EE698E405}" type="pres">
      <dgm:prSet presAssocID="{86CC40A9-E766-4FC0-91F7-B8F44DAE6CC3}" presName="parentText" presStyleLbl="node1" presStyleIdx="0" presStyleCnt="4">
        <dgm:presLayoutVars>
          <dgm:chMax val="0"/>
          <dgm:bulletEnabled val="1"/>
        </dgm:presLayoutVars>
      </dgm:prSet>
      <dgm:spPr/>
    </dgm:pt>
    <dgm:pt modelId="{13B3C732-5CD4-42CD-8D58-08B10D937A8E}" type="pres">
      <dgm:prSet presAssocID="{71811F78-8B70-4BF0-B435-8528656EBEE0}" presName="spacer" presStyleCnt="0"/>
      <dgm:spPr/>
    </dgm:pt>
    <dgm:pt modelId="{CDA52F21-E3C0-4A0B-B164-1DD0B9D9AA8A}" type="pres">
      <dgm:prSet presAssocID="{A2EDF9CF-F99D-4902-993C-28FDDAB56F4F}" presName="parentText" presStyleLbl="node1" presStyleIdx="1" presStyleCnt="4">
        <dgm:presLayoutVars>
          <dgm:chMax val="0"/>
          <dgm:bulletEnabled val="1"/>
        </dgm:presLayoutVars>
      </dgm:prSet>
      <dgm:spPr/>
    </dgm:pt>
    <dgm:pt modelId="{B078ECAA-B82E-4FDC-B98F-12D61EA147C8}" type="pres">
      <dgm:prSet presAssocID="{3363FCAD-B96E-4D12-8B15-99FB7AC095CB}" presName="spacer" presStyleCnt="0"/>
      <dgm:spPr/>
    </dgm:pt>
    <dgm:pt modelId="{3B8E327A-E6AC-461A-9EF9-6F62209507EF}" type="pres">
      <dgm:prSet presAssocID="{B0FE4392-EF0F-4A9C-8F3D-7F39EFE4D75D}" presName="parentText" presStyleLbl="node1" presStyleIdx="2" presStyleCnt="4">
        <dgm:presLayoutVars>
          <dgm:chMax val="0"/>
          <dgm:bulletEnabled val="1"/>
        </dgm:presLayoutVars>
      </dgm:prSet>
      <dgm:spPr/>
    </dgm:pt>
    <dgm:pt modelId="{C249E53B-4247-4FF9-BF96-BE6C65A6BD44}" type="pres">
      <dgm:prSet presAssocID="{97AE9D50-7E2B-4E42-B832-5BBF0E73CD06}" presName="spacer" presStyleCnt="0"/>
      <dgm:spPr/>
    </dgm:pt>
    <dgm:pt modelId="{13927ED3-4376-43E7-A12F-7A2161341127}" type="pres">
      <dgm:prSet presAssocID="{F068374F-FB5C-4976-B78B-66076780FCA3}" presName="parentText" presStyleLbl="node1" presStyleIdx="3" presStyleCnt="4">
        <dgm:presLayoutVars>
          <dgm:chMax val="0"/>
          <dgm:bulletEnabled val="1"/>
        </dgm:presLayoutVars>
      </dgm:prSet>
      <dgm:spPr/>
    </dgm:pt>
  </dgm:ptLst>
  <dgm:cxnLst>
    <dgm:cxn modelId="{B347D50E-A776-4564-BC84-8C2EAAF5F3FB}" srcId="{668137F7-F016-464E-88DF-318600550805}" destId="{B0FE4392-EF0F-4A9C-8F3D-7F39EFE4D75D}" srcOrd="2" destOrd="0" parTransId="{6A3E2B0C-E523-4638-AFD6-C8BDB2155A14}" sibTransId="{97AE9D50-7E2B-4E42-B832-5BBF0E73CD06}"/>
    <dgm:cxn modelId="{CED95918-4995-4032-AEF0-B197D5456A52}" type="presOf" srcId="{668137F7-F016-464E-88DF-318600550805}" destId="{7A804CDC-9FEB-49B2-86AA-449FBDAB2D9D}" srcOrd="0" destOrd="0" presId="urn:microsoft.com/office/officeart/2005/8/layout/vList2"/>
    <dgm:cxn modelId="{305C1F61-1407-470A-B41A-2D9045DF6B67}" srcId="{668137F7-F016-464E-88DF-318600550805}" destId="{86CC40A9-E766-4FC0-91F7-B8F44DAE6CC3}" srcOrd="0" destOrd="0" parTransId="{B72CC4B0-F766-487E-9DF2-B8A7C3E6C151}" sibTransId="{71811F78-8B70-4BF0-B435-8528656EBEE0}"/>
    <dgm:cxn modelId="{4EE8D961-A337-4626-A2DD-801E88C20A98}" srcId="{668137F7-F016-464E-88DF-318600550805}" destId="{F068374F-FB5C-4976-B78B-66076780FCA3}" srcOrd="3" destOrd="0" parTransId="{F7BE1267-6D3D-4ED4-846B-546E77A55024}" sibTransId="{4308A2ED-DCDD-4A8D-B649-F9985AEA69F1}"/>
    <dgm:cxn modelId="{B3C31398-B532-46A7-8FA6-31A09D1097D4}" type="presOf" srcId="{B0FE4392-EF0F-4A9C-8F3D-7F39EFE4D75D}" destId="{3B8E327A-E6AC-461A-9EF9-6F62209507EF}" srcOrd="0" destOrd="0" presId="urn:microsoft.com/office/officeart/2005/8/layout/vList2"/>
    <dgm:cxn modelId="{208B86B1-5838-4BB9-A4CB-96D04BF88AF7}" srcId="{668137F7-F016-464E-88DF-318600550805}" destId="{A2EDF9CF-F99D-4902-993C-28FDDAB56F4F}" srcOrd="1" destOrd="0" parTransId="{9DB52360-F5B8-461C-AA20-EB7E682553CC}" sibTransId="{3363FCAD-B96E-4D12-8B15-99FB7AC095CB}"/>
    <dgm:cxn modelId="{18A12DB4-F554-46E2-95AE-74E5A093F8F0}" type="presOf" srcId="{F068374F-FB5C-4976-B78B-66076780FCA3}" destId="{13927ED3-4376-43E7-A12F-7A2161341127}" srcOrd="0" destOrd="0" presId="urn:microsoft.com/office/officeart/2005/8/layout/vList2"/>
    <dgm:cxn modelId="{5DC132E9-B130-4881-9AEB-B689A6508305}" type="presOf" srcId="{86CC40A9-E766-4FC0-91F7-B8F44DAE6CC3}" destId="{9179ACAF-ABB2-44BE-9A6C-884EE698E405}" srcOrd="0" destOrd="0" presId="urn:microsoft.com/office/officeart/2005/8/layout/vList2"/>
    <dgm:cxn modelId="{94F97FFB-165A-42F7-B27A-AC1E86330E4B}" type="presOf" srcId="{A2EDF9CF-F99D-4902-993C-28FDDAB56F4F}" destId="{CDA52F21-E3C0-4A0B-B164-1DD0B9D9AA8A}" srcOrd="0" destOrd="0" presId="urn:microsoft.com/office/officeart/2005/8/layout/vList2"/>
    <dgm:cxn modelId="{5F4C5BD5-2317-43E0-AC7F-FA8E8DE7F779}" type="presParOf" srcId="{7A804CDC-9FEB-49B2-86AA-449FBDAB2D9D}" destId="{9179ACAF-ABB2-44BE-9A6C-884EE698E405}" srcOrd="0" destOrd="0" presId="urn:microsoft.com/office/officeart/2005/8/layout/vList2"/>
    <dgm:cxn modelId="{9DA6C538-FE78-46FA-BC61-6EEB3868019C}" type="presParOf" srcId="{7A804CDC-9FEB-49B2-86AA-449FBDAB2D9D}" destId="{13B3C732-5CD4-42CD-8D58-08B10D937A8E}" srcOrd="1" destOrd="0" presId="urn:microsoft.com/office/officeart/2005/8/layout/vList2"/>
    <dgm:cxn modelId="{CC5C2051-0D42-40BF-8028-783682C86BE9}" type="presParOf" srcId="{7A804CDC-9FEB-49B2-86AA-449FBDAB2D9D}" destId="{CDA52F21-E3C0-4A0B-B164-1DD0B9D9AA8A}" srcOrd="2" destOrd="0" presId="urn:microsoft.com/office/officeart/2005/8/layout/vList2"/>
    <dgm:cxn modelId="{DA665841-8C49-4B0A-A529-5C7CD0A0C1A9}" type="presParOf" srcId="{7A804CDC-9FEB-49B2-86AA-449FBDAB2D9D}" destId="{B078ECAA-B82E-4FDC-B98F-12D61EA147C8}" srcOrd="3" destOrd="0" presId="urn:microsoft.com/office/officeart/2005/8/layout/vList2"/>
    <dgm:cxn modelId="{FD7AF0D5-C7B6-433D-A42F-C4AC4E93E42A}" type="presParOf" srcId="{7A804CDC-9FEB-49B2-86AA-449FBDAB2D9D}" destId="{3B8E327A-E6AC-461A-9EF9-6F62209507EF}" srcOrd="4" destOrd="0" presId="urn:microsoft.com/office/officeart/2005/8/layout/vList2"/>
    <dgm:cxn modelId="{3710AA5A-135A-4AE9-8186-B1F975A4340D}" type="presParOf" srcId="{7A804CDC-9FEB-49B2-86AA-449FBDAB2D9D}" destId="{C249E53B-4247-4FF9-BF96-BE6C65A6BD44}" srcOrd="5" destOrd="0" presId="urn:microsoft.com/office/officeart/2005/8/layout/vList2"/>
    <dgm:cxn modelId="{FEA94E9D-F807-4E1C-9FA8-5592A45FF929}" type="presParOf" srcId="{7A804CDC-9FEB-49B2-86AA-449FBDAB2D9D}" destId="{13927ED3-4376-43E7-A12F-7A2161341127}"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4B7E786-F486-46E3-A0E3-2119F295297F}"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D37F8BDA-6DE5-4424-802B-EF742D3FB504}">
      <dgm:prSet custT="1"/>
      <dgm:spPr/>
      <dgm:t>
        <a:bodyPr/>
        <a:lstStyle/>
        <a:p>
          <a:r>
            <a:rPr lang="en-US" sz="3200" dirty="0">
              <a:latin typeface="Amasis MT Pro" panose="02040504050005020304" pitchFamily="18" charset="0"/>
            </a:rPr>
            <a:t>counseling</a:t>
          </a:r>
          <a:r>
            <a:rPr lang="en-US" sz="3200" dirty="0"/>
            <a:t> </a:t>
          </a:r>
        </a:p>
      </dgm:t>
    </dgm:pt>
    <dgm:pt modelId="{774238FE-FEA6-4A3B-906D-29F4240E61D0}" type="parTrans" cxnId="{BF1B5C61-CDF2-422A-B095-4A7C2CF5DC4F}">
      <dgm:prSet/>
      <dgm:spPr/>
      <dgm:t>
        <a:bodyPr/>
        <a:lstStyle/>
        <a:p>
          <a:endParaRPr lang="en-US"/>
        </a:p>
      </dgm:t>
    </dgm:pt>
    <dgm:pt modelId="{A71EE208-04FF-45E9-BE6C-FEFBFEA0368E}" type="sibTrans" cxnId="{BF1B5C61-CDF2-422A-B095-4A7C2CF5DC4F}">
      <dgm:prSet/>
      <dgm:spPr/>
      <dgm:t>
        <a:bodyPr/>
        <a:lstStyle/>
        <a:p>
          <a:endParaRPr lang="en-US"/>
        </a:p>
      </dgm:t>
    </dgm:pt>
    <dgm:pt modelId="{81901C54-80EE-40E4-BB25-BD5D301E49C1}">
      <dgm:prSet custT="1"/>
      <dgm:spPr/>
      <dgm:t>
        <a:bodyPr/>
        <a:lstStyle/>
        <a:p>
          <a:r>
            <a:rPr lang="en-US" sz="2000" dirty="0">
              <a:latin typeface="Amasis MT Pro" panose="02040504050005020304" pitchFamily="18" charset="0"/>
            </a:rPr>
            <a:t>extensions of deadlines and other course-related adjustments</a:t>
          </a:r>
        </a:p>
      </dgm:t>
    </dgm:pt>
    <dgm:pt modelId="{11865187-7405-4F02-94A4-B664D7D48CC0}" type="parTrans" cxnId="{80E106A3-9348-40A6-BF3A-13361EA7B5F7}">
      <dgm:prSet/>
      <dgm:spPr/>
      <dgm:t>
        <a:bodyPr/>
        <a:lstStyle/>
        <a:p>
          <a:endParaRPr lang="en-US"/>
        </a:p>
      </dgm:t>
    </dgm:pt>
    <dgm:pt modelId="{CA5CA4A7-DECD-4527-BE65-D5ADBB8742E0}" type="sibTrans" cxnId="{80E106A3-9348-40A6-BF3A-13361EA7B5F7}">
      <dgm:prSet/>
      <dgm:spPr/>
      <dgm:t>
        <a:bodyPr/>
        <a:lstStyle/>
        <a:p>
          <a:endParaRPr lang="en-US"/>
        </a:p>
      </dgm:t>
    </dgm:pt>
    <dgm:pt modelId="{908B1C0E-9B00-436D-A0FB-4CA84020DF62}">
      <dgm:prSet custT="1"/>
      <dgm:spPr/>
      <dgm:t>
        <a:bodyPr/>
        <a:lstStyle/>
        <a:p>
          <a:r>
            <a:rPr lang="en-US" sz="3200" dirty="0">
              <a:latin typeface="Amasis MT Pro" panose="02040504050005020304" pitchFamily="18" charset="0"/>
            </a:rPr>
            <a:t>campus escort services </a:t>
          </a:r>
        </a:p>
      </dgm:t>
    </dgm:pt>
    <dgm:pt modelId="{C6C85FFE-E0BE-423D-A2CB-5391B19E7190}" type="parTrans" cxnId="{D89072A3-62FD-4A29-80BC-F9B78E8D77F9}">
      <dgm:prSet/>
      <dgm:spPr/>
      <dgm:t>
        <a:bodyPr/>
        <a:lstStyle/>
        <a:p>
          <a:endParaRPr lang="en-US"/>
        </a:p>
      </dgm:t>
    </dgm:pt>
    <dgm:pt modelId="{2C4DDF76-B187-49EB-8A7B-0766F9B072EB}" type="sibTrans" cxnId="{D89072A3-62FD-4A29-80BC-F9B78E8D77F9}">
      <dgm:prSet/>
      <dgm:spPr/>
      <dgm:t>
        <a:bodyPr/>
        <a:lstStyle/>
        <a:p>
          <a:endParaRPr lang="en-US"/>
        </a:p>
      </dgm:t>
    </dgm:pt>
    <dgm:pt modelId="{4ED8F53A-6506-474D-842A-957F2B22867B}">
      <dgm:prSet custT="1"/>
      <dgm:spPr/>
      <dgm:t>
        <a:bodyPr/>
        <a:lstStyle/>
        <a:p>
          <a:r>
            <a:rPr lang="en-US" sz="2000" dirty="0">
              <a:latin typeface="Amasis MT Pro" panose="02040504050005020304" pitchFamily="18" charset="0"/>
            </a:rPr>
            <a:t>increased security and monitoring of certain areas of the campus </a:t>
          </a:r>
        </a:p>
      </dgm:t>
    </dgm:pt>
    <dgm:pt modelId="{43AE89FA-CD3D-40BE-9FEB-5A98FADE99AC}" type="parTrans" cxnId="{7470D1E9-3E94-4AD7-BAF0-5DBAF9E0FFF7}">
      <dgm:prSet/>
      <dgm:spPr/>
      <dgm:t>
        <a:bodyPr/>
        <a:lstStyle/>
        <a:p>
          <a:endParaRPr lang="en-US"/>
        </a:p>
      </dgm:t>
    </dgm:pt>
    <dgm:pt modelId="{C07F7EC7-DA98-416F-ADB3-1F0AA3CB4262}" type="sibTrans" cxnId="{7470D1E9-3E94-4AD7-BAF0-5DBAF9E0FFF7}">
      <dgm:prSet/>
      <dgm:spPr/>
      <dgm:t>
        <a:bodyPr/>
        <a:lstStyle/>
        <a:p>
          <a:endParaRPr lang="en-US"/>
        </a:p>
      </dgm:t>
    </dgm:pt>
    <dgm:pt modelId="{EAE1786C-BAD7-4F8A-810A-80A3F9622DBD}">
      <dgm:prSet/>
      <dgm:spPr/>
      <dgm:t>
        <a:bodyPr/>
        <a:lstStyle/>
        <a:p>
          <a:r>
            <a:rPr lang="en-US" dirty="0">
              <a:latin typeface="Amasis MT Pro" panose="02040504050005020304" pitchFamily="18" charset="0"/>
            </a:rPr>
            <a:t>restrictions on contact applied to one or more parties </a:t>
          </a:r>
        </a:p>
      </dgm:t>
    </dgm:pt>
    <dgm:pt modelId="{73CBF572-A9D8-474F-8146-DAF3A3FC52F2}" type="parTrans" cxnId="{B9CC5032-DD46-4D72-AB31-93A86586393A}">
      <dgm:prSet/>
      <dgm:spPr/>
      <dgm:t>
        <a:bodyPr/>
        <a:lstStyle/>
        <a:p>
          <a:endParaRPr lang="en-US"/>
        </a:p>
      </dgm:t>
    </dgm:pt>
    <dgm:pt modelId="{083C5BE4-3983-4AC7-9CC8-3F5D9D929A76}" type="sibTrans" cxnId="{B9CC5032-DD46-4D72-AB31-93A86586393A}">
      <dgm:prSet/>
      <dgm:spPr/>
      <dgm:t>
        <a:bodyPr/>
        <a:lstStyle/>
        <a:p>
          <a:endParaRPr lang="en-US"/>
        </a:p>
      </dgm:t>
    </dgm:pt>
    <dgm:pt modelId="{126CC88A-3C0D-4D60-B318-EAEE70209B78}">
      <dgm:prSet custT="1"/>
      <dgm:spPr/>
      <dgm:t>
        <a:bodyPr/>
        <a:lstStyle/>
        <a:p>
          <a:r>
            <a:rPr lang="en-US" sz="1800" dirty="0">
              <a:latin typeface="Amasis MT Pro" panose="02040504050005020304" pitchFamily="18" charset="0"/>
            </a:rPr>
            <a:t>changes in class, work, or extracurricular or any other activity, regardless of whether there is or is not a comparable alternative</a:t>
          </a:r>
        </a:p>
      </dgm:t>
    </dgm:pt>
    <dgm:pt modelId="{6ACDCA2C-79CE-4D58-9374-B87BE22D6664}" type="parTrans" cxnId="{61D4AEC1-72CE-48EA-886B-A0CEAA343146}">
      <dgm:prSet/>
      <dgm:spPr/>
      <dgm:t>
        <a:bodyPr/>
        <a:lstStyle/>
        <a:p>
          <a:endParaRPr lang="en-US"/>
        </a:p>
      </dgm:t>
    </dgm:pt>
    <dgm:pt modelId="{F573784F-CAE4-4860-B093-B2D23BC4D5A9}" type="sibTrans" cxnId="{61D4AEC1-72CE-48EA-886B-A0CEAA343146}">
      <dgm:prSet/>
      <dgm:spPr/>
      <dgm:t>
        <a:bodyPr/>
        <a:lstStyle/>
        <a:p>
          <a:endParaRPr lang="en-US"/>
        </a:p>
      </dgm:t>
    </dgm:pt>
    <dgm:pt modelId="{A5FDDEC8-DF54-4D7E-99FA-8B56F5837120}">
      <dgm:prSet custT="1"/>
      <dgm:spPr/>
      <dgm:t>
        <a:bodyPr/>
        <a:lstStyle/>
        <a:p>
          <a:r>
            <a:rPr lang="en-US" sz="2000" dirty="0">
              <a:latin typeface="Amasis MT Pro" panose="02040504050005020304" pitchFamily="18" charset="0"/>
            </a:rPr>
            <a:t>training and education programs related to sex-based harassment</a:t>
          </a:r>
        </a:p>
      </dgm:t>
    </dgm:pt>
    <dgm:pt modelId="{D08EF6DA-8EBE-42E1-8188-990D210A43A9}" type="parTrans" cxnId="{2340B76B-3CB3-4B4C-A593-45DB62859548}">
      <dgm:prSet/>
      <dgm:spPr/>
      <dgm:t>
        <a:bodyPr/>
        <a:lstStyle/>
        <a:p>
          <a:endParaRPr lang="en-US"/>
        </a:p>
      </dgm:t>
    </dgm:pt>
    <dgm:pt modelId="{C66B20F3-B30E-4E36-8F8A-7473107BC2F7}" type="sibTrans" cxnId="{2340B76B-3CB3-4B4C-A593-45DB62859548}">
      <dgm:prSet/>
      <dgm:spPr/>
      <dgm:t>
        <a:bodyPr/>
        <a:lstStyle/>
        <a:p>
          <a:endParaRPr lang="en-US"/>
        </a:p>
      </dgm:t>
    </dgm:pt>
    <dgm:pt modelId="{30942BE2-F90D-43A5-9456-F20DF2156714}">
      <dgm:prSet custT="1"/>
      <dgm:spPr/>
      <dgm:t>
        <a:bodyPr/>
        <a:lstStyle/>
        <a:p>
          <a:r>
            <a:rPr lang="en-US" sz="3200" dirty="0">
              <a:latin typeface="Amasis MT Pro" panose="02040504050005020304" pitchFamily="18" charset="0"/>
            </a:rPr>
            <a:t>leaves of absence</a:t>
          </a:r>
        </a:p>
      </dgm:t>
    </dgm:pt>
    <dgm:pt modelId="{3661B76D-C6DD-4EE8-BF28-853A9F3A238C}" type="sibTrans" cxnId="{D15F6E3F-3B06-45F7-A020-C13C15179746}">
      <dgm:prSet/>
      <dgm:spPr/>
      <dgm:t>
        <a:bodyPr/>
        <a:lstStyle/>
        <a:p>
          <a:endParaRPr lang="en-US"/>
        </a:p>
      </dgm:t>
    </dgm:pt>
    <dgm:pt modelId="{45BB6128-D593-4F74-9131-A76D42A0A476}" type="parTrans" cxnId="{D15F6E3F-3B06-45F7-A020-C13C15179746}">
      <dgm:prSet/>
      <dgm:spPr/>
      <dgm:t>
        <a:bodyPr/>
        <a:lstStyle/>
        <a:p>
          <a:endParaRPr lang="en-US"/>
        </a:p>
      </dgm:t>
    </dgm:pt>
    <dgm:pt modelId="{D0ED5A95-159B-4AD0-B13B-C5693CF1BB4A}" type="pres">
      <dgm:prSet presAssocID="{84B7E786-F486-46E3-A0E3-2119F295297F}" presName="diagram" presStyleCnt="0">
        <dgm:presLayoutVars>
          <dgm:dir/>
          <dgm:resizeHandles val="exact"/>
        </dgm:presLayoutVars>
      </dgm:prSet>
      <dgm:spPr/>
    </dgm:pt>
    <dgm:pt modelId="{2DE7F778-80AA-4AA3-B370-2DA8D8A35760}" type="pres">
      <dgm:prSet presAssocID="{D37F8BDA-6DE5-4424-802B-EF742D3FB504}" presName="node" presStyleLbl="node1" presStyleIdx="0" presStyleCnt="8">
        <dgm:presLayoutVars>
          <dgm:bulletEnabled val="1"/>
        </dgm:presLayoutVars>
      </dgm:prSet>
      <dgm:spPr/>
    </dgm:pt>
    <dgm:pt modelId="{28674B3F-C2D0-456B-BD50-336FFBB4838E}" type="pres">
      <dgm:prSet presAssocID="{A71EE208-04FF-45E9-BE6C-FEFBFEA0368E}" presName="sibTrans" presStyleCnt="0"/>
      <dgm:spPr/>
    </dgm:pt>
    <dgm:pt modelId="{0121C2C0-8725-4D27-B299-256E3988232A}" type="pres">
      <dgm:prSet presAssocID="{81901C54-80EE-40E4-BB25-BD5D301E49C1}" presName="node" presStyleLbl="node1" presStyleIdx="1" presStyleCnt="8">
        <dgm:presLayoutVars>
          <dgm:bulletEnabled val="1"/>
        </dgm:presLayoutVars>
      </dgm:prSet>
      <dgm:spPr/>
    </dgm:pt>
    <dgm:pt modelId="{26130E96-748E-4EB7-9230-40273B70F1F5}" type="pres">
      <dgm:prSet presAssocID="{CA5CA4A7-DECD-4527-BE65-D5ADBB8742E0}" presName="sibTrans" presStyleCnt="0"/>
      <dgm:spPr/>
    </dgm:pt>
    <dgm:pt modelId="{457EEB86-DE89-4DC3-9E76-D50CA71B987E}" type="pres">
      <dgm:prSet presAssocID="{908B1C0E-9B00-436D-A0FB-4CA84020DF62}" presName="node" presStyleLbl="node1" presStyleIdx="2" presStyleCnt="8">
        <dgm:presLayoutVars>
          <dgm:bulletEnabled val="1"/>
        </dgm:presLayoutVars>
      </dgm:prSet>
      <dgm:spPr/>
    </dgm:pt>
    <dgm:pt modelId="{AF0651C2-735E-4BFF-9236-2FDE8C5F685D}" type="pres">
      <dgm:prSet presAssocID="{2C4DDF76-B187-49EB-8A7B-0766F9B072EB}" presName="sibTrans" presStyleCnt="0"/>
      <dgm:spPr/>
    </dgm:pt>
    <dgm:pt modelId="{FF3BAB88-ADD0-42F2-AC39-13F3C1ED03D7}" type="pres">
      <dgm:prSet presAssocID="{4ED8F53A-6506-474D-842A-957F2B22867B}" presName="node" presStyleLbl="node1" presStyleIdx="3" presStyleCnt="8">
        <dgm:presLayoutVars>
          <dgm:bulletEnabled val="1"/>
        </dgm:presLayoutVars>
      </dgm:prSet>
      <dgm:spPr/>
    </dgm:pt>
    <dgm:pt modelId="{43BFA692-8181-471A-AB4F-C0B3CD780E2B}" type="pres">
      <dgm:prSet presAssocID="{C07F7EC7-DA98-416F-ADB3-1F0AA3CB4262}" presName="sibTrans" presStyleCnt="0"/>
      <dgm:spPr/>
    </dgm:pt>
    <dgm:pt modelId="{559E8BA7-24E2-4BA2-B1D9-B61B996AAEA4}" type="pres">
      <dgm:prSet presAssocID="{EAE1786C-BAD7-4F8A-810A-80A3F9622DBD}" presName="node" presStyleLbl="node1" presStyleIdx="4" presStyleCnt="8">
        <dgm:presLayoutVars>
          <dgm:bulletEnabled val="1"/>
        </dgm:presLayoutVars>
      </dgm:prSet>
      <dgm:spPr/>
    </dgm:pt>
    <dgm:pt modelId="{52B2F049-9545-4055-92E2-610A60AA7D7B}" type="pres">
      <dgm:prSet presAssocID="{083C5BE4-3983-4AC7-9CC8-3F5D9D929A76}" presName="sibTrans" presStyleCnt="0"/>
      <dgm:spPr/>
    </dgm:pt>
    <dgm:pt modelId="{A5FB4813-FB97-4571-985D-523291F99AC1}" type="pres">
      <dgm:prSet presAssocID="{30942BE2-F90D-43A5-9456-F20DF2156714}" presName="node" presStyleLbl="node1" presStyleIdx="5" presStyleCnt="8">
        <dgm:presLayoutVars>
          <dgm:bulletEnabled val="1"/>
        </dgm:presLayoutVars>
      </dgm:prSet>
      <dgm:spPr/>
    </dgm:pt>
    <dgm:pt modelId="{5B703C94-C5D1-411B-9036-784D22454638}" type="pres">
      <dgm:prSet presAssocID="{3661B76D-C6DD-4EE8-BF28-853A9F3A238C}" presName="sibTrans" presStyleCnt="0"/>
      <dgm:spPr/>
    </dgm:pt>
    <dgm:pt modelId="{94D4B289-628D-4C71-B88C-40D97A615EED}" type="pres">
      <dgm:prSet presAssocID="{126CC88A-3C0D-4D60-B318-EAEE70209B78}" presName="node" presStyleLbl="node1" presStyleIdx="6" presStyleCnt="8">
        <dgm:presLayoutVars>
          <dgm:bulletEnabled val="1"/>
        </dgm:presLayoutVars>
      </dgm:prSet>
      <dgm:spPr/>
    </dgm:pt>
    <dgm:pt modelId="{A533F45D-30A4-454F-A444-791005173897}" type="pres">
      <dgm:prSet presAssocID="{F573784F-CAE4-4860-B093-B2D23BC4D5A9}" presName="sibTrans" presStyleCnt="0"/>
      <dgm:spPr/>
    </dgm:pt>
    <dgm:pt modelId="{AA653B8E-3E93-42CD-A597-BFE8427377E2}" type="pres">
      <dgm:prSet presAssocID="{A5FDDEC8-DF54-4D7E-99FA-8B56F5837120}" presName="node" presStyleLbl="node1" presStyleIdx="7" presStyleCnt="8">
        <dgm:presLayoutVars>
          <dgm:bulletEnabled val="1"/>
        </dgm:presLayoutVars>
      </dgm:prSet>
      <dgm:spPr/>
    </dgm:pt>
  </dgm:ptLst>
  <dgm:cxnLst>
    <dgm:cxn modelId="{1FAF2525-B81B-4BC0-ABD2-3828F8309398}" type="presOf" srcId="{908B1C0E-9B00-436D-A0FB-4CA84020DF62}" destId="{457EEB86-DE89-4DC3-9E76-D50CA71B987E}" srcOrd="0" destOrd="0" presId="urn:microsoft.com/office/officeart/2005/8/layout/default"/>
    <dgm:cxn modelId="{B9CC5032-DD46-4D72-AB31-93A86586393A}" srcId="{84B7E786-F486-46E3-A0E3-2119F295297F}" destId="{EAE1786C-BAD7-4F8A-810A-80A3F9622DBD}" srcOrd="4" destOrd="0" parTransId="{73CBF572-A9D8-474F-8146-DAF3A3FC52F2}" sibTransId="{083C5BE4-3983-4AC7-9CC8-3F5D9D929A76}"/>
    <dgm:cxn modelId="{8B17A832-FE06-4479-8AE1-05E71C17A263}" type="presOf" srcId="{EAE1786C-BAD7-4F8A-810A-80A3F9622DBD}" destId="{559E8BA7-24E2-4BA2-B1D9-B61B996AAEA4}" srcOrd="0" destOrd="0" presId="urn:microsoft.com/office/officeart/2005/8/layout/default"/>
    <dgm:cxn modelId="{D15F6E3F-3B06-45F7-A020-C13C15179746}" srcId="{84B7E786-F486-46E3-A0E3-2119F295297F}" destId="{30942BE2-F90D-43A5-9456-F20DF2156714}" srcOrd="5" destOrd="0" parTransId="{45BB6128-D593-4F74-9131-A76D42A0A476}" sibTransId="{3661B76D-C6DD-4EE8-BF28-853A9F3A238C}"/>
    <dgm:cxn modelId="{96FC785B-7D4E-4EFD-95AC-8637A2A3A9BC}" type="presOf" srcId="{84B7E786-F486-46E3-A0E3-2119F295297F}" destId="{D0ED5A95-159B-4AD0-B13B-C5693CF1BB4A}" srcOrd="0" destOrd="0" presId="urn:microsoft.com/office/officeart/2005/8/layout/default"/>
    <dgm:cxn modelId="{BF1B5C61-CDF2-422A-B095-4A7C2CF5DC4F}" srcId="{84B7E786-F486-46E3-A0E3-2119F295297F}" destId="{D37F8BDA-6DE5-4424-802B-EF742D3FB504}" srcOrd="0" destOrd="0" parTransId="{774238FE-FEA6-4A3B-906D-29F4240E61D0}" sibTransId="{A71EE208-04FF-45E9-BE6C-FEFBFEA0368E}"/>
    <dgm:cxn modelId="{3522B341-D025-4F97-B2A2-2593D59EE6A7}" type="presOf" srcId="{126CC88A-3C0D-4D60-B318-EAEE70209B78}" destId="{94D4B289-628D-4C71-B88C-40D97A615EED}" srcOrd="0" destOrd="0" presId="urn:microsoft.com/office/officeart/2005/8/layout/default"/>
    <dgm:cxn modelId="{21A1C762-2EDA-4761-A04E-07088EEE19A3}" type="presOf" srcId="{30942BE2-F90D-43A5-9456-F20DF2156714}" destId="{A5FB4813-FB97-4571-985D-523291F99AC1}" srcOrd="0" destOrd="0" presId="urn:microsoft.com/office/officeart/2005/8/layout/default"/>
    <dgm:cxn modelId="{2340B76B-3CB3-4B4C-A593-45DB62859548}" srcId="{84B7E786-F486-46E3-A0E3-2119F295297F}" destId="{A5FDDEC8-DF54-4D7E-99FA-8B56F5837120}" srcOrd="7" destOrd="0" parTransId="{D08EF6DA-8EBE-42E1-8188-990D210A43A9}" sibTransId="{C66B20F3-B30E-4E36-8F8A-7473107BC2F7}"/>
    <dgm:cxn modelId="{939E057D-BB20-4839-B914-4ED7C6CB36ED}" type="presOf" srcId="{81901C54-80EE-40E4-BB25-BD5D301E49C1}" destId="{0121C2C0-8725-4D27-B299-256E3988232A}" srcOrd="0" destOrd="0" presId="urn:microsoft.com/office/officeart/2005/8/layout/default"/>
    <dgm:cxn modelId="{3D9B2D9A-0AB9-4D23-A6A8-9AE7C51FB63D}" type="presOf" srcId="{4ED8F53A-6506-474D-842A-957F2B22867B}" destId="{FF3BAB88-ADD0-42F2-AC39-13F3C1ED03D7}" srcOrd="0" destOrd="0" presId="urn:microsoft.com/office/officeart/2005/8/layout/default"/>
    <dgm:cxn modelId="{80E106A3-9348-40A6-BF3A-13361EA7B5F7}" srcId="{84B7E786-F486-46E3-A0E3-2119F295297F}" destId="{81901C54-80EE-40E4-BB25-BD5D301E49C1}" srcOrd="1" destOrd="0" parTransId="{11865187-7405-4F02-94A4-B664D7D48CC0}" sibTransId="{CA5CA4A7-DECD-4527-BE65-D5ADBB8742E0}"/>
    <dgm:cxn modelId="{D89072A3-62FD-4A29-80BC-F9B78E8D77F9}" srcId="{84B7E786-F486-46E3-A0E3-2119F295297F}" destId="{908B1C0E-9B00-436D-A0FB-4CA84020DF62}" srcOrd="2" destOrd="0" parTransId="{C6C85FFE-E0BE-423D-A2CB-5391B19E7190}" sibTransId="{2C4DDF76-B187-49EB-8A7B-0766F9B072EB}"/>
    <dgm:cxn modelId="{61D4AEC1-72CE-48EA-886B-A0CEAA343146}" srcId="{84B7E786-F486-46E3-A0E3-2119F295297F}" destId="{126CC88A-3C0D-4D60-B318-EAEE70209B78}" srcOrd="6" destOrd="0" parTransId="{6ACDCA2C-79CE-4D58-9374-B87BE22D6664}" sibTransId="{F573784F-CAE4-4860-B093-B2D23BC4D5A9}"/>
    <dgm:cxn modelId="{7470D1E9-3E94-4AD7-BAF0-5DBAF9E0FFF7}" srcId="{84B7E786-F486-46E3-A0E3-2119F295297F}" destId="{4ED8F53A-6506-474D-842A-957F2B22867B}" srcOrd="3" destOrd="0" parTransId="{43AE89FA-CD3D-40BE-9FEB-5A98FADE99AC}" sibTransId="{C07F7EC7-DA98-416F-ADB3-1F0AA3CB4262}"/>
    <dgm:cxn modelId="{07096AF8-59FE-4393-8F02-5C5557D55EF9}" type="presOf" srcId="{A5FDDEC8-DF54-4D7E-99FA-8B56F5837120}" destId="{AA653B8E-3E93-42CD-A597-BFE8427377E2}" srcOrd="0" destOrd="0" presId="urn:microsoft.com/office/officeart/2005/8/layout/default"/>
    <dgm:cxn modelId="{DC9603FB-4709-417C-9B9B-D5F0C9BFA296}" type="presOf" srcId="{D37F8BDA-6DE5-4424-802B-EF742D3FB504}" destId="{2DE7F778-80AA-4AA3-B370-2DA8D8A35760}" srcOrd="0" destOrd="0" presId="urn:microsoft.com/office/officeart/2005/8/layout/default"/>
    <dgm:cxn modelId="{3DCCE070-1495-4AF3-8963-1FDFD0ADC939}" type="presParOf" srcId="{D0ED5A95-159B-4AD0-B13B-C5693CF1BB4A}" destId="{2DE7F778-80AA-4AA3-B370-2DA8D8A35760}" srcOrd="0" destOrd="0" presId="urn:microsoft.com/office/officeart/2005/8/layout/default"/>
    <dgm:cxn modelId="{9C4E82B4-6DE2-49E7-B019-490D943838B6}" type="presParOf" srcId="{D0ED5A95-159B-4AD0-B13B-C5693CF1BB4A}" destId="{28674B3F-C2D0-456B-BD50-336FFBB4838E}" srcOrd="1" destOrd="0" presId="urn:microsoft.com/office/officeart/2005/8/layout/default"/>
    <dgm:cxn modelId="{384DC0DA-E65F-4F55-A7D6-E8ABC69B9E18}" type="presParOf" srcId="{D0ED5A95-159B-4AD0-B13B-C5693CF1BB4A}" destId="{0121C2C0-8725-4D27-B299-256E3988232A}" srcOrd="2" destOrd="0" presId="urn:microsoft.com/office/officeart/2005/8/layout/default"/>
    <dgm:cxn modelId="{8DC41F54-0F05-42B8-8934-23E46B2AFA2B}" type="presParOf" srcId="{D0ED5A95-159B-4AD0-B13B-C5693CF1BB4A}" destId="{26130E96-748E-4EB7-9230-40273B70F1F5}" srcOrd="3" destOrd="0" presId="urn:microsoft.com/office/officeart/2005/8/layout/default"/>
    <dgm:cxn modelId="{48C2614E-16B8-44F1-B8FE-16EB2CD83F34}" type="presParOf" srcId="{D0ED5A95-159B-4AD0-B13B-C5693CF1BB4A}" destId="{457EEB86-DE89-4DC3-9E76-D50CA71B987E}" srcOrd="4" destOrd="0" presId="urn:microsoft.com/office/officeart/2005/8/layout/default"/>
    <dgm:cxn modelId="{74AC22CA-8DED-4F99-84AF-3C1A50849B4B}" type="presParOf" srcId="{D0ED5A95-159B-4AD0-B13B-C5693CF1BB4A}" destId="{AF0651C2-735E-4BFF-9236-2FDE8C5F685D}" srcOrd="5" destOrd="0" presId="urn:microsoft.com/office/officeart/2005/8/layout/default"/>
    <dgm:cxn modelId="{54271DDF-3BED-4AF9-981D-BE803E43EF6A}" type="presParOf" srcId="{D0ED5A95-159B-4AD0-B13B-C5693CF1BB4A}" destId="{FF3BAB88-ADD0-42F2-AC39-13F3C1ED03D7}" srcOrd="6" destOrd="0" presId="urn:microsoft.com/office/officeart/2005/8/layout/default"/>
    <dgm:cxn modelId="{88FB6496-F63E-4570-B7CF-7EB7C385578D}" type="presParOf" srcId="{D0ED5A95-159B-4AD0-B13B-C5693CF1BB4A}" destId="{43BFA692-8181-471A-AB4F-C0B3CD780E2B}" srcOrd="7" destOrd="0" presId="urn:microsoft.com/office/officeart/2005/8/layout/default"/>
    <dgm:cxn modelId="{633F0DF6-A6F2-4DEF-87C2-56C638626512}" type="presParOf" srcId="{D0ED5A95-159B-4AD0-B13B-C5693CF1BB4A}" destId="{559E8BA7-24E2-4BA2-B1D9-B61B996AAEA4}" srcOrd="8" destOrd="0" presId="urn:microsoft.com/office/officeart/2005/8/layout/default"/>
    <dgm:cxn modelId="{A13B03DA-E401-4FF6-83EF-B3D97DBFCCD6}" type="presParOf" srcId="{D0ED5A95-159B-4AD0-B13B-C5693CF1BB4A}" destId="{52B2F049-9545-4055-92E2-610A60AA7D7B}" srcOrd="9" destOrd="0" presId="urn:microsoft.com/office/officeart/2005/8/layout/default"/>
    <dgm:cxn modelId="{2C1095E9-69A3-452D-8233-16A6CCB439B0}" type="presParOf" srcId="{D0ED5A95-159B-4AD0-B13B-C5693CF1BB4A}" destId="{A5FB4813-FB97-4571-985D-523291F99AC1}" srcOrd="10" destOrd="0" presId="urn:microsoft.com/office/officeart/2005/8/layout/default"/>
    <dgm:cxn modelId="{FE1CCC7E-2B87-4FD0-BEE1-8214C09DEEB3}" type="presParOf" srcId="{D0ED5A95-159B-4AD0-B13B-C5693CF1BB4A}" destId="{5B703C94-C5D1-411B-9036-784D22454638}" srcOrd="11" destOrd="0" presId="urn:microsoft.com/office/officeart/2005/8/layout/default"/>
    <dgm:cxn modelId="{16DF7EBC-3BB1-4147-B9CA-CD231D73139E}" type="presParOf" srcId="{D0ED5A95-159B-4AD0-B13B-C5693CF1BB4A}" destId="{94D4B289-628D-4C71-B88C-40D97A615EED}" srcOrd="12" destOrd="0" presId="urn:microsoft.com/office/officeart/2005/8/layout/default"/>
    <dgm:cxn modelId="{15FBAC06-53E9-4E39-82F1-E0DE1B98840E}" type="presParOf" srcId="{D0ED5A95-159B-4AD0-B13B-C5693CF1BB4A}" destId="{A533F45D-30A4-454F-A444-791005173897}" srcOrd="13" destOrd="0" presId="urn:microsoft.com/office/officeart/2005/8/layout/default"/>
    <dgm:cxn modelId="{68FD8D49-3718-4A6C-B41B-4F2416235483}" type="presParOf" srcId="{D0ED5A95-159B-4AD0-B13B-C5693CF1BB4A}" destId="{AA653B8E-3E93-42CD-A597-BFE8427377E2}"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AD59E99-303A-4145-AF3A-95ACA7471185}"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635C90CC-CDFF-4862-822E-5128C9ABE5F5}">
      <dgm:prSet custT="1"/>
      <dgm:spPr/>
      <dgm:t>
        <a:bodyPr/>
        <a:lstStyle/>
        <a:p>
          <a:r>
            <a:rPr lang="en-US" sz="1600" dirty="0">
              <a:latin typeface="Amasis MT Pro" panose="02040504050005020304" pitchFamily="18" charset="0"/>
            </a:rPr>
            <a:t>When a student or a person with the legal right to act on behalf of the student informs </a:t>
          </a:r>
          <a:r>
            <a:rPr lang="en-US" sz="1600" b="1" dirty="0">
              <a:latin typeface="Amasis MT Pro" panose="02040504050005020304" pitchFamily="18" charset="0"/>
            </a:rPr>
            <a:t>any employee </a:t>
          </a:r>
          <a:r>
            <a:rPr lang="en-US" sz="1600" dirty="0">
              <a:latin typeface="Amasis MT Pro" panose="02040504050005020304" pitchFamily="18" charset="0"/>
            </a:rPr>
            <a:t>of the student’s pregnancy or related condition, the employee must: </a:t>
          </a:r>
        </a:p>
      </dgm:t>
    </dgm:pt>
    <dgm:pt modelId="{C9B32C44-B5DC-4832-8252-55B5102137CC}" type="parTrans" cxnId="{92539D54-1368-4939-9B42-AF1A90DAB939}">
      <dgm:prSet/>
      <dgm:spPr/>
      <dgm:t>
        <a:bodyPr/>
        <a:lstStyle/>
        <a:p>
          <a:endParaRPr lang="en-US"/>
        </a:p>
      </dgm:t>
    </dgm:pt>
    <dgm:pt modelId="{252B1995-6816-4E5C-BD5B-E4BC8EC811DF}" type="sibTrans" cxnId="{92539D54-1368-4939-9B42-AF1A90DAB939}">
      <dgm:prSet/>
      <dgm:spPr/>
      <dgm:t>
        <a:bodyPr/>
        <a:lstStyle/>
        <a:p>
          <a:endParaRPr lang="en-US"/>
        </a:p>
      </dgm:t>
    </dgm:pt>
    <dgm:pt modelId="{46784986-7E34-4EE5-A88F-736C91CD29E2}">
      <dgm:prSet custT="1"/>
      <dgm:spPr/>
      <dgm:t>
        <a:bodyPr/>
        <a:lstStyle/>
        <a:p>
          <a:r>
            <a:rPr lang="en-US" sz="2000" dirty="0">
              <a:latin typeface="Amasis MT Pro" panose="02040504050005020304" pitchFamily="18" charset="0"/>
            </a:rPr>
            <a:t>Promptly provide that person with the Title IX Coordinator’s contact information</a:t>
          </a:r>
        </a:p>
      </dgm:t>
    </dgm:pt>
    <dgm:pt modelId="{C098AFFB-1212-4512-AA65-26FF83A4E177}" type="parTrans" cxnId="{24418B64-2884-4737-8E7E-85E8652A717A}">
      <dgm:prSet/>
      <dgm:spPr/>
      <dgm:t>
        <a:bodyPr/>
        <a:lstStyle/>
        <a:p>
          <a:endParaRPr lang="en-US"/>
        </a:p>
      </dgm:t>
    </dgm:pt>
    <dgm:pt modelId="{20B47CA6-8BAF-476C-9230-0730140A3186}" type="sibTrans" cxnId="{24418B64-2884-4737-8E7E-85E8652A717A}">
      <dgm:prSet/>
      <dgm:spPr/>
      <dgm:t>
        <a:bodyPr/>
        <a:lstStyle/>
        <a:p>
          <a:endParaRPr lang="en-US"/>
        </a:p>
      </dgm:t>
    </dgm:pt>
    <dgm:pt modelId="{1DE2F178-2EF9-42A9-A45D-630195E53CC7}">
      <dgm:prSet/>
      <dgm:spPr/>
      <dgm:t>
        <a:bodyPr/>
        <a:lstStyle/>
        <a:p>
          <a:r>
            <a:rPr lang="en-US" dirty="0">
              <a:latin typeface="Amasis MT Pro" panose="02040504050005020304" pitchFamily="18" charset="0"/>
            </a:rPr>
            <a:t>Inform that person that the Title IX Coordinator can coordinate specific actions to prevent sex discrimination and ensure the student's equal access to the recipient's education program or activity.</a:t>
          </a:r>
        </a:p>
      </dgm:t>
    </dgm:pt>
    <dgm:pt modelId="{009788BB-49FC-4380-A594-96132AF31E46}" type="parTrans" cxnId="{FA26EFEF-5338-4481-8B18-D9C88866F97F}">
      <dgm:prSet/>
      <dgm:spPr/>
      <dgm:t>
        <a:bodyPr/>
        <a:lstStyle/>
        <a:p>
          <a:endParaRPr lang="en-US"/>
        </a:p>
      </dgm:t>
    </dgm:pt>
    <dgm:pt modelId="{78D5361E-4DC3-4BFD-A551-C25E22C6549B}" type="sibTrans" cxnId="{FA26EFEF-5338-4481-8B18-D9C88866F97F}">
      <dgm:prSet/>
      <dgm:spPr/>
      <dgm:t>
        <a:bodyPr/>
        <a:lstStyle/>
        <a:p>
          <a:endParaRPr lang="en-US"/>
        </a:p>
      </dgm:t>
    </dgm:pt>
    <dgm:pt modelId="{E50040DB-C1B1-4D5E-A732-8CB32B13B82B}" type="pres">
      <dgm:prSet presAssocID="{BAD59E99-303A-4145-AF3A-95ACA7471185}" presName="hierChild1" presStyleCnt="0">
        <dgm:presLayoutVars>
          <dgm:chPref val="1"/>
          <dgm:dir/>
          <dgm:animOne val="branch"/>
          <dgm:animLvl val="lvl"/>
          <dgm:resizeHandles/>
        </dgm:presLayoutVars>
      </dgm:prSet>
      <dgm:spPr/>
    </dgm:pt>
    <dgm:pt modelId="{2B8259C1-5648-40B1-ABDF-ABE25D65BE9F}" type="pres">
      <dgm:prSet presAssocID="{635C90CC-CDFF-4862-822E-5128C9ABE5F5}" presName="hierRoot1" presStyleCnt="0"/>
      <dgm:spPr/>
    </dgm:pt>
    <dgm:pt modelId="{D9BAC967-5281-4169-B2C1-0889904B702E}" type="pres">
      <dgm:prSet presAssocID="{635C90CC-CDFF-4862-822E-5128C9ABE5F5}" presName="composite" presStyleCnt="0"/>
      <dgm:spPr/>
    </dgm:pt>
    <dgm:pt modelId="{6AAB0F06-9EBC-40D7-BA91-B8164066F3B2}" type="pres">
      <dgm:prSet presAssocID="{635C90CC-CDFF-4862-822E-5128C9ABE5F5}" presName="background" presStyleLbl="node0" presStyleIdx="0" presStyleCnt="1"/>
      <dgm:spPr/>
    </dgm:pt>
    <dgm:pt modelId="{D140CA22-4221-440C-963E-C44DB6308CF9}" type="pres">
      <dgm:prSet presAssocID="{635C90CC-CDFF-4862-822E-5128C9ABE5F5}" presName="text" presStyleLbl="fgAcc0" presStyleIdx="0" presStyleCnt="1" custScaleX="107866" custScaleY="108388">
        <dgm:presLayoutVars>
          <dgm:chPref val="3"/>
        </dgm:presLayoutVars>
      </dgm:prSet>
      <dgm:spPr/>
    </dgm:pt>
    <dgm:pt modelId="{B68CAFC6-7B58-45C9-A02E-436807CB39B7}" type="pres">
      <dgm:prSet presAssocID="{635C90CC-CDFF-4862-822E-5128C9ABE5F5}" presName="hierChild2" presStyleCnt="0"/>
      <dgm:spPr/>
    </dgm:pt>
    <dgm:pt modelId="{07517F85-4682-4208-B519-540793B41C40}" type="pres">
      <dgm:prSet presAssocID="{C098AFFB-1212-4512-AA65-26FF83A4E177}" presName="Name10" presStyleLbl="parChTrans1D2" presStyleIdx="0" presStyleCnt="2"/>
      <dgm:spPr/>
    </dgm:pt>
    <dgm:pt modelId="{2546C1CE-A405-40F3-8EB5-BA480E3B12A3}" type="pres">
      <dgm:prSet presAssocID="{46784986-7E34-4EE5-A88F-736C91CD29E2}" presName="hierRoot2" presStyleCnt="0"/>
      <dgm:spPr/>
    </dgm:pt>
    <dgm:pt modelId="{D8E39276-0E8B-406B-936E-2FD8B2EDCEAF}" type="pres">
      <dgm:prSet presAssocID="{46784986-7E34-4EE5-A88F-736C91CD29E2}" presName="composite2" presStyleCnt="0"/>
      <dgm:spPr/>
    </dgm:pt>
    <dgm:pt modelId="{30AA2A38-F771-4962-A349-A164335D5060}" type="pres">
      <dgm:prSet presAssocID="{46784986-7E34-4EE5-A88F-736C91CD29E2}" presName="background2" presStyleLbl="node2" presStyleIdx="0" presStyleCnt="2"/>
      <dgm:spPr/>
    </dgm:pt>
    <dgm:pt modelId="{2CC30B42-B32C-4AF6-A2DE-7E425E74A65F}" type="pres">
      <dgm:prSet presAssocID="{46784986-7E34-4EE5-A88F-736C91CD29E2}" presName="text2" presStyleLbl="fgAcc2" presStyleIdx="0" presStyleCnt="2" custScaleX="108218" custScaleY="113468">
        <dgm:presLayoutVars>
          <dgm:chPref val="3"/>
        </dgm:presLayoutVars>
      </dgm:prSet>
      <dgm:spPr/>
    </dgm:pt>
    <dgm:pt modelId="{6004F29D-E8FE-48C7-B333-C1581C147B6E}" type="pres">
      <dgm:prSet presAssocID="{46784986-7E34-4EE5-A88F-736C91CD29E2}" presName="hierChild3" presStyleCnt="0"/>
      <dgm:spPr/>
    </dgm:pt>
    <dgm:pt modelId="{121D8CCC-8F59-4E3A-949E-94A8CB5BB912}" type="pres">
      <dgm:prSet presAssocID="{009788BB-49FC-4380-A594-96132AF31E46}" presName="Name10" presStyleLbl="parChTrans1D2" presStyleIdx="1" presStyleCnt="2"/>
      <dgm:spPr/>
    </dgm:pt>
    <dgm:pt modelId="{5803FE13-E804-4AC5-BB44-D9179C85AEE0}" type="pres">
      <dgm:prSet presAssocID="{1DE2F178-2EF9-42A9-A45D-630195E53CC7}" presName="hierRoot2" presStyleCnt="0"/>
      <dgm:spPr/>
    </dgm:pt>
    <dgm:pt modelId="{2AD47CAC-C5A6-4057-BE69-CCD0B91928C1}" type="pres">
      <dgm:prSet presAssocID="{1DE2F178-2EF9-42A9-A45D-630195E53CC7}" presName="composite2" presStyleCnt="0"/>
      <dgm:spPr/>
    </dgm:pt>
    <dgm:pt modelId="{40D37D9A-A291-40EF-92B3-D07CF5A4FC04}" type="pres">
      <dgm:prSet presAssocID="{1DE2F178-2EF9-42A9-A45D-630195E53CC7}" presName="background2" presStyleLbl="node2" presStyleIdx="1" presStyleCnt="2"/>
      <dgm:spPr/>
    </dgm:pt>
    <dgm:pt modelId="{3D107817-B3CD-487B-AFCE-45A38BEA2AAE}" type="pres">
      <dgm:prSet presAssocID="{1DE2F178-2EF9-42A9-A45D-630195E53CC7}" presName="text2" presStyleLbl="fgAcc2" presStyleIdx="1" presStyleCnt="2" custScaleX="112477" custScaleY="112285">
        <dgm:presLayoutVars>
          <dgm:chPref val="3"/>
        </dgm:presLayoutVars>
      </dgm:prSet>
      <dgm:spPr/>
    </dgm:pt>
    <dgm:pt modelId="{A3AA6985-42C8-4E64-8875-AC5B7E6FEF7A}" type="pres">
      <dgm:prSet presAssocID="{1DE2F178-2EF9-42A9-A45D-630195E53CC7}" presName="hierChild3" presStyleCnt="0"/>
      <dgm:spPr/>
    </dgm:pt>
  </dgm:ptLst>
  <dgm:cxnLst>
    <dgm:cxn modelId="{F9E6D40F-C8B8-4142-9A2B-4694BDE0C7F3}" type="presOf" srcId="{635C90CC-CDFF-4862-822E-5128C9ABE5F5}" destId="{D140CA22-4221-440C-963E-C44DB6308CF9}" srcOrd="0" destOrd="0" presId="urn:microsoft.com/office/officeart/2005/8/layout/hierarchy1"/>
    <dgm:cxn modelId="{857D6743-D328-4D46-9C55-D5FDF349DF9F}" type="presOf" srcId="{1DE2F178-2EF9-42A9-A45D-630195E53CC7}" destId="{3D107817-B3CD-487B-AFCE-45A38BEA2AAE}" srcOrd="0" destOrd="0" presId="urn:microsoft.com/office/officeart/2005/8/layout/hierarchy1"/>
    <dgm:cxn modelId="{24418B64-2884-4737-8E7E-85E8652A717A}" srcId="{635C90CC-CDFF-4862-822E-5128C9ABE5F5}" destId="{46784986-7E34-4EE5-A88F-736C91CD29E2}" srcOrd="0" destOrd="0" parTransId="{C098AFFB-1212-4512-AA65-26FF83A4E177}" sibTransId="{20B47CA6-8BAF-476C-9230-0730140A3186}"/>
    <dgm:cxn modelId="{92539D54-1368-4939-9B42-AF1A90DAB939}" srcId="{BAD59E99-303A-4145-AF3A-95ACA7471185}" destId="{635C90CC-CDFF-4862-822E-5128C9ABE5F5}" srcOrd="0" destOrd="0" parTransId="{C9B32C44-B5DC-4832-8252-55B5102137CC}" sibTransId="{252B1995-6816-4E5C-BD5B-E4BC8EC811DF}"/>
    <dgm:cxn modelId="{9AA65E8D-21DE-4653-8EBD-95ABEA4B46A7}" type="presOf" srcId="{009788BB-49FC-4380-A594-96132AF31E46}" destId="{121D8CCC-8F59-4E3A-949E-94A8CB5BB912}" srcOrd="0" destOrd="0" presId="urn:microsoft.com/office/officeart/2005/8/layout/hierarchy1"/>
    <dgm:cxn modelId="{5D8FE88F-CF22-40E6-8DAA-59035E722A71}" type="presOf" srcId="{46784986-7E34-4EE5-A88F-736C91CD29E2}" destId="{2CC30B42-B32C-4AF6-A2DE-7E425E74A65F}" srcOrd="0" destOrd="0" presId="urn:microsoft.com/office/officeart/2005/8/layout/hierarchy1"/>
    <dgm:cxn modelId="{FAAFD4B4-4C74-4AA9-A3D4-2C6EB209FF3E}" type="presOf" srcId="{BAD59E99-303A-4145-AF3A-95ACA7471185}" destId="{E50040DB-C1B1-4D5E-A732-8CB32B13B82B}" srcOrd="0" destOrd="0" presId="urn:microsoft.com/office/officeart/2005/8/layout/hierarchy1"/>
    <dgm:cxn modelId="{AFEC0FE4-3011-4898-A754-0828588F18FC}" type="presOf" srcId="{C098AFFB-1212-4512-AA65-26FF83A4E177}" destId="{07517F85-4682-4208-B519-540793B41C40}" srcOrd="0" destOrd="0" presId="urn:microsoft.com/office/officeart/2005/8/layout/hierarchy1"/>
    <dgm:cxn modelId="{FA26EFEF-5338-4481-8B18-D9C88866F97F}" srcId="{635C90CC-CDFF-4862-822E-5128C9ABE5F5}" destId="{1DE2F178-2EF9-42A9-A45D-630195E53CC7}" srcOrd="1" destOrd="0" parTransId="{009788BB-49FC-4380-A594-96132AF31E46}" sibTransId="{78D5361E-4DC3-4BFD-A551-C25E22C6549B}"/>
    <dgm:cxn modelId="{C5EEA2F6-A9BB-4B75-84E4-FD8089439A30}" type="presParOf" srcId="{E50040DB-C1B1-4D5E-A732-8CB32B13B82B}" destId="{2B8259C1-5648-40B1-ABDF-ABE25D65BE9F}" srcOrd="0" destOrd="0" presId="urn:microsoft.com/office/officeart/2005/8/layout/hierarchy1"/>
    <dgm:cxn modelId="{1B1068DE-CBE1-469B-B29F-EEAB7EFA9CB2}" type="presParOf" srcId="{2B8259C1-5648-40B1-ABDF-ABE25D65BE9F}" destId="{D9BAC967-5281-4169-B2C1-0889904B702E}" srcOrd="0" destOrd="0" presId="urn:microsoft.com/office/officeart/2005/8/layout/hierarchy1"/>
    <dgm:cxn modelId="{65413320-0A87-452E-874D-1B60C5C7C901}" type="presParOf" srcId="{D9BAC967-5281-4169-B2C1-0889904B702E}" destId="{6AAB0F06-9EBC-40D7-BA91-B8164066F3B2}" srcOrd="0" destOrd="0" presId="urn:microsoft.com/office/officeart/2005/8/layout/hierarchy1"/>
    <dgm:cxn modelId="{6B372685-F0C2-49E9-89F4-E16C8A2A54BB}" type="presParOf" srcId="{D9BAC967-5281-4169-B2C1-0889904B702E}" destId="{D140CA22-4221-440C-963E-C44DB6308CF9}" srcOrd="1" destOrd="0" presId="urn:microsoft.com/office/officeart/2005/8/layout/hierarchy1"/>
    <dgm:cxn modelId="{58134715-AFB2-4E49-877C-F57B3AE5696C}" type="presParOf" srcId="{2B8259C1-5648-40B1-ABDF-ABE25D65BE9F}" destId="{B68CAFC6-7B58-45C9-A02E-436807CB39B7}" srcOrd="1" destOrd="0" presId="urn:microsoft.com/office/officeart/2005/8/layout/hierarchy1"/>
    <dgm:cxn modelId="{74A5C430-D974-44A4-8B23-3A072D31899F}" type="presParOf" srcId="{B68CAFC6-7B58-45C9-A02E-436807CB39B7}" destId="{07517F85-4682-4208-B519-540793B41C40}" srcOrd="0" destOrd="0" presId="urn:microsoft.com/office/officeart/2005/8/layout/hierarchy1"/>
    <dgm:cxn modelId="{B465A558-3532-4165-9E97-7B97620CE352}" type="presParOf" srcId="{B68CAFC6-7B58-45C9-A02E-436807CB39B7}" destId="{2546C1CE-A405-40F3-8EB5-BA480E3B12A3}" srcOrd="1" destOrd="0" presId="urn:microsoft.com/office/officeart/2005/8/layout/hierarchy1"/>
    <dgm:cxn modelId="{116BC5E4-4503-46A4-B7BA-63847AD5D01B}" type="presParOf" srcId="{2546C1CE-A405-40F3-8EB5-BA480E3B12A3}" destId="{D8E39276-0E8B-406B-936E-2FD8B2EDCEAF}" srcOrd="0" destOrd="0" presId="urn:microsoft.com/office/officeart/2005/8/layout/hierarchy1"/>
    <dgm:cxn modelId="{2DE0AA72-B825-4177-A1F4-6D48698EFF8A}" type="presParOf" srcId="{D8E39276-0E8B-406B-936E-2FD8B2EDCEAF}" destId="{30AA2A38-F771-4962-A349-A164335D5060}" srcOrd="0" destOrd="0" presId="urn:microsoft.com/office/officeart/2005/8/layout/hierarchy1"/>
    <dgm:cxn modelId="{E867A486-3B63-405F-9FEA-3B9C2AB9257D}" type="presParOf" srcId="{D8E39276-0E8B-406B-936E-2FD8B2EDCEAF}" destId="{2CC30B42-B32C-4AF6-A2DE-7E425E74A65F}" srcOrd="1" destOrd="0" presId="urn:microsoft.com/office/officeart/2005/8/layout/hierarchy1"/>
    <dgm:cxn modelId="{A2A8D857-67F4-4ACD-821B-9ADDE4C1C2B7}" type="presParOf" srcId="{2546C1CE-A405-40F3-8EB5-BA480E3B12A3}" destId="{6004F29D-E8FE-48C7-B333-C1581C147B6E}" srcOrd="1" destOrd="0" presId="urn:microsoft.com/office/officeart/2005/8/layout/hierarchy1"/>
    <dgm:cxn modelId="{8A00F7C3-6078-421A-B4D7-E3F22B98AA01}" type="presParOf" srcId="{B68CAFC6-7B58-45C9-A02E-436807CB39B7}" destId="{121D8CCC-8F59-4E3A-949E-94A8CB5BB912}" srcOrd="2" destOrd="0" presId="urn:microsoft.com/office/officeart/2005/8/layout/hierarchy1"/>
    <dgm:cxn modelId="{63A4C051-DB6C-4D9E-A354-1D81FE5990D5}" type="presParOf" srcId="{B68CAFC6-7B58-45C9-A02E-436807CB39B7}" destId="{5803FE13-E804-4AC5-BB44-D9179C85AEE0}" srcOrd="3" destOrd="0" presId="urn:microsoft.com/office/officeart/2005/8/layout/hierarchy1"/>
    <dgm:cxn modelId="{DF5EC315-3DE4-42F0-ADC1-F792A45DAA0D}" type="presParOf" srcId="{5803FE13-E804-4AC5-BB44-D9179C85AEE0}" destId="{2AD47CAC-C5A6-4057-BE69-CCD0B91928C1}" srcOrd="0" destOrd="0" presId="urn:microsoft.com/office/officeart/2005/8/layout/hierarchy1"/>
    <dgm:cxn modelId="{EE43B413-2D54-4391-B5A4-63AD030A6434}" type="presParOf" srcId="{2AD47CAC-C5A6-4057-BE69-CCD0B91928C1}" destId="{40D37D9A-A291-40EF-92B3-D07CF5A4FC04}" srcOrd="0" destOrd="0" presId="urn:microsoft.com/office/officeart/2005/8/layout/hierarchy1"/>
    <dgm:cxn modelId="{52F2DCB2-95EA-4BEC-8FE0-B4DF163C796F}" type="presParOf" srcId="{2AD47CAC-C5A6-4057-BE69-CCD0B91928C1}" destId="{3D107817-B3CD-487B-AFCE-45A38BEA2AAE}" srcOrd="1" destOrd="0" presId="urn:microsoft.com/office/officeart/2005/8/layout/hierarchy1"/>
    <dgm:cxn modelId="{026E13D6-157A-4205-ABB4-E4C5349A2581}" type="presParOf" srcId="{5803FE13-E804-4AC5-BB44-D9179C85AEE0}" destId="{A3AA6985-42C8-4E64-8875-AC5B7E6FEF7A}"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3675C161-003C-4859-B874-86507A1CEB76}"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58060972-A395-40E8-9C49-5C2E8F3A2E3E}">
      <dgm:prSet/>
      <dgm:spPr/>
      <dgm:t>
        <a:bodyPr/>
        <a:lstStyle/>
        <a:p>
          <a:r>
            <a:rPr lang="en-US" dirty="0">
              <a:latin typeface="Amasis MT Pro" panose="02040504050005020304" pitchFamily="18" charset="0"/>
            </a:rPr>
            <a:t>Pregnancy and related conditions</a:t>
          </a:r>
        </a:p>
      </dgm:t>
    </dgm:pt>
    <dgm:pt modelId="{EF44AE2F-6621-4915-B36A-8C1CA8A31EC0}" type="parTrans" cxnId="{DD890C25-0614-4655-9E38-507EEC649D1A}">
      <dgm:prSet/>
      <dgm:spPr/>
      <dgm:t>
        <a:bodyPr/>
        <a:lstStyle/>
        <a:p>
          <a:endParaRPr lang="en-US"/>
        </a:p>
      </dgm:t>
    </dgm:pt>
    <dgm:pt modelId="{9E88E0B3-3059-4C68-A343-5808B94C1806}" type="sibTrans" cxnId="{DD890C25-0614-4655-9E38-507EEC649D1A}">
      <dgm:prSet/>
      <dgm:spPr/>
      <dgm:t>
        <a:bodyPr/>
        <a:lstStyle/>
        <a:p>
          <a:endParaRPr lang="en-US"/>
        </a:p>
      </dgm:t>
    </dgm:pt>
    <dgm:pt modelId="{CC2D5661-B7D3-4A32-A6BA-B2B7D127598E}">
      <dgm:prSet/>
      <dgm:spPr/>
      <dgm:t>
        <a:bodyPr/>
        <a:lstStyle/>
        <a:p>
          <a:r>
            <a:rPr lang="en-US" dirty="0">
              <a:latin typeface="Amasis MT Pro" panose="02040504050005020304" pitchFamily="18" charset="0"/>
            </a:rPr>
            <a:t>(1) - Pregnancy, childbirth, termination of pregnancy or lactation;</a:t>
          </a:r>
        </a:p>
      </dgm:t>
    </dgm:pt>
    <dgm:pt modelId="{E1E28FB2-13FD-40FB-8C34-584575CD4A94}" type="parTrans" cxnId="{4C0B07F8-E903-4BAB-A3EC-222FFC064FA2}">
      <dgm:prSet/>
      <dgm:spPr/>
      <dgm:t>
        <a:bodyPr/>
        <a:lstStyle/>
        <a:p>
          <a:endParaRPr lang="en-US"/>
        </a:p>
      </dgm:t>
    </dgm:pt>
    <dgm:pt modelId="{934AE2F0-DC49-4387-84FD-18C8BB62CFFF}" type="sibTrans" cxnId="{4C0B07F8-E903-4BAB-A3EC-222FFC064FA2}">
      <dgm:prSet/>
      <dgm:spPr/>
      <dgm:t>
        <a:bodyPr/>
        <a:lstStyle/>
        <a:p>
          <a:endParaRPr lang="en-US"/>
        </a:p>
      </dgm:t>
    </dgm:pt>
    <dgm:pt modelId="{05EB91AE-B4C4-432A-86F8-6BEB2EA94EFA}">
      <dgm:prSet/>
      <dgm:spPr/>
      <dgm:t>
        <a:bodyPr/>
        <a:lstStyle/>
        <a:p>
          <a:r>
            <a:rPr lang="en-US" dirty="0">
              <a:latin typeface="Amasis MT Pro" panose="02040504050005020304" pitchFamily="18" charset="0"/>
            </a:rPr>
            <a:t>(2) - Medical conditions related to pregnancy, childbirth, termination of pregnancy or lactations; or</a:t>
          </a:r>
        </a:p>
      </dgm:t>
    </dgm:pt>
    <dgm:pt modelId="{67D79AAB-5598-4ACD-A955-9714EA2E7E7D}" type="parTrans" cxnId="{EB175BB2-A74F-42B4-9912-A289A50B0990}">
      <dgm:prSet/>
      <dgm:spPr/>
      <dgm:t>
        <a:bodyPr/>
        <a:lstStyle/>
        <a:p>
          <a:endParaRPr lang="en-US"/>
        </a:p>
      </dgm:t>
    </dgm:pt>
    <dgm:pt modelId="{D6A92A7C-FF76-4AE2-B6F1-B9E0AD1CB024}" type="sibTrans" cxnId="{EB175BB2-A74F-42B4-9912-A289A50B0990}">
      <dgm:prSet/>
      <dgm:spPr/>
      <dgm:t>
        <a:bodyPr/>
        <a:lstStyle/>
        <a:p>
          <a:endParaRPr lang="en-US"/>
        </a:p>
      </dgm:t>
    </dgm:pt>
    <dgm:pt modelId="{88693BAF-F44A-4DDB-A0AE-00523E7BBEBE}">
      <dgm:prSet/>
      <dgm:spPr/>
      <dgm:t>
        <a:bodyPr/>
        <a:lstStyle/>
        <a:p>
          <a:r>
            <a:rPr lang="en-US" dirty="0">
              <a:latin typeface="Amasis MT Pro" panose="02040504050005020304" pitchFamily="18" charset="0"/>
            </a:rPr>
            <a:t>(3) - Recovery from pregnancy, childbirth, termination of pregnancy, lactation, or related medical conditions.</a:t>
          </a:r>
        </a:p>
      </dgm:t>
    </dgm:pt>
    <dgm:pt modelId="{31B83B97-F6B1-44F9-B27A-E475FD6A179D}" type="parTrans" cxnId="{813DE801-7017-457D-8B38-CD134712A443}">
      <dgm:prSet/>
      <dgm:spPr/>
      <dgm:t>
        <a:bodyPr/>
        <a:lstStyle/>
        <a:p>
          <a:endParaRPr lang="en-US"/>
        </a:p>
      </dgm:t>
    </dgm:pt>
    <dgm:pt modelId="{6AD1FEBB-757D-4D16-A584-E4962EA79435}" type="sibTrans" cxnId="{813DE801-7017-457D-8B38-CD134712A443}">
      <dgm:prSet/>
      <dgm:spPr/>
      <dgm:t>
        <a:bodyPr/>
        <a:lstStyle/>
        <a:p>
          <a:endParaRPr lang="en-US"/>
        </a:p>
      </dgm:t>
    </dgm:pt>
    <dgm:pt modelId="{803600E3-2BC8-4942-85EE-D660D044EC9C}" type="pres">
      <dgm:prSet presAssocID="{3675C161-003C-4859-B874-86507A1CEB76}" presName="linear" presStyleCnt="0">
        <dgm:presLayoutVars>
          <dgm:animLvl val="lvl"/>
          <dgm:resizeHandles val="exact"/>
        </dgm:presLayoutVars>
      </dgm:prSet>
      <dgm:spPr/>
    </dgm:pt>
    <dgm:pt modelId="{60F25A80-BF05-43DE-8F22-54B2203F4034}" type="pres">
      <dgm:prSet presAssocID="{58060972-A395-40E8-9C49-5C2E8F3A2E3E}" presName="parentText" presStyleLbl="node1" presStyleIdx="0" presStyleCnt="4">
        <dgm:presLayoutVars>
          <dgm:chMax val="0"/>
          <dgm:bulletEnabled val="1"/>
        </dgm:presLayoutVars>
      </dgm:prSet>
      <dgm:spPr/>
    </dgm:pt>
    <dgm:pt modelId="{3AAAA194-8715-44AE-8C25-A9E0659BD61E}" type="pres">
      <dgm:prSet presAssocID="{9E88E0B3-3059-4C68-A343-5808B94C1806}" presName="spacer" presStyleCnt="0"/>
      <dgm:spPr/>
    </dgm:pt>
    <dgm:pt modelId="{0B6B63C2-DA24-49DF-B3A4-A5EC0E9B3B7E}" type="pres">
      <dgm:prSet presAssocID="{CC2D5661-B7D3-4A32-A6BA-B2B7D127598E}" presName="parentText" presStyleLbl="node1" presStyleIdx="1" presStyleCnt="4">
        <dgm:presLayoutVars>
          <dgm:chMax val="0"/>
          <dgm:bulletEnabled val="1"/>
        </dgm:presLayoutVars>
      </dgm:prSet>
      <dgm:spPr/>
    </dgm:pt>
    <dgm:pt modelId="{F0283940-DBA6-4A3C-BBAB-9F917F81845C}" type="pres">
      <dgm:prSet presAssocID="{934AE2F0-DC49-4387-84FD-18C8BB62CFFF}" presName="spacer" presStyleCnt="0"/>
      <dgm:spPr/>
    </dgm:pt>
    <dgm:pt modelId="{F863D47C-9D94-4FD2-914E-F3B11C880E49}" type="pres">
      <dgm:prSet presAssocID="{05EB91AE-B4C4-432A-86F8-6BEB2EA94EFA}" presName="parentText" presStyleLbl="node1" presStyleIdx="2" presStyleCnt="4">
        <dgm:presLayoutVars>
          <dgm:chMax val="0"/>
          <dgm:bulletEnabled val="1"/>
        </dgm:presLayoutVars>
      </dgm:prSet>
      <dgm:spPr/>
    </dgm:pt>
    <dgm:pt modelId="{820C58EE-197B-4DC8-9385-CBC2DE84FF9D}" type="pres">
      <dgm:prSet presAssocID="{D6A92A7C-FF76-4AE2-B6F1-B9E0AD1CB024}" presName="spacer" presStyleCnt="0"/>
      <dgm:spPr/>
    </dgm:pt>
    <dgm:pt modelId="{7765F776-803E-4809-A533-2A69C356FF3B}" type="pres">
      <dgm:prSet presAssocID="{88693BAF-F44A-4DDB-A0AE-00523E7BBEBE}" presName="parentText" presStyleLbl="node1" presStyleIdx="3" presStyleCnt="4">
        <dgm:presLayoutVars>
          <dgm:chMax val="0"/>
          <dgm:bulletEnabled val="1"/>
        </dgm:presLayoutVars>
      </dgm:prSet>
      <dgm:spPr/>
    </dgm:pt>
  </dgm:ptLst>
  <dgm:cxnLst>
    <dgm:cxn modelId="{813DE801-7017-457D-8B38-CD134712A443}" srcId="{3675C161-003C-4859-B874-86507A1CEB76}" destId="{88693BAF-F44A-4DDB-A0AE-00523E7BBEBE}" srcOrd="3" destOrd="0" parTransId="{31B83B97-F6B1-44F9-B27A-E475FD6A179D}" sibTransId="{6AD1FEBB-757D-4D16-A584-E4962EA79435}"/>
    <dgm:cxn modelId="{DD890C25-0614-4655-9E38-507EEC649D1A}" srcId="{3675C161-003C-4859-B874-86507A1CEB76}" destId="{58060972-A395-40E8-9C49-5C2E8F3A2E3E}" srcOrd="0" destOrd="0" parTransId="{EF44AE2F-6621-4915-B36A-8C1CA8A31EC0}" sibTransId="{9E88E0B3-3059-4C68-A343-5808B94C1806}"/>
    <dgm:cxn modelId="{39AE813F-5EF4-439C-82AA-9AD737CCAE7A}" type="presOf" srcId="{CC2D5661-B7D3-4A32-A6BA-B2B7D127598E}" destId="{0B6B63C2-DA24-49DF-B3A4-A5EC0E9B3B7E}" srcOrd="0" destOrd="0" presId="urn:microsoft.com/office/officeart/2005/8/layout/vList2"/>
    <dgm:cxn modelId="{69C0F25C-007D-4912-977B-078BC6F6692F}" type="presOf" srcId="{88693BAF-F44A-4DDB-A0AE-00523E7BBEBE}" destId="{7765F776-803E-4809-A533-2A69C356FF3B}" srcOrd="0" destOrd="0" presId="urn:microsoft.com/office/officeart/2005/8/layout/vList2"/>
    <dgm:cxn modelId="{EB2B1498-B1C6-4139-A93C-7AEC42963938}" type="presOf" srcId="{3675C161-003C-4859-B874-86507A1CEB76}" destId="{803600E3-2BC8-4942-85EE-D660D044EC9C}" srcOrd="0" destOrd="0" presId="urn:microsoft.com/office/officeart/2005/8/layout/vList2"/>
    <dgm:cxn modelId="{40EC089F-572C-4940-A308-1429561C1E3F}" type="presOf" srcId="{05EB91AE-B4C4-432A-86F8-6BEB2EA94EFA}" destId="{F863D47C-9D94-4FD2-914E-F3B11C880E49}" srcOrd="0" destOrd="0" presId="urn:microsoft.com/office/officeart/2005/8/layout/vList2"/>
    <dgm:cxn modelId="{EB175BB2-A74F-42B4-9912-A289A50B0990}" srcId="{3675C161-003C-4859-B874-86507A1CEB76}" destId="{05EB91AE-B4C4-432A-86F8-6BEB2EA94EFA}" srcOrd="2" destOrd="0" parTransId="{67D79AAB-5598-4ACD-A955-9714EA2E7E7D}" sibTransId="{D6A92A7C-FF76-4AE2-B6F1-B9E0AD1CB024}"/>
    <dgm:cxn modelId="{28FC24E3-8CB3-408E-8C66-C6C84C5B5967}" type="presOf" srcId="{58060972-A395-40E8-9C49-5C2E8F3A2E3E}" destId="{60F25A80-BF05-43DE-8F22-54B2203F4034}" srcOrd="0" destOrd="0" presId="urn:microsoft.com/office/officeart/2005/8/layout/vList2"/>
    <dgm:cxn modelId="{4C0B07F8-E903-4BAB-A3EC-222FFC064FA2}" srcId="{3675C161-003C-4859-B874-86507A1CEB76}" destId="{CC2D5661-B7D3-4A32-A6BA-B2B7D127598E}" srcOrd="1" destOrd="0" parTransId="{E1E28FB2-13FD-40FB-8C34-584575CD4A94}" sibTransId="{934AE2F0-DC49-4387-84FD-18C8BB62CFFF}"/>
    <dgm:cxn modelId="{958F7761-94B0-4040-AC28-7C1034E60266}" type="presParOf" srcId="{803600E3-2BC8-4942-85EE-D660D044EC9C}" destId="{60F25A80-BF05-43DE-8F22-54B2203F4034}" srcOrd="0" destOrd="0" presId="urn:microsoft.com/office/officeart/2005/8/layout/vList2"/>
    <dgm:cxn modelId="{429994E3-2312-4414-BFA4-1875092741BE}" type="presParOf" srcId="{803600E3-2BC8-4942-85EE-D660D044EC9C}" destId="{3AAAA194-8715-44AE-8C25-A9E0659BD61E}" srcOrd="1" destOrd="0" presId="urn:microsoft.com/office/officeart/2005/8/layout/vList2"/>
    <dgm:cxn modelId="{4D463876-4613-4283-9327-7277C90CDA8C}" type="presParOf" srcId="{803600E3-2BC8-4942-85EE-D660D044EC9C}" destId="{0B6B63C2-DA24-49DF-B3A4-A5EC0E9B3B7E}" srcOrd="2" destOrd="0" presId="urn:microsoft.com/office/officeart/2005/8/layout/vList2"/>
    <dgm:cxn modelId="{D9C339CA-97B7-453D-A557-9B3F50AA7699}" type="presParOf" srcId="{803600E3-2BC8-4942-85EE-D660D044EC9C}" destId="{F0283940-DBA6-4A3C-BBAB-9F917F81845C}" srcOrd="3" destOrd="0" presId="urn:microsoft.com/office/officeart/2005/8/layout/vList2"/>
    <dgm:cxn modelId="{595EB36A-85F6-4CF1-B2A4-68DE4B9F6AE7}" type="presParOf" srcId="{803600E3-2BC8-4942-85EE-D660D044EC9C}" destId="{F863D47C-9D94-4FD2-914E-F3B11C880E49}" srcOrd="4" destOrd="0" presId="urn:microsoft.com/office/officeart/2005/8/layout/vList2"/>
    <dgm:cxn modelId="{EEB23AE6-6073-45FC-B1C9-3C9390B337BB}" type="presParOf" srcId="{803600E3-2BC8-4942-85EE-D660D044EC9C}" destId="{820C58EE-197B-4DC8-9385-CBC2DE84FF9D}" srcOrd="5" destOrd="0" presId="urn:microsoft.com/office/officeart/2005/8/layout/vList2"/>
    <dgm:cxn modelId="{C2ACCCF7-46DD-4C81-9814-C82E33168928}" type="presParOf" srcId="{803600E3-2BC8-4942-85EE-D660D044EC9C}" destId="{7765F776-803E-4809-A533-2A69C356FF3B}"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7C00FC44-F5E8-4678-85F4-786AB2EA151A}" type="doc">
      <dgm:prSet loTypeId="urn:microsoft.com/office/officeart/2005/8/layout/vProcess5" loCatId="process" qsTypeId="urn:microsoft.com/office/officeart/2005/8/quickstyle/simple1" qsCatId="simple" csTypeId="urn:microsoft.com/office/officeart/2005/8/colors/colorful1" csCatId="colorful"/>
      <dgm:spPr/>
      <dgm:t>
        <a:bodyPr/>
        <a:lstStyle/>
        <a:p>
          <a:endParaRPr lang="en-US"/>
        </a:p>
      </dgm:t>
    </dgm:pt>
    <dgm:pt modelId="{A90AC340-564F-47D7-AFF8-3DFBCC505ED1}">
      <dgm:prSet/>
      <dgm:spPr/>
      <dgm:t>
        <a:bodyPr/>
        <a:lstStyle/>
        <a:p>
          <a:r>
            <a:rPr lang="en-US" dirty="0">
              <a:latin typeface="Amasis MT Pro" panose="02040504050005020304" pitchFamily="18" charset="0"/>
            </a:rPr>
            <a:t>Personally identifiable information (PII) is information that would tend to reveal the identity of an individual</a:t>
          </a:r>
        </a:p>
      </dgm:t>
    </dgm:pt>
    <dgm:pt modelId="{5E84976E-396E-4105-9954-D7C9D5EDF92F}" type="parTrans" cxnId="{AF6FE236-2F56-4674-80F3-8406580FF4AA}">
      <dgm:prSet/>
      <dgm:spPr/>
      <dgm:t>
        <a:bodyPr/>
        <a:lstStyle/>
        <a:p>
          <a:endParaRPr lang="en-US"/>
        </a:p>
      </dgm:t>
    </dgm:pt>
    <dgm:pt modelId="{7CB667DF-D126-4BFD-9571-DC2BAADFCC5C}" type="sibTrans" cxnId="{AF6FE236-2F56-4674-80F3-8406580FF4AA}">
      <dgm:prSet/>
      <dgm:spPr/>
      <dgm:t>
        <a:bodyPr/>
        <a:lstStyle/>
        <a:p>
          <a:endParaRPr lang="en-US"/>
        </a:p>
      </dgm:t>
    </dgm:pt>
    <dgm:pt modelId="{421BA396-5D67-493E-BCB4-53AF49F780F8}">
      <dgm:prSet/>
      <dgm:spPr/>
      <dgm:t>
        <a:bodyPr/>
        <a:lstStyle/>
        <a:p>
          <a:r>
            <a:rPr lang="en-US" dirty="0">
              <a:latin typeface="Amasis MT Pro" panose="02040504050005020304" pitchFamily="18" charset="0"/>
            </a:rPr>
            <a:t>An LEA may not disclose PII obtained in the course of complying with Title IX regulations, aside from certain exceptions</a:t>
          </a:r>
        </a:p>
      </dgm:t>
    </dgm:pt>
    <dgm:pt modelId="{1322266D-6035-47C9-B945-4DBD914E7A0C}" type="parTrans" cxnId="{95A25A6C-0120-4075-9821-724CADA4C661}">
      <dgm:prSet/>
      <dgm:spPr/>
      <dgm:t>
        <a:bodyPr/>
        <a:lstStyle/>
        <a:p>
          <a:endParaRPr lang="en-US"/>
        </a:p>
      </dgm:t>
    </dgm:pt>
    <dgm:pt modelId="{428F405A-CD88-4336-8ED3-7F2863CB12C0}" type="sibTrans" cxnId="{95A25A6C-0120-4075-9821-724CADA4C661}">
      <dgm:prSet/>
      <dgm:spPr/>
      <dgm:t>
        <a:bodyPr/>
        <a:lstStyle/>
        <a:p>
          <a:endParaRPr lang="en-US"/>
        </a:p>
      </dgm:t>
    </dgm:pt>
    <dgm:pt modelId="{1046B883-8D3E-4357-8572-F8090BF909CA}">
      <dgm:prSet/>
      <dgm:spPr/>
      <dgm:t>
        <a:bodyPr/>
        <a:lstStyle/>
        <a:p>
          <a:r>
            <a:rPr lang="en-US" dirty="0">
              <a:latin typeface="Amasis MT Pro" panose="02040504050005020304" pitchFamily="18" charset="0"/>
            </a:rPr>
            <a:t>After reporting conduct that may constitute sex discrimination, do not discuss with others unless required as part of the Title IX process. </a:t>
          </a:r>
        </a:p>
      </dgm:t>
    </dgm:pt>
    <dgm:pt modelId="{687A8C57-19BB-4F20-99AF-7E578E739880}" type="parTrans" cxnId="{E300055C-3706-4D27-A105-487EA23AB853}">
      <dgm:prSet/>
      <dgm:spPr/>
      <dgm:t>
        <a:bodyPr/>
        <a:lstStyle/>
        <a:p>
          <a:endParaRPr lang="en-US"/>
        </a:p>
      </dgm:t>
    </dgm:pt>
    <dgm:pt modelId="{4912BE87-24AE-4D82-B7ED-3AB085A45479}" type="sibTrans" cxnId="{E300055C-3706-4D27-A105-487EA23AB853}">
      <dgm:prSet/>
      <dgm:spPr/>
      <dgm:t>
        <a:bodyPr/>
        <a:lstStyle/>
        <a:p>
          <a:endParaRPr lang="en-US"/>
        </a:p>
      </dgm:t>
    </dgm:pt>
    <dgm:pt modelId="{8C473A32-426C-4F26-8B2C-1E04BD0969A1}" type="pres">
      <dgm:prSet presAssocID="{7C00FC44-F5E8-4678-85F4-786AB2EA151A}" presName="outerComposite" presStyleCnt="0">
        <dgm:presLayoutVars>
          <dgm:chMax val="5"/>
          <dgm:dir/>
          <dgm:resizeHandles val="exact"/>
        </dgm:presLayoutVars>
      </dgm:prSet>
      <dgm:spPr/>
    </dgm:pt>
    <dgm:pt modelId="{8F4DB7B6-AF3C-4B5C-BAA8-5E3045AD643E}" type="pres">
      <dgm:prSet presAssocID="{7C00FC44-F5E8-4678-85F4-786AB2EA151A}" presName="dummyMaxCanvas" presStyleCnt="0">
        <dgm:presLayoutVars/>
      </dgm:prSet>
      <dgm:spPr/>
    </dgm:pt>
    <dgm:pt modelId="{45E777AD-CF39-485B-8F4D-78836D226CA3}" type="pres">
      <dgm:prSet presAssocID="{7C00FC44-F5E8-4678-85F4-786AB2EA151A}" presName="ThreeNodes_1" presStyleLbl="node1" presStyleIdx="0" presStyleCnt="3">
        <dgm:presLayoutVars>
          <dgm:bulletEnabled val="1"/>
        </dgm:presLayoutVars>
      </dgm:prSet>
      <dgm:spPr/>
    </dgm:pt>
    <dgm:pt modelId="{EEE6ED99-54AF-4081-AFC5-2F68F964DAA1}" type="pres">
      <dgm:prSet presAssocID="{7C00FC44-F5E8-4678-85F4-786AB2EA151A}" presName="ThreeNodes_2" presStyleLbl="node1" presStyleIdx="1" presStyleCnt="3">
        <dgm:presLayoutVars>
          <dgm:bulletEnabled val="1"/>
        </dgm:presLayoutVars>
      </dgm:prSet>
      <dgm:spPr/>
    </dgm:pt>
    <dgm:pt modelId="{DCBB6F95-2D0B-4F36-81D9-40DD2F693B26}" type="pres">
      <dgm:prSet presAssocID="{7C00FC44-F5E8-4678-85F4-786AB2EA151A}" presName="ThreeNodes_3" presStyleLbl="node1" presStyleIdx="2" presStyleCnt="3">
        <dgm:presLayoutVars>
          <dgm:bulletEnabled val="1"/>
        </dgm:presLayoutVars>
      </dgm:prSet>
      <dgm:spPr/>
    </dgm:pt>
    <dgm:pt modelId="{04CC9427-AE76-4970-91F0-B9E17E0D2462}" type="pres">
      <dgm:prSet presAssocID="{7C00FC44-F5E8-4678-85F4-786AB2EA151A}" presName="ThreeConn_1-2" presStyleLbl="fgAccFollowNode1" presStyleIdx="0" presStyleCnt="2">
        <dgm:presLayoutVars>
          <dgm:bulletEnabled val="1"/>
        </dgm:presLayoutVars>
      </dgm:prSet>
      <dgm:spPr/>
    </dgm:pt>
    <dgm:pt modelId="{CAD7A34C-AF05-4EEB-970C-17444F2AF8E5}" type="pres">
      <dgm:prSet presAssocID="{7C00FC44-F5E8-4678-85F4-786AB2EA151A}" presName="ThreeConn_2-3" presStyleLbl="fgAccFollowNode1" presStyleIdx="1" presStyleCnt="2">
        <dgm:presLayoutVars>
          <dgm:bulletEnabled val="1"/>
        </dgm:presLayoutVars>
      </dgm:prSet>
      <dgm:spPr/>
    </dgm:pt>
    <dgm:pt modelId="{8009BD28-D035-4B86-9FBC-BCEADFF66879}" type="pres">
      <dgm:prSet presAssocID="{7C00FC44-F5E8-4678-85F4-786AB2EA151A}" presName="ThreeNodes_1_text" presStyleLbl="node1" presStyleIdx="2" presStyleCnt="3">
        <dgm:presLayoutVars>
          <dgm:bulletEnabled val="1"/>
        </dgm:presLayoutVars>
      </dgm:prSet>
      <dgm:spPr/>
    </dgm:pt>
    <dgm:pt modelId="{20699297-7F0D-4813-9C6D-37338B1454FE}" type="pres">
      <dgm:prSet presAssocID="{7C00FC44-F5E8-4678-85F4-786AB2EA151A}" presName="ThreeNodes_2_text" presStyleLbl="node1" presStyleIdx="2" presStyleCnt="3">
        <dgm:presLayoutVars>
          <dgm:bulletEnabled val="1"/>
        </dgm:presLayoutVars>
      </dgm:prSet>
      <dgm:spPr/>
    </dgm:pt>
    <dgm:pt modelId="{6DE32849-A28B-445A-8D1D-1326911E5928}" type="pres">
      <dgm:prSet presAssocID="{7C00FC44-F5E8-4678-85F4-786AB2EA151A}" presName="ThreeNodes_3_text" presStyleLbl="node1" presStyleIdx="2" presStyleCnt="3">
        <dgm:presLayoutVars>
          <dgm:bulletEnabled val="1"/>
        </dgm:presLayoutVars>
      </dgm:prSet>
      <dgm:spPr/>
    </dgm:pt>
  </dgm:ptLst>
  <dgm:cxnLst>
    <dgm:cxn modelId="{D0D3AE2E-D4F1-418A-A78A-3D7D2D279E07}" type="presOf" srcId="{7CB667DF-D126-4BFD-9571-DC2BAADFCC5C}" destId="{04CC9427-AE76-4970-91F0-B9E17E0D2462}" srcOrd="0" destOrd="0" presId="urn:microsoft.com/office/officeart/2005/8/layout/vProcess5"/>
    <dgm:cxn modelId="{AF6FE236-2F56-4674-80F3-8406580FF4AA}" srcId="{7C00FC44-F5E8-4678-85F4-786AB2EA151A}" destId="{A90AC340-564F-47D7-AFF8-3DFBCC505ED1}" srcOrd="0" destOrd="0" parTransId="{5E84976E-396E-4105-9954-D7C9D5EDF92F}" sibTransId="{7CB667DF-D126-4BFD-9571-DC2BAADFCC5C}"/>
    <dgm:cxn modelId="{7BA30E3A-E9C7-4284-B994-1E7255A833C2}" type="presOf" srcId="{421BA396-5D67-493E-BCB4-53AF49F780F8}" destId="{20699297-7F0D-4813-9C6D-37338B1454FE}" srcOrd="1" destOrd="0" presId="urn:microsoft.com/office/officeart/2005/8/layout/vProcess5"/>
    <dgm:cxn modelId="{E300055C-3706-4D27-A105-487EA23AB853}" srcId="{7C00FC44-F5E8-4678-85F4-786AB2EA151A}" destId="{1046B883-8D3E-4357-8572-F8090BF909CA}" srcOrd="2" destOrd="0" parTransId="{687A8C57-19BB-4F20-99AF-7E578E739880}" sibTransId="{4912BE87-24AE-4D82-B7ED-3AB085A45479}"/>
    <dgm:cxn modelId="{95A25A6C-0120-4075-9821-724CADA4C661}" srcId="{7C00FC44-F5E8-4678-85F4-786AB2EA151A}" destId="{421BA396-5D67-493E-BCB4-53AF49F780F8}" srcOrd="1" destOrd="0" parTransId="{1322266D-6035-47C9-B945-4DBD914E7A0C}" sibTransId="{428F405A-CD88-4336-8ED3-7F2863CB12C0}"/>
    <dgm:cxn modelId="{5FAC2881-034E-48A3-A463-372AD2C02CED}" type="presOf" srcId="{1046B883-8D3E-4357-8572-F8090BF909CA}" destId="{DCBB6F95-2D0B-4F36-81D9-40DD2F693B26}" srcOrd="0" destOrd="0" presId="urn:microsoft.com/office/officeart/2005/8/layout/vProcess5"/>
    <dgm:cxn modelId="{4FDBC9C0-F970-4350-B495-E28B75C44296}" type="presOf" srcId="{421BA396-5D67-493E-BCB4-53AF49F780F8}" destId="{EEE6ED99-54AF-4081-AFC5-2F68F964DAA1}" srcOrd="0" destOrd="0" presId="urn:microsoft.com/office/officeart/2005/8/layout/vProcess5"/>
    <dgm:cxn modelId="{80FB5EC7-5288-4DAD-877D-81AAF2315C0E}" type="presOf" srcId="{A90AC340-564F-47D7-AFF8-3DFBCC505ED1}" destId="{8009BD28-D035-4B86-9FBC-BCEADFF66879}" srcOrd="1" destOrd="0" presId="urn:microsoft.com/office/officeart/2005/8/layout/vProcess5"/>
    <dgm:cxn modelId="{5A7B4ED6-E1A0-4C39-A9CD-4CA1B9B5E0D0}" type="presOf" srcId="{428F405A-CD88-4336-8ED3-7F2863CB12C0}" destId="{CAD7A34C-AF05-4EEB-970C-17444F2AF8E5}" srcOrd="0" destOrd="0" presId="urn:microsoft.com/office/officeart/2005/8/layout/vProcess5"/>
    <dgm:cxn modelId="{57F186D6-F64C-4189-A197-401D17A802D3}" type="presOf" srcId="{A90AC340-564F-47D7-AFF8-3DFBCC505ED1}" destId="{45E777AD-CF39-485B-8F4D-78836D226CA3}" srcOrd="0" destOrd="0" presId="urn:microsoft.com/office/officeart/2005/8/layout/vProcess5"/>
    <dgm:cxn modelId="{D44737DF-A2D6-4988-B67B-15E438B07A7E}" type="presOf" srcId="{7C00FC44-F5E8-4678-85F4-786AB2EA151A}" destId="{8C473A32-426C-4F26-8B2C-1E04BD0969A1}" srcOrd="0" destOrd="0" presId="urn:microsoft.com/office/officeart/2005/8/layout/vProcess5"/>
    <dgm:cxn modelId="{F7D678F7-07CE-4DCE-B7D5-FCEE27B93C1C}" type="presOf" srcId="{1046B883-8D3E-4357-8572-F8090BF909CA}" destId="{6DE32849-A28B-445A-8D1D-1326911E5928}" srcOrd="1" destOrd="0" presId="urn:microsoft.com/office/officeart/2005/8/layout/vProcess5"/>
    <dgm:cxn modelId="{33246670-8EA5-4887-83B4-F5AD45CE5D9E}" type="presParOf" srcId="{8C473A32-426C-4F26-8B2C-1E04BD0969A1}" destId="{8F4DB7B6-AF3C-4B5C-BAA8-5E3045AD643E}" srcOrd="0" destOrd="0" presId="urn:microsoft.com/office/officeart/2005/8/layout/vProcess5"/>
    <dgm:cxn modelId="{85B5EA37-B51F-4D58-A0F0-5A34FE91D218}" type="presParOf" srcId="{8C473A32-426C-4F26-8B2C-1E04BD0969A1}" destId="{45E777AD-CF39-485B-8F4D-78836D226CA3}" srcOrd="1" destOrd="0" presId="urn:microsoft.com/office/officeart/2005/8/layout/vProcess5"/>
    <dgm:cxn modelId="{C9D0684B-B1D7-427A-BFD3-C9634B8BF8F3}" type="presParOf" srcId="{8C473A32-426C-4F26-8B2C-1E04BD0969A1}" destId="{EEE6ED99-54AF-4081-AFC5-2F68F964DAA1}" srcOrd="2" destOrd="0" presId="urn:microsoft.com/office/officeart/2005/8/layout/vProcess5"/>
    <dgm:cxn modelId="{240C5D0B-5113-4E5A-8F05-230605384E51}" type="presParOf" srcId="{8C473A32-426C-4F26-8B2C-1E04BD0969A1}" destId="{DCBB6F95-2D0B-4F36-81D9-40DD2F693B26}" srcOrd="3" destOrd="0" presId="urn:microsoft.com/office/officeart/2005/8/layout/vProcess5"/>
    <dgm:cxn modelId="{AB22E017-4FDB-4F20-82A8-4C25822FA934}" type="presParOf" srcId="{8C473A32-426C-4F26-8B2C-1E04BD0969A1}" destId="{04CC9427-AE76-4970-91F0-B9E17E0D2462}" srcOrd="4" destOrd="0" presId="urn:microsoft.com/office/officeart/2005/8/layout/vProcess5"/>
    <dgm:cxn modelId="{BD108F7B-DE45-43E4-93D6-29CA72A0D0E9}" type="presParOf" srcId="{8C473A32-426C-4F26-8B2C-1E04BD0969A1}" destId="{CAD7A34C-AF05-4EEB-970C-17444F2AF8E5}" srcOrd="5" destOrd="0" presId="urn:microsoft.com/office/officeart/2005/8/layout/vProcess5"/>
    <dgm:cxn modelId="{3BF28668-7696-457A-A147-D1FB82D944A9}" type="presParOf" srcId="{8C473A32-426C-4F26-8B2C-1E04BD0969A1}" destId="{8009BD28-D035-4B86-9FBC-BCEADFF66879}" srcOrd="6" destOrd="0" presId="urn:microsoft.com/office/officeart/2005/8/layout/vProcess5"/>
    <dgm:cxn modelId="{A5EC98DA-793D-431F-9019-B176A4FD9330}" type="presParOf" srcId="{8C473A32-426C-4F26-8B2C-1E04BD0969A1}" destId="{20699297-7F0D-4813-9C6D-37338B1454FE}" srcOrd="7" destOrd="0" presId="urn:microsoft.com/office/officeart/2005/8/layout/vProcess5"/>
    <dgm:cxn modelId="{D69C05C3-1D8D-4409-9C32-07427050D002}" type="presParOf" srcId="{8C473A32-426C-4F26-8B2C-1E04BD0969A1}" destId="{6DE32849-A28B-445A-8D1D-1326911E5928}"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7E6C50D8-9A64-4E98-BA4A-FACEE1C49A6B}"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B0CE6A59-3596-44E0-80C9-7CEAAD5BDA4E}">
      <dgm:prSet custT="1"/>
      <dgm:spPr/>
      <dgm:t>
        <a:bodyPr/>
        <a:lstStyle/>
        <a:p>
          <a:pPr>
            <a:defRPr b="1"/>
          </a:pPr>
          <a:r>
            <a:rPr lang="en-US" sz="1600" dirty="0">
              <a:latin typeface="Amasis MT Pro" panose="02040504050005020304" pitchFamily="18" charset="0"/>
            </a:rPr>
            <a:t>All participants of the educational program must be notified of how to contact a confidential employee</a:t>
          </a:r>
        </a:p>
      </dgm:t>
    </dgm:pt>
    <dgm:pt modelId="{C8776FA7-9DD5-43C9-A9B6-7B29EDC9946C}" type="parTrans" cxnId="{36E4169D-AF0A-4E13-A8D8-21D05997B9C6}">
      <dgm:prSet/>
      <dgm:spPr/>
      <dgm:t>
        <a:bodyPr/>
        <a:lstStyle/>
        <a:p>
          <a:endParaRPr lang="en-US"/>
        </a:p>
      </dgm:t>
    </dgm:pt>
    <dgm:pt modelId="{3B84AD00-57CF-4383-AF73-E0E0A1D6F7F3}" type="sibTrans" cxnId="{36E4169D-AF0A-4E13-A8D8-21D05997B9C6}">
      <dgm:prSet/>
      <dgm:spPr/>
      <dgm:t>
        <a:bodyPr/>
        <a:lstStyle/>
        <a:p>
          <a:endParaRPr lang="en-US"/>
        </a:p>
      </dgm:t>
    </dgm:pt>
    <dgm:pt modelId="{043BD4B5-8000-4933-9C62-D799A15256B8}">
      <dgm:prSet custT="1"/>
      <dgm:spPr/>
      <dgm:t>
        <a:bodyPr/>
        <a:lstStyle/>
        <a:p>
          <a:pPr>
            <a:defRPr b="1"/>
          </a:pPr>
          <a:r>
            <a:rPr lang="en-US" sz="1800" dirty="0">
              <a:latin typeface="Amasis MT Pro" panose="02040504050005020304" pitchFamily="18" charset="0"/>
            </a:rPr>
            <a:t>All confidential employees are required to explain to any person who informs them of conduct that reasonably may constitute sex discrimination </a:t>
          </a:r>
        </a:p>
      </dgm:t>
    </dgm:pt>
    <dgm:pt modelId="{CD08F53E-A587-4128-87AF-26E05A1CF9E0}" type="parTrans" cxnId="{E5A38D1C-0FCD-4346-BD8C-AEA75C2720F4}">
      <dgm:prSet/>
      <dgm:spPr/>
      <dgm:t>
        <a:bodyPr/>
        <a:lstStyle/>
        <a:p>
          <a:endParaRPr lang="en-US"/>
        </a:p>
      </dgm:t>
    </dgm:pt>
    <dgm:pt modelId="{0B280C4F-7F84-4F14-A363-988485908EBE}" type="sibTrans" cxnId="{E5A38D1C-0FCD-4346-BD8C-AEA75C2720F4}">
      <dgm:prSet/>
      <dgm:spPr/>
      <dgm:t>
        <a:bodyPr/>
        <a:lstStyle/>
        <a:p>
          <a:endParaRPr lang="en-US"/>
        </a:p>
      </dgm:t>
    </dgm:pt>
    <dgm:pt modelId="{02255600-4C81-4458-B5FE-AE516002247C}">
      <dgm:prSet custT="1"/>
      <dgm:spPr/>
      <dgm:t>
        <a:bodyPr/>
        <a:lstStyle/>
        <a:p>
          <a:pPr>
            <a:buFont typeface="+mj-lt"/>
            <a:buAutoNum type="arabicPeriod"/>
          </a:pPr>
          <a:r>
            <a:rPr lang="en-US" sz="1500" dirty="0">
              <a:latin typeface="Amasis MT Pro" panose="02040504050005020304" pitchFamily="18" charset="0"/>
            </a:rPr>
            <a:t>Of their </a:t>
          </a:r>
          <a:r>
            <a:rPr lang="en-US" sz="1800" dirty="0">
              <a:latin typeface="Amasis MT Pro" panose="02040504050005020304" pitchFamily="18" charset="0"/>
            </a:rPr>
            <a:t>status</a:t>
          </a:r>
          <a:r>
            <a:rPr lang="en-US" sz="1500" dirty="0">
              <a:latin typeface="Amasis MT Pro" panose="02040504050005020304" pitchFamily="18" charset="0"/>
            </a:rPr>
            <a:t> as a confidential employee</a:t>
          </a:r>
        </a:p>
      </dgm:t>
    </dgm:pt>
    <dgm:pt modelId="{CA29CA9D-344A-40DD-9B7D-6C86F24D0D04}" type="parTrans" cxnId="{BAECF0FA-8F7D-4426-AA5F-8991E195E502}">
      <dgm:prSet/>
      <dgm:spPr/>
      <dgm:t>
        <a:bodyPr/>
        <a:lstStyle/>
        <a:p>
          <a:endParaRPr lang="en-US"/>
        </a:p>
      </dgm:t>
    </dgm:pt>
    <dgm:pt modelId="{0C733B91-BB3B-4464-9B23-283AF3B8B026}" type="sibTrans" cxnId="{BAECF0FA-8F7D-4426-AA5F-8991E195E502}">
      <dgm:prSet/>
      <dgm:spPr/>
      <dgm:t>
        <a:bodyPr/>
        <a:lstStyle/>
        <a:p>
          <a:endParaRPr lang="en-US"/>
        </a:p>
      </dgm:t>
    </dgm:pt>
    <dgm:pt modelId="{A8C956F3-5CA3-4670-A764-40C0A80F5FF1}">
      <dgm:prSet custT="1"/>
      <dgm:spPr/>
      <dgm:t>
        <a:bodyPr/>
        <a:lstStyle/>
        <a:p>
          <a:pPr>
            <a:buFont typeface="+mj-lt"/>
            <a:buAutoNum type="arabicPeriod"/>
          </a:pPr>
          <a:r>
            <a:rPr lang="en-US" sz="1500" dirty="0">
              <a:latin typeface="Amasis MT Pro" panose="02040504050005020304" pitchFamily="18" charset="0"/>
            </a:rPr>
            <a:t>That they are not </a:t>
          </a:r>
          <a:r>
            <a:rPr lang="en-US" sz="1800" dirty="0">
              <a:latin typeface="Amasis MT Pro" panose="02040504050005020304" pitchFamily="18" charset="0"/>
            </a:rPr>
            <a:t>required</a:t>
          </a:r>
          <a:r>
            <a:rPr lang="en-US" sz="1500" dirty="0">
              <a:latin typeface="Amasis MT Pro" panose="02040504050005020304" pitchFamily="18" charset="0"/>
            </a:rPr>
            <a:t> to notify the Title X Coordinator of conduct that may constitute sex discrimination</a:t>
          </a:r>
        </a:p>
      </dgm:t>
    </dgm:pt>
    <dgm:pt modelId="{2567CD66-5D6B-4E23-9BB2-EE8CACA98E65}" type="parTrans" cxnId="{43D49473-38C2-4872-BFDC-2429B6114343}">
      <dgm:prSet/>
      <dgm:spPr/>
      <dgm:t>
        <a:bodyPr/>
        <a:lstStyle/>
        <a:p>
          <a:endParaRPr lang="en-US"/>
        </a:p>
      </dgm:t>
    </dgm:pt>
    <dgm:pt modelId="{A24D03D7-2670-4770-8CA2-B2865FA205BB}" type="sibTrans" cxnId="{43D49473-38C2-4872-BFDC-2429B6114343}">
      <dgm:prSet/>
      <dgm:spPr/>
      <dgm:t>
        <a:bodyPr/>
        <a:lstStyle/>
        <a:p>
          <a:endParaRPr lang="en-US"/>
        </a:p>
      </dgm:t>
    </dgm:pt>
    <dgm:pt modelId="{50218392-2D1E-4287-98EE-C1BBA6FB0235}">
      <dgm:prSet/>
      <dgm:spPr/>
      <dgm:t>
        <a:bodyPr/>
        <a:lstStyle/>
        <a:p>
          <a:pPr>
            <a:buFont typeface="+mj-lt"/>
            <a:buAutoNum type="arabicPeriod"/>
          </a:pPr>
          <a:r>
            <a:rPr lang="en-US" dirty="0">
              <a:latin typeface="Amasis MT Pro" panose="02040504050005020304" pitchFamily="18" charset="0"/>
            </a:rPr>
            <a:t>How to contact the Title IX coordinator and make a complaint</a:t>
          </a:r>
        </a:p>
      </dgm:t>
    </dgm:pt>
    <dgm:pt modelId="{DE506E9E-AD2B-4013-B19E-FDC3CE9E4111}" type="parTrans" cxnId="{4F3C7AEF-BE5F-42B7-A19C-215AC8889EB0}">
      <dgm:prSet/>
      <dgm:spPr/>
      <dgm:t>
        <a:bodyPr/>
        <a:lstStyle/>
        <a:p>
          <a:endParaRPr lang="en-US"/>
        </a:p>
      </dgm:t>
    </dgm:pt>
    <dgm:pt modelId="{1C01A764-4068-4D98-ABAE-A9169EA9F104}" type="sibTrans" cxnId="{4F3C7AEF-BE5F-42B7-A19C-215AC8889EB0}">
      <dgm:prSet/>
      <dgm:spPr/>
      <dgm:t>
        <a:bodyPr/>
        <a:lstStyle/>
        <a:p>
          <a:endParaRPr lang="en-US"/>
        </a:p>
      </dgm:t>
    </dgm:pt>
    <dgm:pt modelId="{5CCA1CD5-5F1B-45EE-82EE-4834425FCFB5}">
      <dgm:prSet/>
      <dgm:spPr/>
      <dgm:t>
        <a:bodyPr/>
        <a:lstStyle/>
        <a:p>
          <a:pPr>
            <a:buFont typeface="+mj-lt"/>
            <a:buAutoNum type="arabicPeriod"/>
          </a:pPr>
          <a:r>
            <a:rPr lang="en-US" dirty="0">
              <a:latin typeface="Amasis MT Pro" panose="02040504050005020304" pitchFamily="18" charset="0"/>
            </a:rPr>
            <a:t>That supportive measures , informal resolution process and an investigation are options</a:t>
          </a:r>
        </a:p>
      </dgm:t>
    </dgm:pt>
    <dgm:pt modelId="{D0A61BA4-77A1-4BC0-9B8A-CFE8F80D0ACA}" type="parTrans" cxnId="{08D6B5DA-2028-48F1-A476-9A331E94F310}">
      <dgm:prSet/>
      <dgm:spPr/>
      <dgm:t>
        <a:bodyPr/>
        <a:lstStyle/>
        <a:p>
          <a:endParaRPr lang="en-US"/>
        </a:p>
      </dgm:t>
    </dgm:pt>
    <dgm:pt modelId="{FF35A130-6785-4A0F-9B81-B556A0078899}" type="sibTrans" cxnId="{08D6B5DA-2028-48F1-A476-9A331E94F310}">
      <dgm:prSet/>
      <dgm:spPr/>
      <dgm:t>
        <a:bodyPr/>
        <a:lstStyle/>
        <a:p>
          <a:endParaRPr lang="en-US"/>
        </a:p>
      </dgm:t>
    </dgm:pt>
    <dgm:pt modelId="{1291BA08-2430-48EF-A2FD-F63E2283B012}" type="pres">
      <dgm:prSet presAssocID="{7E6C50D8-9A64-4E98-BA4A-FACEE1C49A6B}" presName="hierChild1" presStyleCnt="0">
        <dgm:presLayoutVars>
          <dgm:chPref val="1"/>
          <dgm:dir/>
          <dgm:animOne val="branch"/>
          <dgm:animLvl val="lvl"/>
          <dgm:resizeHandles/>
        </dgm:presLayoutVars>
      </dgm:prSet>
      <dgm:spPr/>
    </dgm:pt>
    <dgm:pt modelId="{1D6E0A3D-911E-46F7-A2A7-909685C286A1}" type="pres">
      <dgm:prSet presAssocID="{B0CE6A59-3596-44E0-80C9-7CEAAD5BDA4E}" presName="hierRoot1" presStyleCnt="0"/>
      <dgm:spPr/>
    </dgm:pt>
    <dgm:pt modelId="{E6D806CD-0694-4B22-B3BA-977C1CB1102A}" type="pres">
      <dgm:prSet presAssocID="{B0CE6A59-3596-44E0-80C9-7CEAAD5BDA4E}" presName="composite" presStyleCnt="0"/>
      <dgm:spPr/>
    </dgm:pt>
    <dgm:pt modelId="{A1A7AB8D-0E83-47CB-9F67-84AC49275BAF}" type="pres">
      <dgm:prSet presAssocID="{B0CE6A59-3596-44E0-80C9-7CEAAD5BDA4E}" presName="background" presStyleLbl="node0" presStyleIdx="0" presStyleCnt="2"/>
      <dgm:spPr/>
    </dgm:pt>
    <dgm:pt modelId="{4C7DC10A-427C-4EF3-B29C-583FB232A02E}" type="pres">
      <dgm:prSet presAssocID="{B0CE6A59-3596-44E0-80C9-7CEAAD5BDA4E}" presName="text" presStyleLbl="fgAcc0" presStyleIdx="0" presStyleCnt="2" custScaleY="123260">
        <dgm:presLayoutVars>
          <dgm:chPref val="3"/>
        </dgm:presLayoutVars>
      </dgm:prSet>
      <dgm:spPr/>
    </dgm:pt>
    <dgm:pt modelId="{B3E5447C-2992-4D30-B7AC-99F5C813C7D4}" type="pres">
      <dgm:prSet presAssocID="{B0CE6A59-3596-44E0-80C9-7CEAAD5BDA4E}" presName="hierChild2" presStyleCnt="0"/>
      <dgm:spPr/>
    </dgm:pt>
    <dgm:pt modelId="{DDA95927-B4EB-4A70-9388-D01D95A1AE4B}" type="pres">
      <dgm:prSet presAssocID="{043BD4B5-8000-4933-9C62-D799A15256B8}" presName="hierRoot1" presStyleCnt="0"/>
      <dgm:spPr/>
    </dgm:pt>
    <dgm:pt modelId="{955EF0CE-F99B-415F-B0AC-5BA9EA4421AE}" type="pres">
      <dgm:prSet presAssocID="{043BD4B5-8000-4933-9C62-D799A15256B8}" presName="composite" presStyleCnt="0"/>
      <dgm:spPr/>
    </dgm:pt>
    <dgm:pt modelId="{FECE53AA-E855-4491-A780-10D467C62C05}" type="pres">
      <dgm:prSet presAssocID="{043BD4B5-8000-4933-9C62-D799A15256B8}" presName="background" presStyleLbl="node0" presStyleIdx="1" presStyleCnt="2"/>
      <dgm:spPr/>
    </dgm:pt>
    <dgm:pt modelId="{67797BD6-4F09-4BE3-BA40-A3518228BAAB}" type="pres">
      <dgm:prSet presAssocID="{043BD4B5-8000-4933-9C62-D799A15256B8}" presName="text" presStyleLbl="fgAcc0" presStyleIdx="1" presStyleCnt="2" custScaleX="163224">
        <dgm:presLayoutVars>
          <dgm:chPref val="3"/>
        </dgm:presLayoutVars>
      </dgm:prSet>
      <dgm:spPr/>
    </dgm:pt>
    <dgm:pt modelId="{A4CA1C36-CEA0-4E3F-9ECB-3F6E10C96DE4}" type="pres">
      <dgm:prSet presAssocID="{043BD4B5-8000-4933-9C62-D799A15256B8}" presName="hierChild2" presStyleCnt="0"/>
      <dgm:spPr/>
    </dgm:pt>
    <dgm:pt modelId="{593BC763-8732-4247-9CDA-5B42559A2804}" type="pres">
      <dgm:prSet presAssocID="{CA29CA9D-344A-40DD-9B7D-6C86F24D0D04}" presName="Name10" presStyleLbl="parChTrans1D2" presStyleIdx="0" presStyleCnt="4"/>
      <dgm:spPr/>
    </dgm:pt>
    <dgm:pt modelId="{33433C5B-7F7B-49FF-AB67-479AB75D12F7}" type="pres">
      <dgm:prSet presAssocID="{02255600-4C81-4458-B5FE-AE516002247C}" presName="hierRoot2" presStyleCnt="0"/>
      <dgm:spPr/>
    </dgm:pt>
    <dgm:pt modelId="{2F9684BB-3D22-4A25-9CAB-DB0AC5A840F5}" type="pres">
      <dgm:prSet presAssocID="{02255600-4C81-4458-B5FE-AE516002247C}" presName="composite2" presStyleCnt="0"/>
      <dgm:spPr/>
    </dgm:pt>
    <dgm:pt modelId="{2C41B636-6780-43E8-8B2E-721E92CA3CC0}" type="pres">
      <dgm:prSet presAssocID="{02255600-4C81-4458-B5FE-AE516002247C}" presName="background2" presStyleLbl="node2" presStyleIdx="0" presStyleCnt="4"/>
      <dgm:spPr/>
    </dgm:pt>
    <dgm:pt modelId="{6A7BC62C-BBFD-4807-9C5C-B6E1CA2C46DB}" type="pres">
      <dgm:prSet presAssocID="{02255600-4C81-4458-B5FE-AE516002247C}" presName="text2" presStyleLbl="fgAcc2" presStyleIdx="0" presStyleCnt="4">
        <dgm:presLayoutVars>
          <dgm:chPref val="3"/>
        </dgm:presLayoutVars>
      </dgm:prSet>
      <dgm:spPr/>
    </dgm:pt>
    <dgm:pt modelId="{6A7D4D9E-77EC-4A0C-9524-EACAFCED334F}" type="pres">
      <dgm:prSet presAssocID="{02255600-4C81-4458-B5FE-AE516002247C}" presName="hierChild3" presStyleCnt="0"/>
      <dgm:spPr/>
    </dgm:pt>
    <dgm:pt modelId="{01099691-2A7B-4B99-8277-A5B240F970B7}" type="pres">
      <dgm:prSet presAssocID="{2567CD66-5D6B-4E23-9BB2-EE8CACA98E65}" presName="Name10" presStyleLbl="parChTrans1D2" presStyleIdx="1" presStyleCnt="4"/>
      <dgm:spPr/>
    </dgm:pt>
    <dgm:pt modelId="{A4EC73B3-3C97-4B42-AFE2-840DC365C116}" type="pres">
      <dgm:prSet presAssocID="{A8C956F3-5CA3-4670-A764-40C0A80F5FF1}" presName="hierRoot2" presStyleCnt="0"/>
      <dgm:spPr/>
    </dgm:pt>
    <dgm:pt modelId="{887E5353-4ECF-4B21-BE53-B022E90D502D}" type="pres">
      <dgm:prSet presAssocID="{A8C956F3-5CA3-4670-A764-40C0A80F5FF1}" presName="composite2" presStyleCnt="0"/>
      <dgm:spPr/>
    </dgm:pt>
    <dgm:pt modelId="{B5F00259-C120-4013-A3CA-B5B9213C6245}" type="pres">
      <dgm:prSet presAssocID="{A8C956F3-5CA3-4670-A764-40C0A80F5FF1}" presName="background2" presStyleLbl="node2" presStyleIdx="1" presStyleCnt="4"/>
      <dgm:spPr/>
    </dgm:pt>
    <dgm:pt modelId="{28E0F623-E031-4E29-82CA-3BB3E66BB818}" type="pres">
      <dgm:prSet presAssocID="{A8C956F3-5CA3-4670-A764-40C0A80F5FF1}" presName="text2" presStyleLbl="fgAcc2" presStyleIdx="1" presStyleCnt="4">
        <dgm:presLayoutVars>
          <dgm:chPref val="3"/>
        </dgm:presLayoutVars>
      </dgm:prSet>
      <dgm:spPr/>
    </dgm:pt>
    <dgm:pt modelId="{08E0F2EC-47AB-45DA-B8B3-6AB06B163423}" type="pres">
      <dgm:prSet presAssocID="{A8C956F3-5CA3-4670-A764-40C0A80F5FF1}" presName="hierChild3" presStyleCnt="0"/>
      <dgm:spPr/>
    </dgm:pt>
    <dgm:pt modelId="{C49C5B13-072E-4C26-A76D-12DD784A13F3}" type="pres">
      <dgm:prSet presAssocID="{DE506E9E-AD2B-4013-B19E-FDC3CE9E4111}" presName="Name10" presStyleLbl="parChTrans1D2" presStyleIdx="2" presStyleCnt="4"/>
      <dgm:spPr/>
    </dgm:pt>
    <dgm:pt modelId="{F807A4CB-61EE-41BC-9CDE-56A629EAAB70}" type="pres">
      <dgm:prSet presAssocID="{50218392-2D1E-4287-98EE-C1BBA6FB0235}" presName="hierRoot2" presStyleCnt="0"/>
      <dgm:spPr/>
    </dgm:pt>
    <dgm:pt modelId="{80BA088C-D278-4BAF-B96C-FE161D7C8C25}" type="pres">
      <dgm:prSet presAssocID="{50218392-2D1E-4287-98EE-C1BBA6FB0235}" presName="composite2" presStyleCnt="0"/>
      <dgm:spPr/>
    </dgm:pt>
    <dgm:pt modelId="{F90673F6-C188-4E76-820E-F2AAC03EFB8B}" type="pres">
      <dgm:prSet presAssocID="{50218392-2D1E-4287-98EE-C1BBA6FB0235}" presName="background2" presStyleLbl="node2" presStyleIdx="2" presStyleCnt="4"/>
      <dgm:spPr/>
    </dgm:pt>
    <dgm:pt modelId="{E4F79050-9D4D-4AA4-918A-DFBB3AABF986}" type="pres">
      <dgm:prSet presAssocID="{50218392-2D1E-4287-98EE-C1BBA6FB0235}" presName="text2" presStyleLbl="fgAcc2" presStyleIdx="2" presStyleCnt="4">
        <dgm:presLayoutVars>
          <dgm:chPref val="3"/>
        </dgm:presLayoutVars>
      </dgm:prSet>
      <dgm:spPr/>
    </dgm:pt>
    <dgm:pt modelId="{E45AF6D1-68D4-4F29-92F8-2F6DDE647EC6}" type="pres">
      <dgm:prSet presAssocID="{50218392-2D1E-4287-98EE-C1BBA6FB0235}" presName="hierChild3" presStyleCnt="0"/>
      <dgm:spPr/>
    </dgm:pt>
    <dgm:pt modelId="{2C43FB91-1B28-4869-9D1B-F83A884242A7}" type="pres">
      <dgm:prSet presAssocID="{D0A61BA4-77A1-4BC0-9B8A-CFE8F80D0ACA}" presName="Name10" presStyleLbl="parChTrans1D2" presStyleIdx="3" presStyleCnt="4"/>
      <dgm:spPr/>
    </dgm:pt>
    <dgm:pt modelId="{364AFA78-2C71-423A-A9B3-46D7BAFD2CB7}" type="pres">
      <dgm:prSet presAssocID="{5CCA1CD5-5F1B-45EE-82EE-4834425FCFB5}" presName="hierRoot2" presStyleCnt="0"/>
      <dgm:spPr/>
    </dgm:pt>
    <dgm:pt modelId="{9D21A3FF-6085-4433-B317-EB34F873361B}" type="pres">
      <dgm:prSet presAssocID="{5CCA1CD5-5F1B-45EE-82EE-4834425FCFB5}" presName="composite2" presStyleCnt="0"/>
      <dgm:spPr/>
    </dgm:pt>
    <dgm:pt modelId="{D0914874-9B1C-4B74-852E-137E86F1150C}" type="pres">
      <dgm:prSet presAssocID="{5CCA1CD5-5F1B-45EE-82EE-4834425FCFB5}" presName="background2" presStyleLbl="node2" presStyleIdx="3" presStyleCnt="4"/>
      <dgm:spPr/>
    </dgm:pt>
    <dgm:pt modelId="{59C1D0B6-B930-45D5-B958-E14D8FAFC0B0}" type="pres">
      <dgm:prSet presAssocID="{5CCA1CD5-5F1B-45EE-82EE-4834425FCFB5}" presName="text2" presStyleLbl="fgAcc2" presStyleIdx="3" presStyleCnt="4">
        <dgm:presLayoutVars>
          <dgm:chPref val="3"/>
        </dgm:presLayoutVars>
      </dgm:prSet>
      <dgm:spPr/>
    </dgm:pt>
    <dgm:pt modelId="{15CABCD9-FDC0-467C-93E9-861FF94F3EF3}" type="pres">
      <dgm:prSet presAssocID="{5CCA1CD5-5F1B-45EE-82EE-4834425FCFB5}" presName="hierChild3" presStyleCnt="0"/>
      <dgm:spPr/>
    </dgm:pt>
  </dgm:ptLst>
  <dgm:cxnLst>
    <dgm:cxn modelId="{325DAA06-F8A9-491C-8086-4DDEA38DC63C}" type="presOf" srcId="{DE506E9E-AD2B-4013-B19E-FDC3CE9E4111}" destId="{C49C5B13-072E-4C26-A76D-12DD784A13F3}" srcOrd="0" destOrd="0" presId="urn:microsoft.com/office/officeart/2005/8/layout/hierarchy1"/>
    <dgm:cxn modelId="{C403381C-72B3-46C9-AC2B-CC5190CD66DD}" type="presOf" srcId="{A8C956F3-5CA3-4670-A764-40C0A80F5FF1}" destId="{28E0F623-E031-4E29-82CA-3BB3E66BB818}" srcOrd="0" destOrd="0" presId="urn:microsoft.com/office/officeart/2005/8/layout/hierarchy1"/>
    <dgm:cxn modelId="{E5A38D1C-0FCD-4346-BD8C-AEA75C2720F4}" srcId="{7E6C50D8-9A64-4E98-BA4A-FACEE1C49A6B}" destId="{043BD4B5-8000-4933-9C62-D799A15256B8}" srcOrd="1" destOrd="0" parTransId="{CD08F53E-A587-4128-87AF-26E05A1CF9E0}" sibTransId="{0B280C4F-7F84-4F14-A363-988485908EBE}"/>
    <dgm:cxn modelId="{7A7C3063-0678-42B9-AD48-8CE25A4CFC05}" type="presOf" srcId="{2567CD66-5D6B-4E23-9BB2-EE8CACA98E65}" destId="{01099691-2A7B-4B99-8277-A5B240F970B7}" srcOrd="0" destOrd="0" presId="urn:microsoft.com/office/officeart/2005/8/layout/hierarchy1"/>
    <dgm:cxn modelId="{2D1F4664-5BE0-47F4-BFDC-0AA187C5DF2F}" type="presOf" srcId="{D0A61BA4-77A1-4BC0-9B8A-CFE8F80D0ACA}" destId="{2C43FB91-1B28-4869-9D1B-F83A884242A7}" srcOrd="0" destOrd="0" presId="urn:microsoft.com/office/officeart/2005/8/layout/hierarchy1"/>
    <dgm:cxn modelId="{0B7DBC6E-7457-4A57-88BA-9D600D9BE1F8}" type="presOf" srcId="{02255600-4C81-4458-B5FE-AE516002247C}" destId="{6A7BC62C-BBFD-4807-9C5C-B6E1CA2C46DB}" srcOrd="0" destOrd="0" presId="urn:microsoft.com/office/officeart/2005/8/layout/hierarchy1"/>
    <dgm:cxn modelId="{43D49473-38C2-4872-BFDC-2429B6114343}" srcId="{043BD4B5-8000-4933-9C62-D799A15256B8}" destId="{A8C956F3-5CA3-4670-A764-40C0A80F5FF1}" srcOrd="1" destOrd="0" parTransId="{2567CD66-5D6B-4E23-9BB2-EE8CACA98E65}" sibTransId="{A24D03D7-2670-4770-8CA2-B2865FA205BB}"/>
    <dgm:cxn modelId="{D95D8C55-BAF0-4E89-90AF-F99041968C3D}" type="presOf" srcId="{CA29CA9D-344A-40DD-9B7D-6C86F24D0D04}" destId="{593BC763-8732-4247-9CDA-5B42559A2804}" srcOrd="0" destOrd="0" presId="urn:microsoft.com/office/officeart/2005/8/layout/hierarchy1"/>
    <dgm:cxn modelId="{36E4169D-AF0A-4E13-A8D8-21D05997B9C6}" srcId="{7E6C50D8-9A64-4E98-BA4A-FACEE1C49A6B}" destId="{B0CE6A59-3596-44E0-80C9-7CEAAD5BDA4E}" srcOrd="0" destOrd="0" parTransId="{C8776FA7-9DD5-43C9-A9B6-7B29EDC9946C}" sibTransId="{3B84AD00-57CF-4383-AF73-E0E0A1D6F7F3}"/>
    <dgm:cxn modelId="{F7F74FAA-D026-48B8-AB8C-EDD6255F8FBB}" type="presOf" srcId="{7E6C50D8-9A64-4E98-BA4A-FACEE1C49A6B}" destId="{1291BA08-2430-48EF-A2FD-F63E2283B012}" srcOrd="0" destOrd="0" presId="urn:microsoft.com/office/officeart/2005/8/layout/hierarchy1"/>
    <dgm:cxn modelId="{68BFC9AC-BCB0-4EA5-B3D3-9187353CC593}" type="presOf" srcId="{043BD4B5-8000-4933-9C62-D799A15256B8}" destId="{67797BD6-4F09-4BE3-BA40-A3518228BAAB}" srcOrd="0" destOrd="0" presId="urn:microsoft.com/office/officeart/2005/8/layout/hierarchy1"/>
    <dgm:cxn modelId="{08D6B5DA-2028-48F1-A476-9A331E94F310}" srcId="{043BD4B5-8000-4933-9C62-D799A15256B8}" destId="{5CCA1CD5-5F1B-45EE-82EE-4834425FCFB5}" srcOrd="3" destOrd="0" parTransId="{D0A61BA4-77A1-4BC0-9B8A-CFE8F80D0ACA}" sibTransId="{FF35A130-6785-4A0F-9B81-B556A0078899}"/>
    <dgm:cxn modelId="{C8599CE7-BD26-41C9-89B2-ED68427769A0}" type="presOf" srcId="{5CCA1CD5-5F1B-45EE-82EE-4834425FCFB5}" destId="{59C1D0B6-B930-45D5-B958-E14D8FAFC0B0}" srcOrd="0" destOrd="0" presId="urn:microsoft.com/office/officeart/2005/8/layout/hierarchy1"/>
    <dgm:cxn modelId="{F4D47BEB-4530-4607-B993-942627152265}" type="presOf" srcId="{50218392-2D1E-4287-98EE-C1BBA6FB0235}" destId="{E4F79050-9D4D-4AA4-918A-DFBB3AABF986}" srcOrd="0" destOrd="0" presId="urn:microsoft.com/office/officeart/2005/8/layout/hierarchy1"/>
    <dgm:cxn modelId="{698908EE-133B-4E81-8C61-A3AEB6AEA482}" type="presOf" srcId="{B0CE6A59-3596-44E0-80C9-7CEAAD5BDA4E}" destId="{4C7DC10A-427C-4EF3-B29C-583FB232A02E}" srcOrd="0" destOrd="0" presId="urn:microsoft.com/office/officeart/2005/8/layout/hierarchy1"/>
    <dgm:cxn modelId="{4F3C7AEF-BE5F-42B7-A19C-215AC8889EB0}" srcId="{043BD4B5-8000-4933-9C62-D799A15256B8}" destId="{50218392-2D1E-4287-98EE-C1BBA6FB0235}" srcOrd="2" destOrd="0" parTransId="{DE506E9E-AD2B-4013-B19E-FDC3CE9E4111}" sibTransId="{1C01A764-4068-4D98-ABAE-A9169EA9F104}"/>
    <dgm:cxn modelId="{BAECF0FA-8F7D-4426-AA5F-8991E195E502}" srcId="{043BD4B5-8000-4933-9C62-D799A15256B8}" destId="{02255600-4C81-4458-B5FE-AE516002247C}" srcOrd="0" destOrd="0" parTransId="{CA29CA9D-344A-40DD-9B7D-6C86F24D0D04}" sibTransId="{0C733B91-BB3B-4464-9B23-283AF3B8B026}"/>
    <dgm:cxn modelId="{48ED8E91-DE6A-4064-8571-75E947248993}" type="presParOf" srcId="{1291BA08-2430-48EF-A2FD-F63E2283B012}" destId="{1D6E0A3D-911E-46F7-A2A7-909685C286A1}" srcOrd="0" destOrd="0" presId="urn:microsoft.com/office/officeart/2005/8/layout/hierarchy1"/>
    <dgm:cxn modelId="{3193D635-340A-42C3-A3C3-71BEB22DE930}" type="presParOf" srcId="{1D6E0A3D-911E-46F7-A2A7-909685C286A1}" destId="{E6D806CD-0694-4B22-B3BA-977C1CB1102A}" srcOrd="0" destOrd="0" presId="urn:microsoft.com/office/officeart/2005/8/layout/hierarchy1"/>
    <dgm:cxn modelId="{8BD72C58-E178-4DD4-B237-10C41858EC9A}" type="presParOf" srcId="{E6D806CD-0694-4B22-B3BA-977C1CB1102A}" destId="{A1A7AB8D-0E83-47CB-9F67-84AC49275BAF}" srcOrd="0" destOrd="0" presId="urn:microsoft.com/office/officeart/2005/8/layout/hierarchy1"/>
    <dgm:cxn modelId="{1C515742-F35E-4D2D-ADFD-4AE189DA2020}" type="presParOf" srcId="{E6D806CD-0694-4B22-B3BA-977C1CB1102A}" destId="{4C7DC10A-427C-4EF3-B29C-583FB232A02E}" srcOrd="1" destOrd="0" presId="urn:microsoft.com/office/officeart/2005/8/layout/hierarchy1"/>
    <dgm:cxn modelId="{FD6AEB6E-3E6C-444B-A51E-3B58F3B2D598}" type="presParOf" srcId="{1D6E0A3D-911E-46F7-A2A7-909685C286A1}" destId="{B3E5447C-2992-4D30-B7AC-99F5C813C7D4}" srcOrd="1" destOrd="0" presId="urn:microsoft.com/office/officeart/2005/8/layout/hierarchy1"/>
    <dgm:cxn modelId="{7D004C02-13D2-4F49-90AD-1E5BC68577B0}" type="presParOf" srcId="{1291BA08-2430-48EF-A2FD-F63E2283B012}" destId="{DDA95927-B4EB-4A70-9388-D01D95A1AE4B}" srcOrd="1" destOrd="0" presId="urn:microsoft.com/office/officeart/2005/8/layout/hierarchy1"/>
    <dgm:cxn modelId="{937ADDC2-16A7-4396-A56A-260EEC1AF07E}" type="presParOf" srcId="{DDA95927-B4EB-4A70-9388-D01D95A1AE4B}" destId="{955EF0CE-F99B-415F-B0AC-5BA9EA4421AE}" srcOrd="0" destOrd="0" presId="urn:microsoft.com/office/officeart/2005/8/layout/hierarchy1"/>
    <dgm:cxn modelId="{2CB6CFA1-640E-489A-AD47-0A2BF359A09C}" type="presParOf" srcId="{955EF0CE-F99B-415F-B0AC-5BA9EA4421AE}" destId="{FECE53AA-E855-4491-A780-10D467C62C05}" srcOrd="0" destOrd="0" presId="urn:microsoft.com/office/officeart/2005/8/layout/hierarchy1"/>
    <dgm:cxn modelId="{6048826E-B6FA-4E34-9A34-852BE92A3C65}" type="presParOf" srcId="{955EF0CE-F99B-415F-B0AC-5BA9EA4421AE}" destId="{67797BD6-4F09-4BE3-BA40-A3518228BAAB}" srcOrd="1" destOrd="0" presId="urn:microsoft.com/office/officeart/2005/8/layout/hierarchy1"/>
    <dgm:cxn modelId="{506284CD-4F1C-412C-A9EC-11ACA72A4100}" type="presParOf" srcId="{DDA95927-B4EB-4A70-9388-D01D95A1AE4B}" destId="{A4CA1C36-CEA0-4E3F-9ECB-3F6E10C96DE4}" srcOrd="1" destOrd="0" presId="urn:microsoft.com/office/officeart/2005/8/layout/hierarchy1"/>
    <dgm:cxn modelId="{79E65705-34CB-48C7-964D-E2CDEA9FEF62}" type="presParOf" srcId="{A4CA1C36-CEA0-4E3F-9ECB-3F6E10C96DE4}" destId="{593BC763-8732-4247-9CDA-5B42559A2804}" srcOrd="0" destOrd="0" presId="urn:microsoft.com/office/officeart/2005/8/layout/hierarchy1"/>
    <dgm:cxn modelId="{CD1BA3E4-B96B-4F8D-B96F-592D41E950BF}" type="presParOf" srcId="{A4CA1C36-CEA0-4E3F-9ECB-3F6E10C96DE4}" destId="{33433C5B-7F7B-49FF-AB67-479AB75D12F7}" srcOrd="1" destOrd="0" presId="urn:microsoft.com/office/officeart/2005/8/layout/hierarchy1"/>
    <dgm:cxn modelId="{A8A3C524-61D7-4D1A-8663-B831F866AC40}" type="presParOf" srcId="{33433C5B-7F7B-49FF-AB67-479AB75D12F7}" destId="{2F9684BB-3D22-4A25-9CAB-DB0AC5A840F5}" srcOrd="0" destOrd="0" presId="urn:microsoft.com/office/officeart/2005/8/layout/hierarchy1"/>
    <dgm:cxn modelId="{666D7C88-F829-42E2-8C59-EBAE61DA346D}" type="presParOf" srcId="{2F9684BB-3D22-4A25-9CAB-DB0AC5A840F5}" destId="{2C41B636-6780-43E8-8B2E-721E92CA3CC0}" srcOrd="0" destOrd="0" presId="urn:microsoft.com/office/officeart/2005/8/layout/hierarchy1"/>
    <dgm:cxn modelId="{40D777CB-7826-44C6-8F3B-D1F9BC78E24A}" type="presParOf" srcId="{2F9684BB-3D22-4A25-9CAB-DB0AC5A840F5}" destId="{6A7BC62C-BBFD-4807-9C5C-B6E1CA2C46DB}" srcOrd="1" destOrd="0" presId="urn:microsoft.com/office/officeart/2005/8/layout/hierarchy1"/>
    <dgm:cxn modelId="{3B8B0668-E4D3-4F8B-A069-64A706E722FA}" type="presParOf" srcId="{33433C5B-7F7B-49FF-AB67-479AB75D12F7}" destId="{6A7D4D9E-77EC-4A0C-9524-EACAFCED334F}" srcOrd="1" destOrd="0" presId="urn:microsoft.com/office/officeart/2005/8/layout/hierarchy1"/>
    <dgm:cxn modelId="{31C63C66-74C4-43EB-BF41-F55ACDA38351}" type="presParOf" srcId="{A4CA1C36-CEA0-4E3F-9ECB-3F6E10C96DE4}" destId="{01099691-2A7B-4B99-8277-A5B240F970B7}" srcOrd="2" destOrd="0" presId="urn:microsoft.com/office/officeart/2005/8/layout/hierarchy1"/>
    <dgm:cxn modelId="{2417C4D0-4DDC-4154-982D-D707330CD6B7}" type="presParOf" srcId="{A4CA1C36-CEA0-4E3F-9ECB-3F6E10C96DE4}" destId="{A4EC73B3-3C97-4B42-AFE2-840DC365C116}" srcOrd="3" destOrd="0" presId="urn:microsoft.com/office/officeart/2005/8/layout/hierarchy1"/>
    <dgm:cxn modelId="{290EEE83-43A8-422A-A445-2D153EC163B4}" type="presParOf" srcId="{A4EC73B3-3C97-4B42-AFE2-840DC365C116}" destId="{887E5353-4ECF-4B21-BE53-B022E90D502D}" srcOrd="0" destOrd="0" presId="urn:microsoft.com/office/officeart/2005/8/layout/hierarchy1"/>
    <dgm:cxn modelId="{04A75A92-3092-44B7-BA2B-9E0F7E9C1A4D}" type="presParOf" srcId="{887E5353-4ECF-4B21-BE53-B022E90D502D}" destId="{B5F00259-C120-4013-A3CA-B5B9213C6245}" srcOrd="0" destOrd="0" presId="urn:microsoft.com/office/officeart/2005/8/layout/hierarchy1"/>
    <dgm:cxn modelId="{43DF7042-B5BC-4EC9-94CE-2598304AF60D}" type="presParOf" srcId="{887E5353-4ECF-4B21-BE53-B022E90D502D}" destId="{28E0F623-E031-4E29-82CA-3BB3E66BB818}" srcOrd="1" destOrd="0" presId="urn:microsoft.com/office/officeart/2005/8/layout/hierarchy1"/>
    <dgm:cxn modelId="{19D5C248-6859-45C6-B5C2-57854368F8BF}" type="presParOf" srcId="{A4EC73B3-3C97-4B42-AFE2-840DC365C116}" destId="{08E0F2EC-47AB-45DA-B8B3-6AB06B163423}" srcOrd="1" destOrd="0" presId="urn:microsoft.com/office/officeart/2005/8/layout/hierarchy1"/>
    <dgm:cxn modelId="{D853BEC4-C44B-41F4-AC23-B3499F4D247A}" type="presParOf" srcId="{A4CA1C36-CEA0-4E3F-9ECB-3F6E10C96DE4}" destId="{C49C5B13-072E-4C26-A76D-12DD784A13F3}" srcOrd="4" destOrd="0" presId="urn:microsoft.com/office/officeart/2005/8/layout/hierarchy1"/>
    <dgm:cxn modelId="{7E241453-65CE-4439-A89B-4BA2AD6A7A24}" type="presParOf" srcId="{A4CA1C36-CEA0-4E3F-9ECB-3F6E10C96DE4}" destId="{F807A4CB-61EE-41BC-9CDE-56A629EAAB70}" srcOrd="5" destOrd="0" presId="urn:microsoft.com/office/officeart/2005/8/layout/hierarchy1"/>
    <dgm:cxn modelId="{2554D9E6-9ADE-4113-893C-7B0BE50F3D8C}" type="presParOf" srcId="{F807A4CB-61EE-41BC-9CDE-56A629EAAB70}" destId="{80BA088C-D278-4BAF-B96C-FE161D7C8C25}" srcOrd="0" destOrd="0" presId="urn:microsoft.com/office/officeart/2005/8/layout/hierarchy1"/>
    <dgm:cxn modelId="{BD1371D7-AD23-40E8-9C94-DBFEC61A4F31}" type="presParOf" srcId="{80BA088C-D278-4BAF-B96C-FE161D7C8C25}" destId="{F90673F6-C188-4E76-820E-F2AAC03EFB8B}" srcOrd="0" destOrd="0" presId="urn:microsoft.com/office/officeart/2005/8/layout/hierarchy1"/>
    <dgm:cxn modelId="{2A6C5866-1836-450B-837F-CEFCF7EA8B34}" type="presParOf" srcId="{80BA088C-D278-4BAF-B96C-FE161D7C8C25}" destId="{E4F79050-9D4D-4AA4-918A-DFBB3AABF986}" srcOrd="1" destOrd="0" presId="urn:microsoft.com/office/officeart/2005/8/layout/hierarchy1"/>
    <dgm:cxn modelId="{CF9DF481-E54E-4240-88F3-3D96EB6A4579}" type="presParOf" srcId="{F807A4CB-61EE-41BC-9CDE-56A629EAAB70}" destId="{E45AF6D1-68D4-4F29-92F8-2F6DDE647EC6}" srcOrd="1" destOrd="0" presId="urn:microsoft.com/office/officeart/2005/8/layout/hierarchy1"/>
    <dgm:cxn modelId="{54DB3065-5A52-4274-B763-644A250A9172}" type="presParOf" srcId="{A4CA1C36-CEA0-4E3F-9ECB-3F6E10C96DE4}" destId="{2C43FB91-1B28-4869-9D1B-F83A884242A7}" srcOrd="6" destOrd="0" presId="urn:microsoft.com/office/officeart/2005/8/layout/hierarchy1"/>
    <dgm:cxn modelId="{112CB74B-F02A-4632-BC19-2B69C9A1E523}" type="presParOf" srcId="{A4CA1C36-CEA0-4E3F-9ECB-3F6E10C96DE4}" destId="{364AFA78-2C71-423A-A9B3-46D7BAFD2CB7}" srcOrd="7" destOrd="0" presId="urn:microsoft.com/office/officeart/2005/8/layout/hierarchy1"/>
    <dgm:cxn modelId="{5DD6CE6A-A035-4703-B2BC-DB3D092F3857}" type="presParOf" srcId="{364AFA78-2C71-423A-A9B3-46D7BAFD2CB7}" destId="{9D21A3FF-6085-4433-B317-EB34F873361B}" srcOrd="0" destOrd="0" presId="urn:microsoft.com/office/officeart/2005/8/layout/hierarchy1"/>
    <dgm:cxn modelId="{4B58DCDE-79E9-4442-9C94-1BAF48BEAE71}" type="presParOf" srcId="{9D21A3FF-6085-4433-B317-EB34F873361B}" destId="{D0914874-9B1C-4B74-852E-137E86F1150C}" srcOrd="0" destOrd="0" presId="urn:microsoft.com/office/officeart/2005/8/layout/hierarchy1"/>
    <dgm:cxn modelId="{F7826550-158E-47E7-9B2A-3E913A57241E}" type="presParOf" srcId="{9D21A3FF-6085-4433-B317-EB34F873361B}" destId="{59C1D0B6-B930-45D5-B958-E14D8FAFC0B0}" srcOrd="1" destOrd="0" presId="urn:microsoft.com/office/officeart/2005/8/layout/hierarchy1"/>
    <dgm:cxn modelId="{61225813-3A92-4D1C-9F04-0E3E38C05F49}" type="presParOf" srcId="{364AFA78-2C71-423A-A9B3-46D7BAFD2CB7}" destId="{15CABCD9-FDC0-467C-93E9-861FF94F3EF3}"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06D1D3-E11A-44F6-8CC1-5214804F1562}">
      <dsp:nvSpPr>
        <dsp:cNvPr id="0" name=""/>
        <dsp:cNvSpPr/>
      </dsp:nvSpPr>
      <dsp:spPr>
        <a:xfrm>
          <a:off x="0" y="113245"/>
          <a:ext cx="5641974" cy="231426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latin typeface="Amasis MT Pro" panose="02040504050005020304" pitchFamily="18" charset="0"/>
            </a:rPr>
            <a:t>“No person in the United States shall, on the basis of sex, be excluded from participation in, be denied the benefits of, or be subjected to discrimination under any educational program or activity receiving federal financial assistance.”</a:t>
          </a:r>
        </a:p>
      </dsp:txBody>
      <dsp:txXfrm>
        <a:off x="112973" y="226218"/>
        <a:ext cx="5416028" cy="2088314"/>
      </dsp:txXfrm>
    </dsp:sp>
    <dsp:sp modelId="{BC124648-6C6D-422F-BBCF-4C01591D9787}">
      <dsp:nvSpPr>
        <dsp:cNvPr id="0" name=""/>
        <dsp:cNvSpPr/>
      </dsp:nvSpPr>
      <dsp:spPr>
        <a:xfrm>
          <a:off x="0" y="2493745"/>
          <a:ext cx="5641974" cy="2314260"/>
        </a:xfrm>
        <a:prstGeom prst="roundRect">
          <a:avLst/>
        </a:prstGeom>
        <a:solidFill>
          <a:schemeClr val="accent2">
            <a:hueOff val="-1323373"/>
            <a:satOff val="1492"/>
            <a:lumOff val="353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latin typeface="Amasis MT Pro" panose="02040504050005020304" pitchFamily="18" charset="0"/>
            </a:rPr>
            <a:t>20 U.S.C. § 1681 and 34 C.F.R. Part 106 (1972)</a:t>
          </a:r>
        </a:p>
      </dsp:txBody>
      <dsp:txXfrm>
        <a:off x="112973" y="2606718"/>
        <a:ext cx="5416028" cy="20883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E4C747-F586-4E55-A151-C4E16B36A48F}">
      <dsp:nvSpPr>
        <dsp:cNvPr id="0" name=""/>
        <dsp:cNvSpPr/>
      </dsp:nvSpPr>
      <dsp:spPr>
        <a:xfrm>
          <a:off x="0" y="1686"/>
          <a:ext cx="5641974" cy="832066"/>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b="1" u="sng" kern="1200" dirty="0">
              <a:latin typeface="Amasis MT Pro" panose="02040504050005020304" pitchFamily="18" charset="0"/>
            </a:rPr>
            <a:t>Title IX Final Rule</a:t>
          </a:r>
          <a:endParaRPr lang="en-US" sz="3200" kern="1200" dirty="0">
            <a:latin typeface="Amasis MT Pro" panose="02040504050005020304" pitchFamily="18" charset="0"/>
          </a:endParaRPr>
        </a:p>
      </dsp:txBody>
      <dsp:txXfrm>
        <a:off x="40618" y="42304"/>
        <a:ext cx="5560738" cy="750830"/>
      </dsp:txXfrm>
    </dsp:sp>
    <dsp:sp modelId="{43270FFB-96CB-49E4-9A09-4660D6D1EE71}">
      <dsp:nvSpPr>
        <dsp:cNvPr id="0" name=""/>
        <dsp:cNvSpPr/>
      </dsp:nvSpPr>
      <dsp:spPr>
        <a:xfrm>
          <a:off x="0" y="844764"/>
          <a:ext cx="5641974" cy="832066"/>
        </a:xfrm>
        <a:prstGeom prst="roundRect">
          <a:avLst/>
        </a:prstGeom>
        <a:solidFill>
          <a:schemeClr val="accent2">
            <a:hueOff val="-220562"/>
            <a:satOff val="249"/>
            <a:lumOff val="58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latin typeface="Amasis MT Pro" panose="02040504050005020304" pitchFamily="18" charset="0"/>
            </a:rPr>
            <a:t>Issued April 19, 2024 </a:t>
          </a:r>
        </a:p>
      </dsp:txBody>
      <dsp:txXfrm>
        <a:off x="40618" y="885382"/>
        <a:ext cx="5560738" cy="750830"/>
      </dsp:txXfrm>
    </dsp:sp>
    <dsp:sp modelId="{8879FC0E-82E5-4E19-B0C0-2AC8F2B5C897}">
      <dsp:nvSpPr>
        <dsp:cNvPr id="0" name=""/>
        <dsp:cNvSpPr/>
      </dsp:nvSpPr>
      <dsp:spPr>
        <a:xfrm>
          <a:off x="0" y="1687841"/>
          <a:ext cx="5641974" cy="832066"/>
        </a:xfrm>
        <a:prstGeom prst="roundRect">
          <a:avLst/>
        </a:prstGeom>
        <a:solidFill>
          <a:schemeClr val="accent2">
            <a:hueOff val="-441124"/>
            <a:satOff val="497"/>
            <a:lumOff val="117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Amasis MT Pro" panose="02040504050005020304" pitchFamily="18" charset="0"/>
            </a:rPr>
            <a:t>Effective and enforceable August 1, 2024</a:t>
          </a:r>
        </a:p>
      </dsp:txBody>
      <dsp:txXfrm>
        <a:off x="40618" y="1728459"/>
        <a:ext cx="5560738" cy="750830"/>
      </dsp:txXfrm>
    </dsp:sp>
    <dsp:sp modelId="{AA31D8A2-59CD-4A25-9EB3-887C5556D3BB}">
      <dsp:nvSpPr>
        <dsp:cNvPr id="0" name=""/>
        <dsp:cNvSpPr/>
      </dsp:nvSpPr>
      <dsp:spPr>
        <a:xfrm>
          <a:off x="0" y="2530918"/>
          <a:ext cx="5641974" cy="832066"/>
        </a:xfrm>
        <a:prstGeom prst="roundRect">
          <a:avLst/>
        </a:prstGeom>
        <a:solidFill>
          <a:schemeClr val="accent2">
            <a:hueOff val="-661686"/>
            <a:satOff val="746"/>
            <a:lumOff val="176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Amasis MT Pro" panose="02040504050005020304" pitchFamily="18" charset="0"/>
            </a:rPr>
            <a:t>Applies exclusively to incidents occurring on or after August 1, 2024 </a:t>
          </a:r>
        </a:p>
      </dsp:txBody>
      <dsp:txXfrm>
        <a:off x="40618" y="2571536"/>
        <a:ext cx="5560738" cy="750830"/>
      </dsp:txXfrm>
    </dsp:sp>
    <dsp:sp modelId="{BA448B75-2AF7-4D15-BCE7-AE2B5D75FB38}">
      <dsp:nvSpPr>
        <dsp:cNvPr id="0" name=""/>
        <dsp:cNvSpPr/>
      </dsp:nvSpPr>
      <dsp:spPr>
        <a:xfrm>
          <a:off x="0" y="3373996"/>
          <a:ext cx="5641974" cy="832066"/>
        </a:xfrm>
        <a:prstGeom prst="roundRect">
          <a:avLst/>
        </a:prstGeom>
        <a:solidFill>
          <a:schemeClr val="accent2">
            <a:hueOff val="-882249"/>
            <a:satOff val="995"/>
            <a:lumOff val="235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Amasis MT Pro" panose="02040504050005020304" pitchFamily="18" charset="0"/>
            </a:rPr>
            <a:t>2024 is a blend of the 2011 Dear Colleague Letter, 2020 Regulations, and new approaches </a:t>
          </a:r>
        </a:p>
      </dsp:txBody>
      <dsp:txXfrm>
        <a:off x="40618" y="3414614"/>
        <a:ext cx="5560738" cy="750830"/>
      </dsp:txXfrm>
    </dsp:sp>
    <dsp:sp modelId="{DC613AED-ECE7-48B5-A4F7-5C0CF3AD8EBB}">
      <dsp:nvSpPr>
        <dsp:cNvPr id="0" name=""/>
        <dsp:cNvSpPr/>
      </dsp:nvSpPr>
      <dsp:spPr>
        <a:xfrm>
          <a:off x="0" y="4217073"/>
          <a:ext cx="5641974" cy="832066"/>
        </a:xfrm>
        <a:prstGeom prst="roundRect">
          <a:avLst/>
        </a:prstGeom>
        <a:solidFill>
          <a:schemeClr val="accent2">
            <a:hueOff val="-1102811"/>
            <a:satOff val="1243"/>
            <a:lumOff val="294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latin typeface="Amasis MT Pro" panose="02040504050005020304" pitchFamily="18" charset="0"/>
            </a:rPr>
            <a:t>1561 pages total (1504 Preamble and 57 Regulations)</a:t>
          </a:r>
        </a:p>
      </dsp:txBody>
      <dsp:txXfrm>
        <a:off x="40618" y="4257691"/>
        <a:ext cx="5560738" cy="750830"/>
      </dsp:txXfrm>
    </dsp:sp>
    <dsp:sp modelId="{B5BE1048-09FB-415D-9681-120B6D96D0D1}">
      <dsp:nvSpPr>
        <dsp:cNvPr id="0" name=""/>
        <dsp:cNvSpPr/>
      </dsp:nvSpPr>
      <dsp:spPr>
        <a:xfrm>
          <a:off x="0" y="5060150"/>
          <a:ext cx="5641974" cy="832066"/>
        </a:xfrm>
        <a:prstGeom prst="roundRect">
          <a:avLst/>
        </a:prstGeom>
        <a:solidFill>
          <a:schemeClr val="accent2">
            <a:hueOff val="-1323373"/>
            <a:satOff val="1492"/>
            <a:lumOff val="353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Amasis MT Pro" panose="02040504050005020304" pitchFamily="18" charset="0"/>
            </a:rPr>
            <a:t>More flexibility for Schools/LEAs in how to structure and staff resolution processes</a:t>
          </a:r>
        </a:p>
      </dsp:txBody>
      <dsp:txXfrm>
        <a:off x="40618" y="5100768"/>
        <a:ext cx="5560738" cy="7508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26B69D-B23B-4BA4-97DA-7C6C1787C659}">
      <dsp:nvSpPr>
        <dsp:cNvPr id="0" name=""/>
        <dsp:cNvSpPr/>
      </dsp:nvSpPr>
      <dsp:spPr>
        <a:xfrm>
          <a:off x="0" y="600"/>
          <a:ext cx="5641974"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86725B-6591-401C-B853-2B593BEB46B3}">
      <dsp:nvSpPr>
        <dsp:cNvPr id="0" name=""/>
        <dsp:cNvSpPr/>
      </dsp:nvSpPr>
      <dsp:spPr>
        <a:xfrm>
          <a:off x="0" y="600"/>
          <a:ext cx="5641974" cy="984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kern="1200" dirty="0">
              <a:latin typeface="Amasis MT Pro" panose="02040504050005020304" pitchFamily="18" charset="0"/>
            </a:rPr>
            <a:t>Title IX Coordinator</a:t>
          </a:r>
        </a:p>
      </dsp:txBody>
      <dsp:txXfrm>
        <a:off x="0" y="600"/>
        <a:ext cx="5641974" cy="984009"/>
      </dsp:txXfrm>
    </dsp:sp>
    <dsp:sp modelId="{449858BF-6D97-4C2F-A96C-D3B8368748DD}">
      <dsp:nvSpPr>
        <dsp:cNvPr id="0" name=""/>
        <dsp:cNvSpPr/>
      </dsp:nvSpPr>
      <dsp:spPr>
        <a:xfrm>
          <a:off x="0" y="984610"/>
          <a:ext cx="5641974" cy="0"/>
        </a:xfrm>
        <a:prstGeom prst="line">
          <a:avLst/>
        </a:prstGeom>
        <a:solidFill>
          <a:schemeClr val="accent2">
            <a:hueOff val="-330843"/>
            <a:satOff val="373"/>
            <a:lumOff val="882"/>
            <a:alphaOff val="0"/>
          </a:schemeClr>
        </a:solidFill>
        <a:ln w="15875" cap="flat" cmpd="sng" algn="ctr">
          <a:solidFill>
            <a:schemeClr val="accent2">
              <a:hueOff val="-330843"/>
              <a:satOff val="373"/>
              <a:lumOff val="88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412691C-ACD5-49EA-803A-2CFC9768E701}">
      <dsp:nvSpPr>
        <dsp:cNvPr id="0" name=""/>
        <dsp:cNvSpPr/>
      </dsp:nvSpPr>
      <dsp:spPr>
        <a:xfrm>
          <a:off x="0" y="984610"/>
          <a:ext cx="5641974" cy="984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kern="1200" dirty="0">
              <a:latin typeface="Amasis MT Pro" panose="02040504050005020304" pitchFamily="18" charset="0"/>
            </a:rPr>
            <a:t>Investigator</a:t>
          </a:r>
        </a:p>
      </dsp:txBody>
      <dsp:txXfrm>
        <a:off x="0" y="984610"/>
        <a:ext cx="5641974" cy="984009"/>
      </dsp:txXfrm>
    </dsp:sp>
    <dsp:sp modelId="{75CD3472-3DF3-4CE3-9880-8A7FF70BFD01}">
      <dsp:nvSpPr>
        <dsp:cNvPr id="0" name=""/>
        <dsp:cNvSpPr/>
      </dsp:nvSpPr>
      <dsp:spPr>
        <a:xfrm>
          <a:off x="0" y="1968620"/>
          <a:ext cx="5641974" cy="0"/>
        </a:xfrm>
        <a:prstGeom prst="line">
          <a:avLst/>
        </a:prstGeom>
        <a:solidFill>
          <a:schemeClr val="accent2">
            <a:hueOff val="-661686"/>
            <a:satOff val="746"/>
            <a:lumOff val="1765"/>
            <a:alphaOff val="0"/>
          </a:schemeClr>
        </a:solidFill>
        <a:ln w="15875" cap="flat" cmpd="sng" algn="ctr">
          <a:solidFill>
            <a:schemeClr val="accent2">
              <a:hueOff val="-661686"/>
              <a:satOff val="746"/>
              <a:lumOff val="176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E62469-C0D8-44C4-9B5E-E15AFED0D3BB}">
      <dsp:nvSpPr>
        <dsp:cNvPr id="0" name=""/>
        <dsp:cNvSpPr/>
      </dsp:nvSpPr>
      <dsp:spPr>
        <a:xfrm>
          <a:off x="0" y="1968620"/>
          <a:ext cx="5641974" cy="984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kern="1200" dirty="0">
              <a:latin typeface="Amasis MT Pro" panose="02040504050005020304" pitchFamily="18" charset="0"/>
            </a:rPr>
            <a:t>Decision maker</a:t>
          </a:r>
        </a:p>
      </dsp:txBody>
      <dsp:txXfrm>
        <a:off x="0" y="1968620"/>
        <a:ext cx="5641974" cy="984009"/>
      </dsp:txXfrm>
    </dsp:sp>
    <dsp:sp modelId="{5471164C-6026-4BE4-B4DC-2F5AFF2B3C62}">
      <dsp:nvSpPr>
        <dsp:cNvPr id="0" name=""/>
        <dsp:cNvSpPr/>
      </dsp:nvSpPr>
      <dsp:spPr>
        <a:xfrm>
          <a:off x="0" y="2952629"/>
          <a:ext cx="5641974" cy="0"/>
        </a:xfrm>
        <a:prstGeom prst="line">
          <a:avLst/>
        </a:prstGeom>
        <a:solidFill>
          <a:schemeClr val="accent2">
            <a:hueOff val="-992530"/>
            <a:satOff val="1119"/>
            <a:lumOff val="2647"/>
            <a:alphaOff val="0"/>
          </a:schemeClr>
        </a:solidFill>
        <a:ln w="15875" cap="flat" cmpd="sng" algn="ctr">
          <a:solidFill>
            <a:schemeClr val="accent2">
              <a:hueOff val="-992530"/>
              <a:satOff val="1119"/>
              <a:lumOff val="264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8D92CCE-C587-4A7C-8A02-DB0B4B23331D}">
      <dsp:nvSpPr>
        <dsp:cNvPr id="0" name=""/>
        <dsp:cNvSpPr/>
      </dsp:nvSpPr>
      <dsp:spPr>
        <a:xfrm>
          <a:off x="0" y="2952629"/>
          <a:ext cx="5641974" cy="984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kern="1200" dirty="0">
              <a:latin typeface="Amasis MT Pro" panose="02040504050005020304" pitchFamily="18" charset="0"/>
            </a:rPr>
            <a:t>Informal resolution facilitator</a:t>
          </a:r>
        </a:p>
      </dsp:txBody>
      <dsp:txXfrm>
        <a:off x="0" y="2952629"/>
        <a:ext cx="5641974" cy="984009"/>
      </dsp:txXfrm>
    </dsp:sp>
    <dsp:sp modelId="{B7F14759-95ED-49E8-9A57-BF1512E26E4F}">
      <dsp:nvSpPr>
        <dsp:cNvPr id="0" name=""/>
        <dsp:cNvSpPr/>
      </dsp:nvSpPr>
      <dsp:spPr>
        <a:xfrm>
          <a:off x="0" y="3936639"/>
          <a:ext cx="5641974" cy="0"/>
        </a:xfrm>
        <a:prstGeom prst="line">
          <a:avLst/>
        </a:prstGeom>
        <a:solidFill>
          <a:schemeClr val="accent2">
            <a:hueOff val="-1323373"/>
            <a:satOff val="1492"/>
            <a:lumOff val="3530"/>
            <a:alphaOff val="0"/>
          </a:schemeClr>
        </a:solidFill>
        <a:ln w="15875" cap="flat" cmpd="sng" algn="ctr">
          <a:solidFill>
            <a:schemeClr val="accent2">
              <a:hueOff val="-1323373"/>
              <a:satOff val="1492"/>
              <a:lumOff val="353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E936C0A-30BD-4898-95F8-01C41378E00A}">
      <dsp:nvSpPr>
        <dsp:cNvPr id="0" name=""/>
        <dsp:cNvSpPr/>
      </dsp:nvSpPr>
      <dsp:spPr>
        <a:xfrm>
          <a:off x="0" y="3936639"/>
          <a:ext cx="5641974" cy="984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kern="1200" dirty="0">
              <a:latin typeface="Amasis MT Pro" panose="02040504050005020304" pitchFamily="18" charset="0"/>
            </a:rPr>
            <a:t>Appeal decision-maker </a:t>
          </a:r>
        </a:p>
      </dsp:txBody>
      <dsp:txXfrm>
        <a:off x="0" y="3936639"/>
        <a:ext cx="5641974" cy="98400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B0A2A6-2A21-49F7-B520-9A796F25D715}">
      <dsp:nvSpPr>
        <dsp:cNvPr id="0" name=""/>
        <dsp:cNvSpPr/>
      </dsp:nvSpPr>
      <dsp:spPr>
        <a:xfrm>
          <a:off x="2346673" y="576144"/>
          <a:ext cx="445546" cy="91440"/>
        </a:xfrm>
        <a:custGeom>
          <a:avLst/>
          <a:gdLst/>
          <a:ahLst/>
          <a:cxnLst/>
          <a:rect l="0" t="0" r="0" b="0"/>
          <a:pathLst>
            <a:path>
              <a:moveTo>
                <a:pt x="0" y="45720"/>
              </a:moveTo>
              <a:lnTo>
                <a:pt x="445546"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557543" y="619484"/>
        <a:ext cx="23807" cy="4761"/>
      </dsp:txXfrm>
    </dsp:sp>
    <dsp:sp modelId="{FBC71B3E-D7E1-4AE1-AD17-FE577A903398}">
      <dsp:nvSpPr>
        <dsp:cNvPr id="0" name=""/>
        <dsp:cNvSpPr/>
      </dsp:nvSpPr>
      <dsp:spPr>
        <a:xfrm>
          <a:off x="278273" y="804"/>
          <a:ext cx="2070200" cy="1242120"/>
        </a:xfrm>
        <a:prstGeom prst="rect">
          <a:avLst/>
        </a:prstGeom>
        <a:gradFill rotWithShape="0">
          <a:gsLst>
            <a:gs pos="0">
              <a:schemeClr val="accent1">
                <a:hueOff val="0"/>
                <a:satOff val="0"/>
                <a:lumOff val="0"/>
                <a:alphaOff val="0"/>
                <a:tint val="100000"/>
                <a:shade val="85000"/>
                <a:satMod val="100000"/>
                <a:lumMod val="100000"/>
              </a:schemeClr>
            </a:gs>
            <a:gs pos="100000">
              <a:schemeClr val="accent1">
                <a:hueOff val="0"/>
                <a:satOff val="0"/>
                <a:lumOff val="0"/>
                <a:alphaOff val="0"/>
                <a:tint val="90000"/>
                <a:shade val="100000"/>
                <a:satMod val="150000"/>
                <a:lumMod val="100000"/>
              </a:schemeClr>
            </a:gs>
          </a:gsLst>
          <a:path path="circle">
            <a:fillToRect l="100000" t="100000" r="100000" b="100000"/>
          </a:path>
        </a:gradFill>
        <a:ln>
          <a:noFill/>
        </a:ln>
        <a:effectLst>
          <a:outerShdw blurRad="50800" dist="12700" dir="5400000" algn="ctr"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442" tIns="106481" rIns="101442" bIns="106481" numCol="1" spcCol="1270" anchor="ctr" anchorCtr="0">
          <a:noAutofit/>
        </a:bodyPr>
        <a:lstStyle/>
        <a:p>
          <a:pPr marL="0" lvl="0" indent="0" algn="ctr" defTabSz="933450">
            <a:lnSpc>
              <a:spcPct val="90000"/>
            </a:lnSpc>
            <a:spcBef>
              <a:spcPct val="0"/>
            </a:spcBef>
            <a:spcAft>
              <a:spcPct val="35000"/>
            </a:spcAft>
            <a:buNone/>
            <a:defRPr cap="all"/>
          </a:pPr>
          <a:r>
            <a:rPr lang="en-US" sz="2100" kern="1200"/>
            <a:t>1. Notice of Allegations</a:t>
          </a:r>
        </a:p>
      </dsp:txBody>
      <dsp:txXfrm>
        <a:off x="278273" y="804"/>
        <a:ext cx="2070200" cy="1242120"/>
      </dsp:txXfrm>
    </dsp:sp>
    <dsp:sp modelId="{D7C5C7E5-ACCF-4E26-96EF-ED8E5A2BB840}">
      <dsp:nvSpPr>
        <dsp:cNvPr id="0" name=""/>
        <dsp:cNvSpPr/>
      </dsp:nvSpPr>
      <dsp:spPr>
        <a:xfrm>
          <a:off x="4893019" y="576144"/>
          <a:ext cx="445546" cy="91440"/>
        </a:xfrm>
        <a:custGeom>
          <a:avLst/>
          <a:gdLst/>
          <a:ahLst/>
          <a:cxnLst/>
          <a:rect l="0" t="0" r="0" b="0"/>
          <a:pathLst>
            <a:path>
              <a:moveTo>
                <a:pt x="0" y="45720"/>
              </a:moveTo>
              <a:lnTo>
                <a:pt x="445546"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103889" y="619484"/>
        <a:ext cx="23807" cy="4761"/>
      </dsp:txXfrm>
    </dsp:sp>
    <dsp:sp modelId="{8480438A-9322-4A6F-B446-D5C8F6349F3E}">
      <dsp:nvSpPr>
        <dsp:cNvPr id="0" name=""/>
        <dsp:cNvSpPr/>
      </dsp:nvSpPr>
      <dsp:spPr>
        <a:xfrm>
          <a:off x="2824619" y="804"/>
          <a:ext cx="2070200" cy="1242120"/>
        </a:xfrm>
        <a:prstGeom prst="rect">
          <a:avLst/>
        </a:prstGeom>
        <a:gradFill rotWithShape="0">
          <a:gsLst>
            <a:gs pos="0">
              <a:schemeClr val="accent1">
                <a:hueOff val="0"/>
                <a:satOff val="0"/>
                <a:lumOff val="0"/>
                <a:alphaOff val="0"/>
                <a:tint val="100000"/>
                <a:shade val="85000"/>
                <a:satMod val="100000"/>
                <a:lumMod val="100000"/>
              </a:schemeClr>
            </a:gs>
            <a:gs pos="100000">
              <a:schemeClr val="accent1">
                <a:hueOff val="0"/>
                <a:satOff val="0"/>
                <a:lumOff val="0"/>
                <a:alphaOff val="0"/>
                <a:tint val="90000"/>
                <a:shade val="100000"/>
                <a:satMod val="150000"/>
                <a:lumMod val="100000"/>
              </a:schemeClr>
            </a:gs>
          </a:gsLst>
          <a:path path="circle">
            <a:fillToRect l="100000" t="100000" r="100000" b="100000"/>
          </a:path>
        </a:gradFill>
        <a:ln>
          <a:noFill/>
        </a:ln>
        <a:effectLst>
          <a:outerShdw blurRad="50800" dist="12700" dir="5400000" algn="ctr"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442" tIns="106481" rIns="101442" bIns="106481" numCol="1" spcCol="1270" anchor="ctr" anchorCtr="0">
          <a:noAutofit/>
        </a:bodyPr>
        <a:lstStyle/>
        <a:p>
          <a:pPr marL="0" lvl="0" indent="0" algn="ctr" defTabSz="933450">
            <a:lnSpc>
              <a:spcPct val="90000"/>
            </a:lnSpc>
            <a:spcBef>
              <a:spcPct val="0"/>
            </a:spcBef>
            <a:spcAft>
              <a:spcPct val="35000"/>
            </a:spcAft>
            <a:buNone/>
            <a:defRPr cap="all"/>
          </a:pPr>
          <a:r>
            <a:rPr lang="en-US" sz="2100" kern="1200"/>
            <a:t>3. Complaint investigation</a:t>
          </a:r>
        </a:p>
      </dsp:txBody>
      <dsp:txXfrm>
        <a:off x="2824619" y="804"/>
        <a:ext cx="2070200" cy="1242120"/>
      </dsp:txXfrm>
    </dsp:sp>
    <dsp:sp modelId="{F9CBF39E-C867-4319-ABAC-046A3014279A}">
      <dsp:nvSpPr>
        <dsp:cNvPr id="0" name=""/>
        <dsp:cNvSpPr/>
      </dsp:nvSpPr>
      <dsp:spPr>
        <a:xfrm>
          <a:off x="7439366" y="576144"/>
          <a:ext cx="445546" cy="91440"/>
        </a:xfrm>
        <a:custGeom>
          <a:avLst/>
          <a:gdLst/>
          <a:ahLst/>
          <a:cxnLst/>
          <a:rect l="0" t="0" r="0" b="0"/>
          <a:pathLst>
            <a:path>
              <a:moveTo>
                <a:pt x="0" y="45720"/>
              </a:moveTo>
              <a:lnTo>
                <a:pt x="445546"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650235" y="619484"/>
        <a:ext cx="23807" cy="4761"/>
      </dsp:txXfrm>
    </dsp:sp>
    <dsp:sp modelId="{456603CB-F96F-4612-8E52-3D9F6043EF14}">
      <dsp:nvSpPr>
        <dsp:cNvPr id="0" name=""/>
        <dsp:cNvSpPr/>
      </dsp:nvSpPr>
      <dsp:spPr>
        <a:xfrm>
          <a:off x="5370966" y="804"/>
          <a:ext cx="2070200" cy="1242120"/>
        </a:xfrm>
        <a:prstGeom prst="rect">
          <a:avLst/>
        </a:prstGeom>
        <a:gradFill rotWithShape="0">
          <a:gsLst>
            <a:gs pos="0">
              <a:schemeClr val="accent1">
                <a:hueOff val="0"/>
                <a:satOff val="0"/>
                <a:lumOff val="0"/>
                <a:alphaOff val="0"/>
                <a:tint val="100000"/>
                <a:shade val="85000"/>
                <a:satMod val="100000"/>
                <a:lumMod val="100000"/>
              </a:schemeClr>
            </a:gs>
            <a:gs pos="100000">
              <a:schemeClr val="accent1">
                <a:hueOff val="0"/>
                <a:satOff val="0"/>
                <a:lumOff val="0"/>
                <a:alphaOff val="0"/>
                <a:tint val="90000"/>
                <a:shade val="100000"/>
                <a:satMod val="150000"/>
                <a:lumMod val="100000"/>
              </a:schemeClr>
            </a:gs>
          </a:gsLst>
          <a:path path="circle">
            <a:fillToRect l="100000" t="100000" r="100000" b="100000"/>
          </a:path>
        </a:gradFill>
        <a:ln>
          <a:noFill/>
        </a:ln>
        <a:effectLst>
          <a:outerShdw blurRad="50800" dist="12700" dir="5400000" algn="ctr"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442" tIns="106481" rIns="101442" bIns="106481" numCol="1" spcCol="1270" anchor="ctr" anchorCtr="0">
          <a:noAutofit/>
        </a:bodyPr>
        <a:lstStyle/>
        <a:p>
          <a:pPr marL="0" lvl="0" indent="0" algn="ctr" defTabSz="933450">
            <a:lnSpc>
              <a:spcPct val="90000"/>
            </a:lnSpc>
            <a:spcBef>
              <a:spcPct val="0"/>
            </a:spcBef>
            <a:spcAft>
              <a:spcPct val="35000"/>
            </a:spcAft>
            <a:buNone/>
            <a:defRPr cap="all"/>
          </a:pPr>
          <a:r>
            <a:rPr lang="en-US" sz="2100" kern="1200"/>
            <a:t>4. Determination</a:t>
          </a:r>
        </a:p>
      </dsp:txBody>
      <dsp:txXfrm>
        <a:off x="5370966" y="804"/>
        <a:ext cx="2070200" cy="1242120"/>
      </dsp:txXfrm>
    </dsp:sp>
    <dsp:sp modelId="{06FC77C1-442D-455F-A496-300C8AABD4D2}">
      <dsp:nvSpPr>
        <dsp:cNvPr id="0" name=""/>
        <dsp:cNvSpPr/>
      </dsp:nvSpPr>
      <dsp:spPr>
        <a:xfrm>
          <a:off x="1313373" y="1241124"/>
          <a:ext cx="7639038" cy="445546"/>
        </a:xfrm>
        <a:custGeom>
          <a:avLst/>
          <a:gdLst/>
          <a:ahLst/>
          <a:cxnLst/>
          <a:rect l="0" t="0" r="0" b="0"/>
          <a:pathLst>
            <a:path>
              <a:moveTo>
                <a:pt x="7639038" y="0"/>
              </a:moveTo>
              <a:lnTo>
                <a:pt x="7639038" y="239873"/>
              </a:lnTo>
              <a:lnTo>
                <a:pt x="0" y="239873"/>
              </a:lnTo>
              <a:lnTo>
                <a:pt x="0" y="445546"/>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941546" y="1461517"/>
        <a:ext cx="382693" cy="4761"/>
      </dsp:txXfrm>
    </dsp:sp>
    <dsp:sp modelId="{F7655226-4B02-4C87-BC20-E800FEC22C58}">
      <dsp:nvSpPr>
        <dsp:cNvPr id="0" name=""/>
        <dsp:cNvSpPr/>
      </dsp:nvSpPr>
      <dsp:spPr>
        <a:xfrm>
          <a:off x="7917312" y="804"/>
          <a:ext cx="2070200" cy="1242120"/>
        </a:xfrm>
        <a:prstGeom prst="rect">
          <a:avLst/>
        </a:prstGeom>
        <a:gradFill rotWithShape="0">
          <a:gsLst>
            <a:gs pos="0">
              <a:schemeClr val="accent1">
                <a:hueOff val="0"/>
                <a:satOff val="0"/>
                <a:lumOff val="0"/>
                <a:alphaOff val="0"/>
                <a:tint val="100000"/>
                <a:shade val="85000"/>
                <a:satMod val="100000"/>
                <a:lumMod val="100000"/>
              </a:schemeClr>
            </a:gs>
            <a:gs pos="100000">
              <a:schemeClr val="accent1">
                <a:hueOff val="0"/>
                <a:satOff val="0"/>
                <a:lumOff val="0"/>
                <a:alphaOff val="0"/>
                <a:tint val="90000"/>
                <a:shade val="100000"/>
                <a:satMod val="150000"/>
                <a:lumMod val="100000"/>
              </a:schemeClr>
            </a:gs>
          </a:gsLst>
          <a:path path="circle">
            <a:fillToRect l="100000" t="100000" r="100000" b="100000"/>
          </a:path>
        </a:gradFill>
        <a:ln>
          <a:noFill/>
        </a:ln>
        <a:effectLst>
          <a:outerShdw blurRad="50800" dist="12700" dir="5400000" algn="ctr"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442" tIns="106481" rIns="101442" bIns="106481" numCol="1" spcCol="1270" anchor="ctr" anchorCtr="0">
          <a:noAutofit/>
        </a:bodyPr>
        <a:lstStyle/>
        <a:p>
          <a:pPr marL="0" lvl="0" indent="0" algn="ctr" defTabSz="933450">
            <a:lnSpc>
              <a:spcPct val="90000"/>
            </a:lnSpc>
            <a:spcBef>
              <a:spcPct val="0"/>
            </a:spcBef>
            <a:spcAft>
              <a:spcPct val="35000"/>
            </a:spcAft>
            <a:buNone/>
            <a:defRPr cap="all"/>
          </a:pPr>
          <a:r>
            <a:rPr lang="en-US" sz="2100" kern="1200" dirty="0"/>
            <a:t>5. Appeal (maybe)</a:t>
          </a:r>
        </a:p>
      </dsp:txBody>
      <dsp:txXfrm>
        <a:off x="7917312" y="804"/>
        <a:ext cx="2070200" cy="1242120"/>
      </dsp:txXfrm>
    </dsp:sp>
    <dsp:sp modelId="{4DD4BF7F-7BDF-4906-919B-928FC8FACFA4}">
      <dsp:nvSpPr>
        <dsp:cNvPr id="0" name=""/>
        <dsp:cNvSpPr/>
      </dsp:nvSpPr>
      <dsp:spPr>
        <a:xfrm>
          <a:off x="2346673" y="2294411"/>
          <a:ext cx="445546" cy="91440"/>
        </a:xfrm>
        <a:custGeom>
          <a:avLst/>
          <a:gdLst/>
          <a:ahLst/>
          <a:cxnLst/>
          <a:rect l="0" t="0" r="0" b="0"/>
          <a:pathLst>
            <a:path>
              <a:moveTo>
                <a:pt x="0" y="45720"/>
              </a:moveTo>
              <a:lnTo>
                <a:pt x="445546"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557543" y="2337750"/>
        <a:ext cx="23807" cy="4761"/>
      </dsp:txXfrm>
    </dsp:sp>
    <dsp:sp modelId="{C745845D-B3AB-42DC-90B9-BB44DBEC13D5}">
      <dsp:nvSpPr>
        <dsp:cNvPr id="0" name=""/>
        <dsp:cNvSpPr/>
      </dsp:nvSpPr>
      <dsp:spPr>
        <a:xfrm>
          <a:off x="278273" y="1719071"/>
          <a:ext cx="2070200" cy="1242120"/>
        </a:xfrm>
        <a:prstGeom prst="rect">
          <a:avLst/>
        </a:prstGeom>
        <a:gradFill rotWithShape="0">
          <a:gsLst>
            <a:gs pos="0">
              <a:schemeClr val="accent1">
                <a:hueOff val="0"/>
                <a:satOff val="0"/>
                <a:lumOff val="0"/>
                <a:alphaOff val="0"/>
                <a:tint val="100000"/>
                <a:shade val="85000"/>
                <a:satMod val="100000"/>
                <a:lumMod val="100000"/>
              </a:schemeClr>
            </a:gs>
            <a:gs pos="100000">
              <a:schemeClr val="accent1">
                <a:hueOff val="0"/>
                <a:satOff val="0"/>
                <a:lumOff val="0"/>
                <a:alphaOff val="0"/>
                <a:tint val="90000"/>
                <a:shade val="100000"/>
                <a:satMod val="150000"/>
                <a:lumMod val="100000"/>
              </a:schemeClr>
            </a:gs>
          </a:gsLst>
          <a:path path="circle">
            <a:fillToRect l="100000" t="100000" r="100000" b="100000"/>
          </a:path>
        </a:gradFill>
        <a:ln>
          <a:noFill/>
        </a:ln>
        <a:effectLst>
          <a:outerShdw blurRad="50800" dist="12700" dir="5400000" algn="ctr"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442" tIns="106481" rIns="101442" bIns="106481" numCol="1" spcCol="1270" anchor="ctr" anchorCtr="0">
          <a:noAutofit/>
        </a:bodyPr>
        <a:lstStyle/>
        <a:p>
          <a:pPr marL="0" lvl="0" indent="0" algn="ctr" defTabSz="933450">
            <a:lnSpc>
              <a:spcPct val="90000"/>
            </a:lnSpc>
            <a:spcBef>
              <a:spcPct val="0"/>
            </a:spcBef>
            <a:spcAft>
              <a:spcPct val="35000"/>
            </a:spcAft>
            <a:buNone/>
            <a:defRPr cap="all"/>
          </a:pPr>
          <a:r>
            <a:rPr lang="en-US" sz="2100" kern="1200"/>
            <a:t>6. Dismissal of Complaint (maybe)</a:t>
          </a:r>
        </a:p>
      </dsp:txBody>
      <dsp:txXfrm>
        <a:off x="278273" y="1719071"/>
        <a:ext cx="2070200" cy="1242120"/>
      </dsp:txXfrm>
    </dsp:sp>
    <dsp:sp modelId="{8DE81F49-67F3-430E-9DC7-7E1D514FA3B5}">
      <dsp:nvSpPr>
        <dsp:cNvPr id="0" name=""/>
        <dsp:cNvSpPr/>
      </dsp:nvSpPr>
      <dsp:spPr>
        <a:xfrm>
          <a:off x="2824619" y="1719071"/>
          <a:ext cx="2070200" cy="1242120"/>
        </a:xfrm>
        <a:prstGeom prst="rect">
          <a:avLst/>
        </a:prstGeom>
        <a:gradFill rotWithShape="0">
          <a:gsLst>
            <a:gs pos="0">
              <a:schemeClr val="accent1">
                <a:hueOff val="0"/>
                <a:satOff val="0"/>
                <a:lumOff val="0"/>
                <a:alphaOff val="0"/>
                <a:tint val="100000"/>
                <a:shade val="85000"/>
                <a:satMod val="100000"/>
                <a:lumMod val="100000"/>
              </a:schemeClr>
            </a:gs>
            <a:gs pos="100000">
              <a:schemeClr val="accent1">
                <a:hueOff val="0"/>
                <a:satOff val="0"/>
                <a:lumOff val="0"/>
                <a:alphaOff val="0"/>
                <a:tint val="90000"/>
                <a:shade val="100000"/>
                <a:satMod val="150000"/>
                <a:lumMod val="100000"/>
              </a:schemeClr>
            </a:gs>
          </a:gsLst>
          <a:path path="circle">
            <a:fillToRect l="100000" t="100000" r="100000" b="100000"/>
          </a:path>
        </a:gradFill>
        <a:ln>
          <a:noFill/>
        </a:ln>
        <a:effectLst>
          <a:outerShdw blurRad="50800" dist="12700" dir="5400000" algn="ctr"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442" tIns="106481" rIns="101442" bIns="106481" numCol="1" spcCol="1270" anchor="ctr" anchorCtr="0">
          <a:noAutofit/>
        </a:bodyPr>
        <a:lstStyle/>
        <a:p>
          <a:pPr marL="0" lvl="0" indent="0" algn="ctr" defTabSz="933450">
            <a:lnSpc>
              <a:spcPct val="90000"/>
            </a:lnSpc>
            <a:spcBef>
              <a:spcPct val="0"/>
            </a:spcBef>
            <a:spcAft>
              <a:spcPct val="35000"/>
            </a:spcAft>
            <a:buNone/>
            <a:defRPr cap="all"/>
          </a:pPr>
          <a:r>
            <a:rPr lang="en-US" sz="2100" kern="1200"/>
            <a:t>7. Informal Resolution (maybe)</a:t>
          </a:r>
        </a:p>
      </dsp:txBody>
      <dsp:txXfrm>
        <a:off x="2824619" y="1719071"/>
        <a:ext cx="2070200" cy="124212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9A5523-3ABB-4C4D-BB13-1BE0ECE23E8B}">
      <dsp:nvSpPr>
        <dsp:cNvPr id="0" name=""/>
        <dsp:cNvSpPr/>
      </dsp:nvSpPr>
      <dsp:spPr>
        <a:xfrm>
          <a:off x="310828" y="112411"/>
          <a:ext cx="959677" cy="959677"/>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D0BC7BF-CCC6-449C-AFF8-099E4E4D5369}">
      <dsp:nvSpPr>
        <dsp:cNvPr id="0" name=""/>
        <dsp:cNvSpPr/>
      </dsp:nvSpPr>
      <dsp:spPr>
        <a:xfrm>
          <a:off x="515350" y="316932"/>
          <a:ext cx="550634" cy="55063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75BDCC0-112C-4777-A693-37F5F7F9EB8A}">
      <dsp:nvSpPr>
        <dsp:cNvPr id="0" name=""/>
        <dsp:cNvSpPr/>
      </dsp:nvSpPr>
      <dsp:spPr>
        <a:xfrm>
          <a:off x="4046" y="1147796"/>
          <a:ext cx="1573242" cy="29341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b="1" kern="1200" dirty="0">
              <a:latin typeface="Amasis MT Pro" panose="02040504050005020304" pitchFamily="18" charset="0"/>
            </a:rPr>
            <a:t>Appoint a Title IX </a:t>
          </a:r>
          <a:r>
            <a:rPr lang="en-US" sz="1600" b="1" kern="1200" dirty="0" err="1">
              <a:latin typeface="Amasis MT Pro" panose="02040504050005020304" pitchFamily="18" charset="0"/>
            </a:rPr>
            <a:t>Coordinator</a:t>
          </a:r>
          <a:r>
            <a:rPr lang="en-US" sz="1600" kern="1200" cap="none" dirty="0" err="1">
              <a:latin typeface="Amasis MT Pro" panose="02040504050005020304" pitchFamily="18" charset="0"/>
            </a:rPr>
            <a:t>Assign</a:t>
          </a:r>
          <a:r>
            <a:rPr lang="en-US" sz="1600" kern="1200" cap="none" dirty="0">
              <a:latin typeface="Amasis MT Pro" panose="02040504050005020304" pitchFamily="18" charset="0"/>
            </a:rPr>
            <a:t> At Least One Staff Member To Take On The Role Of Title IX Coordinator.</a:t>
          </a:r>
          <a:endParaRPr lang="en-US" sz="1600" kern="1200" dirty="0">
            <a:latin typeface="Amasis MT Pro" panose="02040504050005020304" pitchFamily="18" charset="0"/>
          </a:endParaRPr>
        </a:p>
      </dsp:txBody>
      <dsp:txXfrm>
        <a:off x="4046" y="1147796"/>
        <a:ext cx="1573242" cy="2934105"/>
      </dsp:txXfrm>
    </dsp:sp>
    <dsp:sp modelId="{9BC8FAAB-122F-4BFA-9C53-C6B5DC97A84C}">
      <dsp:nvSpPr>
        <dsp:cNvPr id="0" name=""/>
        <dsp:cNvSpPr/>
      </dsp:nvSpPr>
      <dsp:spPr>
        <a:xfrm>
          <a:off x="2159388" y="94779"/>
          <a:ext cx="959677" cy="959677"/>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26A63B4-15CD-4ACD-B7B4-4D431DC0381E}">
      <dsp:nvSpPr>
        <dsp:cNvPr id="0" name=""/>
        <dsp:cNvSpPr/>
      </dsp:nvSpPr>
      <dsp:spPr>
        <a:xfrm>
          <a:off x="2363909" y="299301"/>
          <a:ext cx="550634" cy="55063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234273A-82F1-464A-B04B-3FCB0872B7A6}">
      <dsp:nvSpPr>
        <dsp:cNvPr id="0" name=""/>
        <dsp:cNvSpPr/>
      </dsp:nvSpPr>
      <dsp:spPr>
        <a:xfrm>
          <a:off x="1843229" y="1189681"/>
          <a:ext cx="1573242" cy="30046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b="1" kern="1200" dirty="0">
              <a:latin typeface="Amasis MT Pro" panose="02040504050005020304" pitchFamily="18" charset="0"/>
            </a:rPr>
            <a:t>Adopt, publish and implement a Non-discrimination Policy</a:t>
          </a:r>
          <a:endParaRPr lang="en-US" sz="1600" kern="1200" dirty="0">
            <a:latin typeface="Amasis MT Pro" panose="02040504050005020304" pitchFamily="18" charset="0"/>
          </a:endParaRPr>
        </a:p>
      </dsp:txBody>
      <dsp:txXfrm>
        <a:off x="1843229" y="1189681"/>
        <a:ext cx="1573242" cy="3004631"/>
      </dsp:txXfrm>
    </dsp:sp>
    <dsp:sp modelId="{DCFCB28D-90FA-4070-95E9-9B7226C9AE72}">
      <dsp:nvSpPr>
        <dsp:cNvPr id="0" name=""/>
        <dsp:cNvSpPr/>
      </dsp:nvSpPr>
      <dsp:spPr>
        <a:xfrm>
          <a:off x="4166058" y="159341"/>
          <a:ext cx="959677" cy="959677"/>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9D74053-F665-4E8E-87C6-AC5C95653790}">
      <dsp:nvSpPr>
        <dsp:cNvPr id="0" name=""/>
        <dsp:cNvSpPr/>
      </dsp:nvSpPr>
      <dsp:spPr>
        <a:xfrm>
          <a:off x="4370580" y="363862"/>
          <a:ext cx="550634" cy="55063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D60E49A-49B0-495F-AA59-EAE0E4CDECA5}">
      <dsp:nvSpPr>
        <dsp:cNvPr id="0" name=""/>
        <dsp:cNvSpPr/>
      </dsp:nvSpPr>
      <dsp:spPr>
        <a:xfrm>
          <a:off x="3710542" y="1168233"/>
          <a:ext cx="1889463" cy="2746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b="1" kern="1200" dirty="0">
              <a:latin typeface="Amasis MT Pro" panose="02040504050005020304" pitchFamily="18" charset="0"/>
            </a:rPr>
            <a:t>Provide notice of non-discrimination policy</a:t>
          </a:r>
          <a:endParaRPr lang="en-US" sz="1600" kern="1200" dirty="0">
            <a:latin typeface="Amasis MT Pro" panose="02040504050005020304" pitchFamily="18" charset="0"/>
          </a:endParaRPr>
        </a:p>
      </dsp:txBody>
      <dsp:txXfrm>
        <a:off x="3710542" y="1168233"/>
        <a:ext cx="1889463" cy="2746384"/>
      </dsp:txXfrm>
    </dsp:sp>
    <dsp:sp modelId="{23768DE8-81CB-4FBA-A9BB-EB7E7AC1AFD1}">
      <dsp:nvSpPr>
        <dsp:cNvPr id="0" name=""/>
        <dsp:cNvSpPr/>
      </dsp:nvSpPr>
      <dsp:spPr>
        <a:xfrm>
          <a:off x="6172729" y="93815"/>
          <a:ext cx="959677" cy="959677"/>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920DA3C-20BA-4F88-9149-750CE1BC1B22}">
      <dsp:nvSpPr>
        <dsp:cNvPr id="0" name=""/>
        <dsp:cNvSpPr/>
      </dsp:nvSpPr>
      <dsp:spPr>
        <a:xfrm>
          <a:off x="6377250" y="298337"/>
          <a:ext cx="550634" cy="55063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D385A30-DA8E-48B6-BAFE-90758F46A6E4}">
      <dsp:nvSpPr>
        <dsp:cNvPr id="0" name=""/>
        <dsp:cNvSpPr/>
      </dsp:nvSpPr>
      <dsp:spPr>
        <a:xfrm>
          <a:off x="5865947" y="1092010"/>
          <a:ext cx="1573242" cy="30084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en-US" sz="1800" b="1" kern="1200" dirty="0">
              <a:latin typeface="Amasis MT Pro" panose="02040504050005020304" pitchFamily="18" charset="0"/>
            </a:rPr>
            <a:t>Implement Grievance Procedures</a:t>
          </a:r>
        </a:p>
        <a:p>
          <a:pPr marL="0" lvl="0" indent="0" algn="ctr" defTabSz="800100">
            <a:lnSpc>
              <a:spcPct val="100000"/>
            </a:lnSpc>
            <a:spcBef>
              <a:spcPct val="0"/>
            </a:spcBef>
            <a:spcAft>
              <a:spcPct val="35000"/>
            </a:spcAft>
            <a:buNone/>
            <a:defRPr cap="all"/>
          </a:pPr>
          <a:r>
            <a:rPr lang="en-US" sz="1800" kern="1200" cap="none" dirty="0">
              <a:latin typeface="Amasis MT Pro" panose="02040504050005020304" pitchFamily="18" charset="0"/>
            </a:rPr>
            <a:t>Develop and apply procedures for handling complaints in compliance with 34 CFR Part 106.45</a:t>
          </a:r>
          <a:endParaRPr lang="en-US" sz="1800" kern="1200" dirty="0">
            <a:latin typeface="Amasis MT Pro" panose="02040504050005020304" pitchFamily="18" charset="0"/>
          </a:endParaRPr>
        </a:p>
      </dsp:txBody>
      <dsp:txXfrm>
        <a:off x="5865947" y="1092010"/>
        <a:ext cx="1573242" cy="3008486"/>
      </dsp:txXfrm>
    </dsp:sp>
    <dsp:sp modelId="{84EB1E16-1DA4-492C-A562-5FF2B0FBDE7A}">
      <dsp:nvSpPr>
        <dsp:cNvPr id="0" name=""/>
        <dsp:cNvSpPr/>
      </dsp:nvSpPr>
      <dsp:spPr>
        <a:xfrm>
          <a:off x="8244744" y="74113"/>
          <a:ext cx="959677" cy="959677"/>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CC165DA-51EA-4C87-9F6D-F31DD53D1F18}">
      <dsp:nvSpPr>
        <dsp:cNvPr id="0" name=""/>
        <dsp:cNvSpPr/>
      </dsp:nvSpPr>
      <dsp:spPr>
        <a:xfrm>
          <a:off x="8449265" y="278634"/>
          <a:ext cx="550634" cy="550634"/>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8B7ED9C-8964-4474-9480-FEFA2D29A921}">
      <dsp:nvSpPr>
        <dsp:cNvPr id="0" name=""/>
        <dsp:cNvSpPr/>
      </dsp:nvSpPr>
      <dsp:spPr>
        <a:xfrm>
          <a:off x="7714506" y="1032902"/>
          <a:ext cx="2020153" cy="30872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en-US" sz="1800" b="1" kern="1200" dirty="0">
              <a:latin typeface="Amasis MT Pro" panose="02040504050005020304" pitchFamily="18" charset="0"/>
            </a:rPr>
            <a:t>Publish Contact Information</a:t>
          </a:r>
          <a:r>
            <a:rPr lang="en-US" sz="1800" kern="1200" dirty="0">
              <a:latin typeface="Amasis MT Pro" panose="02040504050005020304" pitchFamily="18" charset="0"/>
            </a:rPr>
            <a:t>: </a:t>
          </a:r>
          <a:r>
            <a:rPr lang="en-US" sz="1800" kern="1200" cap="none" dirty="0">
              <a:latin typeface="Amasis MT Pro" panose="02040504050005020304" pitchFamily="18" charset="0"/>
            </a:rPr>
            <a:t>Make The Title IX Coordinator’s Contact Details Readily Available</a:t>
          </a:r>
          <a:r>
            <a:rPr lang="en-US" sz="1800" kern="1200" cap="none" dirty="0"/>
            <a:t>.</a:t>
          </a:r>
          <a:endParaRPr lang="en-US" sz="1800" kern="1200" dirty="0"/>
        </a:p>
      </dsp:txBody>
      <dsp:txXfrm>
        <a:off x="7714506" y="1032902"/>
        <a:ext cx="2020153" cy="3087296"/>
      </dsp:txXfrm>
    </dsp:sp>
    <dsp:sp modelId="{07E52512-58DD-41AE-9B0C-EFB0F305A19A}">
      <dsp:nvSpPr>
        <dsp:cNvPr id="0" name=""/>
        <dsp:cNvSpPr/>
      </dsp:nvSpPr>
      <dsp:spPr>
        <a:xfrm>
          <a:off x="10316759" y="61289"/>
          <a:ext cx="959677" cy="959677"/>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33B459-CF4A-480E-A47F-483E9F660148}">
      <dsp:nvSpPr>
        <dsp:cNvPr id="0" name=""/>
        <dsp:cNvSpPr/>
      </dsp:nvSpPr>
      <dsp:spPr>
        <a:xfrm>
          <a:off x="10521280" y="265810"/>
          <a:ext cx="550634" cy="550634"/>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FA415A2-FFE0-46F3-94AB-FD700F98F4E0}">
      <dsp:nvSpPr>
        <dsp:cNvPr id="0" name=""/>
        <dsp:cNvSpPr/>
      </dsp:nvSpPr>
      <dsp:spPr>
        <a:xfrm>
          <a:off x="10009977" y="994430"/>
          <a:ext cx="1573242" cy="31385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en-US" sz="1500" b="1" kern="1200" dirty="0">
              <a:latin typeface="Amasis MT Pro" panose="02040504050005020304" pitchFamily="18" charset="0"/>
            </a:rPr>
            <a:t>Publish Reporting and grievance procedures</a:t>
          </a:r>
          <a:r>
            <a:rPr lang="en-US" sz="1500" kern="1200" dirty="0">
              <a:latin typeface="Amasis MT Pro" panose="02040504050005020304" pitchFamily="18" charset="0"/>
            </a:rPr>
            <a:t>: </a:t>
          </a:r>
        </a:p>
        <a:p>
          <a:pPr marL="0" lvl="0" indent="0" algn="ctr" defTabSz="666750">
            <a:lnSpc>
              <a:spcPct val="100000"/>
            </a:lnSpc>
            <a:spcBef>
              <a:spcPct val="0"/>
            </a:spcBef>
            <a:spcAft>
              <a:spcPct val="35000"/>
            </a:spcAft>
            <a:buNone/>
            <a:defRPr cap="all"/>
          </a:pPr>
          <a:r>
            <a:rPr lang="en-US" sz="1500" kern="1200" cap="none" dirty="0">
              <a:latin typeface="Amasis MT Pro" panose="02040504050005020304" pitchFamily="18" charset="0"/>
            </a:rPr>
            <a:t>Offer Clear Instructions On How To Report Behavior That Could Be Considered Sex Discrimination Or Harassment Based On Sex.</a:t>
          </a:r>
          <a:endParaRPr lang="en-US" sz="1500" kern="1200" dirty="0">
            <a:latin typeface="Amasis MT Pro" panose="02040504050005020304" pitchFamily="18" charset="0"/>
          </a:endParaRPr>
        </a:p>
      </dsp:txBody>
      <dsp:txXfrm>
        <a:off x="10009977" y="994430"/>
        <a:ext cx="1573242" cy="313859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1FE323-770E-472E-AEA3-EDE148BEC8A1}">
      <dsp:nvSpPr>
        <dsp:cNvPr id="0" name=""/>
        <dsp:cNvSpPr/>
      </dsp:nvSpPr>
      <dsp:spPr>
        <a:xfrm>
          <a:off x="0" y="2299"/>
          <a:ext cx="9720262" cy="0"/>
        </a:xfrm>
        <a:prstGeom prst="line">
          <a:avLst/>
        </a:prstGeom>
        <a:solidFill>
          <a:schemeClr val="dk2">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E31855D-D6EB-4440-9226-72599FBD64C5}">
      <dsp:nvSpPr>
        <dsp:cNvPr id="0" name=""/>
        <dsp:cNvSpPr/>
      </dsp:nvSpPr>
      <dsp:spPr>
        <a:xfrm>
          <a:off x="0" y="2299"/>
          <a:ext cx="9720262" cy="391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latin typeface="Amasis MT Pro" panose="02040504050005020304" pitchFamily="18" charset="0"/>
            </a:rPr>
            <a:t>Complainant</a:t>
          </a:r>
          <a:r>
            <a:rPr lang="en-US" sz="1900" kern="1200" dirty="0">
              <a:latin typeface="Amasis MT Pro" panose="02040504050005020304" pitchFamily="18" charset="0"/>
            </a:rPr>
            <a:t> </a:t>
          </a:r>
        </a:p>
      </dsp:txBody>
      <dsp:txXfrm>
        <a:off x="0" y="2299"/>
        <a:ext cx="9720262" cy="391996"/>
      </dsp:txXfrm>
    </dsp:sp>
    <dsp:sp modelId="{B6733119-DAB3-4FDA-BEEB-C8485BC06F07}">
      <dsp:nvSpPr>
        <dsp:cNvPr id="0" name=""/>
        <dsp:cNvSpPr/>
      </dsp:nvSpPr>
      <dsp:spPr>
        <a:xfrm>
          <a:off x="0" y="394296"/>
          <a:ext cx="9720262" cy="0"/>
        </a:xfrm>
        <a:prstGeom prst="line">
          <a:avLst/>
        </a:prstGeom>
        <a:solidFill>
          <a:schemeClr val="dk2">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3D3B7E0-70C9-473F-A122-AB0202783972}">
      <dsp:nvSpPr>
        <dsp:cNvPr id="0" name=""/>
        <dsp:cNvSpPr/>
      </dsp:nvSpPr>
      <dsp:spPr>
        <a:xfrm>
          <a:off x="0" y="394296"/>
          <a:ext cx="9720262" cy="391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latin typeface="Amasis MT Pro" panose="02040504050005020304" pitchFamily="18" charset="0"/>
            </a:rPr>
            <a:t>Complaint</a:t>
          </a:r>
          <a:endParaRPr lang="en-US" sz="1900" kern="1200" dirty="0">
            <a:latin typeface="Amasis MT Pro" panose="02040504050005020304" pitchFamily="18" charset="0"/>
          </a:endParaRPr>
        </a:p>
      </dsp:txBody>
      <dsp:txXfrm>
        <a:off x="0" y="394296"/>
        <a:ext cx="9720262" cy="391996"/>
      </dsp:txXfrm>
    </dsp:sp>
    <dsp:sp modelId="{AE3B9B17-1459-45C6-9242-73C9DF447C52}">
      <dsp:nvSpPr>
        <dsp:cNvPr id="0" name=""/>
        <dsp:cNvSpPr/>
      </dsp:nvSpPr>
      <dsp:spPr>
        <a:xfrm>
          <a:off x="0" y="786292"/>
          <a:ext cx="9720262" cy="0"/>
        </a:xfrm>
        <a:prstGeom prst="line">
          <a:avLst/>
        </a:prstGeom>
        <a:solidFill>
          <a:schemeClr val="dk2">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2CEA47F-441A-4128-941C-5330E2812B82}">
      <dsp:nvSpPr>
        <dsp:cNvPr id="0" name=""/>
        <dsp:cNvSpPr/>
      </dsp:nvSpPr>
      <dsp:spPr>
        <a:xfrm>
          <a:off x="0" y="786292"/>
          <a:ext cx="9720262" cy="391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latin typeface="Amasis MT Pro" panose="02040504050005020304" pitchFamily="18" charset="0"/>
            </a:rPr>
            <a:t>Confidential Employee</a:t>
          </a:r>
        </a:p>
      </dsp:txBody>
      <dsp:txXfrm>
        <a:off x="0" y="786292"/>
        <a:ext cx="9720262" cy="391996"/>
      </dsp:txXfrm>
    </dsp:sp>
    <dsp:sp modelId="{ACC3EA96-5604-483B-B273-977C1EF964DF}">
      <dsp:nvSpPr>
        <dsp:cNvPr id="0" name=""/>
        <dsp:cNvSpPr/>
      </dsp:nvSpPr>
      <dsp:spPr>
        <a:xfrm>
          <a:off x="0" y="1178289"/>
          <a:ext cx="9720262" cy="0"/>
        </a:xfrm>
        <a:prstGeom prst="line">
          <a:avLst/>
        </a:prstGeom>
        <a:solidFill>
          <a:schemeClr val="dk2">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E3DE2B-02ED-49AF-8EBD-283E353607A4}">
      <dsp:nvSpPr>
        <dsp:cNvPr id="0" name=""/>
        <dsp:cNvSpPr/>
      </dsp:nvSpPr>
      <dsp:spPr>
        <a:xfrm>
          <a:off x="0" y="1178289"/>
          <a:ext cx="9720262" cy="391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latin typeface="Amasis MT Pro" panose="02040504050005020304" pitchFamily="18" charset="0"/>
            </a:rPr>
            <a:t>Parental Status</a:t>
          </a:r>
        </a:p>
      </dsp:txBody>
      <dsp:txXfrm>
        <a:off x="0" y="1178289"/>
        <a:ext cx="9720262" cy="391996"/>
      </dsp:txXfrm>
    </dsp:sp>
    <dsp:sp modelId="{4B0BB088-2AFC-4813-9FAF-F06CC4966E20}">
      <dsp:nvSpPr>
        <dsp:cNvPr id="0" name=""/>
        <dsp:cNvSpPr/>
      </dsp:nvSpPr>
      <dsp:spPr>
        <a:xfrm>
          <a:off x="0" y="1570286"/>
          <a:ext cx="9720262" cy="0"/>
        </a:xfrm>
        <a:prstGeom prst="line">
          <a:avLst/>
        </a:prstGeom>
        <a:solidFill>
          <a:schemeClr val="dk2">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85BC95-1825-434F-9357-30FA7518AEA2}">
      <dsp:nvSpPr>
        <dsp:cNvPr id="0" name=""/>
        <dsp:cNvSpPr/>
      </dsp:nvSpPr>
      <dsp:spPr>
        <a:xfrm>
          <a:off x="0" y="1570286"/>
          <a:ext cx="9720262" cy="391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latin typeface="Amasis MT Pro" panose="02040504050005020304" pitchFamily="18" charset="0"/>
            </a:rPr>
            <a:t>Peer Retaliation</a:t>
          </a:r>
        </a:p>
      </dsp:txBody>
      <dsp:txXfrm>
        <a:off x="0" y="1570286"/>
        <a:ext cx="9720262" cy="391996"/>
      </dsp:txXfrm>
    </dsp:sp>
    <dsp:sp modelId="{0F711A3C-1D11-4F32-8E58-44030FA0D8F9}">
      <dsp:nvSpPr>
        <dsp:cNvPr id="0" name=""/>
        <dsp:cNvSpPr/>
      </dsp:nvSpPr>
      <dsp:spPr>
        <a:xfrm>
          <a:off x="0" y="1962283"/>
          <a:ext cx="9720262" cy="0"/>
        </a:xfrm>
        <a:prstGeom prst="line">
          <a:avLst/>
        </a:prstGeom>
        <a:solidFill>
          <a:schemeClr val="dk2">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7565870-BFAF-4EE8-9F92-0E228D2A2CA2}">
      <dsp:nvSpPr>
        <dsp:cNvPr id="0" name=""/>
        <dsp:cNvSpPr/>
      </dsp:nvSpPr>
      <dsp:spPr>
        <a:xfrm>
          <a:off x="0" y="1962283"/>
          <a:ext cx="9720262" cy="391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latin typeface="Amasis MT Pro" panose="02040504050005020304" pitchFamily="18" charset="0"/>
            </a:rPr>
            <a:t>Relevant</a:t>
          </a:r>
          <a:endParaRPr lang="en-US" sz="1900" kern="1200" dirty="0">
            <a:latin typeface="Amasis MT Pro" panose="02040504050005020304" pitchFamily="18" charset="0"/>
          </a:endParaRPr>
        </a:p>
      </dsp:txBody>
      <dsp:txXfrm>
        <a:off x="0" y="1962283"/>
        <a:ext cx="9720262" cy="391996"/>
      </dsp:txXfrm>
    </dsp:sp>
    <dsp:sp modelId="{ED9E6DDB-BE38-4CB5-8EDC-FD791D0A7D0D}">
      <dsp:nvSpPr>
        <dsp:cNvPr id="0" name=""/>
        <dsp:cNvSpPr/>
      </dsp:nvSpPr>
      <dsp:spPr>
        <a:xfrm>
          <a:off x="0" y="2354280"/>
          <a:ext cx="9720262" cy="0"/>
        </a:xfrm>
        <a:prstGeom prst="line">
          <a:avLst/>
        </a:prstGeom>
        <a:solidFill>
          <a:schemeClr val="dk2">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A04D2D-7635-4E0F-9238-EAD683993EC3}">
      <dsp:nvSpPr>
        <dsp:cNvPr id="0" name=""/>
        <dsp:cNvSpPr/>
      </dsp:nvSpPr>
      <dsp:spPr>
        <a:xfrm>
          <a:off x="0" y="2354280"/>
          <a:ext cx="9720262" cy="391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latin typeface="Amasis MT Pro" panose="02040504050005020304" pitchFamily="18" charset="0"/>
            </a:rPr>
            <a:t>Remedies</a:t>
          </a:r>
        </a:p>
      </dsp:txBody>
      <dsp:txXfrm>
        <a:off x="0" y="2354280"/>
        <a:ext cx="9720262" cy="391996"/>
      </dsp:txXfrm>
    </dsp:sp>
    <dsp:sp modelId="{0D0E2BF0-95E2-409E-9728-E2D45D47AAD8}">
      <dsp:nvSpPr>
        <dsp:cNvPr id="0" name=""/>
        <dsp:cNvSpPr/>
      </dsp:nvSpPr>
      <dsp:spPr>
        <a:xfrm>
          <a:off x="0" y="2746277"/>
          <a:ext cx="9720262" cy="0"/>
        </a:xfrm>
        <a:prstGeom prst="line">
          <a:avLst/>
        </a:prstGeom>
        <a:solidFill>
          <a:schemeClr val="dk2">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E720798-B5A3-4B6E-9714-4C18AA1A7D23}">
      <dsp:nvSpPr>
        <dsp:cNvPr id="0" name=""/>
        <dsp:cNvSpPr/>
      </dsp:nvSpPr>
      <dsp:spPr>
        <a:xfrm>
          <a:off x="0" y="2746277"/>
          <a:ext cx="9720262" cy="391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latin typeface="Amasis MT Pro" panose="02040504050005020304" pitchFamily="18" charset="0"/>
            </a:rPr>
            <a:t>Respondent</a:t>
          </a:r>
        </a:p>
      </dsp:txBody>
      <dsp:txXfrm>
        <a:off x="0" y="2746277"/>
        <a:ext cx="9720262" cy="391996"/>
      </dsp:txXfrm>
    </dsp:sp>
    <dsp:sp modelId="{36159F44-22CA-48B0-8F18-EF8170C37FB7}">
      <dsp:nvSpPr>
        <dsp:cNvPr id="0" name=""/>
        <dsp:cNvSpPr/>
      </dsp:nvSpPr>
      <dsp:spPr>
        <a:xfrm>
          <a:off x="0" y="3138274"/>
          <a:ext cx="9720262" cy="0"/>
        </a:xfrm>
        <a:prstGeom prst="line">
          <a:avLst/>
        </a:prstGeom>
        <a:solidFill>
          <a:schemeClr val="dk2">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99D9C5-DBEA-479F-B739-208F54A61F13}">
      <dsp:nvSpPr>
        <dsp:cNvPr id="0" name=""/>
        <dsp:cNvSpPr/>
      </dsp:nvSpPr>
      <dsp:spPr>
        <a:xfrm>
          <a:off x="0" y="3138274"/>
          <a:ext cx="9720262" cy="391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latin typeface="Amasis MT Pro" panose="02040504050005020304" pitchFamily="18" charset="0"/>
            </a:rPr>
            <a:t>Supportive Measures		</a:t>
          </a:r>
        </a:p>
      </dsp:txBody>
      <dsp:txXfrm>
        <a:off x="0" y="3138274"/>
        <a:ext cx="9720262" cy="391996"/>
      </dsp:txXfrm>
    </dsp:sp>
    <dsp:sp modelId="{DCBD656F-50A4-417F-810B-56716BE835B1}">
      <dsp:nvSpPr>
        <dsp:cNvPr id="0" name=""/>
        <dsp:cNvSpPr/>
      </dsp:nvSpPr>
      <dsp:spPr>
        <a:xfrm>
          <a:off x="0" y="3530271"/>
          <a:ext cx="9720262" cy="0"/>
        </a:xfrm>
        <a:prstGeom prst="line">
          <a:avLst/>
        </a:prstGeom>
        <a:solidFill>
          <a:schemeClr val="dk2">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78C8070-CDAA-4514-868D-C6A19501A911}">
      <dsp:nvSpPr>
        <dsp:cNvPr id="0" name=""/>
        <dsp:cNvSpPr/>
      </dsp:nvSpPr>
      <dsp:spPr>
        <a:xfrm>
          <a:off x="0" y="3530271"/>
          <a:ext cx="9720262" cy="391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latin typeface="Amasis MT Pro" panose="02040504050005020304" pitchFamily="18" charset="0"/>
            </a:rPr>
            <a:t>Sexual Harassment	</a:t>
          </a:r>
        </a:p>
      </dsp:txBody>
      <dsp:txXfrm>
        <a:off x="0" y="3530271"/>
        <a:ext cx="9720262" cy="391996"/>
      </dsp:txXfrm>
    </dsp:sp>
    <dsp:sp modelId="{D29DBEBE-5895-4847-AB94-BE27C3D95949}">
      <dsp:nvSpPr>
        <dsp:cNvPr id="0" name=""/>
        <dsp:cNvSpPr/>
      </dsp:nvSpPr>
      <dsp:spPr>
        <a:xfrm>
          <a:off x="0" y="3922268"/>
          <a:ext cx="9720262" cy="0"/>
        </a:xfrm>
        <a:prstGeom prst="line">
          <a:avLst/>
        </a:prstGeom>
        <a:solidFill>
          <a:schemeClr val="dk2">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14974AA-B0D8-4951-B41C-27D070EDA068}">
      <dsp:nvSpPr>
        <dsp:cNvPr id="0" name=""/>
        <dsp:cNvSpPr/>
      </dsp:nvSpPr>
      <dsp:spPr>
        <a:xfrm>
          <a:off x="0" y="3922268"/>
          <a:ext cx="9720262" cy="391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latin typeface="Amasis MT Pro" panose="02040504050005020304" pitchFamily="18" charset="0"/>
            </a:rPr>
            <a:t>Pregnancy </a:t>
          </a:r>
        </a:p>
      </dsp:txBody>
      <dsp:txXfrm>
        <a:off x="0" y="3922268"/>
        <a:ext cx="9720262" cy="391996"/>
      </dsp:txXfrm>
    </dsp:sp>
    <dsp:sp modelId="{093FCE7F-9D89-4125-BB8F-58224C39634E}">
      <dsp:nvSpPr>
        <dsp:cNvPr id="0" name=""/>
        <dsp:cNvSpPr/>
      </dsp:nvSpPr>
      <dsp:spPr>
        <a:xfrm>
          <a:off x="0" y="4314264"/>
          <a:ext cx="9720262" cy="0"/>
        </a:xfrm>
        <a:prstGeom prst="line">
          <a:avLst/>
        </a:prstGeom>
        <a:solidFill>
          <a:schemeClr val="dk2">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8A81397-FE42-4C5F-99DB-7FDDAD966CED}">
      <dsp:nvSpPr>
        <dsp:cNvPr id="0" name=""/>
        <dsp:cNvSpPr/>
      </dsp:nvSpPr>
      <dsp:spPr>
        <a:xfrm>
          <a:off x="0" y="4314264"/>
          <a:ext cx="9720262" cy="391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latin typeface="Amasis MT Pro" panose="02040504050005020304" pitchFamily="18" charset="0"/>
            </a:rPr>
            <a:t>Related Conditions</a:t>
          </a:r>
        </a:p>
      </dsp:txBody>
      <dsp:txXfrm>
        <a:off x="0" y="4314264"/>
        <a:ext cx="9720262" cy="39199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FE234E-DB62-42AF-B7F7-95B1274A058F}">
      <dsp:nvSpPr>
        <dsp:cNvPr id="0" name=""/>
        <dsp:cNvSpPr/>
      </dsp:nvSpPr>
      <dsp:spPr>
        <a:xfrm>
          <a:off x="72782" y="0"/>
          <a:ext cx="5496409" cy="5496409"/>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F7CC071-1989-4EDB-9377-0CD3CFE97F53}">
      <dsp:nvSpPr>
        <dsp:cNvPr id="0" name=""/>
        <dsp:cNvSpPr/>
      </dsp:nvSpPr>
      <dsp:spPr>
        <a:xfrm>
          <a:off x="1712850" y="98840"/>
          <a:ext cx="2143599" cy="855896"/>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u="sng" kern="1200" dirty="0">
              <a:latin typeface="Amasis MT Pro" panose="02040504050005020304" pitchFamily="18" charset="0"/>
            </a:rPr>
            <a:t>Training Requirements</a:t>
          </a:r>
          <a:endParaRPr lang="en-US" sz="2100" kern="1200" dirty="0">
            <a:latin typeface="Amasis MT Pro" panose="02040504050005020304" pitchFamily="18" charset="0"/>
          </a:endParaRPr>
        </a:p>
      </dsp:txBody>
      <dsp:txXfrm>
        <a:off x="1754631" y="140621"/>
        <a:ext cx="2060037" cy="772334"/>
      </dsp:txXfrm>
    </dsp:sp>
    <dsp:sp modelId="{62FC9208-9370-439E-8925-D975054A8759}">
      <dsp:nvSpPr>
        <dsp:cNvPr id="0" name=""/>
        <dsp:cNvSpPr/>
      </dsp:nvSpPr>
      <dsp:spPr>
        <a:xfrm>
          <a:off x="1726747" y="1010599"/>
          <a:ext cx="2143599" cy="2143599"/>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latin typeface="Amasis MT Pro" panose="02040504050005020304" pitchFamily="18" charset="0"/>
            </a:rPr>
            <a:t>Training must be provided promptly upon hiring or change of position</a:t>
          </a:r>
        </a:p>
      </dsp:txBody>
      <dsp:txXfrm>
        <a:off x="1831389" y="1115241"/>
        <a:ext cx="1934315" cy="1934315"/>
      </dsp:txXfrm>
    </dsp:sp>
    <dsp:sp modelId="{6334C6E1-F065-458D-915B-40C71FC347D3}">
      <dsp:nvSpPr>
        <dsp:cNvPr id="0" name=""/>
        <dsp:cNvSpPr/>
      </dsp:nvSpPr>
      <dsp:spPr>
        <a:xfrm>
          <a:off x="628896" y="3206295"/>
          <a:ext cx="2143599" cy="2143599"/>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latin typeface="Amasis MT Pro" panose="02040504050005020304" pitchFamily="18" charset="0"/>
            </a:rPr>
            <a:t>Annual training is required</a:t>
          </a:r>
        </a:p>
      </dsp:txBody>
      <dsp:txXfrm>
        <a:off x="733538" y="3310937"/>
        <a:ext cx="1934315" cy="1934315"/>
      </dsp:txXfrm>
    </dsp:sp>
    <dsp:sp modelId="{8871069B-58F4-4F69-84EB-308D1782BCEB}">
      <dsp:nvSpPr>
        <dsp:cNvPr id="0" name=""/>
        <dsp:cNvSpPr/>
      </dsp:nvSpPr>
      <dsp:spPr>
        <a:xfrm>
          <a:off x="2813981" y="3213368"/>
          <a:ext cx="2143599" cy="2143599"/>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latin typeface="Amasis MT Pro" panose="02040504050005020304" pitchFamily="18" charset="0"/>
            </a:rPr>
            <a:t>Training must not rely on sex stereotypes</a:t>
          </a:r>
        </a:p>
      </dsp:txBody>
      <dsp:txXfrm>
        <a:off x="2918623" y="3318010"/>
        <a:ext cx="1934315" cy="193431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9F7E87-3539-4E28-9BF4-59F9A4DB4406}">
      <dsp:nvSpPr>
        <dsp:cNvPr id="0" name=""/>
        <dsp:cNvSpPr/>
      </dsp:nvSpPr>
      <dsp:spPr>
        <a:xfrm>
          <a:off x="2745396" y="0"/>
          <a:ext cx="6145887" cy="6145887"/>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312928" tIns="312928" rIns="312928" bIns="312928" numCol="1" spcCol="1270" anchor="ctr" anchorCtr="0">
          <a:noAutofit/>
        </a:bodyPr>
        <a:lstStyle/>
        <a:p>
          <a:pPr marL="0" lvl="0" indent="0" algn="ctr" defTabSz="1955800">
            <a:lnSpc>
              <a:spcPct val="90000"/>
            </a:lnSpc>
            <a:spcBef>
              <a:spcPct val="0"/>
            </a:spcBef>
            <a:spcAft>
              <a:spcPct val="35000"/>
            </a:spcAft>
            <a:buNone/>
          </a:pPr>
          <a:endParaRPr lang="en-US" sz="4400" kern="1200" dirty="0">
            <a:latin typeface="Amasis MT Pro" panose="02040504050005020304" pitchFamily="18" charset="0"/>
          </a:endParaRPr>
        </a:p>
        <a:p>
          <a:pPr marL="0" lvl="0" indent="0" algn="ctr" defTabSz="1955800">
            <a:lnSpc>
              <a:spcPct val="90000"/>
            </a:lnSpc>
            <a:spcBef>
              <a:spcPct val="0"/>
            </a:spcBef>
            <a:spcAft>
              <a:spcPct val="35000"/>
            </a:spcAft>
            <a:buNone/>
          </a:pPr>
          <a:r>
            <a:rPr lang="en-US" sz="3200" kern="1200" dirty="0">
              <a:latin typeface="Amasis MT Pro" panose="02040504050005020304" pitchFamily="18" charset="0"/>
            </a:rPr>
            <a:t>Sex</a:t>
          </a:r>
        </a:p>
        <a:p>
          <a:pPr marL="0" lvl="0" indent="0" algn="ctr" defTabSz="1955800">
            <a:lnSpc>
              <a:spcPct val="90000"/>
            </a:lnSpc>
            <a:spcBef>
              <a:spcPct val="0"/>
            </a:spcBef>
            <a:spcAft>
              <a:spcPct val="35000"/>
            </a:spcAft>
            <a:buNone/>
          </a:pPr>
          <a:r>
            <a:rPr lang="en-US" sz="3200" kern="1200" dirty="0">
              <a:latin typeface="Amasis MT Pro" panose="02040504050005020304" pitchFamily="18" charset="0"/>
            </a:rPr>
            <a:t>Discrimination</a:t>
          </a:r>
        </a:p>
      </dsp:txBody>
      <dsp:txXfrm>
        <a:off x="4205044" y="460941"/>
        <a:ext cx="3226590" cy="1044800"/>
      </dsp:txXfrm>
    </dsp:sp>
    <dsp:sp modelId="{A934E1C6-C633-457B-9B1A-7CA1CF59C10D}">
      <dsp:nvSpPr>
        <dsp:cNvPr id="0" name=""/>
        <dsp:cNvSpPr/>
      </dsp:nvSpPr>
      <dsp:spPr>
        <a:xfrm>
          <a:off x="4242680" y="2732522"/>
          <a:ext cx="3230877" cy="3413364"/>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Amasis MT Pro" panose="02040504050005020304" pitchFamily="18" charset="0"/>
            </a:rPr>
            <a:t>Sex-Based Harassment</a:t>
          </a:r>
        </a:p>
      </dsp:txBody>
      <dsp:txXfrm>
        <a:off x="4715831" y="3585863"/>
        <a:ext cx="2284575" cy="170668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79ACAF-ABB2-44BE-9A6C-884EE698E405}">
      <dsp:nvSpPr>
        <dsp:cNvPr id="0" name=""/>
        <dsp:cNvSpPr/>
      </dsp:nvSpPr>
      <dsp:spPr>
        <a:xfrm>
          <a:off x="0" y="1084"/>
          <a:ext cx="7064679" cy="1573315"/>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u="sng" kern="1200" dirty="0">
              <a:latin typeface="Amasis MT Pro" panose="02040504050005020304" pitchFamily="18" charset="0"/>
            </a:rPr>
            <a:t>Sex-Based Harassment</a:t>
          </a:r>
          <a:endParaRPr lang="en-US" sz="2800" kern="1200" dirty="0">
            <a:latin typeface="Amasis MT Pro" panose="02040504050005020304" pitchFamily="18" charset="0"/>
          </a:endParaRPr>
        </a:p>
      </dsp:txBody>
      <dsp:txXfrm>
        <a:off x="76803" y="77887"/>
        <a:ext cx="6911073" cy="1419709"/>
      </dsp:txXfrm>
    </dsp:sp>
    <dsp:sp modelId="{CDA52F21-E3C0-4A0B-B164-1DD0B9D9AA8A}">
      <dsp:nvSpPr>
        <dsp:cNvPr id="0" name=""/>
        <dsp:cNvSpPr/>
      </dsp:nvSpPr>
      <dsp:spPr>
        <a:xfrm>
          <a:off x="0" y="1588646"/>
          <a:ext cx="7064679" cy="1573315"/>
        </a:xfrm>
        <a:prstGeom prst="roundRect">
          <a:avLst/>
        </a:prstGeom>
        <a:solidFill>
          <a:schemeClr val="accent2">
            <a:hueOff val="-441124"/>
            <a:satOff val="497"/>
            <a:lumOff val="117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latin typeface="Amasis MT Pro" panose="02040504050005020304" pitchFamily="18" charset="0"/>
            </a:rPr>
            <a:t>A form of sex discrimination. Is sexual harassment or other harassment on the basis of sex.</a:t>
          </a:r>
        </a:p>
      </dsp:txBody>
      <dsp:txXfrm>
        <a:off x="76803" y="1665449"/>
        <a:ext cx="6911073" cy="1419709"/>
      </dsp:txXfrm>
    </dsp:sp>
    <dsp:sp modelId="{3B8E327A-E6AC-461A-9EF9-6F62209507EF}">
      <dsp:nvSpPr>
        <dsp:cNvPr id="0" name=""/>
        <dsp:cNvSpPr/>
      </dsp:nvSpPr>
      <dsp:spPr>
        <a:xfrm>
          <a:off x="0" y="3176207"/>
          <a:ext cx="7064679" cy="1573315"/>
        </a:xfrm>
        <a:prstGeom prst="roundRect">
          <a:avLst/>
        </a:prstGeom>
        <a:solidFill>
          <a:schemeClr val="accent2">
            <a:hueOff val="-882249"/>
            <a:satOff val="995"/>
            <a:lumOff val="235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latin typeface="Amasis MT Pro" panose="02040504050005020304" pitchFamily="18" charset="0"/>
            </a:rPr>
            <a:t>Consider sex-based harassment as a subset of sex discrimination  </a:t>
          </a:r>
        </a:p>
      </dsp:txBody>
      <dsp:txXfrm>
        <a:off x="76803" y="3253010"/>
        <a:ext cx="6911073" cy="1419709"/>
      </dsp:txXfrm>
    </dsp:sp>
    <dsp:sp modelId="{13927ED3-4376-43E7-A12F-7A2161341127}">
      <dsp:nvSpPr>
        <dsp:cNvPr id="0" name=""/>
        <dsp:cNvSpPr/>
      </dsp:nvSpPr>
      <dsp:spPr>
        <a:xfrm>
          <a:off x="0" y="4763768"/>
          <a:ext cx="7064679" cy="1573315"/>
        </a:xfrm>
        <a:prstGeom prst="roundRect">
          <a:avLst/>
        </a:prstGeom>
        <a:solidFill>
          <a:schemeClr val="accent2">
            <a:hueOff val="-1323373"/>
            <a:satOff val="1492"/>
            <a:lumOff val="353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latin typeface="Amasis MT Pro" panose="02040504050005020304" pitchFamily="18" charset="0"/>
            </a:rPr>
            <a:t>Other subsets of sex discrimination include unequal treatment in sports; inequality in facilities; differential treatment in performance evaluations based on sex</a:t>
          </a:r>
        </a:p>
      </dsp:txBody>
      <dsp:txXfrm>
        <a:off x="76803" y="4840571"/>
        <a:ext cx="6911073" cy="141970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E7F778-80AA-4AA3-B370-2DA8D8A35760}">
      <dsp:nvSpPr>
        <dsp:cNvPr id="0" name=""/>
        <dsp:cNvSpPr/>
      </dsp:nvSpPr>
      <dsp:spPr>
        <a:xfrm>
          <a:off x="3318" y="299964"/>
          <a:ext cx="2632920" cy="1579752"/>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latin typeface="Amasis MT Pro" panose="02040504050005020304" pitchFamily="18" charset="0"/>
            </a:rPr>
            <a:t>counseling</a:t>
          </a:r>
          <a:r>
            <a:rPr lang="en-US" sz="3200" kern="1200" dirty="0"/>
            <a:t> </a:t>
          </a:r>
        </a:p>
      </dsp:txBody>
      <dsp:txXfrm>
        <a:off x="3318" y="299964"/>
        <a:ext cx="2632920" cy="1579752"/>
      </dsp:txXfrm>
    </dsp:sp>
    <dsp:sp modelId="{0121C2C0-8725-4D27-B299-256E3988232A}">
      <dsp:nvSpPr>
        <dsp:cNvPr id="0" name=""/>
        <dsp:cNvSpPr/>
      </dsp:nvSpPr>
      <dsp:spPr>
        <a:xfrm>
          <a:off x="2899531" y="299964"/>
          <a:ext cx="2632920" cy="1579752"/>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masis MT Pro" panose="02040504050005020304" pitchFamily="18" charset="0"/>
            </a:rPr>
            <a:t>extensions of deadlines and other course-related adjustments</a:t>
          </a:r>
        </a:p>
      </dsp:txBody>
      <dsp:txXfrm>
        <a:off x="2899531" y="299964"/>
        <a:ext cx="2632920" cy="1579752"/>
      </dsp:txXfrm>
    </dsp:sp>
    <dsp:sp modelId="{457EEB86-DE89-4DC3-9E76-D50CA71B987E}">
      <dsp:nvSpPr>
        <dsp:cNvPr id="0" name=""/>
        <dsp:cNvSpPr/>
      </dsp:nvSpPr>
      <dsp:spPr>
        <a:xfrm>
          <a:off x="5795744" y="299964"/>
          <a:ext cx="2632920" cy="1579752"/>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latin typeface="Amasis MT Pro" panose="02040504050005020304" pitchFamily="18" charset="0"/>
            </a:rPr>
            <a:t>campus escort services </a:t>
          </a:r>
        </a:p>
      </dsp:txBody>
      <dsp:txXfrm>
        <a:off x="5795744" y="299964"/>
        <a:ext cx="2632920" cy="1579752"/>
      </dsp:txXfrm>
    </dsp:sp>
    <dsp:sp modelId="{FF3BAB88-ADD0-42F2-AC39-13F3C1ED03D7}">
      <dsp:nvSpPr>
        <dsp:cNvPr id="0" name=""/>
        <dsp:cNvSpPr/>
      </dsp:nvSpPr>
      <dsp:spPr>
        <a:xfrm>
          <a:off x="8691956" y="299964"/>
          <a:ext cx="2632920" cy="1579752"/>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masis MT Pro" panose="02040504050005020304" pitchFamily="18" charset="0"/>
            </a:rPr>
            <a:t>increased security and monitoring of certain areas of the campus </a:t>
          </a:r>
        </a:p>
      </dsp:txBody>
      <dsp:txXfrm>
        <a:off x="8691956" y="299964"/>
        <a:ext cx="2632920" cy="1579752"/>
      </dsp:txXfrm>
    </dsp:sp>
    <dsp:sp modelId="{559E8BA7-24E2-4BA2-B1D9-B61B996AAEA4}">
      <dsp:nvSpPr>
        <dsp:cNvPr id="0" name=""/>
        <dsp:cNvSpPr/>
      </dsp:nvSpPr>
      <dsp:spPr>
        <a:xfrm>
          <a:off x="3318" y="2143008"/>
          <a:ext cx="2632920" cy="1579752"/>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latin typeface="Amasis MT Pro" panose="02040504050005020304" pitchFamily="18" charset="0"/>
            </a:rPr>
            <a:t>restrictions on contact applied to one or more parties </a:t>
          </a:r>
        </a:p>
      </dsp:txBody>
      <dsp:txXfrm>
        <a:off x="3318" y="2143008"/>
        <a:ext cx="2632920" cy="1579752"/>
      </dsp:txXfrm>
    </dsp:sp>
    <dsp:sp modelId="{A5FB4813-FB97-4571-985D-523291F99AC1}">
      <dsp:nvSpPr>
        <dsp:cNvPr id="0" name=""/>
        <dsp:cNvSpPr/>
      </dsp:nvSpPr>
      <dsp:spPr>
        <a:xfrm>
          <a:off x="2899531" y="2143008"/>
          <a:ext cx="2632920" cy="1579752"/>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latin typeface="Amasis MT Pro" panose="02040504050005020304" pitchFamily="18" charset="0"/>
            </a:rPr>
            <a:t>leaves of absence</a:t>
          </a:r>
        </a:p>
      </dsp:txBody>
      <dsp:txXfrm>
        <a:off x="2899531" y="2143008"/>
        <a:ext cx="2632920" cy="1579752"/>
      </dsp:txXfrm>
    </dsp:sp>
    <dsp:sp modelId="{94D4B289-628D-4C71-B88C-40D97A615EED}">
      <dsp:nvSpPr>
        <dsp:cNvPr id="0" name=""/>
        <dsp:cNvSpPr/>
      </dsp:nvSpPr>
      <dsp:spPr>
        <a:xfrm>
          <a:off x="5795744" y="2143008"/>
          <a:ext cx="2632920" cy="1579752"/>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Amasis MT Pro" panose="02040504050005020304" pitchFamily="18" charset="0"/>
            </a:rPr>
            <a:t>changes in class, work, or extracurricular or any other activity, regardless of whether there is or is not a comparable alternative</a:t>
          </a:r>
        </a:p>
      </dsp:txBody>
      <dsp:txXfrm>
        <a:off x="5795744" y="2143008"/>
        <a:ext cx="2632920" cy="1579752"/>
      </dsp:txXfrm>
    </dsp:sp>
    <dsp:sp modelId="{AA653B8E-3E93-42CD-A597-BFE8427377E2}">
      <dsp:nvSpPr>
        <dsp:cNvPr id="0" name=""/>
        <dsp:cNvSpPr/>
      </dsp:nvSpPr>
      <dsp:spPr>
        <a:xfrm>
          <a:off x="8691956" y="2143008"/>
          <a:ext cx="2632920" cy="1579752"/>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masis MT Pro" panose="02040504050005020304" pitchFamily="18" charset="0"/>
            </a:rPr>
            <a:t>training and education programs related to sex-based harassment</a:t>
          </a:r>
        </a:p>
      </dsp:txBody>
      <dsp:txXfrm>
        <a:off x="8691956" y="2143008"/>
        <a:ext cx="2632920" cy="157975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1D8CCC-8F59-4E3A-949E-94A8CB5BB912}">
      <dsp:nvSpPr>
        <dsp:cNvPr id="0" name=""/>
        <dsp:cNvSpPr/>
      </dsp:nvSpPr>
      <dsp:spPr>
        <a:xfrm>
          <a:off x="3198358" y="2383095"/>
          <a:ext cx="1715855" cy="765144"/>
        </a:xfrm>
        <a:custGeom>
          <a:avLst/>
          <a:gdLst/>
          <a:ahLst/>
          <a:cxnLst/>
          <a:rect l="0" t="0" r="0" b="0"/>
          <a:pathLst>
            <a:path>
              <a:moveTo>
                <a:pt x="0" y="0"/>
              </a:moveTo>
              <a:lnTo>
                <a:pt x="0" y="521423"/>
              </a:lnTo>
              <a:lnTo>
                <a:pt x="1715855" y="521423"/>
              </a:lnTo>
              <a:lnTo>
                <a:pt x="1715855" y="76514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7517F85-4682-4208-B519-540793B41C40}">
      <dsp:nvSpPr>
        <dsp:cNvPr id="0" name=""/>
        <dsp:cNvSpPr/>
      </dsp:nvSpPr>
      <dsp:spPr>
        <a:xfrm>
          <a:off x="1426478" y="2383095"/>
          <a:ext cx="1771879" cy="765144"/>
        </a:xfrm>
        <a:custGeom>
          <a:avLst/>
          <a:gdLst/>
          <a:ahLst/>
          <a:cxnLst/>
          <a:rect l="0" t="0" r="0" b="0"/>
          <a:pathLst>
            <a:path>
              <a:moveTo>
                <a:pt x="1771879" y="0"/>
              </a:moveTo>
              <a:lnTo>
                <a:pt x="1771879" y="521423"/>
              </a:lnTo>
              <a:lnTo>
                <a:pt x="0" y="521423"/>
              </a:lnTo>
              <a:lnTo>
                <a:pt x="0" y="76514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AAB0F06-9EBC-40D7-BA91-B8164066F3B2}">
      <dsp:nvSpPr>
        <dsp:cNvPr id="0" name=""/>
        <dsp:cNvSpPr/>
      </dsp:nvSpPr>
      <dsp:spPr>
        <a:xfrm>
          <a:off x="1779452" y="572364"/>
          <a:ext cx="2837812" cy="181073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140CA22-4221-440C-963E-C44DB6308CF9}">
      <dsp:nvSpPr>
        <dsp:cNvPr id="0" name=""/>
        <dsp:cNvSpPr/>
      </dsp:nvSpPr>
      <dsp:spPr>
        <a:xfrm>
          <a:off x="2071770" y="850066"/>
          <a:ext cx="2837812" cy="1810731"/>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masis MT Pro" panose="02040504050005020304" pitchFamily="18" charset="0"/>
            </a:rPr>
            <a:t>When a student or a person with the legal right to act on behalf of the student informs </a:t>
          </a:r>
          <a:r>
            <a:rPr lang="en-US" sz="1600" b="1" kern="1200" dirty="0">
              <a:latin typeface="Amasis MT Pro" panose="02040504050005020304" pitchFamily="18" charset="0"/>
            </a:rPr>
            <a:t>any employee </a:t>
          </a:r>
          <a:r>
            <a:rPr lang="en-US" sz="1600" kern="1200" dirty="0">
              <a:latin typeface="Amasis MT Pro" panose="02040504050005020304" pitchFamily="18" charset="0"/>
            </a:rPr>
            <a:t>of the student’s pregnancy or related condition, the employee must: </a:t>
          </a:r>
        </a:p>
      </dsp:txBody>
      <dsp:txXfrm>
        <a:off x="2124805" y="903101"/>
        <a:ext cx="2731742" cy="1704661"/>
      </dsp:txXfrm>
    </dsp:sp>
    <dsp:sp modelId="{30AA2A38-F771-4962-A349-A164335D5060}">
      <dsp:nvSpPr>
        <dsp:cNvPr id="0" name=""/>
        <dsp:cNvSpPr/>
      </dsp:nvSpPr>
      <dsp:spPr>
        <a:xfrm>
          <a:off x="2942" y="3148239"/>
          <a:ext cx="2847072" cy="1895597"/>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CC30B42-B32C-4AF6-A2DE-7E425E74A65F}">
      <dsp:nvSpPr>
        <dsp:cNvPr id="0" name=""/>
        <dsp:cNvSpPr/>
      </dsp:nvSpPr>
      <dsp:spPr>
        <a:xfrm>
          <a:off x="295261" y="3425942"/>
          <a:ext cx="2847072" cy="1895597"/>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masis MT Pro" panose="02040504050005020304" pitchFamily="18" charset="0"/>
            </a:rPr>
            <a:t>Promptly provide that person with the Title IX Coordinator’s contact information</a:t>
          </a:r>
        </a:p>
      </dsp:txBody>
      <dsp:txXfrm>
        <a:off x="350781" y="3481462"/>
        <a:ext cx="2736032" cy="1784557"/>
      </dsp:txXfrm>
    </dsp:sp>
    <dsp:sp modelId="{40D37D9A-A291-40EF-92B3-D07CF5A4FC04}">
      <dsp:nvSpPr>
        <dsp:cNvPr id="0" name=""/>
        <dsp:cNvSpPr/>
      </dsp:nvSpPr>
      <dsp:spPr>
        <a:xfrm>
          <a:off x="3434652" y="3148239"/>
          <a:ext cx="2959121" cy="187583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107817-B3CD-487B-AFCE-45A38BEA2AAE}">
      <dsp:nvSpPr>
        <dsp:cNvPr id="0" name=""/>
        <dsp:cNvSpPr/>
      </dsp:nvSpPr>
      <dsp:spPr>
        <a:xfrm>
          <a:off x="3726971" y="3425942"/>
          <a:ext cx="2959121" cy="1875834"/>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masis MT Pro" panose="02040504050005020304" pitchFamily="18" charset="0"/>
            </a:rPr>
            <a:t>Inform that person that the Title IX Coordinator can coordinate specific actions to prevent sex discrimination and ensure the student's equal access to the recipient's education program or activity.</a:t>
          </a:r>
        </a:p>
      </dsp:txBody>
      <dsp:txXfrm>
        <a:off x="3781912" y="3480883"/>
        <a:ext cx="2849239" cy="176595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F25A80-BF05-43DE-8F22-54B2203F4034}">
      <dsp:nvSpPr>
        <dsp:cNvPr id="0" name=""/>
        <dsp:cNvSpPr/>
      </dsp:nvSpPr>
      <dsp:spPr>
        <a:xfrm>
          <a:off x="0" y="67907"/>
          <a:ext cx="5641974" cy="1150998"/>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latin typeface="Amasis MT Pro" panose="02040504050005020304" pitchFamily="18" charset="0"/>
            </a:rPr>
            <a:t>Pregnancy and related conditions</a:t>
          </a:r>
        </a:p>
      </dsp:txBody>
      <dsp:txXfrm>
        <a:off x="56187" y="124094"/>
        <a:ext cx="5529600" cy="1038624"/>
      </dsp:txXfrm>
    </dsp:sp>
    <dsp:sp modelId="{0B6B63C2-DA24-49DF-B3A4-A5EC0E9B3B7E}">
      <dsp:nvSpPr>
        <dsp:cNvPr id="0" name=""/>
        <dsp:cNvSpPr/>
      </dsp:nvSpPr>
      <dsp:spPr>
        <a:xfrm>
          <a:off x="0" y="1279386"/>
          <a:ext cx="5641974" cy="1150998"/>
        </a:xfrm>
        <a:prstGeom prst="roundRect">
          <a:avLst/>
        </a:prstGeom>
        <a:solidFill>
          <a:schemeClr val="accent2">
            <a:hueOff val="-441124"/>
            <a:satOff val="497"/>
            <a:lumOff val="117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latin typeface="Amasis MT Pro" panose="02040504050005020304" pitchFamily="18" charset="0"/>
            </a:rPr>
            <a:t>(1) - Pregnancy, childbirth, termination of pregnancy or lactation;</a:t>
          </a:r>
        </a:p>
      </dsp:txBody>
      <dsp:txXfrm>
        <a:off x="56187" y="1335573"/>
        <a:ext cx="5529600" cy="1038624"/>
      </dsp:txXfrm>
    </dsp:sp>
    <dsp:sp modelId="{F863D47C-9D94-4FD2-914E-F3B11C880E49}">
      <dsp:nvSpPr>
        <dsp:cNvPr id="0" name=""/>
        <dsp:cNvSpPr/>
      </dsp:nvSpPr>
      <dsp:spPr>
        <a:xfrm>
          <a:off x="0" y="2490864"/>
          <a:ext cx="5641974" cy="1150998"/>
        </a:xfrm>
        <a:prstGeom prst="roundRect">
          <a:avLst/>
        </a:prstGeom>
        <a:solidFill>
          <a:schemeClr val="accent2">
            <a:hueOff val="-882249"/>
            <a:satOff val="995"/>
            <a:lumOff val="235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latin typeface="Amasis MT Pro" panose="02040504050005020304" pitchFamily="18" charset="0"/>
            </a:rPr>
            <a:t>(2) - Medical conditions related to pregnancy, childbirth, termination of pregnancy or lactations; or</a:t>
          </a:r>
        </a:p>
      </dsp:txBody>
      <dsp:txXfrm>
        <a:off x="56187" y="2547051"/>
        <a:ext cx="5529600" cy="1038624"/>
      </dsp:txXfrm>
    </dsp:sp>
    <dsp:sp modelId="{7765F776-803E-4809-A533-2A69C356FF3B}">
      <dsp:nvSpPr>
        <dsp:cNvPr id="0" name=""/>
        <dsp:cNvSpPr/>
      </dsp:nvSpPr>
      <dsp:spPr>
        <a:xfrm>
          <a:off x="0" y="3702343"/>
          <a:ext cx="5641974" cy="1150998"/>
        </a:xfrm>
        <a:prstGeom prst="roundRect">
          <a:avLst/>
        </a:prstGeom>
        <a:solidFill>
          <a:schemeClr val="accent2">
            <a:hueOff val="-1323373"/>
            <a:satOff val="1492"/>
            <a:lumOff val="353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latin typeface="Amasis MT Pro" panose="02040504050005020304" pitchFamily="18" charset="0"/>
            </a:rPr>
            <a:t>(3) - Recovery from pregnancy, childbirth, termination of pregnancy, lactation, or related medical conditions.</a:t>
          </a:r>
        </a:p>
      </dsp:txBody>
      <dsp:txXfrm>
        <a:off x="56187" y="3758530"/>
        <a:ext cx="5529600" cy="103862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E777AD-CF39-485B-8F4D-78836D226CA3}">
      <dsp:nvSpPr>
        <dsp:cNvPr id="0" name=""/>
        <dsp:cNvSpPr/>
      </dsp:nvSpPr>
      <dsp:spPr>
        <a:xfrm>
          <a:off x="0" y="0"/>
          <a:ext cx="8262222" cy="1206817"/>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latin typeface="Amasis MT Pro" panose="02040504050005020304" pitchFamily="18" charset="0"/>
            </a:rPr>
            <a:t>Personally identifiable information (PII) is information that would tend to reveal the identity of an individual</a:t>
          </a:r>
        </a:p>
      </dsp:txBody>
      <dsp:txXfrm>
        <a:off x="35346" y="35346"/>
        <a:ext cx="6959973" cy="1136125"/>
      </dsp:txXfrm>
    </dsp:sp>
    <dsp:sp modelId="{EEE6ED99-54AF-4081-AFC5-2F68F964DAA1}">
      <dsp:nvSpPr>
        <dsp:cNvPr id="0" name=""/>
        <dsp:cNvSpPr/>
      </dsp:nvSpPr>
      <dsp:spPr>
        <a:xfrm>
          <a:off x="729019" y="1407953"/>
          <a:ext cx="8262222" cy="1206817"/>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latin typeface="Amasis MT Pro" panose="02040504050005020304" pitchFamily="18" charset="0"/>
            </a:rPr>
            <a:t>An LEA may not disclose PII obtained in the course of complying with Title IX regulations, aside from certain exceptions</a:t>
          </a:r>
        </a:p>
      </dsp:txBody>
      <dsp:txXfrm>
        <a:off x="764365" y="1443299"/>
        <a:ext cx="6678079" cy="1136125"/>
      </dsp:txXfrm>
    </dsp:sp>
    <dsp:sp modelId="{DCBB6F95-2D0B-4F36-81D9-40DD2F693B26}">
      <dsp:nvSpPr>
        <dsp:cNvPr id="0" name=""/>
        <dsp:cNvSpPr/>
      </dsp:nvSpPr>
      <dsp:spPr>
        <a:xfrm>
          <a:off x="1458039" y="2815907"/>
          <a:ext cx="8262222" cy="1206817"/>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latin typeface="Amasis MT Pro" panose="02040504050005020304" pitchFamily="18" charset="0"/>
            </a:rPr>
            <a:t>After reporting conduct that may constitute sex discrimination, do not discuss with others unless required as part of the Title IX process. </a:t>
          </a:r>
        </a:p>
      </dsp:txBody>
      <dsp:txXfrm>
        <a:off x="1493385" y="2851253"/>
        <a:ext cx="6678079" cy="1136125"/>
      </dsp:txXfrm>
    </dsp:sp>
    <dsp:sp modelId="{04CC9427-AE76-4970-91F0-B9E17E0D2462}">
      <dsp:nvSpPr>
        <dsp:cNvPr id="0" name=""/>
        <dsp:cNvSpPr/>
      </dsp:nvSpPr>
      <dsp:spPr>
        <a:xfrm>
          <a:off x="7477791" y="915169"/>
          <a:ext cx="784431" cy="784431"/>
        </a:xfrm>
        <a:prstGeom prst="downArrow">
          <a:avLst>
            <a:gd name="adj1" fmla="val 55000"/>
            <a:gd name="adj2" fmla="val 45000"/>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7654288" y="915169"/>
        <a:ext cx="431437" cy="590284"/>
      </dsp:txXfrm>
    </dsp:sp>
    <dsp:sp modelId="{CAD7A34C-AF05-4EEB-970C-17444F2AF8E5}">
      <dsp:nvSpPr>
        <dsp:cNvPr id="0" name=""/>
        <dsp:cNvSpPr/>
      </dsp:nvSpPr>
      <dsp:spPr>
        <a:xfrm>
          <a:off x="8206810" y="2315078"/>
          <a:ext cx="784431" cy="784431"/>
        </a:xfrm>
        <a:prstGeom prst="downArrow">
          <a:avLst>
            <a:gd name="adj1" fmla="val 55000"/>
            <a:gd name="adj2" fmla="val 45000"/>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383307" y="2315078"/>
        <a:ext cx="431437" cy="590284"/>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43FB91-1B28-4869-9D1B-F83A884242A7}">
      <dsp:nvSpPr>
        <dsp:cNvPr id="0" name=""/>
        <dsp:cNvSpPr/>
      </dsp:nvSpPr>
      <dsp:spPr>
        <a:xfrm>
          <a:off x="5096056" y="1831173"/>
          <a:ext cx="4001642" cy="634806"/>
        </a:xfrm>
        <a:custGeom>
          <a:avLst/>
          <a:gdLst/>
          <a:ahLst/>
          <a:cxnLst/>
          <a:rect l="0" t="0" r="0" b="0"/>
          <a:pathLst>
            <a:path>
              <a:moveTo>
                <a:pt x="0" y="0"/>
              </a:moveTo>
              <a:lnTo>
                <a:pt x="0" y="432601"/>
              </a:lnTo>
              <a:lnTo>
                <a:pt x="4001642" y="432601"/>
              </a:lnTo>
              <a:lnTo>
                <a:pt x="4001642" y="634806"/>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49C5B13-072E-4C26-A76D-12DD784A13F3}">
      <dsp:nvSpPr>
        <dsp:cNvPr id="0" name=""/>
        <dsp:cNvSpPr/>
      </dsp:nvSpPr>
      <dsp:spPr>
        <a:xfrm>
          <a:off x="5096056" y="1831173"/>
          <a:ext cx="1333880" cy="634806"/>
        </a:xfrm>
        <a:custGeom>
          <a:avLst/>
          <a:gdLst/>
          <a:ahLst/>
          <a:cxnLst/>
          <a:rect l="0" t="0" r="0" b="0"/>
          <a:pathLst>
            <a:path>
              <a:moveTo>
                <a:pt x="0" y="0"/>
              </a:moveTo>
              <a:lnTo>
                <a:pt x="0" y="432601"/>
              </a:lnTo>
              <a:lnTo>
                <a:pt x="1333880" y="432601"/>
              </a:lnTo>
              <a:lnTo>
                <a:pt x="1333880" y="634806"/>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1099691-2A7B-4B99-8277-A5B240F970B7}">
      <dsp:nvSpPr>
        <dsp:cNvPr id="0" name=""/>
        <dsp:cNvSpPr/>
      </dsp:nvSpPr>
      <dsp:spPr>
        <a:xfrm>
          <a:off x="3762175" y="1831173"/>
          <a:ext cx="1333880" cy="634806"/>
        </a:xfrm>
        <a:custGeom>
          <a:avLst/>
          <a:gdLst/>
          <a:ahLst/>
          <a:cxnLst/>
          <a:rect l="0" t="0" r="0" b="0"/>
          <a:pathLst>
            <a:path>
              <a:moveTo>
                <a:pt x="1333880" y="0"/>
              </a:moveTo>
              <a:lnTo>
                <a:pt x="1333880" y="432601"/>
              </a:lnTo>
              <a:lnTo>
                <a:pt x="0" y="432601"/>
              </a:lnTo>
              <a:lnTo>
                <a:pt x="0" y="634806"/>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93BC763-8732-4247-9CDA-5B42559A2804}">
      <dsp:nvSpPr>
        <dsp:cNvPr id="0" name=""/>
        <dsp:cNvSpPr/>
      </dsp:nvSpPr>
      <dsp:spPr>
        <a:xfrm>
          <a:off x="1094414" y="1831173"/>
          <a:ext cx="4001642" cy="634806"/>
        </a:xfrm>
        <a:custGeom>
          <a:avLst/>
          <a:gdLst/>
          <a:ahLst/>
          <a:cxnLst/>
          <a:rect l="0" t="0" r="0" b="0"/>
          <a:pathLst>
            <a:path>
              <a:moveTo>
                <a:pt x="4001642" y="0"/>
              </a:moveTo>
              <a:lnTo>
                <a:pt x="4001642" y="432601"/>
              </a:lnTo>
              <a:lnTo>
                <a:pt x="0" y="432601"/>
              </a:lnTo>
              <a:lnTo>
                <a:pt x="0" y="634806"/>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1A7AB8D-0E83-47CB-9F67-84AC49275BAF}">
      <dsp:nvSpPr>
        <dsp:cNvPr id="0" name=""/>
        <dsp:cNvSpPr/>
      </dsp:nvSpPr>
      <dsp:spPr>
        <a:xfrm>
          <a:off x="646938" y="445149"/>
          <a:ext cx="2182714" cy="170841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C7DC10A-427C-4EF3-B29C-583FB232A02E}">
      <dsp:nvSpPr>
        <dsp:cNvPr id="0" name=""/>
        <dsp:cNvSpPr/>
      </dsp:nvSpPr>
      <dsp:spPr>
        <a:xfrm>
          <a:off x="889462" y="675547"/>
          <a:ext cx="2182714" cy="1708412"/>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defRPr b="1"/>
          </a:pPr>
          <a:r>
            <a:rPr lang="en-US" sz="1600" kern="1200" dirty="0">
              <a:latin typeface="Amasis MT Pro" panose="02040504050005020304" pitchFamily="18" charset="0"/>
            </a:rPr>
            <a:t>All participants of the educational program must be notified of how to contact a confidential employee</a:t>
          </a:r>
        </a:p>
      </dsp:txBody>
      <dsp:txXfrm>
        <a:off x="939500" y="725585"/>
        <a:ext cx="2082638" cy="1608336"/>
      </dsp:txXfrm>
    </dsp:sp>
    <dsp:sp modelId="{FECE53AA-E855-4491-A780-10D467C62C05}">
      <dsp:nvSpPr>
        <dsp:cNvPr id="0" name=""/>
        <dsp:cNvSpPr/>
      </dsp:nvSpPr>
      <dsp:spPr>
        <a:xfrm>
          <a:off x="3314699" y="445149"/>
          <a:ext cx="3562713" cy="1386023"/>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7797BD6-4F09-4BE3-BA40-A3518228BAAB}">
      <dsp:nvSpPr>
        <dsp:cNvPr id="0" name=""/>
        <dsp:cNvSpPr/>
      </dsp:nvSpPr>
      <dsp:spPr>
        <a:xfrm>
          <a:off x="3557223" y="675547"/>
          <a:ext cx="3562713" cy="1386023"/>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defRPr b="1"/>
          </a:pPr>
          <a:r>
            <a:rPr lang="en-US" sz="1800" kern="1200" dirty="0">
              <a:latin typeface="Amasis MT Pro" panose="02040504050005020304" pitchFamily="18" charset="0"/>
            </a:rPr>
            <a:t>All confidential employees are required to explain to any person who informs them of conduct that reasonably may constitute sex discrimination </a:t>
          </a:r>
        </a:p>
      </dsp:txBody>
      <dsp:txXfrm>
        <a:off x="3597818" y="716142"/>
        <a:ext cx="3481523" cy="1304833"/>
      </dsp:txXfrm>
    </dsp:sp>
    <dsp:sp modelId="{2C41B636-6780-43E8-8B2E-721E92CA3CC0}">
      <dsp:nvSpPr>
        <dsp:cNvPr id="0" name=""/>
        <dsp:cNvSpPr/>
      </dsp:nvSpPr>
      <dsp:spPr>
        <a:xfrm>
          <a:off x="3057" y="2465979"/>
          <a:ext cx="2182714" cy="1386023"/>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A7BC62C-BBFD-4807-9C5C-B6E1CA2C46DB}">
      <dsp:nvSpPr>
        <dsp:cNvPr id="0" name=""/>
        <dsp:cNvSpPr/>
      </dsp:nvSpPr>
      <dsp:spPr>
        <a:xfrm>
          <a:off x="245580" y="2696376"/>
          <a:ext cx="2182714" cy="1386023"/>
        </a:xfrm>
        <a:prstGeom prst="roundRect">
          <a:avLst>
            <a:gd name="adj" fmla="val 10000"/>
          </a:avLst>
        </a:prstGeom>
        <a:solidFill>
          <a:schemeClr val="lt1">
            <a:alpha val="90000"/>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Font typeface="+mj-lt"/>
            <a:buNone/>
          </a:pPr>
          <a:r>
            <a:rPr lang="en-US" sz="1500" kern="1200" dirty="0">
              <a:latin typeface="Amasis MT Pro" panose="02040504050005020304" pitchFamily="18" charset="0"/>
            </a:rPr>
            <a:t>Of their </a:t>
          </a:r>
          <a:r>
            <a:rPr lang="en-US" sz="1800" kern="1200" dirty="0">
              <a:latin typeface="Amasis MT Pro" panose="02040504050005020304" pitchFamily="18" charset="0"/>
            </a:rPr>
            <a:t>status</a:t>
          </a:r>
          <a:r>
            <a:rPr lang="en-US" sz="1500" kern="1200" dirty="0">
              <a:latin typeface="Amasis MT Pro" panose="02040504050005020304" pitchFamily="18" charset="0"/>
            </a:rPr>
            <a:t> as a confidential employee</a:t>
          </a:r>
        </a:p>
      </dsp:txBody>
      <dsp:txXfrm>
        <a:off x="286175" y="2736971"/>
        <a:ext cx="2101524" cy="1304833"/>
      </dsp:txXfrm>
    </dsp:sp>
    <dsp:sp modelId="{B5F00259-C120-4013-A3CA-B5B9213C6245}">
      <dsp:nvSpPr>
        <dsp:cNvPr id="0" name=""/>
        <dsp:cNvSpPr/>
      </dsp:nvSpPr>
      <dsp:spPr>
        <a:xfrm>
          <a:off x="2670818" y="2465979"/>
          <a:ext cx="2182714" cy="1386023"/>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E0F623-E031-4E29-82CA-3BB3E66BB818}">
      <dsp:nvSpPr>
        <dsp:cNvPr id="0" name=""/>
        <dsp:cNvSpPr/>
      </dsp:nvSpPr>
      <dsp:spPr>
        <a:xfrm>
          <a:off x="2913342" y="2696376"/>
          <a:ext cx="2182714" cy="1386023"/>
        </a:xfrm>
        <a:prstGeom prst="roundRect">
          <a:avLst>
            <a:gd name="adj" fmla="val 10000"/>
          </a:avLst>
        </a:prstGeom>
        <a:solidFill>
          <a:schemeClr val="lt1">
            <a:alpha val="90000"/>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Font typeface="+mj-lt"/>
            <a:buNone/>
          </a:pPr>
          <a:r>
            <a:rPr lang="en-US" sz="1500" kern="1200" dirty="0">
              <a:latin typeface="Amasis MT Pro" panose="02040504050005020304" pitchFamily="18" charset="0"/>
            </a:rPr>
            <a:t>That they are not </a:t>
          </a:r>
          <a:r>
            <a:rPr lang="en-US" sz="1800" kern="1200" dirty="0">
              <a:latin typeface="Amasis MT Pro" panose="02040504050005020304" pitchFamily="18" charset="0"/>
            </a:rPr>
            <a:t>required</a:t>
          </a:r>
          <a:r>
            <a:rPr lang="en-US" sz="1500" kern="1200" dirty="0">
              <a:latin typeface="Amasis MT Pro" panose="02040504050005020304" pitchFamily="18" charset="0"/>
            </a:rPr>
            <a:t> to notify the Title X Coordinator of conduct that may constitute sex discrimination</a:t>
          </a:r>
        </a:p>
      </dsp:txBody>
      <dsp:txXfrm>
        <a:off x="2953937" y="2736971"/>
        <a:ext cx="2101524" cy="1304833"/>
      </dsp:txXfrm>
    </dsp:sp>
    <dsp:sp modelId="{F90673F6-C188-4E76-820E-F2AAC03EFB8B}">
      <dsp:nvSpPr>
        <dsp:cNvPr id="0" name=""/>
        <dsp:cNvSpPr/>
      </dsp:nvSpPr>
      <dsp:spPr>
        <a:xfrm>
          <a:off x="5338580" y="2465979"/>
          <a:ext cx="2182714" cy="1386023"/>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4F79050-9D4D-4AA4-918A-DFBB3AABF986}">
      <dsp:nvSpPr>
        <dsp:cNvPr id="0" name=""/>
        <dsp:cNvSpPr/>
      </dsp:nvSpPr>
      <dsp:spPr>
        <a:xfrm>
          <a:off x="5581104" y="2696376"/>
          <a:ext cx="2182714" cy="1386023"/>
        </a:xfrm>
        <a:prstGeom prst="roundRect">
          <a:avLst>
            <a:gd name="adj" fmla="val 10000"/>
          </a:avLst>
        </a:prstGeom>
        <a:solidFill>
          <a:schemeClr val="lt1">
            <a:alpha val="90000"/>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latin typeface="Amasis MT Pro" panose="02040504050005020304" pitchFamily="18" charset="0"/>
            </a:rPr>
            <a:t>How to contact the Title IX coordinator and make a complaint</a:t>
          </a:r>
        </a:p>
      </dsp:txBody>
      <dsp:txXfrm>
        <a:off x="5621699" y="2736971"/>
        <a:ext cx="2101524" cy="1304833"/>
      </dsp:txXfrm>
    </dsp:sp>
    <dsp:sp modelId="{D0914874-9B1C-4B74-852E-137E86F1150C}">
      <dsp:nvSpPr>
        <dsp:cNvPr id="0" name=""/>
        <dsp:cNvSpPr/>
      </dsp:nvSpPr>
      <dsp:spPr>
        <a:xfrm>
          <a:off x="8006342" y="2465979"/>
          <a:ext cx="2182714" cy="1386023"/>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9C1D0B6-B930-45D5-B958-E14D8FAFC0B0}">
      <dsp:nvSpPr>
        <dsp:cNvPr id="0" name=""/>
        <dsp:cNvSpPr/>
      </dsp:nvSpPr>
      <dsp:spPr>
        <a:xfrm>
          <a:off x="8248865" y="2696376"/>
          <a:ext cx="2182714" cy="1386023"/>
        </a:xfrm>
        <a:prstGeom prst="roundRect">
          <a:avLst>
            <a:gd name="adj" fmla="val 10000"/>
          </a:avLst>
        </a:prstGeom>
        <a:solidFill>
          <a:schemeClr val="lt1">
            <a:alpha val="90000"/>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Font typeface="+mj-lt"/>
            <a:buNone/>
          </a:pPr>
          <a:r>
            <a:rPr lang="en-US" sz="1700" kern="1200" dirty="0">
              <a:latin typeface="Amasis MT Pro" panose="02040504050005020304" pitchFamily="18" charset="0"/>
            </a:rPr>
            <a:t>That supportive measures , informal resolution process and an investigation are options</a:t>
          </a:r>
        </a:p>
      </dsp:txBody>
      <dsp:txXfrm>
        <a:off x="8289460" y="2736971"/>
        <a:ext cx="2101524" cy="130483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8.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A34611A5-4AAC-499A-9717-E2515BF56040}" type="datetimeFigureOut">
              <a:rPr lang="en-US" smtClean="0"/>
              <a:t>8/28/2024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8D5C1DAE-D58A-4C97-B3FB-A137E0708089}" type="slidenum">
              <a:rPr lang="en-US" smtClean="0"/>
              <a:t>‹#›</a:t>
            </a:fld>
            <a:endParaRPr lang="en-US"/>
          </a:p>
        </p:txBody>
      </p:sp>
    </p:spTree>
    <p:extLst>
      <p:ext uri="{BB962C8B-B14F-4D97-AF65-F5344CB8AC3E}">
        <p14:creationId xmlns:p14="http://schemas.microsoft.com/office/powerpoint/2010/main" val="14903990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5C1DAE-D58A-4C97-B3FB-A137E0708089}" type="slidenum">
              <a:rPr lang="en-US" smtClean="0"/>
              <a:t>1</a:t>
            </a:fld>
            <a:endParaRPr lang="en-US"/>
          </a:p>
        </p:txBody>
      </p:sp>
    </p:spTree>
    <p:extLst>
      <p:ext uri="{BB962C8B-B14F-4D97-AF65-F5344CB8AC3E}">
        <p14:creationId xmlns:p14="http://schemas.microsoft.com/office/powerpoint/2010/main" val="40472272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5C1DAE-D58A-4C97-B3FB-A137E0708089}" type="slidenum">
              <a:rPr lang="en-US" smtClean="0"/>
              <a:t>2</a:t>
            </a:fld>
            <a:endParaRPr lang="en-US"/>
          </a:p>
        </p:txBody>
      </p:sp>
    </p:spTree>
    <p:extLst>
      <p:ext uri="{BB962C8B-B14F-4D97-AF65-F5344CB8AC3E}">
        <p14:creationId xmlns:p14="http://schemas.microsoft.com/office/powerpoint/2010/main" val="16431151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sz="1800" dirty="0">
              <a:solidFill>
                <a:srgbClr val="000000"/>
              </a:solidFill>
              <a:latin typeface="Trebuchet MS" panose="020B0603020202020204" pitchFamily="34" charset="0"/>
            </a:endParaRPr>
          </a:p>
          <a:p>
            <a:r>
              <a:rPr lang="en-US" dirty="0"/>
              <a:t>- Prohibition on sex discrimination and sexual harassment, which includes discrimination/harassment based on gender identity or sexual orientation.</a:t>
            </a:r>
          </a:p>
          <a:p>
            <a:endParaRPr lang="en-US" sz="1800" dirty="0">
              <a:latin typeface="Trebuchet MS" panose="020B0603020202020204" pitchFamily="34" charset="0"/>
            </a:endParaRPr>
          </a:p>
          <a:p>
            <a:r>
              <a:rPr lang="en-US" sz="1800" dirty="0">
                <a:solidFill>
                  <a:srgbClr val="404040"/>
                </a:solidFill>
                <a:latin typeface="Trebuchet MS" panose="020B0603020202020204" pitchFamily="34" charset="0"/>
              </a:rPr>
              <a:t>- Title IX Law is a contractual obligation –should it be violated a district may not receive Federal assistance. </a:t>
            </a:r>
          </a:p>
          <a:p>
            <a:endParaRPr lang="en-US" dirty="0"/>
          </a:p>
        </p:txBody>
      </p:sp>
      <p:sp>
        <p:nvSpPr>
          <p:cNvPr id="4" name="Slide Number Placeholder 3"/>
          <p:cNvSpPr>
            <a:spLocks noGrp="1"/>
          </p:cNvSpPr>
          <p:nvPr>
            <p:ph type="sldNum" sz="quarter" idx="5"/>
          </p:nvPr>
        </p:nvSpPr>
        <p:spPr/>
        <p:txBody>
          <a:bodyPr/>
          <a:lstStyle/>
          <a:p>
            <a:fld id="{8D5C1DAE-D58A-4C97-B3FB-A137E0708089}" type="slidenum">
              <a:rPr lang="en-US" smtClean="0"/>
              <a:t>3</a:t>
            </a:fld>
            <a:endParaRPr lang="en-US"/>
          </a:p>
        </p:txBody>
      </p:sp>
    </p:spTree>
    <p:extLst>
      <p:ext uri="{BB962C8B-B14F-4D97-AF65-F5344CB8AC3E}">
        <p14:creationId xmlns:p14="http://schemas.microsoft.com/office/powerpoint/2010/main" val="33799067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404040"/>
              </a:solidFill>
              <a:latin typeface="Trebuchet MS" panose="020B0603020202020204" pitchFamily="34" charset="0"/>
            </a:endParaRPr>
          </a:p>
          <a:p>
            <a:endParaRPr lang="en-US" dirty="0"/>
          </a:p>
        </p:txBody>
      </p:sp>
      <p:sp>
        <p:nvSpPr>
          <p:cNvPr id="4" name="Slide Number Placeholder 3"/>
          <p:cNvSpPr>
            <a:spLocks noGrp="1"/>
          </p:cNvSpPr>
          <p:nvPr>
            <p:ph type="sldNum" sz="quarter" idx="5"/>
          </p:nvPr>
        </p:nvSpPr>
        <p:spPr/>
        <p:txBody>
          <a:bodyPr/>
          <a:lstStyle/>
          <a:p>
            <a:fld id="{8D5C1DAE-D58A-4C97-B3FB-A137E0708089}" type="slidenum">
              <a:rPr lang="en-US" smtClean="0"/>
              <a:t>4</a:t>
            </a:fld>
            <a:endParaRPr lang="en-US"/>
          </a:p>
        </p:txBody>
      </p:sp>
    </p:spTree>
    <p:extLst>
      <p:ext uri="{BB962C8B-B14F-4D97-AF65-F5344CB8AC3E}">
        <p14:creationId xmlns:p14="http://schemas.microsoft.com/office/powerpoint/2010/main" val="39166194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5C1DAE-D58A-4C97-B3FB-A137E0708089}" type="slidenum">
              <a:rPr lang="en-US" smtClean="0"/>
              <a:t>5</a:t>
            </a:fld>
            <a:endParaRPr lang="en-US"/>
          </a:p>
        </p:txBody>
      </p:sp>
    </p:spTree>
    <p:extLst>
      <p:ext uri="{BB962C8B-B14F-4D97-AF65-F5344CB8AC3E}">
        <p14:creationId xmlns:p14="http://schemas.microsoft.com/office/powerpoint/2010/main" val="34597927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5C1DAE-D58A-4C97-B3FB-A137E0708089}" type="slidenum">
              <a:rPr lang="en-US" smtClean="0"/>
              <a:t>6</a:t>
            </a:fld>
            <a:endParaRPr lang="en-US"/>
          </a:p>
        </p:txBody>
      </p:sp>
    </p:spTree>
    <p:extLst>
      <p:ext uri="{BB962C8B-B14F-4D97-AF65-F5344CB8AC3E}">
        <p14:creationId xmlns:p14="http://schemas.microsoft.com/office/powerpoint/2010/main" val="26049606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sz="2400" b="1" i="1">
                <a:latin typeface="Times New Roman" panose="02020603050405020304" pitchFamily="18" charset="0"/>
                <a:ea typeface="Times New Roman" panose="02020603050405020304" pitchFamily="18" charset="0"/>
              </a:rPr>
              <a:t>Note: In order to ensure satisfaction of this obligation, an LEA must comply with all requirements of 106.44</a:t>
            </a:r>
            <a:endParaRPr lang="en-US" sz="2400" b="1">
              <a:latin typeface="Times New Roman" panose="02020603050405020304" pitchFamily="18" charset="0"/>
              <a:ea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8D5C1DAE-D58A-4C97-B3FB-A137E0708089}" type="slidenum">
              <a:rPr lang="en-US" smtClean="0"/>
              <a:t>7</a:t>
            </a:fld>
            <a:endParaRPr lang="en-US"/>
          </a:p>
        </p:txBody>
      </p:sp>
    </p:spTree>
    <p:extLst>
      <p:ext uri="{BB962C8B-B14F-4D97-AF65-F5344CB8AC3E}">
        <p14:creationId xmlns:p14="http://schemas.microsoft.com/office/powerpoint/2010/main" val="14005849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dirty="0"/>
              <a:t>NOTE: the decision maker can the same person as the Coordinator or Investigator- 106.45b2 - More in handbook</a:t>
            </a:r>
          </a:p>
          <a:p>
            <a:endParaRPr lang="en-US" dirty="0"/>
          </a:p>
        </p:txBody>
      </p:sp>
      <p:sp>
        <p:nvSpPr>
          <p:cNvPr id="4" name="Slide Number Placeholder 3"/>
          <p:cNvSpPr>
            <a:spLocks noGrp="1"/>
          </p:cNvSpPr>
          <p:nvPr>
            <p:ph type="sldNum" sz="quarter" idx="5"/>
          </p:nvPr>
        </p:nvSpPr>
        <p:spPr/>
        <p:txBody>
          <a:bodyPr/>
          <a:lstStyle/>
          <a:p>
            <a:fld id="{41835A45-F4D1-4CAE-B58E-F2CA7B26DCE8}" type="slidenum">
              <a:rPr lang="en-US" smtClean="0"/>
              <a:t>8</a:t>
            </a:fld>
            <a:endParaRPr lang="en-US"/>
          </a:p>
        </p:txBody>
      </p:sp>
    </p:spTree>
    <p:extLst>
      <p:ext uri="{BB962C8B-B14F-4D97-AF65-F5344CB8AC3E}">
        <p14:creationId xmlns:p14="http://schemas.microsoft.com/office/powerpoint/2010/main" val="35268314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5C1DAE-D58A-4C97-B3FB-A137E0708089}" type="slidenum">
              <a:rPr lang="en-US" smtClean="0"/>
              <a:t>9</a:t>
            </a:fld>
            <a:endParaRPr lang="en-US"/>
          </a:p>
        </p:txBody>
      </p:sp>
    </p:spTree>
    <p:extLst>
      <p:ext uri="{BB962C8B-B14F-4D97-AF65-F5344CB8AC3E}">
        <p14:creationId xmlns:p14="http://schemas.microsoft.com/office/powerpoint/2010/main" val="3525247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 of Title IX: Remedial, Not Punitive</a:t>
            </a:r>
          </a:p>
          <a:p>
            <a:r>
              <a:rPr lang="en-US" dirty="0"/>
              <a:t>The complaint process is to be followed before imposing disciplinary sanctions or other actions against respondent</a:t>
            </a:r>
          </a:p>
          <a:p>
            <a:r>
              <a:rPr lang="en-US" dirty="0"/>
              <a:t>There must be an investigation of the allegations and an objective evaluation of all relevant evidence</a:t>
            </a:r>
          </a:p>
          <a:p>
            <a:r>
              <a:rPr lang="en-US" dirty="0"/>
              <a:t>Remedies are provided once a determination of responsibility has been made</a:t>
            </a:r>
          </a:p>
          <a:p>
            <a:r>
              <a:rPr lang="en-US" dirty="0"/>
              <a:t>• Remedy must be designed to restore or preserve equal access to education</a:t>
            </a:r>
          </a:p>
          <a:p>
            <a:r>
              <a:rPr lang="en-US" dirty="0"/>
              <a:t>• Remedies (post-determination of responsibility) can be punitive or disciplinary</a:t>
            </a:r>
          </a:p>
        </p:txBody>
      </p:sp>
      <p:sp>
        <p:nvSpPr>
          <p:cNvPr id="4" name="Slide Number Placeholder 3"/>
          <p:cNvSpPr>
            <a:spLocks noGrp="1"/>
          </p:cNvSpPr>
          <p:nvPr>
            <p:ph type="sldNum" sz="quarter" idx="5"/>
          </p:nvPr>
        </p:nvSpPr>
        <p:spPr/>
        <p:txBody>
          <a:bodyPr/>
          <a:lstStyle/>
          <a:p>
            <a:fld id="{41835A45-F4D1-4CAE-B58E-F2CA7B26DCE8}" type="slidenum">
              <a:rPr lang="en-US" smtClean="0"/>
              <a:t>10</a:t>
            </a:fld>
            <a:endParaRPr lang="en-US"/>
          </a:p>
        </p:txBody>
      </p:sp>
    </p:spTree>
    <p:extLst>
      <p:ext uri="{BB962C8B-B14F-4D97-AF65-F5344CB8AC3E}">
        <p14:creationId xmlns:p14="http://schemas.microsoft.com/office/powerpoint/2010/main" val="29380438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5C1DAE-D58A-4C97-B3FB-A137E0708089}" type="slidenum">
              <a:rPr lang="en-US" smtClean="0"/>
              <a:t>11</a:t>
            </a:fld>
            <a:endParaRPr lang="en-US"/>
          </a:p>
        </p:txBody>
      </p:sp>
    </p:spTree>
    <p:extLst>
      <p:ext uri="{BB962C8B-B14F-4D97-AF65-F5344CB8AC3E}">
        <p14:creationId xmlns:p14="http://schemas.microsoft.com/office/powerpoint/2010/main" val="31705213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5C1DAE-D58A-4C97-B3FB-A137E0708089}" type="slidenum">
              <a:rPr lang="en-US" smtClean="0"/>
              <a:t>12</a:t>
            </a:fld>
            <a:endParaRPr lang="en-US"/>
          </a:p>
        </p:txBody>
      </p:sp>
    </p:spTree>
    <p:extLst>
      <p:ext uri="{BB962C8B-B14F-4D97-AF65-F5344CB8AC3E}">
        <p14:creationId xmlns:p14="http://schemas.microsoft.com/office/powerpoint/2010/main" val="1111011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5C1DAE-D58A-4C97-B3FB-A137E0708089}" type="slidenum">
              <a:rPr lang="en-US" smtClean="0"/>
              <a:t>13</a:t>
            </a:fld>
            <a:endParaRPr lang="en-US"/>
          </a:p>
        </p:txBody>
      </p:sp>
    </p:spTree>
    <p:extLst>
      <p:ext uri="{BB962C8B-B14F-4D97-AF65-F5344CB8AC3E}">
        <p14:creationId xmlns:p14="http://schemas.microsoft.com/office/powerpoint/2010/main" val="18657814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5C1DAE-D58A-4C97-B3FB-A137E0708089}" type="slidenum">
              <a:rPr lang="en-US" smtClean="0"/>
              <a:t>14</a:t>
            </a:fld>
            <a:endParaRPr lang="en-US"/>
          </a:p>
        </p:txBody>
      </p:sp>
    </p:spTree>
    <p:extLst>
      <p:ext uri="{BB962C8B-B14F-4D97-AF65-F5344CB8AC3E}">
        <p14:creationId xmlns:p14="http://schemas.microsoft.com/office/powerpoint/2010/main" val="25433892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5C1DAE-D58A-4C97-B3FB-A137E0708089}" type="slidenum">
              <a:rPr lang="en-US" smtClean="0"/>
              <a:t>15</a:t>
            </a:fld>
            <a:endParaRPr lang="en-US"/>
          </a:p>
        </p:txBody>
      </p:sp>
    </p:spTree>
    <p:extLst>
      <p:ext uri="{BB962C8B-B14F-4D97-AF65-F5344CB8AC3E}">
        <p14:creationId xmlns:p14="http://schemas.microsoft.com/office/powerpoint/2010/main" val="585415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5C1DAE-D58A-4C97-B3FB-A137E0708089}" type="slidenum">
              <a:rPr lang="en-US" smtClean="0"/>
              <a:t>16</a:t>
            </a:fld>
            <a:endParaRPr lang="en-US"/>
          </a:p>
        </p:txBody>
      </p:sp>
    </p:spTree>
    <p:extLst>
      <p:ext uri="{BB962C8B-B14F-4D97-AF65-F5344CB8AC3E}">
        <p14:creationId xmlns:p14="http://schemas.microsoft.com/office/powerpoint/2010/main" val="12448338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5C1DAE-D58A-4C97-B3FB-A137E0708089}" type="slidenum">
              <a:rPr lang="en-US" smtClean="0"/>
              <a:t>17</a:t>
            </a:fld>
            <a:endParaRPr lang="en-US"/>
          </a:p>
        </p:txBody>
      </p:sp>
    </p:spTree>
    <p:extLst>
      <p:ext uri="{BB962C8B-B14F-4D97-AF65-F5344CB8AC3E}">
        <p14:creationId xmlns:p14="http://schemas.microsoft.com/office/powerpoint/2010/main" val="31985166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IX covers sexual harassment that happens:</a:t>
            </a:r>
          </a:p>
          <a:p>
            <a:r>
              <a:rPr lang="en-US" dirty="0"/>
              <a:t>In an educational program or activity</a:t>
            </a:r>
          </a:p>
          <a:p>
            <a:r>
              <a:rPr lang="en-US" dirty="0"/>
              <a:t>Not just “on campus” situations</a:t>
            </a:r>
          </a:p>
          <a:p>
            <a:r>
              <a:rPr lang="en-US" dirty="0"/>
              <a:t>That includes locations, events and circumstances where the school exerts </a:t>
            </a:r>
            <a:r>
              <a:rPr lang="en-US" b="1" dirty="0"/>
              <a:t>substantial control </a:t>
            </a:r>
            <a:r>
              <a:rPr lang="en-US" dirty="0"/>
              <a:t>over the context of the alleged harassment and the person alleged to have committed the harassment, i.e. field trip, school bus, academic conferences, as well as any building owned or controlled by a student organization.</a:t>
            </a:r>
          </a:p>
        </p:txBody>
      </p:sp>
      <p:sp>
        <p:nvSpPr>
          <p:cNvPr id="4" name="Slide Number Placeholder 3"/>
          <p:cNvSpPr>
            <a:spLocks noGrp="1"/>
          </p:cNvSpPr>
          <p:nvPr>
            <p:ph type="sldNum" sz="quarter" idx="5"/>
          </p:nvPr>
        </p:nvSpPr>
        <p:spPr/>
        <p:txBody>
          <a:bodyPr/>
          <a:lstStyle/>
          <a:p>
            <a:fld id="{8D5C1DAE-D58A-4C97-B3FB-A137E0708089}" type="slidenum">
              <a:rPr lang="en-US" smtClean="0"/>
              <a:t>18</a:t>
            </a:fld>
            <a:endParaRPr lang="en-US"/>
          </a:p>
        </p:txBody>
      </p:sp>
    </p:spTree>
    <p:extLst>
      <p:ext uri="{BB962C8B-B14F-4D97-AF65-F5344CB8AC3E}">
        <p14:creationId xmlns:p14="http://schemas.microsoft.com/office/powerpoint/2010/main" val="37848911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5C1DAE-D58A-4C97-B3FB-A137E0708089}" type="slidenum">
              <a:rPr lang="en-US" smtClean="0"/>
              <a:t>19</a:t>
            </a:fld>
            <a:endParaRPr lang="en-US"/>
          </a:p>
        </p:txBody>
      </p:sp>
    </p:spTree>
    <p:extLst>
      <p:ext uri="{BB962C8B-B14F-4D97-AF65-F5344CB8AC3E}">
        <p14:creationId xmlns:p14="http://schemas.microsoft.com/office/powerpoint/2010/main" val="7071725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5C1DAE-D58A-4C97-B3FB-A137E0708089}" type="slidenum">
              <a:rPr lang="en-US" smtClean="0"/>
              <a:t>20</a:t>
            </a:fld>
            <a:endParaRPr lang="en-US"/>
          </a:p>
        </p:txBody>
      </p:sp>
    </p:spTree>
    <p:extLst>
      <p:ext uri="{BB962C8B-B14F-4D97-AF65-F5344CB8AC3E}">
        <p14:creationId xmlns:p14="http://schemas.microsoft.com/office/powerpoint/2010/main" val="27245826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5C1DAE-D58A-4C97-B3FB-A137E0708089}" type="slidenum">
              <a:rPr lang="en-US" smtClean="0"/>
              <a:t>21</a:t>
            </a:fld>
            <a:endParaRPr lang="en-US"/>
          </a:p>
        </p:txBody>
      </p:sp>
    </p:spTree>
    <p:extLst>
      <p:ext uri="{BB962C8B-B14F-4D97-AF65-F5344CB8AC3E}">
        <p14:creationId xmlns:p14="http://schemas.microsoft.com/office/powerpoint/2010/main" val="7850025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Identify the Quid Pro Quo:</a:t>
            </a:r>
            <a:br>
              <a:rPr lang="en-US" dirty="0"/>
            </a:br>
            <a:r>
              <a:rPr lang="en-US" dirty="0"/>
              <a:t>Mr. Johnson is suggesting that Jamie's grade will improve if they do personal favors for him, which is a quid pro quo situation. This is a type of sexual harassment under Title IX because it involves a request for an inappropriate favor in exchange for an academic benefit.</a:t>
            </a:r>
          </a:p>
          <a:p>
            <a:r>
              <a:rPr lang="en-US" b="1" dirty="0"/>
              <a:t>Impact on the Student:</a:t>
            </a:r>
            <a:br>
              <a:rPr lang="en-US" dirty="0"/>
            </a:br>
            <a:r>
              <a:rPr lang="en-US" dirty="0"/>
              <a:t>Jamie is put in a difficult position, feeling pressured to agree to the teacher's request out of fear of negative consequences on their grades or treatment in class. This creates an unfair and uncomfortable learning environment.</a:t>
            </a:r>
          </a:p>
          <a:p>
            <a:r>
              <a:rPr lang="en-US" b="1" dirty="0"/>
              <a:t>Appropriate Response:</a:t>
            </a:r>
            <a:endParaRPr lang="en-US" dirty="0"/>
          </a:p>
          <a:p>
            <a:pPr>
              <a:buFont typeface="Arial" panose="020B0604020202020204" pitchFamily="34" charset="0"/>
              <a:buChar char="•"/>
            </a:pPr>
            <a:r>
              <a:rPr lang="en-US" dirty="0"/>
              <a:t>Jamie should be informed about their rights under Title IX and encouraged to report the incident to the school’s Title IX coordinator, counselor, or another trusted adult.</a:t>
            </a:r>
          </a:p>
          <a:p>
            <a:pPr>
              <a:buFont typeface="Arial" panose="020B0604020202020204" pitchFamily="34" charset="0"/>
              <a:buChar char="•"/>
            </a:pPr>
            <a:r>
              <a:rPr lang="en-US" dirty="0"/>
              <a:t>Mr. Johnson’s behavior should be reported and investigated by the school to protect students and maintain a safe, respectful environment.</a:t>
            </a:r>
          </a:p>
          <a:p>
            <a:r>
              <a:rPr lang="en-US" b="1" dirty="0"/>
              <a:t>Preventative Measures:</a:t>
            </a:r>
            <a:endParaRPr lang="en-US" dirty="0"/>
          </a:p>
          <a:p>
            <a:pPr>
              <a:buFont typeface="Arial" panose="020B0604020202020204" pitchFamily="34" charset="0"/>
              <a:buChar char="•"/>
            </a:pPr>
            <a:r>
              <a:rPr lang="en-US" dirty="0"/>
              <a:t>Schools should provide regular training to students and staff about recognizing and reporting quid pro quo harassment.</a:t>
            </a:r>
          </a:p>
          <a:p>
            <a:pPr>
              <a:buFont typeface="Arial" panose="020B0604020202020204" pitchFamily="34" charset="0"/>
              <a:buChar char="•"/>
            </a:pPr>
            <a:r>
              <a:rPr lang="en-US" dirty="0"/>
              <a:t>Establish clear, accessible policies for reporting concerns so students know they can seek help without fear of retaliation.</a:t>
            </a:r>
          </a:p>
          <a:p>
            <a:endParaRPr lang="en-US" dirty="0"/>
          </a:p>
        </p:txBody>
      </p:sp>
      <p:sp>
        <p:nvSpPr>
          <p:cNvPr id="4" name="Slide Number Placeholder 3"/>
          <p:cNvSpPr>
            <a:spLocks noGrp="1"/>
          </p:cNvSpPr>
          <p:nvPr>
            <p:ph type="sldNum" sz="quarter" idx="5"/>
          </p:nvPr>
        </p:nvSpPr>
        <p:spPr/>
        <p:txBody>
          <a:bodyPr/>
          <a:lstStyle/>
          <a:p>
            <a:fld id="{8D5C1DAE-D58A-4C97-B3FB-A137E0708089}" type="slidenum">
              <a:rPr lang="en-US" smtClean="0"/>
              <a:t>22</a:t>
            </a:fld>
            <a:endParaRPr lang="en-US"/>
          </a:p>
        </p:txBody>
      </p:sp>
    </p:spTree>
    <p:extLst>
      <p:ext uri="{BB962C8B-B14F-4D97-AF65-F5344CB8AC3E}">
        <p14:creationId xmlns:p14="http://schemas.microsoft.com/office/powerpoint/2010/main" val="8629768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mj-lt"/>
              <a:buAutoNum type="arabicPeriod"/>
            </a:pPr>
            <a:r>
              <a:rPr lang="en-US" b="1" dirty="0"/>
              <a:t>Identify the Quid Pro Quo:</a:t>
            </a:r>
            <a:br>
              <a:rPr lang="en-US" dirty="0"/>
            </a:br>
            <a:r>
              <a:rPr lang="en-US" dirty="0"/>
              <a:t>Mr. Lee’s suggestion that he will grant Ms. Davis a favorable schedule in exchange for a date is a classic example of quid pro quo harassment. This situation involves Mr. Lee using his position of power to request personal favors in return for professional benefits. This type of behavior is prohibited under Title IX because it constitutes sex-based discrimination.</a:t>
            </a:r>
          </a:p>
          <a:p>
            <a:pPr>
              <a:buFont typeface="+mj-lt"/>
              <a:buAutoNum type="arabicPeriod"/>
            </a:pPr>
            <a:r>
              <a:rPr lang="en-US" b="1" dirty="0"/>
              <a:t>Impact on the Employee:</a:t>
            </a:r>
            <a:endParaRPr lang="en-US" dirty="0"/>
          </a:p>
          <a:p>
            <a:pPr marL="742950" lvl="1" indent="-285750">
              <a:buFont typeface="+mj-lt"/>
              <a:buAutoNum type="arabicPeriod"/>
            </a:pPr>
            <a:r>
              <a:rPr lang="en-US" dirty="0"/>
              <a:t>Ms. Davis may feel pressured, uncomfortable, and anxious about her professional environment. She might feel compelled to comply with Mr. Lee’s request to avoid negative consequences, leading to stress and fear.</a:t>
            </a:r>
          </a:p>
          <a:p>
            <a:pPr marL="742950" lvl="1" indent="-285750">
              <a:buFont typeface="+mj-lt"/>
              <a:buAutoNum type="arabicPeriod"/>
            </a:pPr>
            <a:r>
              <a:rPr lang="en-US" dirty="0"/>
              <a:t>The suggestion of a quid pro quo arrangement creates a hostile work environment, as Ms. Davis is placed in a position where her professional opportunities are linked to personal favors, rather than her merits or needs.</a:t>
            </a:r>
          </a:p>
          <a:p>
            <a:pPr>
              <a:buFont typeface="+mj-lt"/>
              <a:buAutoNum type="arabicPeriod"/>
            </a:pPr>
            <a:r>
              <a:rPr lang="en-US" b="1" dirty="0"/>
              <a:t>Appropriate Response:</a:t>
            </a:r>
            <a:endParaRPr lang="en-US" dirty="0"/>
          </a:p>
          <a:p>
            <a:pPr marL="742950" lvl="1" indent="-285750">
              <a:buFont typeface="+mj-lt"/>
              <a:buAutoNum type="arabicPeriod"/>
            </a:pPr>
            <a:r>
              <a:rPr lang="en-US" dirty="0"/>
              <a:t>Ms. Davis should be encouraged to report the incident to the school administration or Title IX coordinator.</a:t>
            </a:r>
          </a:p>
          <a:p>
            <a:pPr marL="742950" lvl="1" indent="-285750">
              <a:buFont typeface="+mj-lt"/>
              <a:buAutoNum type="arabicPeriod"/>
            </a:pPr>
            <a:r>
              <a:rPr lang="en-US" dirty="0"/>
              <a:t>The school should conduct a thorough investigation into the behavior of Mr. Lee and take appropriate disciplinary action to address and prevent harassment.</a:t>
            </a:r>
          </a:p>
          <a:p>
            <a:pPr marL="742950" lvl="1" indent="-285750">
              <a:buFont typeface="+mj-lt"/>
              <a:buAutoNum type="arabicPeriod"/>
            </a:pPr>
            <a:r>
              <a:rPr lang="en-US" dirty="0"/>
              <a:t>The school should provide support to Ms. Davis, ensuring she feels safe and respected at work and that there is no retaliation for her reporting the incident.</a:t>
            </a:r>
          </a:p>
          <a:p>
            <a:pPr>
              <a:buFont typeface="+mj-lt"/>
              <a:buAutoNum type="arabicPeriod"/>
            </a:pPr>
            <a:r>
              <a:rPr lang="en-US" b="1" dirty="0"/>
              <a:t>Preventative Measures:</a:t>
            </a:r>
            <a:endParaRPr lang="en-US" dirty="0"/>
          </a:p>
          <a:p>
            <a:pPr marL="742950" lvl="1" indent="-285750">
              <a:buFont typeface="+mj-lt"/>
              <a:buAutoNum type="arabicPeriod"/>
            </a:pPr>
            <a:r>
              <a:rPr lang="en-US" dirty="0"/>
              <a:t>Implement regular training sessions for all staff to educate them on recognizing quid pro quo harassment and the importance of maintaining professional boundaries.</a:t>
            </a:r>
          </a:p>
          <a:p>
            <a:pPr marL="742950" lvl="1" indent="-285750">
              <a:buFont typeface="+mj-lt"/>
              <a:buAutoNum type="arabicPeriod"/>
            </a:pPr>
            <a:r>
              <a:rPr lang="en-US" dirty="0"/>
              <a:t>Establish clear policies and reporting procedures for handling complaints of harassment and ensure all staff members are aware of these policies.</a:t>
            </a:r>
          </a:p>
          <a:p>
            <a:pPr marL="742950" lvl="1" indent="-285750">
              <a:buFont typeface="+mj-lt"/>
              <a:buAutoNum type="arabicPeriod"/>
            </a:pPr>
            <a:r>
              <a:rPr lang="en-US" dirty="0"/>
              <a:t>Foster a workplace culture where employees feel empowered to speak up about inappropriate behavior without fear of retaliation.</a:t>
            </a:r>
          </a:p>
          <a:p>
            <a:r>
              <a:rPr lang="en-US" dirty="0"/>
              <a:t>This scenario can be used in Title IX tr</a:t>
            </a:r>
          </a:p>
          <a:p>
            <a:endParaRPr lang="en-US" dirty="0"/>
          </a:p>
        </p:txBody>
      </p:sp>
      <p:sp>
        <p:nvSpPr>
          <p:cNvPr id="4" name="Slide Number Placeholder 3"/>
          <p:cNvSpPr>
            <a:spLocks noGrp="1"/>
          </p:cNvSpPr>
          <p:nvPr>
            <p:ph type="sldNum" sz="quarter" idx="5"/>
          </p:nvPr>
        </p:nvSpPr>
        <p:spPr/>
        <p:txBody>
          <a:bodyPr/>
          <a:lstStyle/>
          <a:p>
            <a:fld id="{8D5C1DAE-D58A-4C97-B3FB-A137E0708089}" type="slidenum">
              <a:rPr lang="en-US" smtClean="0"/>
              <a:t>23</a:t>
            </a:fld>
            <a:endParaRPr lang="en-US"/>
          </a:p>
        </p:txBody>
      </p:sp>
    </p:spTree>
    <p:extLst>
      <p:ext uri="{BB962C8B-B14F-4D97-AF65-F5344CB8AC3E}">
        <p14:creationId xmlns:p14="http://schemas.microsoft.com/office/powerpoint/2010/main" val="42078521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5C1DAE-D58A-4C97-B3FB-A137E0708089}" type="slidenum">
              <a:rPr lang="en-US" smtClean="0"/>
              <a:t>24</a:t>
            </a:fld>
            <a:endParaRPr lang="en-US"/>
          </a:p>
        </p:txBody>
      </p:sp>
    </p:spTree>
    <p:extLst>
      <p:ext uri="{BB962C8B-B14F-4D97-AF65-F5344CB8AC3E}">
        <p14:creationId xmlns:p14="http://schemas.microsoft.com/office/powerpoint/2010/main" val="11273749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Identify the Hostile Environment:</a:t>
            </a:r>
            <a:br>
              <a:rPr lang="en-US" dirty="0"/>
            </a:br>
            <a:r>
              <a:rPr lang="en-US" dirty="0"/>
              <a:t>The continuous offensive comments and social media harassment create a hostile environment for Jordan. This type of behavior is a form of harassment under Title IX because it is severe, pervasive, and persistent enough to interfere with Jordan's ability to participate in school activities and feel safe.</a:t>
            </a:r>
          </a:p>
          <a:p>
            <a:r>
              <a:rPr lang="en-US" b="1" dirty="0"/>
              <a:t>Impact on the Student:</a:t>
            </a:r>
            <a:br>
              <a:rPr lang="en-US" dirty="0"/>
            </a:br>
            <a:r>
              <a:rPr lang="en-US" dirty="0"/>
              <a:t>Jordan is feeling targeted and unwelcome, which affects their emotional well-being, sense of safety, and ability to enjoy school activities. The hostile environment impacts Jordan’s mental health and can lead to anxiety, stress, and lower academic performance.</a:t>
            </a:r>
          </a:p>
          <a:p>
            <a:r>
              <a:rPr lang="en-US" b="1" dirty="0"/>
              <a:t>Appropriate Response:</a:t>
            </a:r>
            <a:endParaRPr lang="en-US" dirty="0"/>
          </a:p>
          <a:p>
            <a:pPr>
              <a:buFont typeface="Arial" panose="020B0604020202020204" pitchFamily="34" charset="0"/>
              <a:buChar char="•"/>
            </a:pPr>
            <a:r>
              <a:rPr lang="en-US" dirty="0"/>
              <a:t>Jordan should be encouraged to report the incidents to the school's Title IX coordinator, a coach, or another trusted adult.</a:t>
            </a:r>
          </a:p>
          <a:p>
            <a:pPr>
              <a:buFont typeface="Arial" panose="020B0604020202020204" pitchFamily="34" charset="0"/>
              <a:buChar char="•"/>
            </a:pPr>
            <a:r>
              <a:rPr lang="en-US" dirty="0"/>
              <a:t>The school should promptly investigate the behavior, take action against the perpetrators, and implement measures to stop the harassment.</a:t>
            </a:r>
          </a:p>
          <a:p>
            <a:pPr>
              <a:buFont typeface="Arial" panose="020B0604020202020204" pitchFamily="34" charset="0"/>
              <a:buChar char="•"/>
            </a:pPr>
            <a:r>
              <a:rPr lang="en-US" dirty="0"/>
              <a:t>The school should provide support to Jordan, such as counseling services or other resources.</a:t>
            </a:r>
          </a:p>
          <a:p>
            <a:r>
              <a:rPr lang="en-US" b="1" dirty="0"/>
              <a:t>Preventative Measures:</a:t>
            </a:r>
            <a:endParaRPr lang="en-US" dirty="0"/>
          </a:p>
          <a:p>
            <a:pPr>
              <a:buFont typeface="Arial" panose="020B0604020202020204" pitchFamily="34" charset="0"/>
              <a:buChar char="•"/>
            </a:pPr>
            <a:r>
              <a:rPr lang="en-US" dirty="0"/>
              <a:t>Educate students and staff about what constitutes a hostile environment and the impact it can have on individuals.</a:t>
            </a:r>
          </a:p>
          <a:p>
            <a:pPr>
              <a:buFont typeface="Arial" panose="020B0604020202020204" pitchFamily="34" charset="0"/>
              <a:buChar char="•"/>
            </a:pPr>
            <a:r>
              <a:rPr lang="en-US" dirty="0"/>
              <a:t>Implement and enforce anti-bullying and anti-harassment policies, making it clear that such behavior is unacceptable.</a:t>
            </a:r>
          </a:p>
          <a:p>
            <a:pPr>
              <a:buFont typeface="Arial" panose="020B0604020202020204" pitchFamily="34" charset="0"/>
              <a:buChar char="•"/>
            </a:pPr>
            <a:r>
              <a:rPr lang="en-US" dirty="0"/>
              <a:t>Encourage a culture of respect and inclusivity, promoting empathy and understanding among students.</a:t>
            </a:r>
          </a:p>
          <a:p>
            <a:endParaRPr lang="en-US" dirty="0"/>
          </a:p>
        </p:txBody>
      </p:sp>
      <p:sp>
        <p:nvSpPr>
          <p:cNvPr id="4" name="Slide Number Placeholder 3"/>
          <p:cNvSpPr>
            <a:spLocks noGrp="1"/>
          </p:cNvSpPr>
          <p:nvPr>
            <p:ph type="sldNum" sz="quarter" idx="5"/>
          </p:nvPr>
        </p:nvSpPr>
        <p:spPr/>
        <p:txBody>
          <a:bodyPr/>
          <a:lstStyle/>
          <a:p>
            <a:fld id="{8D5C1DAE-D58A-4C97-B3FB-A137E0708089}" type="slidenum">
              <a:rPr lang="en-US" smtClean="0"/>
              <a:t>25</a:t>
            </a:fld>
            <a:endParaRPr lang="en-US"/>
          </a:p>
        </p:txBody>
      </p:sp>
    </p:spTree>
    <p:extLst>
      <p:ext uri="{BB962C8B-B14F-4D97-AF65-F5344CB8AC3E}">
        <p14:creationId xmlns:p14="http://schemas.microsoft.com/office/powerpoint/2010/main" val="39176553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Identify the Sex-Based Hostile Environment:</a:t>
            </a:r>
            <a:br>
              <a:rPr lang="en-US" dirty="0"/>
            </a:br>
            <a:r>
              <a:rPr lang="en-US" dirty="0"/>
              <a:t>Mr. Thompson’s remarks about Mr. Carter's masculinity and his role as a kindergarten teacher create a sex-based hostile work environment. Such behavior is considered harassment under Title IX because it is severe, pervasive, and rooted in stereotypes about gender roles, affecting Mr. Carter’s ability to feel respected and comfortable at work.</a:t>
            </a:r>
          </a:p>
          <a:p>
            <a:r>
              <a:rPr lang="en-US" b="1" dirty="0"/>
              <a:t>Impact on the Employee:</a:t>
            </a:r>
            <a:br>
              <a:rPr lang="en-US" dirty="0"/>
            </a:br>
            <a:r>
              <a:rPr lang="en-US" dirty="0"/>
              <a:t>Mr. Carter feels targeted and demeaned due to his gender, which affects his job satisfaction and sense of belonging at the school. The hostile environment can lead to stress, anxiety, and a decrease in job performance, possibly even causing Mr. Carter to consider leaving his position.</a:t>
            </a:r>
          </a:p>
          <a:p>
            <a:r>
              <a:rPr lang="en-US" b="1" dirty="0"/>
              <a:t>Appropriate Response:</a:t>
            </a:r>
            <a:endParaRPr lang="en-US" dirty="0"/>
          </a:p>
          <a:p>
            <a:pPr>
              <a:buFont typeface="Arial" panose="020B0604020202020204" pitchFamily="34" charset="0"/>
              <a:buChar char="•"/>
            </a:pPr>
            <a:r>
              <a:rPr lang="en-US" dirty="0"/>
              <a:t>Mr. Carter should be encouraged to report the behavior to the school administration or Title IX coordinator.</a:t>
            </a:r>
          </a:p>
          <a:p>
            <a:pPr>
              <a:buFont typeface="Arial" panose="020B0604020202020204" pitchFamily="34" charset="0"/>
              <a:buChar char="•"/>
            </a:pPr>
            <a:r>
              <a:rPr lang="en-US" dirty="0"/>
              <a:t>The school should conduct a thorough investigation into Mr. Thompson’s behavior and take steps to stop the harassment.</a:t>
            </a:r>
          </a:p>
          <a:p>
            <a:pPr>
              <a:buFont typeface="Arial" panose="020B0604020202020204" pitchFamily="34" charset="0"/>
              <a:buChar char="•"/>
            </a:pPr>
            <a:r>
              <a:rPr lang="en-US" dirty="0"/>
              <a:t>The school should provide support to Mr. Carter, ensuring he feels safe and respected in his workplace, and that there is no retaliation for reporting.</a:t>
            </a:r>
          </a:p>
          <a:p>
            <a:r>
              <a:rPr lang="en-US" b="1" dirty="0"/>
              <a:t>Preventative Measures:</a:t>
            </a:r>
            <a:endParaRPr lang="en-US" dirty="0"/>
          </a:p>
          <a:p>
            <a:pPr>
              <a:buFont typeface="Arial" panose="020B0604020202020204" pitchFamily="34" charset="0"/>
              <a:buChar char="•"/>
            </a:pPr>
            <a:r>
              <a:rPr lang="en-US" dirty="0"/>
              <a:t>Regular training for all staff on sex-based harassment, focusing on recognizing and addressing behaviors that contribute to a hostile work environment.</a:t>
            </a:r>
          </a:p>
          <a:p>
            <a:pPr>
              <a:buFont typeface="Arial" panose="020B0604020202020204" pitchFamily="34" charset="0"/>
              <a:buChar char="•"/>
            </a:pPr>
            <a:r>
              <a:rPr lang="en-US" dirty="0"/>
              <a:t>Establish and communicate clear policies on harassment and the process for reporting concerns, ensuring all employees understand their rights and responsibilities.</a:t>
            </a:r>
          </a:p>
          <a:p>
            <a:pPr>
              <a:buFont typeface="Arial" panose="020B0604020202020204" pitchFamily="34" charset="0"/>
              <a:buChar char="•"/>
            </a:pPr>
            <a:r>
              <a:rPr lang="en-US" dirty="0"/>
              <a:t>Foster an inclusive culture where all employees, regardless of gender, feel valued and respected in their roles.</a:t>
            </a:r>
          </a:p>
          <a:p>
            <a:endParaRPr lang="en-US" dirty="0"/>
          </a:p>
        </p:txBody>
      </p:sp>
      <p:sp>
        <p:nvSpPr>
          <p:cNvPr id="4" name="Slide Number Placeholder 3"/>
          <p:cNvSpPr>
            <a:spLocks noGrp="1"/>
          </p:cNvSpPr>
          <p:nvPr>
            <p:ph type="sldNum" sz="quarter" idx="5"/>
          </p:nvPr>
        </p:nvSpPr>
        <p:spPr/>
        <p:txBody>
          <a:bodyPr/>
          <a:lstStyle/>
          <a:p>
            <a:fld id="{8D5C1DAE-D58A-4C97-B3FB-A137E0708089}" type="slidenum">
              <a:rPr lang="en-US" smtClean="0"/>
              <a:t>26</a:t>
            </a:fld>
            <a:endParaRPr lang="en-US"/>
          </a:p>
        </p:txBody>
      </p:sp>
    </p:spTree>
    <p:extLst>
      <p:ext uri="{BB962C8B-B14F-4D97-AF65-F5344CB8AC3E}">
        <p14:creationId xmlns:p14="http://schemas.microsoft.com/office/powerpoint/2010/main" val="18318742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mj-lt"/>
              <a:buAutoNum type="arabicPeriod"/>
            </a:pPr>
            <a:r>
              <a:rPr lang="en-US" dirty="0"/>
              <a:t>Under Title IX, any form of sexual harassment or assault, including situations where consent is coerced, is prohibited. Jamie’s experience could be considered a form of sexual harassment because they felt pressured into an unwanted sexual act. This could create a hostile environment, affecting Jamie’s sense of safety and well-being at school.</a:t>
            </a:r>
          </a:p>
          <a:p>
            <a:pPr>
              <a:buFont typeface="+mj-lt"/>
              <a:buAutoNum type="arabicPeriod"/>
            </a:pPr>
            <a:r>
              <a:rPr lang="en-US" b="1" dirty="0"/>
              <a:t>Impact on the Student:</a:t>
            </a:r>
            <a:endParaRPr lang="en-US" dirty="0"/>
          </a:p>
          <a:p>
            <a:pPr marL="757066" lvl="1" indent="-291179">
              <a:buFont typeface="+mj-lt"/>
              <a:buAutoNum type="arabicPeriod"/>
            </a:pPr>
            <a:r>
              <a:rPr lang="en-US" dirty="0"/>
              <a:t>Jamie may feel violated, confused, and anxious after the incident, leading to emotional distress, which could impact their academic performance and mental health.</a:t>
            </a:r>
          </a:p>
          <a:p>
            <a:pPr marL="757066" lvl="1" indent="-291179">
              <a:buFont typeface="+mj-lt"/>
              <a:buAutoNum type="arabicPeriod"/>
            </a:pPr>
            <a:r>
              <a:rPr lang="en-US" dirty="0"/>
              <a:t>The pressure and lack of clear, enthusiastic consent in their relationship may make Jamie feel unsafe or unwilling to engage in future relationships.</a:t>
            </a:r>
          </a:p>
          <a:p>
            <a:pPr>
              <a:buFont typeface="+mj-lt"/>
              <a:buAutoNum type="arabicPeriod"/>
            </a:pPr>
            <a:r>
              <a:rPr lang="en-US" b="1" dirty="0"/>
              <a:t>Appropriate Response:</a:t>
            </a:r>
            <a:endParaRPr lang="en-US" dirty="0"/>
          </a:p>
          <a:p>
            <a:pPr marL="757066" lvl="1" indent="-291179">
              <a:buFont typeface="+mj-lt"/>
              <a:buAutoNum type="arabicPeriod"/>
            </a:pPr>
            <a:r>
              <a:rPr lang="en-US" dirty="0"/>
              <a:t>Jamie should be informed about their rights under Title IX and encouraged to speak with a school counselor, Title IX coordinator, or another trusted adult about their feelings and concerns.</a:t>
            </a:r>
          </a:p>
          <a:p>
            <a:pPr marL="757066" lvl="1" indent="-291179">
              <a:buFont typeface="+mj-lt"/>
              <a:buAutoNum type="arabicPeriod"/>
            </a:pPr>
            <a:r>
              <a:rPr lang="en-US" dirty="0"/>
              <a:t>The school should provide Jamie with support, including access to counseling and resources for students experiencing relationship issues.</a:t>
            </a:r>
          </a:p>
          <a:p>
            <a:pPr marL="757066" lvl="1" indent="-291179">
              <a:buFont typeface="+mj-lt"/>
              <a:buAutoNum type="arabicPeriod"/>
            </a:pPr>
            <a:r>
              <a:rPr lang="en-US" dirty="0"/>
              <a:t>The school should take Jamie’s concerns seriously, investigate the situation, and ensure appropriate steps are taken to address the issue and support Jamie.</a:t>
            </a:r>
          </a:p>
          <a:p>
            <a:pPr>
              <a:buFont typeface="+mj-lt"/>
              <a:buAutoNum type="arabicPeriod"/>
            </a:pPr>
            <a:r>
              <a:rPr lang="en-US" b="1" dirty="0"/>
              <a:t>Preventative Measures:</a:t>
            </a:r>
            <a:endParaRPr lang="en-US" dirty="0"/>
          </a:p>
          <a:p>
            <a:pPr marL="757066" lvl="1" indent="-291179">
              <a:buFont typeface="+mj-lt"/>
              <a:buAutoNum type="arabicPeriod"/>
            </a:pPr>
            <a:r>
              <a:rPr lang="en-US" dirty="0"/>
              <a:t>Educate students on the importance of consent, emphasizing that consent must be given freely, without pressure or manipulation.</a:t>
            </a:r>
          </a:p>
          <a:p>
            <a:pPr marL="757066" lvl="1" indent="-291179">
              <a:buFont typeface="+mj-lt"/>
              <a:buAutoNum type="arabicPeriod"/>
            </a:pPr>
            <a:r>
              <a:rPr lang="en-US" dirty="0"/>
              <a:t>Implement relationship education programs that teach students about healthy boundaries, communication, and the importance of mutual respect in relationships.</a:t>
            </a:r>
          </a:p>
          <a:p>
            <a:pPr marL="757066" lvl="1" indent="-291179">
              <a:buFont typeface="+mj-lt"/>
              <a:buAutoNum type="arabicPeriod"/>
            </a:pPr>
            <a:r>
              <a:rPr lang="en-US" dirty="0"/>
              <a:t>Ensure that students understand the policies for reporting incidents of sexual misconduct or harassment and know that their concerns will be handled confidentially and taken seriously.</a:t>
            </a:r>
          </a:p>
          <a:p>
            <a:endParaRPr lang="en-US" dirty="0"/>
          </a:p>
        </p:txBody>
      </p:sp>
      <p:sp>
        <p:nvSpPr>
          <p:cNvPr id="4" name="Slide Number Placeholder 3"/>
          <p:cNvSpPr>
            <a:spLocks noGrp="1"/>
          </p:cNvSpPr>
          <p:nvPr>
            <p:ph type="sldNum" sz="quarter" idx="5"/>
          </p:nvPr>
        </p:nvSpPr>
        <p:spPr/>
        <p:txBody>
          <a:bodyPr/>
          <a:lstStyle/>
          <a:p>
            <a:fld id="{8D5C1DAE-D58A-4C97-B3FB-A137E0708089}" type="slidenum">
              <a:rPr lang="en-US" smtClean="0"/>
              <a:t>27</a:t>
            </a:fld>
            <a:endParaRPr lang="en-US"/>
          </a:p>
        </p:txBody>
      </p:sp>
    </p:spTree>
    <p:extLst>
      <p:ext uri="{BB962C8B-B14F-4D97-AF65-F5344CB8AC3E}">
        <p14:creationId xmlns:p14="http://schemas.microsoft.com/office/powerpoint/2010/main" val="16992149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5C1DAE-D58A-4C97-B3FB-A137E0708089}" type="slidenum">
              <a:rPr lang="en-US" smtClean="0"/>
              <a:t>28</a:t>
            </a:fld>
            <a:endParaRPr lang="en-US"/>
          </a:p>
        </p:txBody>
      </p:sp>
    </p:spTree>
    <p:extLst>
      <p:ext uri="{BB962C8B-B14F-4D97-AF65-F5344CB8AC3E}">
        <p14:creationId xmlns:p14="http://schemas.microsoft.com/office/powerpoint/2010/main" val="9326030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5C1DAE-D58A-4C97-B3FB-A137E0708089}" type="slidenum">
              <a:rPr lang="en-US" smtClean="0"/>
              <a:t>29</a:t>
            </a:fld>
            <a:endParaRPr lang="en-US"/>
          </a:p>
        </p:txBody>
      </p:sp>
    </p:spTree>
    <p:extLst>
      <p:ext uri="{BB962C8B-B14F-4D97-AF65-F5344CB8AC3E}">
        <p14:creationId xmlns:p14="http://schemas.microsoft.com/office/powerpoint/2010/main" val="39731813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5C1DAE-D58A-4C97-B3FB-A137E0708089}" type="slidenum">
              <a:rPr lang="en-US" smtClean="0"/>
              <a:t>30</a:t>
            </a:fld>
            <a:endParaRPr lang="en-US"/>
          </a:p>
        </p:txBody>
      </p:sp>
    </p:spTree>
    <p:extLst>
      <p:ext uri="{BB962C8B-B14F-4D97-AF65-F5344CB8AC3E}">
        <p14:creationId xmlns:p14="http://schemas.microsoft.com/office/powerpoint/2010/main" val="13391484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5C1DAE-D58A-4C97-B3FB-A137E0708089}" type="slidenum">
              <a:rPr lang="en-US" smtClean="0"/>
              <a:t>31</a:t>
            </a:fld>
            <a:endParaRPr lang="en-US"/>
          </a:p>
        </p:txBody>
      </p:sp>
    </p:spTree>
    <p:extLst>
      <p:ext uri="{BB962C8B-B14F-4D97-AF65-F5344CB8AC3E}">
        <p14:creationId xmlns:p14="http://schemas.microsoft.com/office/powerpoint/2010/main" val="25593169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5C1DAE-D58A-4C97-B3FB-A137E0708089}" type="slidenum">
              <a:rPr lang="en-US" smtClean="0"/>
              <a:t>32</a:t>
            </a:fld>
            <a:endParaRPr lang="en-US"/>
          </a:p>
        </p:txBody>
      </p:sp>
    </p:spTree>
    <p:extLst>
      <p:ext uri="{BB962C8B-B14F-4D97-AF65-F5344CB8AC3E}">
        <p14:creationId xmlns:p14="http://schemas.microsoft.com/office/powerpoint/2010/main" val="13298347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confidential employee includes an employee of the LEA whose communications are privileged or confidential under federal or state law</a:t>
            </a:r>
          </a:p>
        </p:txBody>
      </p:sp>
      <p:sp>
        <p:nvSpPr>
          <p:cNvPr id="4" name="Slide Number Placeholder 3"/>
          <p:cNvSpPr>
            <a:spLocks noGrp="1"/>
          </p:cNvSpPr>
          <p:nvPr>
            <p:ph type="sldNum" sz="quarter" idx="5"/>
          </p:nvPr>
        </p:nvSpPr>
        <p:spPr/>
        <p:txBody>
          <a:bodyPr/>
          <a:lstStyle/>
          <a:p>
            <a:fld id="{8D5C1DAE-D58A-4C97-B3FB-A137E0708089}" type="slidenum">
              <a:rPr lang="en-US" smtClean="0"/>
              <a:t>33</a:t>
            </a:fld>
            <a:endParaRPr lang="en-US"/>
          </a:p>
        </p:txBody>
      </p:sp>
    </p:spTree>
    <p:extLst>
      <p:ext uri="{BB962C8B-B14F-4D97-AF65-F5344CB8AC3E}">
        <p14:creationId xmlns:p14="http://schemas.microsoft.com/office/powerpoint/2010/main" val="10528209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5C1DAE-D58A-4C97-B3FB-A137E0708089}" type="slidenum">
              <a:rPr lang="en-US" smtClean="0"/>
              <a:t>34</a:t>
            </a:fld>
            <a:endParaRPr lang="en-US"/>
          </a:p>
        </p:txBody>
      </p:sp>
    </p:spTree>
    <p:extLst>
      <p:ext uri="{BB962C8B-B14F-4D97-AF65-F5344CB8AC3E}">
        <p14:creationId xmlns:p14="http://schemas.microsoft.com/office/powerpoint/2010/main" val="26278001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5C1DAE-D58A-4C97-B3FB-A137E0708089}" type="slidenum">
              <a:rPr lang="en-US" smtClean="0"/>
              <a:t>35</a:t>
            </a:fld>
            <a:endParaRPr lang="en-US"/>
          </a:p>
        </p:txBody>
      </p:sp>
    </p:spTree>
    <p:extLst>
      <p:ext uri="{BB962C8B-B14F-4D97-AF65-F5344CB8AC3E}">
        <p14:creationId xmlns:p14="http://schemas.microsoft.com/office/powerpoint/2010/main" val="9293854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p>
        </p:txBody>
      </p:sp>
      <p:sp>
        <p:nvSpPr>
          <p:cNvPr id="4" name="Date Placeholder 3"/>
          <p:cNvSpPr>
            <a:spLocks noGrp="1"/>
          </p:cNvSpPr>
          <p:nvPr>
            <p:ph type="dt" sz="half" idx="10"/>
          </p:nvPr>
        </p:nvSpPr>
        <p:spPr/>
        <p:txBody>
          <a:bodyPr/>
          <a:lstStyle>
            <a:lvl1pPr algn="l">
              <a:defRPr/>
            </a:lvl1pPr>
          </a:lstStyle>
          <a:p>
            <a:fld id="{6CD6F375-103B-4D8C-AD7C-A97AC7A51255}" type="datetimeFigureOut">
              <a:rPr lang="en-US" smtClean="0"/>
              <a:t>8/28/2024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6D61AF-4261-4E6E-A90B-5BA76B0E62E4}"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0477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CD6F375-103B-4D8C-AD7C-A97AC7A51255}" type="datetimeFigureOut">
              <a:rPr lang="en-US" smtClean="0"/>
              <a:t>8/28/2024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6D61AF-4261-4E6E-A90B-5BA76B0E62E4}" type="slidenum">
              <a:rPr lang="en-US" smtClean="0"/>
              <a:t>‹#›</a:t>
            </a:fld>
            <a:endParaRPr lang="en-US"/>
          </a:p>
        </p:txBody>
      </p:sp>
    </p:spTree>
    <p:extLst>
      <p:ext uri="{BB962C8B-B14F-4D97-AF65-F5344CB8AC3E}">
        <p14:creationId xmlns:p14="http://schemas.microsoft.com/office/powerpoint/2010/main" val="834256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D6F375-103B-4D8C-AD7C-A97AC7A51255}" type="datetimeFigureOut">
              <a:rPr lang="en-US" smtClean="0"/>
              <a:t>8/28/2024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6D61AF-4261-4E6E-A90B-5BA76B0E62E4}"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39130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CD6F375-103B-4D8C-AD7C-A97AC7A51255}" type="datetimeFigureOut">
              <a:rPr lang="en-US" smtClean="0"/>
              <a:t>8/28/2024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6D61AF-4261-4E6E-A90B-5BA76B0E62E4}" type="slidenum">
              <a:rPr lang="en-US" smtClean="0"/>
              <a:t>‹#›</a:t>
            </a:fld>
            <a:endParaRPr lang="en-US"/>
          </a:p>
        </p:txBody>
      </p:sp>
    </p:spTree>
    <p:extLst>
      <p:ext uri="{BB962C8B-B14F-4D97-AF65-F5344CB8AC3E}">
        <p14:creationId xmlns:p14="http://schemas.microsoft.com/office/powerpoint/2010/main" val="34728578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CD6F375-103B-4D8C-AD7C-A97AC7A51255}" type="datetimeFigureOut">
              <a:rPr lang="en-US" smtClean="0"/>
              <a:t>8/28/2024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86D61AF-4261-4E6E-A90B-5BA76B0E62E4}" type="slidenum">
              <a:rPr lang="en-US" smtClean="0"/>
              <a:t>‹#›</a:t>
            </a:fld>
            <a:endParaRPr lang="en-US"/>
          </a:p>
        </p:txBody>
      </p:sp>
    </p:spTree>
    <p:extLst>
      <p:ext uri="{BB962C8B-B14F-4D97-AF65-F5344CB8AC3E}">
        <p14:creationId xmlns:p14="http://schemas.microsoft.com/office/powerpoint/2010/main" val="4213985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CD6F375-103B-4D8C-AD7C-A97AC7A51255}" type="datetimeFigureOut">
              <a:rPr lang="en-US" smtClean="0"/>
              <a:t>8/28/2024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86D61AF-4261-4E6E-A90B-5BA76B0E62E4}" type="slidenum">
              <a:rPr lang="en-US" smtClean="0"/>
              <a:t>‹#›</a:t>
            </a:fld>
            <a:endParaRPr lang="en-US"/>
          </a:p>
        </p:txBody>
      </p:sp>
    </p:spTree>
    <p:extLst>
      <p:ext uri="{BB962C8B-B14F-4D97-AF65-F5344CB8AC3E}">
        <p14:creationId xmlns:p14="http://schemas.microsoft.com/office/powerpoint/2010/main" val="15740258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D6F375-103B-4D8C-AD7C-A97AC7A51255}" type="datetimeFigureOut">
              <a:rPr lang="en-US" smtClean="0"/>
              <a:t>8/28/2024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6D61AF-4261-4E6E-A90B-5BA76B0E62E4}" type="slidenum">
              <a:rPr lang="en-US" smtClean="0"/>
              <a:t>‹#›</a:t>
            </a:fld>
            <a:endParaRPr lang="en-US"/>
          </a:p>
        </p:txBody>
      </p:sp>
    </p:spTree>
    <p:extLst>
      <p:ext uri="{BB962C8B-B14F-4D97-AF65-F5344CB8AC3E}">
        <p14:creationId xmlns:p14="http://schemas.microsoft.com/office/powerpoint/2010/main" val="34496693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CD6F375-103B-4D8C-AD7C-A97AC7A51255}" type="datetimeFigureOut">
              <a:rPr lang="en-US" smtClean="0"/>
              <a:t>8/28/2024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6D61AF-4261-4E6E-A90B-5BA76B0E62E4}" type="slidenum">
              <a:rPr lang="en-US" smtClean="0"/>
              <a:t>‹#›</a:t>
            </a:fld>
            <a:endParaRPr lang="en-US"/>
          </a:p>
        </p:txBody>
      </p:sp>
    </p:spTree>
    <p:extLst>
      <p:ext uri="{BB962C8B-B14F-4D97-AF65-F5344CB8AC3E}">
        <p14:creationId xmlns:p14="http://schemas.microsoft.com/office/powerpoint/2010/main" val="16443500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CD6F375-103B-4D8C-AD7C-A97AC7A51255}" type="datetimeFigureOut">
              <a:rPr lang="en-US" smtClean="0"/>
              <a:t>8/28/2024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6D61AF-4261-4E6E-A90B-5BA76B0E62E4}"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54196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CD6F375-103B-4D8C-AD7C-A97AC7A51255}" type="datetimeFigureOut">
              <a:rPr lang="en-US" smtClean="0"/>
              <a:t>8/28/2024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6D61AF-4261-4E6E-A90B-5BA76B0E62E4}" type="slidenum">
              <a:rPr lang="en-US" smtClean="0"/>
              <a:t>‹#›</a:t>
            </a:fld>
            <a:endParaRPr lang="en-US"/>
          </a:p>
        </p:txBody>
      </p:sp>
    </p:spTree>
    <p:extLst>
      <p:ext uri="{BB962C8B-B14F-4D97-AF65-F5344CB8AC3E}">
        <p14:creationId xmlns:p14="http://schemas.microsoft.com/office/powerpoint/2010/main" val="29127831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CD6F375-103B-4D8C-AD7C-A97AC7A51255}" type="datetimeFigureOut">
              <a:rPr lang="en-US" smtClean="0"/>
              <a:t>8/28/2024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6D61AF-4261-4E6E-A90B-5BA76B0E62E4}" type="slidenum">
              <a:rPr lang="en-US" smtClean="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2501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CD6F375-103B-4D8C-AD7C-A97AC7A51255}" type="datetimeFigureOut">
              <a:rPr lang="en-US" smtClean="0"/>
              <a:t>8/28/2024</a:t>
            </a:fld>
            <a:endParaRPr 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886D61AF-4261-4E6E-A90B-5BA76B0E62E4}" type="slidenum">
              <a:rPr lang="en-US" smtClean="0"/>
              <a:t>‹#›</a:t>
            </a:fld>
            <a:endParaRPr lang="en-U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10459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5.xml"/><Relationship Id="rId1" Type="http://schemas.openxmlformats.org/officeDocument/2006/relationships/slideLayout" Target="../slideLayouts/slideLayout6.xml"/><Relationship Id="rId4" Type="http://schemas.openxmlformats.org/officeDocument/2006/relationships/image" Target="../media/image18.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B821C225-5C4D-4168-90AF-3D263D72CB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0E7A3056-9B88-444B-94DA-40B0F2C6E2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83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901918C-94DB-B71E-4932-894CDDEA33F8}"/>
              </a:ext>
            </a:extLst>
          </p:cNvPr>
          <p:cNvSpPr>
            <a:spLocks noGrp="1"/>
          </p:cNvSpPr>
          <p:nvPr>
            <p:ph type="ctrTitle"/>
          </p:nvPr>
        </p:nvSpPr>
        <p:spPr>
          <a:xfrm>
            <a:off x="496653" y="659302"/>
            <a:ext cx="4770384" cy="1677467"/>
          </a:xfrm>
        </p:spPr>
        <p:txBody>
          <a:bodyPr vert="horz" lIns="91440" tIns="45720" rIns="91440" bIns="45720" rtlCol="0" anchor="ctr">
            <a:normAutofit fontScale="90000"/>
          </a:bodyPr>
          <a:lstStyle/>
          <a:p>
            <a:pPr algn="l"/>
            <a:r>
              <a:rPr lang="en-US" sz="6000" spc="100" dirty="0">
                <a:latin typeface="Amasis MT Pro" panose="02040504050005020304" pitchFamily="18" charset="0"/>
              </a:rPr>
              <a:t>TITLE IX COMPLIANCE</a:t>
            </a:r>
          </a:p>
        </p:txBody>
      </p:sp>
      <p:cxnSp>
        <p:nvCxnSpPr>
          <p:cNvPr id="12" name="Straight Connector 11">
            <a:extLst>
              <a:ext uri="{FF2B5EF4-FFF2-40B4-BE49-F238E27FC236}">
                <a16:creationId xmlns:a16="http://schemas.microsoft.com/office/drawing/2014/main" id="{6820BD55-A71A-48C6-B0F7-235147F39DE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39130" y="2423548"/>
            <a:ext cx="356616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Subtitle 2">
            <a:extLst>
              <a:ext uri="{FF2B5EF4-FFF2-40B4-BE49-F238E27FC236}">
                <a16:creationId xmlns:a16="http://schemas.microsoft.com/office/drawing/2014/main" id="{A5493337-3648-E9D1-EFF4-8B552099D3B6}"/>
              </a:ext>
            </a:extLst>
          </p:cNvPr>
          <p:cNvSpPr>
            <a:spLocks noGrp="1"/>
          </p:cNvSpPr>
          <p:nvPr>
            <p:ph type="subTitle" idx="1"/>
          </p:nvPr>
        </p:nvSpPr>
        <p:spPr>
          <a:xfrm>
            <a:off x="377383" y="2597107"/>
            <a:ext cx="4889654" cy="3724944"/>
          </a:xfrm>
        </p:spPr>
        <p:txBody>
          <a:bodyPr vert="horz" lIns="45720" tIns="45720" rIns="45720" bIns="45720" rtlCol="0">
            <a:normAutofit/>
          </a:bodyPr>
          <a:lstStyle/>
          <a:p>
            <a:pPr>
              <a:lnSpc>
                <a:spcPct val="90000"/>
              </a:lnSpc>
            </a:pPr>
            <a:r>
              <a:rPr lang="en-US" sz="2400" dirty="0">
                <a:solidFill>
                  <a:schemeClr val="tx1"/>
                </a:solidFill>
                <a:latin typeface="Amasis MT Pro" panose="02040504050005020304" pitchFamily="18" charset="0"/>
              </a:rPr>
              <a:t>San Mateo County Attorney’s Office</a:t>
            </a:r>
          </a:p>
          <a:p>
            <a:pPr>
              <a:lnSpc>
                <a:spcPct val="90000"/>
              </a:lnSpc>
            </a:pPr>
            <a:endParaRPr lang="en-US" sz="2400" dirty="0">
              <a:solidFill>
                <a:schemeClr val="tx1"/>
              </a:solidFill>
              <a:latin typeface="Amasis MT Pro" panose="02040504050005020304" pitchFamily="18" charset="0"/>
            </a:endParaRPr>
          </a:p>
          <a:p>
            <a:pPr>
              <a:lnSpc>
                <a:spcPct val="90000"/>
              </a:lnSpc>
            </a:pPr>
            <a:r>
              <a:rPr lang="en-US" sz="2400" dirty="0">
                <a:solidFill>
                  <a:schemeClr val="tx1"/>
                </a:solidFill>
                <a:latin typeface="Amasis MT Pro" panose="02040504050005020304" pitchFamily="18" charset="0"/>
              </a:rPr>
              <a:t>Gina J. Beltramo, Lead Deputy County Attorney</a:t>
            </a:r>
          </a:p>
          <a:p>
            <a:pPr>
              <a:lnSpc>
                <a:spcPct val="90000"/>
              </a:lnSpc>
            </a:pPr>
            <a:endParaRPr lang="en-US" sz="2400" dirty="0">
              <a:solidFill>
                <a:schemeClr val="tx1"/>
              </a:solidFill>
              <a:latin typeface="Amasis MT Pro" panose="02040504050005020304" pitchFamily="18" charset="0"/>
            </a:endParaRPr>
          </a:p>
          <a:p>
            <a:pPr>
              <a:lnSpc>
                <a:spcPct val="90000"/>
              </a:lnSpc>
            </a:pPr>
            <a:r>
              <a:rPr lang="en-US" sz="2400" dirty="0">
                <a:solidFill>
                  <a:schemeClr val="tx1"/>
                </a:solidFill>
                <a:latin typeface="Amasis MT Pro" panose="02040504050005020304" pitchFamily="18" charset="0"/>
              </a:rPr>
              <a:t>Lisa Y. Cho, Deputy County Attorney</a:t>
            </a:r>
          </a:p>
          <a:p>
            <a:pPr>
              <a:lnSpc>
                <a:spcPct val="90000"/>
              </a:lnSpc>
            </a:pPr>
            <a:endParaRPr lang="en-US" sz="2400" dirty="0">
              <a:solidFill>
                <a:schemeClr val="tx1"/>
              </a:solidFill>
              <a:latin typeface="Amasis MT Pro" panose="02040504050005020304" pitchFamily="18" charset="0"/>
            </a:endParaRPr>
          </a:p>
          <a:p>
            <a:pPr>
              <a:lnSpc>
                <a:spcPct val="90000"/>
              </a:lnSpc>
            </a:pPr>
            <a:r>
              <a:rPr lang="en-US" sz="2400" dirty="0">
                <a:solidFill>
                  <a:schemeClr val="tx1"/>
                </a:solidFill>
                <a:latin typeface="Amasis MT Pro" panose="02040504050005020304" pitchFamily="18" charset="0"/>
              </a:rPr>
              <a:t>Lauren F. Carroll, Deputy County Attorney</a:t>
            </a:r>
          </a:p>
          <a:p>
            <a:pPr>
              <a:lnSpc>
                <a:spcPct val="90000"/>
              </a:lnSpc>
            </a:pPr>
            <a:endParaRPr lang="en-US" sz="2000" dirty="0">
              <a:solidFill>
                <a:schemeClr val="tx1"/>
              </a:solidFill>
            </a:endParaRPr>
          </a:p>
        </p:txBody>
      </p:sp>
      <p:sp>
        <p:nvSpPr>
          <p:cNvPr id="14" name="Rectangle 13">
            <a:extLst>
              <a:ext uri="{FF2B5EF4-FFF2-40B4-BE49-F238E27FC236}">
                <a16:creationId xmlns:a16="http://schemas.microsoft.com/office/drawing/2014/main" id="{DA215CF0-5E5E-4D2E-B3AE-366652A368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396" y="0"/>
            <a:ext cx="6909991" cy="6858000"/>
          </a:xfrm>
          <a:prstGeom prst="rect">
            <a:avLst/>
          </a:prstGeom>
          <a:blipFill dpi="0" rotWithShape="1">
            <a:blip r:embed="rId3">
              <a:duotone>
                <a:schemeClr val="accent1">
                  <a:shade val="45000"/>
                  <a:satMod val="135000"/>
                </a:schemeClr>
                <a:prstClr val="white"/>
              </a:duotone>
            </a:blip>
            <a:srcRect/>
            <a:tile tx="6350" ty="-101600" sx="70000" sy="7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prstClr val="white"/>
              </a:solidFill>
            </a:endParaRPr>
          </a:p>
        </p:txBody>
      </p:sp>
    </p:spTree>
    <p:extLst>
      <p:ext uri="{BB962C8B-B14F-4D97-AF65-F5344CB8AC3E}">
        <p14:creationId xmlns:p14="http://schemas.microsoft.com/office/powerpoint/2010/main" val="2409668313"/>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16">
            <a:extLst>
              <a:ext uri="{FF2B5EF4-FFF2-40B4-BE49-F238E27FC236}">
                <a16:creationId xmlns:a16="http://schemas.microsoft.com/office/drawing/2014/main" id="{A10C41F2-1746-4431-9B52-B9F147A89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custGeom>
            <a:avLst/>
            <a:gdLst>
              <a:gd name="connsiteX0" fmla="*/ 0 w 3096136"/>
              <a:gd name="connsiteY0" fmla="*/ 0 h 5856137"/>
              <a:gd name="connsiteX1" fmla="*/ 3096136 w 3096136"/>
              <a:gd name="connsiteY1" fmla="*/ 0 h 5856137"/>
              <a:gd name="connsiteX2" fmla="*/ 3096136 w 3096136"/>
              <a:gd name="connsiteY2" fmla="*/ 5856137 h 5856137"/>
              <a:gd name="connsiteX3" fmla="*/ 0 w 3096136"/>
              <a:gd name="connsiteY3" fmla="*/ 5856137 h 5856137"/>
            </a:gdLst>
            <a:ahLst/>
            <a:cxnLst>
              <a:cxn ang="0">
                <a:pos x="connsiteX0" y="connsiteY0"/>
              </a:cxn>
              <a:cxn ang="0">
                <a:pos x="connsiteX1" y="connsiteY1"/>
              </a:cxn>
              <a:cxn ang="0">
                <a:pos x="connsiteX2" y="connsiteY2"/>
              </a:cxn>
              <a:cxn ang="0">
                <a:pos x="connsiteX3" y="connsiteY3"/>
              </a:cxn>
            </a:cxnLst>
            <a:rect l="l" t="t" r="r" b="b"/>
            <a:pathLst>
              <a:path w="3096136" h="5856137">
                <a:moveTo>
                  <a:pt x="0" y="0"/>
                </a:moveTo>
                <a:lnTo>
                  <a:pt x="3096136" y="0"/>
                </a:lnTo>
                <a:lnTo>
                  <a:pt x="3096136" y="5856137"/>
                </a:lnTo>
                <a:lnTo>
                  <a:pt x="0" y="5856137"/>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solidFill>
                <a:prstClr val="white"/>
              </a:solidFill>
            </a:endParaRPr>
          </a:p>
        </p:txBody>
      </p:sp>
      <p:sp>
        <p:nvSpPr>
          <p:cNvPr id="10" name="Rectangle 9">
            <a:extLst>
              <a:ext uri="{FF2B5EF4-FFF2-40B4-BE49-F238E27FC236}">
                <a16:creationId xmlns:a16="http://schemas.microsoft.com/office/drawing/2014/main" id="{7984928E-D694-4849-BBAD-D7C7DC4054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94020" y="643461"/>
            <a:ext cx="7654513" cy="55710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DBCD86-6056-F59A-FAE7-51D619CFA06F}"/>
              </a:ext>
            </a:extLst>
          </p:cNvPr>
          <p:cNvSpPr>
            <a:spLocks noGrp="1"/>
          </p:cNvSpPr>
          <p:nvPr>
            <p:ph type="title"/>
          </p:nvPr>
        </p:nvSpPr>
        <p:spPr>
          <a:xfrm>
            <a:off x="4219803" y="4735775"/>
            <a:ext cx="7006998" cy="1245732"/>
          </a:xfrm>
        </p:spPr>
        <p:txBody>
          <a:bodyPr anchor="t">
            <a:normAutofit/>
          </a:bodyPr>
          <a:lstStyle/>
          <a:p>
            <a:r>
              <a:rPr lang="en-US" dirty="0">
                <a:solidFill>
                  <a:srgbClr val="FFFFFF"/>
                </a:solidFill>
                <a:latin typeface="Amasis MT Pro" panose="02040504050005020304" pitchFamily="18" charset="0"/>
              </a:rPr>
              <a:t>AGENDA</a:t>
            </a:r>
          </a:p>
        </p:txBody>
      </p:sp>
      <p:sp>
        <p:nvSpPr>
          <p:cNvPr id="12" name="Freeform 18">
            <a:extLst>
              <a:ext uri="{FF2B5EF4-FFF2-40B4-BE49-F238E27FC236}">
                <a16:creationId xmlns:a16="http://schemas.microsoft.com/office/drawing/2014/main" id="{A24A153C-9BEC-46E7-9AA4-DFC65A2B1A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400" y="1910808"/>
            <a:ext cx="5571069" cy="3036377"/>
          </a:xfrm>
          <a:custGeom>
            <a:avLst/>
            <a:gdLst>
              <a:gd name="connsiteX0" fmla="*/ 5215514 w 5851096"/>
              <a:gd name="connsiteY0" fmla="*/ 659222 h 3089525"/>
              <a:gd name="connsiteX1" fmla="*/ 5783878 w 5851096"/>
              <a:gd name="connsiteY1" fmla="*/ 1223782 h 3089525"/>
              <a:gd name="connsiteX2" fmla="*/ 5215514 w 5851096"/>
              <a:gd name="connsiteY2" fmla="*/ 659222 h 3089525"/>
              <a:gd name="connsiteX3" fmla="*/ 5215514 w 5851096"/>
              <a:gd name="connsiteY3" fmla="*/ 2417442 h 3089525"/>
              <a:gd name="connsiteX4" fmla="*/ 5783878 w 5851096"/>
              <a:gd name="connsiteY4" fmla="*/ 2982001 h 3089525"/>
              <a:gd name="connsiteX5" fmla="*/ 5215514 w 5851096"/>
              <a:gd name="connsiteY5" fmla="*/ 2417442 h 3089525"/>
              <a:gd name="connsiteX6" fmla="*/ 5215512 w 5851096"/>
              <a:gd name="connsiteY6" fmla="*/ 2107862 h 3089525"/>
              <a:gd name="connsiteX7" fmla="*/ 5783876 w 5851096"/>
              <a:gd name="connsiteY7" fmla="*/ 1547735 h 3089525"/>
              <a:gd name="connsiteX8" fmla="*/ 5215512 w 5851096"/>
              <a:gd name="connsiteY8" fmla="*/ 2107862 h 3089525"/>
              <a:gd name="connsiteX9" fmla="*/ 5065535 w 5851096"/>
              <a:gd name="connsiteY9" fmla="*/ 521483 h 3089525"/>
              <a:gd name="connsiteX10" fmla="*/ 5066157 w 5851096"/>
              <a:gd name="connsiteY10" fmla="*/ 509629 h 3089525"/>
              <a:gd name="connsiteX11" fmla="*/ 5066678 w 5851096"/>
              <a:gd name="connsiteY11" fmla="*/ 509663 h 3089525"/>
              <a:gd name="connsiteX12" fmla="*/ 5066705 w 5851096"/>
              <a:gd name="connsiteY12" fmla="*/ 509151 h 3089525"/>
              <a:gd name="connsiteX13" fmla="*/ 5084580 w 5851096"/>
              <a:gd name="connsiteY13" fmla="*/ 510833 h 3089525"/>
              <a:gd name="connsiteX14" fmla="*/ 5184444 w 5851096"/>
              <a:gd name="connsiteY14" fmla="*/ 520226 h 3089525"/>
              <a:gd name="connsiteX15" fmla="*/ 5201405 w 5851096"/>
              <a:gd name="connsiteY15" fmla="*/ 521820 h 3089525"/>
              <a:gd name="connsiteX16" fmla="*/ 5201527 w 5851096"/>
              <a:gd name="connsiteY16" fmla="*/ 523010 h 3089525"/>
              <a:gd name="connsiteX17" fmla="*/ 5841311 w 5851096"/>
              <a:gd name="connsiteY17" fmla="*/ 983324 h 3089525"/>
              <a:gd name="connsiteX18" fmla="*/ 5851096 w 5851096"/>
              <a:gd name="connsiteY18" fmla="*/ 1006985 h 3089525"/>
              <a:gd name="connsiteX19" fmla="*/ 5851096 w 5851096"/>
              <a:gd name="connsiteY19" fmla="*/ 1366179 h 3089525"/>
              <a:gd name="connsiteX20" fmla="*/ 5814952 w 5851096"/>
              <a:gd name="connsiteY20" fmla="*/ 1362779 h 3089525"/>
              <a:gd name="connsiteX21" fmla="*/ 5797987 w 5851096"/>
              <a:gd name="connsiteY21" fmla="*/ 1361184 h 3089525"/>
              <a:gd name="connsiteX22" fmla="*/ 5797866 w 5851096"/>
              <a:gd name="connsiteY22" fmla="*/ 1359994 h 3089525"/>
              <a:gd name="connsiteX23" fmla="*/ 5075873 w 5851096"/>
              <a:gd name="connsiteY23" fmla="*/ 641878 h 3089525"/>
              <a:gd name="connsiteX24" fmla="*/ 5075344 w 5851096"/>
              <a:gd name="connsiteY24" fmla="*/ 641812 h 3089525"/>
              <a:gd name="connsiteX25" fmla="*/ 5074781 w 5851096"/>
              <a:gd name="connsiteY25" fmla="*/ 634895 h 3089525"/>
              <a:gd name="connsiteX26" fmla="*/ 5066970 w 5851096"/>
              <a:gd name="connsiteY26" fmla="*/ 539073 h 3089525"/>
              <a:gd name="connsiteX27" fmla="*/ 5065535 w 5851096"/>
              <a:gd name="connsiteY27" fmla="*/ 521483 h 3089525"/>
              <a:gd name="connsiteX28" fmla="*/ 5065535 w 5851096"/>
              <a:gd name="connsiteY28" fmla="*/ 2279702 h 3089525"/>
              <a:gd name="connsiteX29" fmla="*/ 5066157 w 5851096"/>
              <a:gd name="connsiteY29" fmla="*/ 2267848 h 3089525"/>
              <a:gd name="connsiteX30" fmla="*/ 5066678 w 5851096"/>
              <a:gd name="connsiteY30" fmla="*/ 2267882 h 3089525"/>
              <a:gd name="connsiteX31" fmla="*/ 5066705 w 5851096"/>
              <a:gd name="connsiteY31" fmla="*/ 2267371 h 3089525"/>
              <a:gd name="connsiteX32" fmla="*/ 5084580 w 5851096"/>
              <a:gd name="connsiteY32" fmla="*/ 2269052 h 3089525"/>
              <a:gd name="connsiteX33" fmla="*/ 5184444 w 5851096"/>
              <a:gd name="connsiteY33" fmla="*/ 2278445 h 3089525"/>
              <a:gd name="connsiteX34" fmla="*/ 5201405 w 5851096"/>
              <a:gd name="connsiteY34" fmla="*/ 2280040 h 3089525"/>
              <a:gd name="connsiteX35" fmla="*/ 5201527 w 5851096"/>
              <a:gd name="connsiteY35" fmla="*/ 2281230 h 3089525"/>
              <a:gd name="connsiteX36" fmla="*/ 5841311 w 5851096"/>
              <a:gd name="connsiteY36" fmla="*/ 2741544 h 3089525"/>
              <a:gd name="connsiteX37" fmla="*/ 5851096 w 5851096"/>
              <a:gd name="connsiteY37" fmla="*/ 2765204 h 3089525"/>
              <a:gd name="connsiteX38" fmla="*/ 5851096 w 5851096"/>
              <a:gd name="connsiteY38" fmla="*/ 3089525 h 3089525"/>
              <a:gd name="connsiteX39" fmla="*/ 5680952 w 5851096"/>
              <a:gd name="connsiteY39" fmla="*/ 3089525 h 3089525"/>
              <a:gd name="connsiteX40" fmla="*/ 5661219 w 5851096"/>
              <a:gd name="connsiteY40" fmla="*/ 3084683 h 3089525"/>
              <a:gd name="connsiteX41" fmla="*/ 5075873 w 5851096"/>
              <a:gd name="connsiteY41" fmla="*/ 2400097 h 3089525"/>
              <a:gd name="connsiteX42" fmla="*/ 5075344 w 5851096"/>
              <a:gd name="connsiteY42" fmla="*/ 2400032 h 3089525"/>
              <a:gd name="connsiteX43" fmla="*/ 5074781 w 5851096"/>
              <a:gd name="connsiteY43" fmla="*/ 2393114 h 3089525"/>
              <a:gd name="connsiteX44" fmla="*/ 5066970 w 5851096"/>
              <a:gd name="connsiteY44" fmla="*/ 2297292 h 3089525"/>
              <a:gd name="connsiteX45" fmla="*/ 5065535 w 5851096"/>
              <a:gd name="connsiteY45" fmla="*/ 2279702 h 3089525"/>
              <a:gd name="connsiteX46" fmla="*/ 5065533 w 5851096"/>
              <a:gd name="connsiteY46" fmla="*/ 486299 h 3089525"/>
              <a:gd name="connsiteX47" fmla="*/ 5066968 w 5851096"/>
              <a:gd name="connsiteY47" fmla="*/ 468842 h 3089525"/>
              <a:gd name="connsiteX48" fmla="*/ 5074776 w 5851096"/>
              <a:gd name="connsiteY48" fmla="*/ 373792 h 3089525"/>
              <a:gd name="connsiteX49" fmla="*/ 5075341 w 5851096"/>
              <a:gd name="connsiteY49" fmla="*/ 366915 h 3089525"/>
              <a:gd name="connsiteX50" fmla="*/ 5075869 w 5851096"/>
              <a:gd name="connsiteY50" fmla="*/ 366850 h 3089525"/>
              <a:gd name="connsiteX51" fmla="*/ 5163966 w 5851096"/>
              <a:gd name="connsiteY51" fmla="*/ 100280 h 3089525"/>
              <a:gd name="connsiteX52" fmla="*/ 5229488 w 5851096"/>
              <a:gd name="connsiteY52" fmla="*/ 0 h 3089525"/>
              <a:gd name="connsiteX53" fmla="*/ 5405629 w 5851096"/>
              <a:gd name="connsiteY53" fmla="*/ 0 h 3089525"/>
              <a:gd name="connsiteX54" fmla="*/ 5334254 w 5851096"/>
              <a:gd name="connsiteY54" fmla="*/ 79433 h 3089525"/>
              <a:gd name="connsiteX55" fmla="*/ 5215512 w 5851096"/>
              <a:gd name="connsiteY55" fmla="*/ 349642 h 3089525"/>
              <a:gd name="connsiteX56" fmla="*/ 5674730 w 5851096"/>
              <a:gd name="connsiteY56" fmla="*/ 45955 h 3089525"/>
              <a:gd name="connsiteX57" fmla="*/ 5697983 w 5851096"/>
              <a:gd name="connsiteY57" fmla="*/ 0 h 3089525"/>
              <a:gd name="connsiteX58" fmla="*/ 5851096 w 5851096"/>
              <a:gd name="connsiteY58" fmla="*/ 0 h 3089525"/>
              <a:gd name="connsiteX59" fmla="*/ 5851096 w 5851096"/>
              <a:gd name="connsiteY59" fmla="*/ 4349 h 3089525"/>
              <a:gd name="connsiteX60" fmla="*/ 5799246 w 5851096"/>
              <a:gd name="connsiteY60" fmla="*/ 99096 h 3089525"/>
              <a:gd name="connsiteX61" fmla="*/ 5201524 w 5851096"/>
              <a:gd name="connsiteY61" fmla="*/ 484784 h 3089525"/>
              <a:gd name="connsiteX62" fmla="*/ 5201403 w 5851096"/>
              <a:gd name="connsiteY62" fmla="*/ 485964 h 3089525"/>
              <a:gd name="connsiteX63" fmla="*/ 5184438 w 5851096"/>
              <a:gd name="connsiteY63" fmla="*/ 487548 h 3089525"/>
              <a:gd name="connsiteX64" fmla="*/ 5084610 w 5851096"/>
              <a:gd name="connsiteY64" fmla="*/ 496864 h 3089525"/>
              <a:gd name="connsiteX65" fmla="*/ 5066703 w 5851096"/>
              <a:gd name="connsiteY65" fmla="*/ 498535 h 3089525"/>
              <a:gd name="connsiteX66" fmla="*/ 5066676 w 5851096"/>
              <a:gd name="connsiteY66" fmla="*/ 498027 h 3089525"/>
              <a:gd name="connsiteX67" fmla="*/ 5066154 w 5851096"/>
              <a:gd name="connsiteY67" fmla="*/ 498061 h 3089525"/>
              <a:gd name="connsiteX68" fmla="*/ 5065533 w 5851096"/>
              <a:gd name="connsiteY68" fmla="*/ 486299 h 3089525"/>
              <a:gd name="connsiteX69" fmla="*/ 5065533 w 5851096"/>
              <a:gd name="connsiteY69" fmla="*/ 2244520 h 3089525"/>
              <a:gd name="connsiteX70" fmla="*/ 5066968 w 5851096"/>
              <a:gd name="connsiteY70" fmla="*/ 2227062 h 3089525"/>
              <a:gd name="connsiteX71" fmla="*/ 5074776 w 5851096"/>
              <a:gd name="connsiteY71" fmla="*/ 2132012 h 3089525"/>
              <a:gd name="connsiteX72" fmla="*/ 5075341 w 5851096"/>
              <a:gd name="connsiteY72" fmla="*/ 2125135 h 3089525"/>
              <a:gd name="connsiteX73" fmla="*/ 5075869 w 5851096"/>
              <a:gd name="connsiteY73" fmla="*/ 2125070 h 3089525"/>
              <a:gd name="connsiteX74" fmla="*/ 5797863 w 5851096"/>
              <a:gd name="connsiteY74" fmla="*/ 1412593 h 3089525"/>
              <a:gd name="connsiteX75" fmla="*/ 5797985 w 5851096"/>
              <a:gd name="connsiteY75" fmla="*/ 1411413 h 3089525"/>
              <a:gd name="connsiteX76" fmla="*/ 5814946 w 5851096"/>
              <a:gd name="connsiteY76" fmla="*/ 1409830 h 3089525"/>
              <a:gd name="connsiteX77" fmla="*/ 5851096 w 5851096"/>
              <a:gd name="connsiteY77" fmla="*/ 1406457 h 3089525"/>
              <a:gd name="connsiteX78" fmla="*/ 5851096 w 5851096"/>
              <a:gd name="connsiteY78" fmla="*/ 1762823 h 3089525"/>
              <a:gd name="connsiteX79" fmla="*/ 5841309 w 5851096"/>
              <a:gd name="connsiteY79" fmla="*/ 1786304 h 3089525"/>
              <a:gd name="connsiteX80" fmla="*/ 5201524 w 5851096"/>
              <a:gd name="connsiteY80" fmla="*/ 2243004 h 3089525"/>
              <a:gd name="connsiteX81" fmla="*/ 5201403 w 5851096"/>
              <a:gd name="connsiteY81" fmla="*/ 2244184 h 3089525"/>
              <a:gd name="connsiteX82" fmla="*/ 5184438 w 5851096"/>
              <a:gd name="connsiteY82" fmla="*/ 2245767 h 3089525"/>
              <a:gd name="connsiteX83" fmla="*/ 5084610 w 5851096"/>
              <a:gd name="connsiteY83" fmla="*/ 2255084 h 3089525"/>
              <a:gd name="connsiteX84" fmla="*/ 5066703 w 5851096"/>
              <a:gd name="connsiteY84" fmla="*/ 2256755 h 3089525"/>
              <a:gd name="connsiteX85" fmla="*/ 5066676 w 5851096"/>
              <a:gd name="connsiteY85" fmla="*/ 2256246 h 3089525"/>
              <a:gd name="connsiteX86" fmla="*/ 5066154 w 5851096"/>
              <a:gd name="connsiteY86" fmla="*/ 2256280 h 3089525"/>
              <a:gd name="connsiteX87" fmla="*/ 5065533 w 5851096"/>
              <a:gd name="connsiteY87" fmla="*/ 2244520 h 3089525"/>
              <a:gd name="connsiteX88" fmla="*/ 4325732 w 5851096"/>
              <a:gd name="connsiteY88" fmla="*/ 1223782 h 3089525"/>
              <a:gd name="connsiteX89" fmla="*/ 4894096 w 5851096"/>
              <a:gd name="connsiteY89" fmla="*/ 659222 h 3089525"/>
              <a:gd name="connsiteX90" fmla="*/ 4325732 w 5851096"/>
              <a:gd name="connsiteY90" fmla="*/ 1223782 h 3089525"/>
              <a:gd name="connsiteX91" fmla="*/ 4325732 w 5851096"/>
              <a:gd name="connsiteY91" fmla="*/ 1547735 h 3089525"/>
              <a:gd name="connsiteX92" fmla="*/ 4894096 w 5851096"/>
              <a:gd name="connsiteY92" fmla="*/ 2107862 h 3089525"/>
              <a:gd name="connsiteX93" fmla="*/ 4325732 w 5851096"/>
              <a:gd name="connsiteY93" fmla="*/ 1547735 h 3089525"/>
              <a:gd name="connsiteX94" fmla="*/ 4325732 w 5851096"/>
              <a:gd name="connsiteY94" fmla="*/ 2982001 h 3089525"/>
              <a:gd name="connsiteX95" fmla="*/ 4894096 w 5851096"/>
              <a:gd name="connsiteY95" fmla="*/ 2417442 h 3089525"/>
              <a:gd name="connsiteX96" fmla="*/ 4325732 w 5851096"/>
              <a:gd name="connsiteY96" fmla="*/ 2982001 h 3089525"/>
              <a:gd name="connsiteX97" fmla="*/ 4256134 w 5851096"/>
              <a:gd name="connsiteY97" fmla="*/ 0 h 3089525"/>
              <a:gd name="connsiteX98" fmla="*/ 4411625 w 5851096"/>
              <a:gd name="connsiteY98" fmla="*/ 0 h 3089525"/>
              <a:gd name="connsiteX99" fmla="*/ 4434878 w 5851096"/>
              <a:gd name="connsiteY99" fmla="*/ 45955 h 3089525"/>
              <a:gd name="connsiteX100" fmla="*/ 4894096 w 5851096"/>
              <a:gd name="connsiteY100" fmla="*/ 349642 h 3089525"/>
              <a:gd name="connsiteX101" fmla="*/ 4775353 w 5851096"/>
              <a:gd name="connsiteY101" fmla="*/ 79433 h 3089525"/>
              <a:gd name="connsiteX102" fmla="*/ 4703980 w 5851096"/>
              <a:gd name="connsiteY102" fmla="*/ 0 h 3089525"/>
              <a:gd name="connsiteX103" fmla="*/ 4880119 w 5851096"/>
              <a:gd name="connsiteY103" fmla="*/ 0 h 3089525"/>
              <a:gd name="connsiteX104" fmla="*/ 4945641 w 5851096"/>
              <a:gd name="connsiteY104" fmla="*/ 100280 h 3089525"/>
              <a:gd name="connsiteX105" fmla="*/ 5033738 w 5851096"/>
              <a:gd name="connsiteY105" fmla="*/ 366850 h 3089525"/>
              <a:gd name="connsiteX106" fmla="*/ 5034267 w 5851096"/>
              <a:gd name="connsiteY106" fmla="*/ 366915 h 3089525"/>
              <a:gd name="connsiteX107" fmla="*/ 5034832 w 5851096"/>
              <a:gd name="connsiteY107" fmla="*/ 373792 h 3089525"/>
              <a:gd name="connsiteX108" fmla="*/ 5042640 w 5851096"/>
              <a:gd name="connsiteY108" fmla="*/ 468842 h 3089525"/>
              <a:gd name="connsiteX109" fmla="*/ 5044074 w 5851096"/>
              <a:gd name="connsiteY109" fmla="*/ 486299 h 3089525"/>
              <a:gd name="connsiteX110" fmla="*/ 5043454 w 5851096"/>
              <a:gd name="connsiteY110" fmla="*/ 498061 h 3089525"/>
              <a:gd name="connsiteX111" fmla="*/ 5042932 w 5851096"/>
              <a:gd name="connsiteY111" fmla="*/ 498027 h 3089525"/>
              <a:gd name="connsiteX112" fmla="*/ 5042905 w 5851096"/>
              <a:gd name="connsiteY112" fmla="*/ 498535 h 3089525"/>
              <a:gd name="connsiteX113" fmla="*/ 5024997 w 5851096"/>
              <a:gd name="connsiteY113" fmla="*/ 496864 h 3089525"/>
              <a:gd name="connsiteX114" fmla="*/ 4925170 w 5851096"/>
              <a:gd name="connsiteY114" fmla="*/ 487548 h 3089525"/>
              <a:gd name="connsiteX115" fmla="*/ 4908205 w 5851096"/>
              <a:gd name="connsiteY115" fmla="*/ 485964 h 3089525"/>
              <a:gd name="connsiteX116" fmla="*/ 4908084 w 5851096"/>
              <a:gd name="connsiteY116" fmla="*/ 484784 h 3089525"/>
              <a:gd name="connsiteX117" fmla="*/ 4310363 w 5851096"/>
              <a:gd name="connsiteY117" fmla="*/ 99096 h 3089525"/>
              <a:gd name="connsiteX118" fmla="*/ 4178216 w 5851096"/>
              <a:gd name="connsiteY118" fmla="*/ 3089525 h 3089525"/>
              <a:gd name="connsiteX119" fmla="*/ 4184996 w 5851096"/>
              <a:gd name="connsiteY119" fmla="*/ 3006343 h 3089525"/>
              <a:gd name="connsiteX120" fmla="*/ 4185561 w 5851096"/>
              <a:gd name="connsiteY120" fmla="*/ 2999411 h 3089525"/>
              <a:gd name="connsiteX121" fmla="*/ 4186090 w 5851096"/>
              <a:gd name="connsiteY121" fmla="*/ 2999346 h 3089525"/>
              <a:gd name="connsiteX122" fmla="*/ 4908083 w 5851096"/>
              <a:gd name="connsiteY122" fmla="*/ 2281230 h 3089525"/>
              <a:gd name="connsiteX123" fmla="*/ 4908205 w 5851096"/>
              <a:gd name="connsiteY123" fmla="*/ 2280040 h 3089525"/>
              <a:gd name="connsiteX124" fmla="*/ 4925166 w 5851096"/>
              <a:gd name="connsiteY124" fmla="*/ 2278445 h 3089525"/>
              <a:gd name="connsiteX125" fmla="*/ 5025030 w 5851096"/>
              <a:gd name="connsiteY125" fmla="*/ 2269052 h 3089525"/>
              <a:gd name="connsiteX126" fmla="*/ 5042905 w 5851096"/>
              <a:gd name="connsiteY126" fmla="*/ 2267371 h 3089525"/>
              <a:gd name="connsiteX127" fmla="*/ 5042932 w 5851096"/>
              <a:gd name="connsiteY127" fmla="*/ 2267882 h 3089525"/>
              <a:gd name="connsiteX128" fmla="*/ 5043453 w 5851096"/>
              <a:gd name="connsiteY128" fmla="*/ 2267848 h 3089525"/>
              <a:gd name="connsiteX129" fmla="*/ 5044074 w 5851096"/>
              <a:gd name="connsiteY129" fmla="*/ 2279702 h 3089525"/>
              <a:gd name="connsiteX130" fmla="*/ 5042640 w 5851096"/>
              <a:gd name="connsiteY130" fmla="*/ 2297292 h 3089525"/>
              <a:gd name="connsiteX131" fmla="*/ 5034829 w 5851096"/>
              <a:gd name="connsiteY131" fmla="*/ 2393114 h 3089525"/>
              <a:gd name="connsiteX132" fmla="*/ 5034266 w 5851096"/>
              <a:gd name="connsiteY132" fmla="*/ 2400032 h 3089525"/>
              <a:gd name="connsiteX133" fmla="*/ 5033737 w 5851096"/>
              <a:gd name="connsiteY133" fmla="*/ 2400097 h 3089525"/>
              <a:gd name="connsiteX134" fmla="*/ 4448391 w 5851096"/>
              <a:gd name="connsiteY134" fmla="*/ 3084683 h 3089525"/>
              <a:gd name="connsiteX135" fmla="*/ 4428658 w 5851096"/>
              <a:gd name="connsiteY135" fmla="*/ 3089525 h 3089525"/>
              <a:gd name="connsiteX136" fmla="*/ 4175753 w 5851096"/>
              <a:gd name="connsiteY136" fmla="*/ 1361522 h 3089525"/>
              <a:gd name="connsiteX137" fmla="*/ 4177187 w 5851096"/>
              <a:gd name="connsiteY137" fmla="*/ 1343926 h 3089525"/>
              <a:gd name="connsiteX138" fmla="*/ 4184996 w 5851096"/>
              <a:gd name="connsiteY138" fmla="*/ 1248124 h 3089525"/>
              <a:gd name="connsiteX139" fmla="*/ 4185561 w 5851096"/>
              <a:gd name="connsiteY139" fmla="*/ 1241192 h 3089525"/>
              <a:gd name="connsiteX140" fmla="*/ 4186090 w 5851096"/>
              <a:gd name="connsiteY140" fmla="*/ 1241127 h 3089525"/>
              <a:gd name="connsiteX141" fmla="*/ 4908083 w 5851096"/>
              <a:gd name="connsiteY141" fmla="*/ 523010 h 3089525"/>
              <a:gd name="connsiteX142" fmla="*/ 4908205 w 5851096"/>
              <a:gd name="connsiteY142" fmla="*/ 521820 h 3089525"/>
              <a:gd name="connsiteX143" fmla="*/ 4925166 w 5851096"/>
              <a:gd name="connsiteY143" fmla="*/ 520226 h 3089525"/>
              <a:gd name="connsiteX144" fmla="*/ 5025030 w 5851096"/>
              <a:gd name="connsiteY144" fmla="*/ 510833 h 3089525"/>
              <a:gd name="connsiteX145" fmla="*/ 5042905 w 5851096"/>
              <a:gd name="connsiteY145" fmla="*/ 509151 h 3089525"/>
              <a:gd name="connsiteX146" fmla="*/ 5042932 w 5851096"/>
              <a:gd name="connsiteY146" fmla="*/ 509663 h 3089525"/>
              <a:gd name="connsiteX147" fmla="*/ 5043453 w 5851096"/>
              <a:gd name="connsiteY147" fmla="*/ 509629 h 3089525"/>
              <a:gd name="connsiteX148" fmla="*/ 5044074 w 5851096"/>
              <a:gd name="connsiteY148" fmla="*/ 521483 h 3089525"/>
              <a:gd name="connsiteX149" fmla="*/ 5042640 w 5851096"/>
              <a:gd name="connsiteY149" fmla="*/ 539073 h 3089525"/>
              <a:gd name="connsiteX150" fmla="*/ 5034829 w 5851096"/>
              <a:gd name="connsiteY150" fmla="*/ 634895 h 3089525"/>
              <a:gd name="connsiteX151" fmla="*/ 5034266 w 5851096"/>
              <a:gd name="connsiteY151" fmla="*/ 641812 h 3089525"/>
              <a:gd name="connsiteX152" fmla="*/ 5033737 w 5851096"/>
              <a:gd name="connsiteY152" fmla="*/ 641878 h 3089525"/>
              <a:gd name="connsiteX153" fmla="*/ 4311744 w 5851096"/>
              <a:gd name="connsiteY153" fmla="*/ 1359994 h 3089525"/>
              <a:gd name="connsiteX154" fmla="*/ 4311623 w 5851096"/>
              <a:gd name="connsiteY154" fmla="*/ 1361184 h 3089525"/>
              <a:gd name="connsiteX155" fmla="*/ 4294658 w 5851096"/>
              <a:gd name="connsiteY155" fmla="*/ 1362780 h 3089525"/>
              <a:gd name="connsiteX156" fmla="*/ 4194831 w 5851096"/>
              <a:gd name="connsiteY156" fmla="*/ 1372169 h 3089525"/>
              <a:gd name="connsiteX157" fmla="*/ 4176923 w 5851096"/>
              <a:gd name="connsiteY157" fmla="*/ 1373854 h 3089525"/>
              <a:gd name="connsiteX158" fmla="*/ 4176896 w 5851096"/>
              <a:gd name="connsiteY158" fmla="*/ 1373341 h 3089525"/>
              <a:gd name="connsiteX159" fmla="*/ 4176374 w 5851096"/>
              <a:gd name="connsiteY159" fmla="*/ 1373376 h 3089525"/>
              <a:gd name="connsiteX160" fmla="*/ 4175753 w 5851096"/>
              <a:gd name="connsiteY160" fmla="*/ 1361522 h 3089525"/>
              <a:gd name="connsiteX161" fmla="*/ 4175753 w 5851096"/>
              <a:gd name="connsiteY161" fmla="*/ 1411078 h 3089525"/>
              <a:gd name="connsiteX162" fmla="*/ 4176375 w 5851096"/>
              <a:gd name="connsiteY162" fmla="*/ 1399317 h 3089525"/>
              <a:gd name="connsiteX163" fmla="*/ 4176896 w 5851096"/>
              <a:gd name="connsiteY163" fmla="*/ 1399351 h 3089525"/>
              <a:gd name="connsiteX164" fmla="*/ 4176923 w 5851096"/>
              <a:gd name="connsiteY164" fmla="*/ 1398843 h 3089525"/>
              <a:gd name="connsiteX165" fmla="*/ 4194799 w 5851096"/>
              <a:gd name="connsiteY165" fmla="*/ 1400511 h 3089525"/>
              <a:gd name="connsiteX166" fmla="*/ 4294662 w 5851096"/>
              <a:gd name="connsiteY166" fmla="*/ 1409831 h 3089525"/>
              <a:gd name="connsiteX167" fmla="*/ 4311623 w 5851096"/>
              <a:gd name="connsiteY167" fmla="*/ 1411413 h 3089525"/>
              <a:gd name="connsiteX168" fmla="*/ 4311745 w 5851096"/>
              <a:gd name="connsiteY168" fmla="*/ 1412593 h 3089525"/>
              <a:gd name="connsiteX169" fmla="*/ 5033738 w 5851096"/>
              <a:gd name="connsiteY169" fmla="*/ 2125070 h 3089525"/>
              <a:gd name="connsiteX170" fmla="*/ 5034267 w 5851096"/>
              <a:gd name="connsiteY170" fmla="*/ 2125135 h 3089525"/>
              <a:gd name="connsiteX171" fmla="*/ 5034832 w 5851096"/>
              <a:gd name="connsiteY171" fmla="*/ 2132012 h 3089525"/>
              <a:gd name="connsiteX172" fmla="*/ 5042640 w 5851096"/>
              <a:gd name="connsiteY172" fmla="*/ 2227062 h 3089525"/>
              <a:gd name="connsiteX173" fmla="*/ 5044074 w 5851096"/>
              <a:gd name="connsiteY173" fmla="*/ 2244520 h 3089525"/>
              <a:gd name="connsiteX174" fmla="*/ 5043454 w 5851096"/>
              <a:gd name="connsiteY174" fmla="*/ 2256280 h 3089525"/>
              <a:gd name="connsiteX175" fmla="*/ 5042932 w 5851096"/>
              <a:gd name="connsiteY175" fmla="*/ 2256246 h 3089525"/>
              <a:gd name="connsiteX176" fmla="*/ 5042905 w 5851096"/>
              <a:gd name="connsiteY176" fmla="*/ 2256755 h 3089525"/>
              <a:gd name="connsiteX177" fmla="*/ 5024997 w 5851096"/>
              <a:gd name="connsiteY177" fmla="*/ 2255084 h 3089525"/>
              <a:gd name="connsiteX178" fmla="*/ 4925170 w 5851096"/>
              <a:gd name="connsiteY178" fmla="*/ 2245767 h 3089525"/>
              <a:gd name="connsiteX179" fmla="*/ 4908205 w 5851096"/>
              <a:gd name="connsiteY179" fmla="*/ 2244184 h 3089525"/>
              <a:gd name="connsiteX180" fmla="*/ 4908084 w 5851096"/>
              <a:gd name="connsiteY180" fmla="*/ 2243004 h 3089525"/>
              <a:gd name="connsiteX181" fmla="*/ 4186091 w 5851096"/>
              <a:gd name="connsiteY181" fmla="*/ 1530527 h 3089525"/>
              <a:gd name="connsiteX182" fmla="*/ 4185562 w 5851096"/>
              <a:gd name="connsiteY182" fmla="*/ 1530463 h 3089525"/>
              <a:gd name="connsiteX183" fmla="*/ 4184999 w 5851096"/>
              <a:gd name="connsiteY183" fmla="*/ 1523599 h 3089525"/>
              <a:gd name="connsiteX184" fmla="*/ 4177187 w 5851096"/>
              <a:gd name="connsiteY184" fmla="*/ 1428529 h 3089525"/>
              <a:gd name="connsiteX185" fmla="*/ 4175753 w 5851096"/>
              <a:gd name="connsiteY185" fmla="*/ 1411078 h 3089525"/>
              <a:gd name="connsiteX186" fmla="*/ 3445328 w 5851096"/>
              <a:gd name="connsiteY186" fmla="*/ 659222 h 3089525"/>
              <a:gd name="connsiteX187" fmla="*/ 4013692 w 5851096"/>
              <a:gd name="connsiteY187" fmla="*/ 1223782 h 3089525"/>
              <a:gd name="connsiteX188" fmla="*/ 3445328 w 5851096"/>
              <a:gd name="connsiteY188" fmla="*/ 659222 h 3089525"/>
              <a:gd name="connsiteX189" fmla="*/ 3445328 w 5851096"/>
              <a:gd name="connsiteY189" fmla="*/ 2417442 h 3089525"/>
              <a:gd name="connsiteX190" fmla="*/ 4013692 w 5851096"/>
              <a:gd name="connsiteY190" fmla="*/ 2982001 h 3089525"/>
              <a:gd name="connsiteX191" fmla="*/ 3445328 w 5851096"/>
              <a:gd name="connsiteY191" fmla="*/ 2417442 h 3089525"/>
              <a:gd name="connsiteX192" fmla="*/ 3445326 w 5851096"/>
              <a:gd name="connsiteY192" fmla="*/ 2107862 h 3089525"/>
              <a:gd name="connsiteX193" fmla="*/ 4013690 w 5851096"/>
              <a:gd name="connsiteY193" fmla="*/ 1547735 h 3089525"/>
              <a:gd name="connsiteX194" fmla="*/ 3445326 w 5851096"/>
              <a:gd name="connsiteY194" fmla="*/ 2107862 h 3089525"/>
              <a:gd name="connsiteX195" fmla="*/ 3295350 w 5851096"/>
              <a:gd name="connsiteY195" fmla="*/ 521483 h 3089525"/>
              <a:gd name="connsiteX196" fmla="*/ 3295971 w 5851096"/>
              <a:gd name="connsiteY196" fmla="*/ 509629 h 3089525"/>
              <a:gd name="connsiteX197" fmla="*/ 3296492 w 5851096"/>
              <a:gd name="connsiteY197" fmla="*/ 509663 h 3089525"/>
              <a:gd name="connsiteX198" fmla="*/ 3296519 w 5851096"/>
              <a:gd name="connsiteY198" fmla="*/ 509151 h 3089525"/>
              <a:gd name="connsiteX199" fmla="*/ 3314395 w 5851096"/>
              <a:gd name="connsiteY199" fmla="*/ 510833 h 3089525"/>
              <a:gd name="connsiteX200" fmla="*/ 3414258 w 5851096"/>
              <a:gd name="connsiteY200" fmla="*/ 520226 h 3089525"/>
              <a:gd name="connsiteX201" fmla="*/ 3431219 w 5851096"/>
              <a:gd name="connsiteY201" fmla="*/ 521820 h 3089525"/>
              <a:gd name="connsiteX202" fmla="*/ 3431341 w 5851096"/>
              <a:gd name="connsiteY202" fmla="*/ 523010 h 3089525"/>
              <a:gd name="connsiteX203" fmla="*/ 4153335 w 5851096"/>
              <a:gd name="connsiteY203" fmla="*/ 1241127 h 3089525"/>
              <a:gd name="connsiteX204" fmla="*/ 4153863 w 5851096"/>
              <a:gd name="connsiteY204" fmla="*/ 1241192 h 3089525"/>
              <a:gd name="connsiteX205" fmla="*/ 4154429 w 5851096"/>
              <a:gd name="connsiteY205" fmla="*/ 1248124 h 3089525"/>
              <a:gd name="connsiteX206" fmla="*/ 4162237 w 5851096"/>
              <a:gd name="connsiteY206" fmla="*/ 1343926 h 3089525"/>
              <a:gd name="connsiteX207" fmla="*/ 4163671 w 5851096"/>
              <a:gd name="connsiteY207" fmla="*/ 1361522 h 3089525"/>
              <a:gd name="connsiteX208" fmla="*/ 4163050 w 5851096"/>
              <a:gd name="connsiteY208" fmla="*/ 1373376 h 3089525"/>
              <a:gd name="connsiteX209" fmla="*/ 4162528 w 5851096"/>
              <a:gd name="connsiteY209" fmla="*/ 1373341 h 3089525"/>
              <a:gd name="connsiteX210" fmla="*/ 4162501 w 5851096"/>
              <a:gd name="connsiteY210" fmla="*/ 1373854 h 3089525"/>
              <a:gd name="connsiteX211" fmla="*/ 4144594 w 5851096"/>
              <a:gd name="connsiteY211" fmla="*/ 1372169 h 3089525"/>
              <a:gd name="connsiteX212" fmla="*/ 4044766 w 5851096"/>
              <a:gd name="connsiteY212" fmla="*/ 1362780 h 3089525"/>
              <a:gd name="connsiteX213" fmla="*/ 4027802 w 5851096"/>
              <a:gd name="connsiteY213" fmla="*/ 1361184 h 3089525"/>
              <a:gd name="connsiteX214" fmla="*/ 4027681 w 5851096"/>
              <a:gd name="connsiteY214" fmla="*/ 1359994 h 3089525"/>
              <a:gd name="connsiteX215" fmla="*/ 3305687 w 5851096"/>
              <a:gd name="connsiteY215" fmla="*/ 641878 h 3089525"/>
              <a:gd name="connsiteX216" fmla="*/ 3305158 w 5851096"/>
              <a:gd name="connsiteY216" fmla="*/ 641812 h 3089525"/>
              <a:gd name="connsiteX217" fmla="*/ 3304595 w 5851096"/>
              <a:gd name="connsiteY217" fmla="*/ 634895 h 3089525"/>
              <a:gd name="connsiteX218" fmla="*/ 3296784 w 5851096"/>
              <a:gd name="connsiteY218" fmla="*/ 539073 h 3089525"/>
              <a:gd name="connsiteX219" fmla="*/ 3295350 w 5851096"/>
              <a:gd name="connsiteY219" fmla="*/ 521483 h 3089525"/>
              <a:gd name="connsiteX220" fmla="*/ 3295350 w 5851096"/>
              <a:gd name="connsiteY220" fmla="*/ 2279702 h 3089525"/>
              <a:gd name="connsiteX221" fmla="*/ 3295971 w 5851096"/>
              <a:gd name="connsiteY221" fmla="*/ 2267848 h 3089525"/>
              <a:gd name="connsiteX222" fmla="*/ 3296492 w 5851096"/>
              <a:gd name="connsiteY222" fmla="*/ 2267882 h 3089525"/>
              <a:gd name="connsiteX223" fmla="*/ 3296519 w 5851096"/>
              <a:gd name="connsiteY223" fmla="*/ 2267371 h 3089525"/>
              <a:gd name="connsiteX224" fmla="*/ 3314395 w 5851096"/>
              <a:gd name="connsiteY224" fmla="*/ 2269052 h 3089525"/>
              <a:gd name="connsiteX225" fmla="*/ 3414258 w 5851096"/>
              <a:gd name="connsiteY225" fmla="*/ 2278445 h 3089525"/>
              <a:gd name="connsiteX226" fmla="*/ 3431219 w 5851096"/>
              <a:gd name="connsiteY226" fmla="*/ 2280040 h 3089525"/>
              <a:gd name="connsiteX227" fmla="*/ 3431341 w 5851096"/>
              <a:gd name="connsiteY227" fmla="*/ 2281230 h 3089525"/>
              <a:gd name="connsiteX228" fmla="*/ 4153335 w 5851096"/>
              <a:gd name="connsiteY228" fmla="*/ 2999346 h 3089525"/>
              <a:gd name="connsiteX229" fmla="*/ 4153863 w 5851096"/>
              <a:gd name="connsiteY229" fmla="*/ 2999411 h 3089525"/>
              <a:gd name="connsiteX230" fmla="*/ 4154429 w 5851096"/>
              <a:gd name="connsiteY230" fmla="*/ 3006343 h 3089525"/>
              <a:gd name="connsiteX231" fmla="*/ 4161209 w 5851096"/>
              <a:gd name="connsiteY231" fmla="*/ 3089525 h 3089525"/>
              <a:gd name="connsiteX232" fmla="*/ 3910768 w 5851096"/>
              <a:gd name="connsiteY232" fmla="*/ 3089525 h 3089525"/>
              <a:gd name="connsiteX233" fmla="*/ 3891034 w 5851096"/>
              <a:gd name="connsiteY233" fmla="*/ 3084683 h 3089525"/>
              <a:gd name="connsiteX234" fmla="*/ 3305687 w 5851096"/>
              <a:gd name="connsiteY234" fmla="*/ 2400097 h 3089525"/>
              <a:gd name="connsiteX235" fmla="*/ 3305158 w 5851096"/>
              <a:gd name="connsiteY235" fmla="*/ 2400032 h 3089525"/>
              <a:gd name="connsiteX236" fmla="*/ 3304595 w 5851096"/>
              <a:gd name="connsiteY236" fmla="*/ 2393114 h 3089525"/>
              <a:gd name="connsiteX237" fmla="*/ 3296784 w 5851096"/>
              <a:gd name="connsiteY237" fmla="*/ 2297292 h 3089525"/>
              <a:gd name="connsiteX238" fmla="*/ 3295350 w 5851096"/>
              <a:gd name="connsiteY238" fmla="*/ 2279702 h 3089525"/>
              <a:gd name="connsiteX239" fmla="*/ 3295347 w 5851096"/>
              <a:gd name="connsiteY239" fmla="*/ 486299 h 3089525"/>
              <a:gd name="connsiteX240" fmla="*/ 3296782 w 5851096"/>
              <a:gd name="connsiteY240" fmla="*/ 468842 h 3089525"/>
              <a:gd name="connsiteX241" fmla="*/ 3304590 w 5851096"/>
              <a:gd name="connsiteY241" fmla="*/ 373792 h 3089525"/>
              <a:gd name="connsiteX242" fmla="*/ 3305155 w 5851096"/>
              <a:gd name="connsiteY242" fmla="*/ 366915 h 3089525"/>
              <a:gd name="connsiteX243" fmla="*/ 3305684 w 5851096"/>
              <a:gd name="connsiteY243" fmla="*/ 366850 h 3089525"/>
              <a:gd name="connsiteX244" fmla="*/ 3393781 w 5851096"/>
              <a:gd name="connsiteY244" fmla="*/ 100280 h 3089525"/>
              <a:gd name="connsiteX245" fmla="*/ 3459303 w 5851096"/>
              <a:gd name="connsiteY245" fmla="*/ 0 h 3089525"/>
              <a:gd name="connsiteX246" fmla="*/ 3635443 w 5851096"/>
              <a:gd name="connsiteY246" fmla="*/ 0 h 3089525"/>
              <a:gd name="connsiteX247" fmla="*/ 3564068 w 5851096"/>
              <a:gd name="connsiteY247" fmla="*/ 79433 h 3089525"/>
              <a:gd name="connsiteX248" fmla="*/ 3445326 w 5851096"/>
              <a:gd name="connsiteY248" fmla="*/ 349642 h 3089525"/>
              <a:gd name="connsiteX249" fmla="*/ 3904544 w 5851096"/>
              <a:gd name="connsiteY249" fmla="*/ 45955 h 3089525"/>
              <a:gd name="connsiteX250" fmla="*/ 3927798 w 5851096"/>
              <a:gd name="connsiteY250" fmla="*/ 0 h 3089525"/>
              <a:gd name="connsiteX251" fmla="*/ 4083290 w 5851096"/>
              <a:gd name="connsiteY251" fmla="*/ 0 h 3089525"/>
              <a:gd name="connsiteX252" fmla="*/ 4029061 w 5851096"/>
              <a:gd name="connsiteY252" fmla="*/ 99096 h 3089525"/>
              <a:gd name="connsiteX253" fmla="*/ 3431338 w 5851096"/>
              <a:gd name="connsiteY253" fmla="*/ 484784 h 3089525"/>
              <a:gd name="connsiteX254" fmla="*/ 3431217 w 5851096"/>
              <a:gd name="connsiteY254" fmla="*/ 485964 h 3089525"/>
              <a:gd name="connsiteX255" fmla="*/ 3414252 w 5851096"/>
              <a:gd name="connsiteY255" fmla="*/ 487548 h 3089525"/>
              <a:gd name="connsiteX256" fmla="*/ 3314425 w 5851096"/>
              <a:gd name="connsiteY256" fmla="*/ 496864 h 3089525"/>
              <a:gd name="connsiteX257" fmla="*/ 3296517 w 5851096"/>
              <a:gd name="connsiteY257" fmla="*/ 498535 h 3089525"/>
              <a:gd name="connsiteX258" fmla="*/ 3296490 w 5851096"/>
              <a:gd name="connsiteY258" fmla="*/ 498027 h 3089525"/>
              <a:gd name="connsiteX259" fmla="*/ 3295968 w 5851096"/>
              <a:gd name="connsiteY259" fmla="*/ 498061 h 3089525"/>
              <a:gd name="connsiteX260" fmla="*/ 3295347 w 5851096"/>
              <a:gd name="connsiteY260" fmla="*/ 486299 h 3089525"/>
              <a:gd name="connsiteX261" fmla="*/ 3295347 w 5851096"/>
              <a:gd name="connsiteY261" fmla="*/ 2244520 h 3089525"/>
              <a:gd name="connsiteX262" fmla="*/ 3296782 w 5851096"/>
              <a:gd name="connsiteY262" fmla="*/ 2227062 h 3089525"/>
              <a:gd name="connsiteX263" fmla="*/ 3304590 w 5851096"/>
              <a:gd name="connsiteY263" fmla="*/ 2132012 h 3089525"/>
              <a:gd name="connsiteX264" fmla="*/ 3305155 w 5851096"/>
              <a:gd name="connsiteY264" fmla="*/ 2125135 h 3089525"/>
              <a:gd name="connsiteX265" fmla="*/ 3305684 w 5851096"/>
              <a:gd name="connsiteY265" fmla="*/ 2125070 h 3089525"/>
              <a:gd name="connsiteX266" fmla="*/ 4027678 w 5851096"/>
              <a:gd name="connsiteY266" fmla="*/ 1412593 h 3089525"/>
              <a:gd name="connsiteX267" fmla="*/ 4027800 w 5851096"/>
              <a:gd name="connsiteY267" fmla="*/ 1411413 h 3089525"/>
              <a:gd name="connsiteX268" fmla="*/ 4044760 w 5851096"/>
              <a:gd name="connsiteY268" fmla="*/ 1409831 h 3089525"/>
              <a:gd name="connsiteX269" fmla="*/ 4144624 w 5851096"/>
              <a:gd name="connsiteY269" fmla="*/ 1400511 h 3089525"/>
              <a:gd name="connsiteX270" fmla="*/ 4162499 w 5851096"/>
              <a:gd name="connsiteY270" fmla="*/ 1398843 h 3089525"/>
              <a:gd name="connsiteX271" fmla="*/ 4162526 w 5851096"/>
              <a:gd name="connsiteY271" fmla="*/ 1399351 h 3089525"/>
              <a:gd name="connsiteX272" fmla="*/ 4163047 w 5851096"/>
              <a:gd name="connsiteY272" fmla="*/ 1399317 h 3089525"/>
              <a:gd name="connsiteX273" fmla="*/ 4163669 w 5851096"/>
              <a:gd name="connsiteY273" fmla="*/ 1411078 h 3089525"/>
              <a:gd name="connsiteX274" fmla="*/ 4162235 w 5851096"/>
              <a:gd name="connsiteY274" fmla="*/ 1428529 h 3089525"/>
              <a:gd name="connsiteX275" fmla="*/ 4154424 w 5851096"/>
              <a:gd name="connsiteY275" fmla="*/ 1523599 h 3089525"/>
              <a:gd name="connsiteX276" fmla="*/ 4153860 w 5851096"/>
              <a:gd name="connsiteY276" fmla="*/ 1530463 h 3089525"/>
              <a:gd name="connsiteX277" fmla="*/ 4153332 w 5851096"/>
              <a:gd name="connsiteY277" fmla="*/ 1530527 h 3089525"/>
              <a:gd name="connsiteX278" fmla="*/ 3431338 w 5851096"/>
              <a:gd name="connsiteY278" fmla="*/ 2243004 h 3089525"/>
              <a:gd name="connsiteX279" fmla="*/ 3431217 w 5851096"/>
              <a:gd name="connsiteY279" fmla="*/ 2244184 h 3089525"/>
              <a:gd name="connsiteX280" fmla="*/ 3414252 w 5851096"/>
              <a:gd name="connsiteY280" fmla="*/ 2245767 h 3089525"/>
              <a:gd name="connsiteX281" fmla="*/ 3314425 w 5851096"/>
              <a:gd name="connsiteY281" fmla="*/ 2255084 h 3089525"/>
              <a:gd name="connsiteX282" fmla="*/ 3296517 w 5851096"/>
              <a:gd name="connsiteY282" fmla="*/ 2256755 h 3089525"/>
              <a:gd name="connsiteX283" fmla="*/ 3296490 w 5851096"/>
              <a:gd name="connsiteY283" fmla="*/ 2256246 h 3089525"/>
              <a:gd name="connsiteX284" fmla="*/ 3295968 w 5851096"/>
              <a:gd name="connsiteY284" fmla="*/ 2256280 h 3089525"/>
              <a:gd name="connsiteX285" fmla="*/ 3295347 w 5851096"/>
              <a:gd name="connsiteY285" fmla="*/ 2244520 h 3089525"/>
              <a:gd name="connsiteX286" fmla="*/ 2555546 w 5851096"/>
              <a:gd name="connsiteY286" fmla="*/ 1223782 h 3089525"/>
              <a:gd name="connsiteX287" fmla="*/ 3123910 w 5851096"/>
              <a:gd name="connsiteY287" fmla="*/ 659222 h 3089525"/>
              <a:gd name="connsiteX288" fmla="*/ 2555546 w 5851096"/>
              <a:gd name="connsiteY288" fmla="*/ 1223782 h 3089525"/>
              <a:gd name="connsiteX289" fmla="*/ 2555546 w 5851096"/>
              <a:gd name="connsiteY289" fmla="*/ 1547735 h 3089525"/>
              <a:gd name="connsiteX290" fmla="*/ 3123910 w 5851096"/>
              <a:gd name="connsiteY290" fmla="*/ 2107862 h 3089525"/>
              <a:gd name="connsiteX291" fmla="*/ 2555546 w 5851096"/>
              <a:gd name="connsiteY291" fmla="*/ 1547735 h 3089525"/>
              <a:gd name="connsiteX292" fmla="*/ 2555546 w 5851096"/>
              <a:gd name="connsiteY292" fmla="*/ 2982001 h 3089525"/>
              <a:gd name="connsiteX293" fmla="*/ 3123910 w 5851096"/>
              <a:gd name="connsiteY293" fmla="*/ 2417442 h 3089525"/>
              <a:gd name="connsiteX294" fmla="*/ 2555546 w 5851096"/>
              <a:gd name="connsiteY294" fmla="*/ 2982001 h 3089525"/>
              <a:gd name="connsiteX295" fmla="*/ 2485948 w 5851096"/>
              <a:gd name="connsiteY295" fmla="*/ 0 h 3089525"/>
              <a:gd name="connsiteX296" fmla="*/ 2641440 w 5851096"/>
              <a:gd name="connsiteY296" fmla="*/ 0 h 3089525"/>
              <a:gd name="connsiteX297" fmla="*/ 2664693 w 5851096"/>
              <a:gd name="connsiteY297" fmla="*/ 45955 h 3089525"/>
              <a:gd name="connsiteX298" fmla="*/ 3123910 w 5851096"/>
              <a:gd name="connsiteY298" fmla="*/ 349642 h 3089525"/>
              <a:gd name="connsiteX299" fmla="*/ 3005167 w 5851096"/>
              <a:gd name="connsiteY299" fmla="*/ 79433 h 3089525"/>
              <a:gd name="connsiteX300" fmla="*/ 2933794 w 5851096"/>
              <a:gd name="connsiteY300" fmla="*/ 0 h 3089525"/>
              <a:gd name="connsiteX301" fmla="*/ 3109934 w 5851096"/>
              <a:gd name="connsiteY301" fmla="*/ 0 h 3089525"/>
              <a:gd name="connsiteX302" fmla="*/ 3175456 w 5851096"/>
              <a:gd name="connsiteY302" fmla="*/ 100280 h 3089525"/>
              <a:gd name="connsiteX303" fmla="*/ 3263553 w 5851096"/>
              <a:gd name="connsiteY303" fmla="*/ 366850 h 3089525"/>
              <a:gd name="connsiteX304" fmla="*/ 3264081 w 5851096"/>
              <a:gd name="connsiteY304" fmla="*/ 366915 h 3089525"/>
              <a:gd name="connsiteX305" fmla="*/ 3264647 w 5851096"/>
              <a:gd name="connsiteY305" fmla="*/ 373792 h 3089525"/>
              <a:gd name="connsiteX306" fmla="*/ 3272455 w 5851096"/>
              <a:gd name="connsiteY306" fmla="*/ 468842 h 3089525"/>
              <a:gd name="connsiteX307" fmla="*/ 3273888 w 5851096"/>
              <a:gd name="connsiteY307" fmla="*/ 486299 h 3089525"/>
              <a:gd name="connsiteX308" fmla="*/ 3273268 w 5851096"/>
              <a:gd name="connsiteY308" fmla="*/ 498061 h 3089525"/>
              <a:gd name="connsiteX309" fmla="*/ 3272746 w 5851096"/>
              <a:gd name="connsiteY309" fmla="*/ 498027 h 3089525"/>
              <a:gd name="connsiteX310" fmla="*/ 3272719 w 5851096"/>
              <a:gd name="connsiteY310" fmla="*/ 498535 h 3089525"/>
              <a:gd name="connsiteX311" fmla="*/ 3254811 w 5851096"/>
              <a:gd name="connsiteY311" fmla="*/ 496864 h 3089525"/>
              <a:gd name="connsiteX312" fmla="*/ 3154984 w 5851096"/>
              <a:gd name="connsiteY312" fmla="*/ 487548 h 3089525"/>
              <a:gd name="connsiteX313" fmla="*/ 3138020 w 5851096"/>
              <a:gd name="connsiteY313" fmla="*/ 485964 h 3089525"/>
              <a:gd name="connsiteX314" fmla="*/ 3137899 w 5851096"/>
              <a:gd name="connsiteY314" fmla="*/ 484784 h 3089525"/>
              <a:gd name="connsiteX315" fmla="*/ 2540177 w 5851096"/>
              <a:gd name="connsiteY315" fmla="*/ 99096 h 3089525"/>
              <a:gd name="connsiteX316" fmla="*/ 2408030 w 5851096"/>
              <a:gd name="connsiteY316" fmla="*/ 3089525 h 3089525"/>
              <a:gd name="connsiteX317" fmla="*/ 2414810 w 5851096"/>
              <a:gd name="connsiteY317" fmla="*/ 3006343 h 3089525"/>
              <a:gd name="connsiteX318" fmla="*/ 2415375 w 5851096"/>
              <a:gd name="connsiteY318" fmla="*/ 2999411 h 3089525"/>
              <a:gd name="connsiteX319" fmla="*/ 2415904 w 5851096"/>
              <a:gd name="connsiteY319" fmla="*/ 2999346 h 3089525"/>
              <a:gd name="connsiteX320" fmla="*/ 3137898 w 5851096"/>
              <a:gd name="connsiteY320" fmla="*/ 2281230 h 3089525"/>
              <a:gd name="connsiteX321" fmla="*/ 3138020 w 5851096"/>
              <a:gd name="connsiteY321" fmla="*/ 2280040 h 3089525"/>
              <a:gd name="connsiteX322" fmla="*/ 3154980 w 5851096"/>
              <a:gd name="connsiteY322" fmla="*/ 2278445 h 3089525"/>
              <a:gd name="connsiteX323" fmla="*/ 3254844 w 5851096"/>
              <a:gd name="connsiteY323" fmla="*/ 2269052 h 3089525"/>
              <a:gd name="connsiteX324" fmla="*/ 3272719 w 5851096"/>
              <a:gd name="connsiteY324" fmla="*/ 2267371 h 3089525"/>
              <a:gd name="connsiteX325" fmla="*/ 3272746 w 5851096"/>
              <a:gd name="connsiteY325" fmla="*/ 2267882 h 3089525"/>
              <a:gd name="connsiteX326" fmla="*/ 3273267 w 5851096"/>
              <a:gd name="connsiteY326" fmla="*/ 2267848 h 3089525"/>
              <a:gd name="connsiteX327" fmla="*/ 3273888 w 5851096"/>
              <a:gd name="connsiteY327" fmla="*/ 2279702 h 3089525"/>
              <a:gd name="connsiteX328" fmla="*/ 3272455 w 5851096"/>
              <a:gd name="connsiteY328" fmla="*/ 2297292 h 3089525"/>
              <a:gd name="connsiteX329" fmla="*/ 3264644 w 5851096"/>
              <a:gd name="connsiteY329" fmla="*/ 2393114 h 3089525"/>
              <a:gd name="connsiteX330" fmla="*/ 3264080 w 5851096"/>
              <a:gd name="connsiteY330" fmla="*/ 2400032 h 3089525"/>
              <a:gd name="connsiteX331" fmla="*/ 3263552 w 5851096"/>
              <a:gd name="connsiteY331" fmla="*/ 2400097 h 3089525"/>
              <a:gd name="connsiteX332" fmla="*/ 2678205 w 5851096"/>
              <a:gd name="connsiteY332" fmla="*/ 3084683 h 3089525"/>
              <a:gd name="connsiteX333" fmla="*/ 2658472 w 5851096"/>
              <a:gd name="connsiteY333" fmla="*/ 3089525 h 3089525"/>
              <a:gd name="connsiteX334" fmla="*/ 2405567 w 5851096"/>
              <a:gd name="connsiteY334" fmla="*/ 1361522 h 3089525"/>
              <a:gd name="connsiteX335" fmla="*/ 2407002 w 5851096"/>
              <a:gd name="connsiteY335" fmla="*/ 1343926 h 3089525"/>
              <a:gd name="connsiteX336" fmla="*/ 2414810 w 5851096"/>
              <a:gd name="connsiteY336" fmla="*/ 1248124 h 3089525"/>
              <a:gd name="connsiteX337" fmla="*/ 2415375 w 5851096"/>
              <a:gd name="connsiteY337" fmla="*/ 1241192 h 3089525"/>
              <a:gd name="connsiteX338" fmla="*/ 2415904 w 5851096"/>
              <a:gd name="connsiteY338" fmla="*/ 1241127 h 3089525"/>
              <a:gd name="connsiteX339" fmla="*/ 3137898 w 5851096"/>
              <a:gd name="connsiteY339" fmla="*/ 523010 h 3089525"/>
              <a:gd name="connsiteX340" fmla="*/ 3138020 w 5851096"/>
              <a:gd name="connsiteY340" fmla="*/ 521820 h 3089525"/>
              <a:gd name="connsiteX341" fmla="*/ 3154980 w 5851096"/>
              <a:gd name="connsiteY341" fmla="*/ 520226 h 3089525"/>
              <a:gd name="connsiteX342" fmla="*/ 3254844 w 5851096"/>
              <a:gd name="connsiteY342" fmla="*/ 510833 h 3089525"/>
              <a:gd name="connsiteX343" fmla="*/ 3272719 w 5851096"/>
              <a:gd name="connsiteY343" fmla="*/ 509151 h 3089525"/>
              <a:gd name="connsiteX344" fmla="*/ 3272746 w 5851096"/>
              <a:gd name="connsiteY344" fmla="*/ 509663 h 3089525"/>
              <a:gd name="connsiteX345" fmla="*/ 3273267 w 5851096"/>
              <a:gd name="connsiteY345" fmla="*/ 509629 h 3089525"/>
              <a:gd name="connsiteX346" fmla="*/ 3273888 w 5851096"/>
              <a:gd name="connsiteY346" fmla="*/ 521483 h 3089525"/>
              <a:gd name="connsiteX347" fmla="*/ 3272455 w 5851096"/>
              <a:gd name="connsiteY347" fmla="*/ 539073 h 3089525"/>
              <a:gd name="connsiteX348" fmla="*/ 3264644 w 5851096"/>
              <a:gd name="connsiteY348" fmla="*/ 634895 h 3089525"/>
              <a:gd name="connsiteX349" fmla="*/ 3264080 w 5851096"/>
              <a:gd name="connsiteY349" fmla="*/ 641812 h 3089525"/>
              <a:gd name="connsiteX350" fmla="*/ 3263552 w 5851096"/>
              <a:gd name="connsiteY350" fmla="*/ 641878 h 3089525"/>
              <a:gd name="connsiteX351" fmla="*/ 2541558 w 5851096"/>
              <a:gd name="connsiteY351" fmla="*/ 1359994 h 3089525"/>
              <a:gd name="connsiteX352" fmla="*/ 2541437 w 5851096"/>
              <a:gd name="connsiteY352" fmla="*/ 1361184 h 3089525"/>
              <a:gd name="connsiteX353" fmla="*/ 2524472 w 5851096"/>
              <a:gd name="connsiteY353" fmla="*/ 1362780 h 3089525"/>
              <a:gd name="connsiteX354" fmla="*/ 2424645 w 5851096"/>
              <a:gd name="connsiteY354" fmla="*/ 1372169 h 3089525"/>
              <a:gd name="connsiteX355" fmla="*/ 2406737 w 5851096"/>
              <a:gd name="connsiteY355" fmla="*/ 1373854 h 3089525"/>
              <a:gd name="connsiteX356" fmla="*/ 2406710 w 5851096"/>
              <a:gd name="connsiteY356" fmla="*/ 1373341 h 3089525"/>
              <a:gd name="connsiteX357" fmla="*/ 2406188 w 5851096"/>
              <a:gd name="connsiteY357" fmla="*/ 1373376 h 3089525"/>
              <a:gd name="connsiteX358" fmla="*/ 2405567 w 5851096"/>
              <a:gd name="connsiteY358" fmla="*/ 1361522 h 3089525"/>
              <a:gd name="connsiteX359" fmla="*/ 2405567 w 5851096"/>
              <a:gd name="connsiteY359" fmla="*/ 1411078 h 3089525"/>
              <a:gd name="connsiteX360" fmla="*/ 2406189 w 5851096"/>
              <a:gd name="connsiteY360" fmla="*/ 1399317 h 3089525"/>
              <a:gd name="connsiteX361" fmla="*/ 2406710 w 5851096"/>
              <a:gd name="connsiteY361" fmla="*/ 1399351 h 3089525"/>
              <a:gd name="connsiteX362" fmla="*/ 2406737 w 5851096"/>
              <a:gd name="connsiteY362" fmla="*/ 1398843 h 3089525"/>
              <a:gd name="connsiteX363" fmla="*/ 2424613 w 5851096"/>
              <a:gd name="connsiteY363" fmla="*/ 1400511 h 3089525"/>
              <a:gd name="connsiteX364" fmla="*/ 2524476 w 5851096"/>
              <a:gd name="connsiteY364" fmla="*/ 1409831 h 3089525"/>
              <a:gd name="connsiteX365" fmla="*/ 2541437 w 5851096"/>
              <a:gd name="connsiteY365" fmla="*/ 1411413 h 3089525"/>
              <a:gd name="connsiteX366" fmla="*/ 2541559 w 5851096"/>
              <a:gd name="connsiteY366" fmla="*/ 1412593 h 3089525"/>
              <a:gd name="connsiteX367" fmla="*/ 3263553 w 5851096"/>
              <a:gd name="connsiteY367" fmla="*/ 2125070 h 3089525"/>
              <a:gd name="connsiteX368" fmla="*/ 3264081 w 5851096"/>
              <a:gd name="connsiteY368" fmla="*/ 2125135 h 3089525"/>
              <a:gd name="connsiteX369" fmla="*/ 3264647 w 5851096"/>
              <a:gd name="connsiteY369" fmla="*/ 2132012 h 3089525"/>
              <a:gd name="connsiteX370" fmla="*/ 3272455 w 5851096"/>
              <a:gd name="connsiteY370" fmla="*/ 2227062 h 3089525"/>
              <a:gd name="connsiteX371" fmla="*/ 3273888 w 5851096"/>
              <a:gd name="connsiteY371" fmla="*/ 2244520 h 3089525"/>
              <a:gd name="connsiteX372" fmla="*/ 3273268 w 5851096"/>
              <a:gd name="connsiteY372" fmla="*/ 2256280 h 3089525"/>
              <a:gd name="connsiteX373" fmla="*/ 3272746 w 5851096"/>
              <a:gd name="connsiteY373" fmla="*/ 2256246 h 3089525"/>
              <a:gd name="connsiteX374" fmla="*/ 3272719 w 5851096"/>
              <a:gd name="connsiteY374" fmla="*/ 2256755 h 3089525"/>
              <a:gd name="connsiteX375" fmla="*/ 3254811 w 5851096"/>
              <a:gd name="connsiteY375" fmla="*/ 2255084 h 3089525"/>
              <a:gd name="connsiteX376" fmla="*/ 3154984 w 5851096"/>
              <a:gd name="connsiteY376" fmla="*/ 2245767 h 3089525"/>
              <a:gd name="connsiteX377" fmla="*/ 3138020 w 5851096"/>
              <a:gd name="connsiteY377" fmla="*/ 2244184 h 3089525"/>
              <a:gd name="connsiteX378" fmla="*/ 3137899 w 5851096"/>
              <a:gd name="connsiteY378" fmla="*/ 2243004 h 3089525"/>
              <a:gd name="connsiteX379" fmla="*/ 2415905 w 5851096"/>
              <a:gd name="connsiteY379" fmla="*/ 1530527 h 3089525"/>
              <a:gd name="connsiteX380" fmla="*/ 2415376 w 5851096"/>
              <a:gd name="connsiteY380" fmla="*/ 1530463 h 3089525"/>
              <a:gd name="connsiteX381" fmla="*/ 2414813 w 5851096"/>
              <a:gd name="connsiteY381" fmla="*/ 1523599 h 3089525"/>
              <a:gd name="connsiteX382" fmla="*/ 2407002 w 5851096"/>
              <a:gd name="connsiteY382" fmla="*/ 1428529 h 3089525"/>
              <a:gd name="connsiteX383" fmla="*/ 2405567 w 5851096"/>
              <a:gd name="connsiteY383" fmla="*/ 1411078 h 3089525"/>
              <a:gd name="connsiteX384" fmla="*/ 1675142 w 5851096"/>
              <a:gd name="connsiteY384" fmla="*/ 659222 h 3089525"/>
              <a:gd name="connsiteX385" fmla="*/ 2243506 w 5851096"/>
              <a:gd name="connsiteY385" fmla="*/ 1223782 h 3089525"/>
              <a:gd name="connsiteX386" fmla="*/ 1675142 w 5851096"/>
              <a:gd name="connsiteY386" fmla="*/ 659222 h 3089525"/>
              <a:gd name="connsiteX387" fmla="*/ 1675142 w 5851096"/>
              <a:gd name="connsiteY387" fmla="*/ 2417442 h 3089525"/>
              <a:gd name="connsiteX388" fmla="*/ 2243506 w 5851096"/>
              <a:gd name="connsiteY388" fmla="*/ 2982001 h 3089525"/>
              <a:gd name="connsiteX389" fmla="*/ 1675142 w 5851096"/>
              <a:gd name="connsiteY389" fmla="*/ 2417442 h 3089525"/>
              <a:gd name="connsiteX390" fmla="*/ 1675140 w 5851096"/>
              <a:gd name="connsiteY390" fmla="*/ 2107862 h 3089525"/>
              <a:gd name="connsiteX391" fmla="*/ 2243504 w 5851096"/>
              <a:gd name="connsiteY391" fmla="*/ 1547735 h 3089525"/>
              <a:gd name="connsiteX392" fmla="*/ 1675140 w 5851096"/>
              <a:gd name="connsiteY392" fmla="*/ 2107862 h 3089525"/>
              <a:gd name="connsiteX393" fmla="*/ 1525164 w 5851096"/>
              <a:gd name="connsiteY393" fmla="*/ 521483 h 3089525"/>
              <a:gd name="connsiteX394" fmla="*/ 1525785 w 5851096"/>
              <a:gd name="connsiteY394" fmla="*/ 509629 h 3089525"/>
              <a:gd name="connsiteX395" fmla="*/ 1526306 w 5851096"/>
              <a:gd name="connsiteY395" fmla="*/ 509663 h 3089525"/>
              <a:gd name="connsiteX396" fmla="*/ 1526333 w 5851096"/>
              <a:gd name="connsiteY396" fmla="*/ 509151 h 3089525"/>
              <a:gd name="connsiteX397" fmla="*/ 1544208 w 5851096"/>
              <a:gd name="connsiteY397" fmla="*/ 510833 h 3089525"/>
              <a:gd name="connsiteX398" fmla="*/ 1644072 w 5851096"/>
              <a:gd name="connsiteY398" fmla="*/ 520226 h 3089525"/>
              <a:gd name="connsiteX399" fmla="*/ 1661032 w 5851096"/>
              <a:gd name="connsiteY399" fmla="*/ 521820 h 3089525"/>
              <a:gd name="connsiteX400" fmla="*/ 1661154 w 5851096"/>
              <a:gd name="connsiteY400" fmla="*/ 523010 h 3089525"/>
              <a:gd name="connsiteX401" fmla="*/ 2383148 w 5851096"/>
              <a:gd name="connsiteY401" fmla="*/ 1241127 h 3089525"/>
              <a:gd name="connsiteX402" fmla="*/ 2383678 w 5851096"/>
              <a:gd name="connsiteY402" fmla="*/ 1241192 h 3089525"/>
              <a:gd name="connsiteX403" fmla="*/ 2384242 w 5851096"/>
              <a:gd name="connsiteY403" fmla="*/ 1248124 h 3089525"/>
              <a:gd name="connsiteX404" fmla="*/ 2392051 w 5851096"/>
              <a:gd name="connsiteY404" fmla="*/ 1343926 h 3089525"/>
              <a:gd name="connsiteX405" fmla="*/ 2393485 w 5851096"/>
              <a:gd name="connsiteY405" fmla="*/ 1361522 h 3089525"/>
              <a:gd name="connsiteX406" fmla="*/ 2392864 w 5851096"/>
              <a:gd name="connsiteY406" fmla="*/ 1373376 h 3089525"/>
              <a:gd name="connsiteX407" fmla="*/ 2392342 w 5851096"/>
              <a:gd name="connsiteY407" fmla="*/ 1373341 h 3089525"/>
              <a:gd name="connsiteX408" fmla="*/ 2392315 w 5851096"/>
              <a:gd name="connsiteY408" fmla="*/ 1373854 h 3089525"/>
              <a:gd name="connsiteX409" fmla="*/ 2374407 w 5851096"/>
              <a:gd name="connsiteY409" fmla="*/ 1372169 h 3089525"/>
              <a:gd name="connsiteX410" fmla="*/ 2274580 w 5851096"/>
              <a:gd name="connsiteY410" fmla="*/ 1362780 h 3089525"/>
              <a:gd name="connsiteX411" fmla="*/ 2257615 w 5851096"/>
              <a:gd name="connsiteY411" fmla="*/ 1361184 h 3089525"/>
              <a:gd name="connsiteX412" fmla="*/ 2257494 w 5851096"/>
              <a:gd name="connsiteY412" fmla="*/ 1359994 h 3089525"/>
              <a:gd name="connsiteX413" fmla="*/ 1535500 w 5851096"/>
              <a:gd name="connsiteY413" fmla="*/ 641878 h 3089525"/>
              <a:gd name="connsiteX414" fmla="*/ 1534972 w 5851096"/>
              <a:gd name="connsiteY414" fmla="*/ 641812 h 3089525"/>
              <a:gd name="connsiteX415" fmla="*/ 1534408 w 5851096"/>
              <a:gd name="connsiteY415" fmla="*/ 634895 h 3089525"/>
              <a:gd name="connsiteX416" fmla="*/ 1526597 w 5851096"/>
              <a:gd name="connsiteY416" fmla="*/ 539073 h 3089525"/>
              <a:gd name="connsiteX417" fmla="*/ 1525164 w 5851096"/>
              <a:gd name="connsiteY417" fmla="*/ 521483 h 3089525"/>
              <a:gd name="connsiteX418" fmla="*/ 1525164 w 5851096"/>
              <a:gd name="connsiteY418" fmla="*/ 2279702 h 3089525"/>
              <a:gd name="connsiteX419" fmla="*/ 1525785 w 5851096"/>
              <a:gd name="connsiteY419" fmla="*/ 2267848 h 3089525"/>
              <a:gd name="connsiteX420" fmla="*/ 1526306 w 5851096"/>
              <a:gd name="connsiteY420" fmla="*/ 2267882 h 3089525"/>
              <a:gd name="connsiteX421" fmla="*/ 1526333 w 5851096"/>
              <a:gd name="connsiteY421" fmla="*/ 2267371 h 3089525"/>
              <a:gd name="connsiteX422" fmla="*/ 1544208 w 5851096"/>
              <a:gd name="connsiteY422" fmla="*/ 2269052 h 3089525"/>
              <a:gd name="connsiteX423" fmla="*/ 1644072 w 5851096"/>
              <a:gd name="connsiteY423" fmla="*/ 2278445 h 3089525"/>
              <a:gd name="connsiteX424" fmla="*/ 1661032 w 5851096"/>
              <a:gd name="connsiteY424" fmla="*/ 2280040 h 3089525"/>
              <a:gd name="connsiteX425" fmla="*/ 1661154 w 5851096"/>
              <a:gd name="connsiteY425" fmla="*/ 2281230 h 3089525"/>
              <a:gd name="connsiteX426" fmla="*/ 2383148 w 5851096"/>
              <a:gd name="connsiteY426" fmla="*/ 2999346 h 3089525"/>
              <a:gd name="connsiteX427" fmla="*/ 2383678 w 5851096"/>
              <a:gd name="connsiteY427" fmla="*/ 2999411 h 3089525"/>
              <a:gd name="connsiteX428" fmla="*/ 2384242 w 5851096"/>
              <a:gd name="connsiteY428" fmla="*/ 3006343 h 3089525"/>
              <a:gd name="connsiteX429" fmla="*/ 2391022 w 5851096"/>
              <a:gd name="connsiteY429" fmla="*/ 3089525 h 3089525"/>
              <a:gd name="connsiteX430" fmla="*/ 2140581 w 5851096"/>
              <a:gd name="connsiteY430" fmla="*/ 3089525 h 3089525"/>
              <a:gd name="connsiteX431" fmla="*/ 2120847 w 5851096"/>
              <a:gd name="connsiteY431" fmla="*/ 3084683 h 3089525"/>
              <a:gd name="connsiteX432" fmla="*/ 1535500 w 5851096"/>
              <a:gd name="connsiteY432" fmla="*/ 2400097 h 3089525"/>
              <a:gd name="connsiteX433" fmla="*/ 1534972 w 5851096"/>
              <a:gd name="connsiteY433" fmla="*/ 2400032 h 3089525"/>
              <a:gd name="connsiteX434" fmla="*/ 1534408 w 5851096"/>
              <a:gd name="connsiteY434" fmla="*/ 2393114 h 3089525"/>
              <a:gd name="connsiteX435" fmla="*/ 1526597 w 5851096"/>
              <a:gd name="connsiteY435" fmla="*/ 2297292 h 3089525"/>
              <a:gd name="connsiteX436" fmla="*/ 1525164 w 5851096"/>
              <a:gd name="connsiteY436" fmla="*/ 2279702 h 3089525"/>
              <a:gd name="connsiteX437" fmla="*/ 1525162 w 5851096"/>
              <a:gd name="connsiteY437" fmla="*/ 486299 h 3089525"/>
              <a:gd name="connsiteX438" fmla="*/ 1526595 w 5851096"/>
              <a:gd name="connsiteY438" fmla="*/ 468842 h 3089525"/>
              <a:gd name="connsiteX439" fmla="*/ 1534403 w 5851096"/>
              <a:gd name="connsiteY439" fmla="*/ 373792 h 3089525"/>
              <a:gd name="connsiteX440" fmla="*/ 1534969 w 5851096"/>
              <a:gd name="connsiteY440" fmla="*/ 366915 h 3089525"/>
              <a:gd name="connsiteX441" fmla="*/ 1535497 w 5851096"/>
              <a:gd name="connsiteY441" fmla="*/ 366850 h 3089525"/>
              <a:gd name="connsiteX442" fmla="*/ 1623594 w 5851096"/>
              <a:gd name="connsiteY442" fmla="*/ 100280 h 3089525"/>
              <a:gd name="connsiteX443" fmla="*/ 1689117 w 5851096"/>
              <a:gd name="connsiteY443" fmla="*/ 0 h 3089525"/>
              <a:gd name="connsiteX444" fmla="*/ 1865257 w 5851096"/>
              <a:gd name="connsiteY444" fmla="*/ 0 h 3089525"/>
              <a:gd name="connsiteX445" fmla="*/ 1793882 w 5851096"/>
              <a:gd name="connsiteY445" fmla="*/ 79433 h 3089525"/>
              <a:gd name="connsiteX446" fmla="*/ 1675140 w 5851096"/>
              <a:gd name="connsiteY446" fmla="*/ 349642 h 3089525"/>
              <a:gd name="connsiteX447" fmla="*/ 2134358 w 5851096"/>
              <a:gd name="connsiteY447" fmla="*/ 45955 h 3089525"/>
              <a:gd name="connsiteX448" fmla="*/ 2157611 w 5851096"/>
              <a:gd name="connsiteY448" fmla="*/ 0 h 3089525"/>
              <a:gd name="connsiteX449" fmla="*/ 2313103 w 5851096"/>
              <a:gd name="connsiteY449" fmla="*/ 0 h 3089525"/>
              <a:gd name="connsiteX450" fmla="*/ 2258874 w 5851096"/>
              <a:gd name="connsiteY450" fmla="*/ 99096 h 3089525"/>
              <a:gd name="connsiteX451" fmla="*/ 1661151 w 5851096"/>
              <a:gd name="connsiteY451" fmla="*/ 484784 h 3089525"/>
              <a:gd name="connsiteX452" fmla="*/ 1661030 w 5851096"/>
              <a:gd name="connsiteY452" fmla="*/ 485964 h 3089525"/>
              <a:gd name="connsiteX453" fmla="*/ 1644066 w 5851096"/>
              <a:gd name="connsiteY453" fmla="*/ 487548 h 3089525"/>
              <a:gd name="connsiteX454" fmla="*/ 1544239 w 5851096"/>
              <a:gd name="connsiteY454" fmla="*/ 496864 h 3089525"/>
              <a:gd name="connsiteX455" fmla="*/ 1526331 w 5851096"/>
              <a:gd name="connsiteY455" fmla="*/ 498535 h 3089525"/>
              <a:gd name="connsiteX456" fmla="*/ 1526304 w 5851096"/>
              <a:gd name="connsiteY456" fmla="*/ 498027 h 3089525"/>
              <a:gd name="connsiteX457" fmla="*/ 1525782 w 5851096"/>
              <a:gd name="connsiteY457" fmla="*/ 498061 h 3089525"/>
              <a:gd name="connsiteX458" fmla="*/ 1525162 w 5851096"/>
              <a:gd name="connsiteY458" fmla="*/ 486299 h 3089525"/>
              <a:gd name="connsiteX459" fmla="*/ 1525161 w 5851096"/>
              <a:gd name="connsiteY459" fmla="*/ 2244520 h 3089525"/>
              <a:gd name="connsiteX460" fmla="*/ 1526595 w 5851096"/>
              <a:gd name="connsiteY460" fmla="*/ 2227062 h 3089525"/>
              <a:gd name="connsiteX461" fmla="*/ 1534403 w 5851096"/>
              <a:gd name="connsiteY461" fmla="*/ 2132012 h 3089525"/>
              <a:gd name="connsiteX462" fmla="*/ 1534969 w 5851096"/>
              <a:gd name="connsiteY462" fmla="*/ 2125135 h 3089525"/>
              <a:gd name="connsiteX463" fmla="*/ 1535497 w 5851096"/>
              <a:gd name="connsiteY463" fmla="*/ 2125070 h 3089525"/>
              <a:gd name="connsiteX464" fmla="*/ 2257491 w 5851096"/>
              <a:gd name="connsiteY464" fmla="*/ 1412593 h 3089525"/>
              <a:gd name="connsiteX465" fmla="*/ 2257613 w 5851096"/>
              <a:gd name="connsiteY465" fmla="*/ 1411413 h 3089525"/>
              <a:gd name="connsiteX466" fmla="*/ 2274574 w 5851096"/>
              <a:gd name="connsiteY466" fmla="*/ 1409831 h 3089525"/>
              <a:gd name="connsiteX467" fmla="*/ 2374437 w 5851096"/>
              <a:gd name="connsiteY467" fmla="*/ 1400511 h 3089525"/>
              <a:gd name="connsiteX468" fmla="*/ 2392313 w 5851096"/>
              <a:gd name="connsiteY468" fmla="*/ 1398843 h 3089525"/>
              <a:gd name="connsiteX469" fmla="*/ 2392341 w 5851096"/>
              <a:gd name="connsiteY469" fmla="*/ 1399351 h 3089525"/>
              <a:gd name="connsiteX470" fmla="*/ 2392861 w 5851096"/>
              <a:gd name="connsiteY470" fmla="*/ 1399317 h 3089525"/>
              <a:gd name="connsiteX471" fmla="*/ 2393483 w 5851096"/>
              <a:gd name="connsiteY471" fmla="*/ 1411078 h 3089525"/>
              <a:gd name="connsiteX472" fmla="*/ 2392048 w 5851096"/>
              <a:gd name="connsiteY472" fmla="*/ 1428529 h 3089525"/>
              <a:gd name="connsiteX473" fmla="*/ 2384237 w 5851096"/>
              <a:gd name="connsiteY473" fmla="*/ 1523599 h 3089525"/>
              <a:gd name="connsiteX474" fmla="*/ 2383674 w 5851096"/>
              <a:gd name="connsiteY474" fmla="*/ 1530463 h 3089525"/>
              <a:gd name="connsiteX475" fmla="*/ 2383145 w 5851096"/>
              <a:gd name="connsiteY475" fmla="*/ 1530527 h 3089525"/>
              <a:gd name="connsiteX476" fmla="*/ 1661151 w 5851096"/>
              <a:gd name="connsiteY476" fmla="*/ 2243004 h 3089525"/>
              <a:gd name="connsiteX477" fmla="*/ 1661030 w 5851096"/>
              <a:gd name="connsiteY477" fmla="*/ 2244184 h 3089525"/>
              <a:gd name="connsiteX478" fmla="*/ 1644066 w 5851096"/>
              <a:gd name="connsiteY478" fmla="*/ 2245767 h 3089525"/>
              <a:gd name="connsiteX479" fmla="*/ 1544238 w 5851096"/>
              <a:gd name="connsiteY479" fmla="*/ 2255084 h 3089525"/>
              <a:gd name="connsiteX480" fmla="*/ 1526331 w 5851096"/>
              <a:gd name="connsiteY480" fmla="*/ 2256755 h 3089525"/>
              <a:gd name="connsiteX481" fmla="*/ 1526304 w 5851096"/>
              <a:gd name="connsiteY481" fmla="*/ 2256246 h 3089525"/>
              <a:gd name="connsiteX482" fmla="*/ 1525782 w 5851096"/>
              <a:gd name="connsiteY482" fmla="*/ 2256280 h 3089525"/>
              <a:gd name="connsiteX483" fmla="*/ 1525161 w 5851096"/>
              <a:gd name="connsiteY483" fmla="*/ 2244520 h 3089525"/>
              <a:gd name="connsiteX484" fmla="*/ 785360 w 5851096"/>
              <a:gd name="connsiteY484" fmla="*/ 1223782 h 3089525"/>
              <a:gd name="connsiteX485" fmla="*/ 1353724 w 5851096"/>
              <a:gd name="connsiteY485" fmla="*/ 659222 h 3089525"/>
              <a:gd name="connsiteX486" fmla="*/ 785360 w 5851096"/>
              <a:gd name="connsiteY486" fmla="*/ 1223782 h 3089525"/>
              <a:gd name="connsiteX487" fmla="*/ 785360 w 5851096"/>
              <a:gd name="connsiteY487" fmla="*/ 1547735 h 3089525"/>
              <a:gd name="connsiteX488" fmla="*/ 1353724 w 5851096"/>
              <a:gd name="connsiteY488" fmla="*/ 2107862 h 3089525"/>
              <a:gd name="connsiteX489" fmla="*/ 785360 w 5851096"/>
              <a:gd name="connsiteY489" fmla="*/ 1547735 h 3089525"/>
              <a:gd name="connsiteX490" fmla="*/ 785360 w 5851096"/>
              <a:gd name="connsiteY490" fmla="*/ 2982001 h 3089525"/>
              <a:gd name="connsiteX491" fmla="*/ 1353724 w 5851096"/>
              <a:gd name="connsiteY491" fmla="*/ 2417442 h 3089525"/>
              <a:gd name="connsiteX492" fmla="*/ 785360 w 5851096"/>
              <a:gd name="connsiteY492" fmla="*/ 2982001 h 3089525"/>
              <a:gd name="connsiteX493" fmla="*/ 715762 w 5851096"/>
              <a:gd name="connsiteY493" fmla="*/ 0 h 3089525"/>
              <a:gd name="connsiteX494" fmla="*/ 871255 w 5851096"/>
              <a:gd name="connsiteY494" fmla="*/ 0 h 3089525"/>
              <a:gd name="connsiteX495" fmla="*/ 894508 w 5851096"/>
              <a:gd name="connsiteY495" fmla="*/ 45955 h 3089525"/>
              <a:gd name="connsiteX496" fmla="*/ 1353724 w 5851096"/>
              <a:gd name="connsiteY496" fmla="*/ 349642 h 3089525"/>
              <a:gd name="connsiteX497" fmla="*/ 1234983 w 5851096"/>
              <a:gd name="connsiteY497" fmla="*/ 79433 h 3089525"/>
              <a:gd name="connsiteX498" fmla="*/ 1163608 w 5851096"/>
              <a:gd name="connsiteY498" fmla="*/ 0 h 3089525"/>
              <a:gd name="connsiteX499" fmla="*/ 1339748 w 5851096"/>
              <a:gd name="connsiteY499" fmla="*/ 0 h 3089525"/>
              <a:gd name="connsiteX500" fmla="*/ 1405271 w 5851096"/>
              <a:gd name="connsiteY500" fmla="*/ 100280 h 3089525"/>
              <a:gd name="connsiteX501" fmla="*/ 1493366 w 5851096"/>
              <a:gd name="connsiteY501" fmla="*/ 366850 h 3089525"/>
              <a:gd name="connsiteX502" fmla="*/ 1493895 w 5851096"/>
              <a:gd name="connsiteY502" fmla="*/ 366914 h 3089525"/>
              <a:gd name="connsiteX503" fmla="*/ 1494460 w 5851096"/>
              <a:gd name="connsiteY503" fmla="*/ 373792 h 3089525"/>
              <a:gd name="connsiteX504" fmla="*/ 1502268 w 5851096"/>
              <a:gd name="connsiteY504" fmla="*/ 468842 h 3089525"/>
              <a:gd name="connsiteX505" fmla="*/ 1503703 w 5851096"/>
              <a:gd name="connsiteY505" fmla="*/ 486299 h 3089525"/>
              <a:gd name="connsiteX506" fmla="*/ 1503082 w 5851096"/>
              <a:gd name="connsiteY506" fmla="*/ 498061 h 3089525"/>
              <a:gd name="connsiteX507" fmla="*/ 1502560 w 5851096"/>
              <a:gd name="connsiteY507" fmla="*/ 498027 h 3089525"/>
              <a:gd name="connsiteX508" fmla="*/ 1502533 w 5851096"/>
              <a:gd name="connsiteY508" fmla="*/ 498535 h 3089525"/>
              <a:gd name="connsiteX509" fmla="*/ 1484625 w 5851096"/>
              <a:gd name="connsiteY509" fmla="*/ 496864 h 3089525"/>
              <a:gd name="connsiteX510" fmla="*/ 1384798 w 5851096"/>
              <a:gd name="connsiteY510" fmla="*/ 487548 h 3089525"/>
              <a:gd name="connsiteX511" fmla="*/ 1367833 w 5851096"/>
              <a:gd name="connsiteY511" fmla="*/ 485964 h 3089525"/>
              <a:gd name="connsiteX512" fmla="*/ 1367712 w 5851096"/>
              <a:gd name="connsiteY512" fmla="*/ 484784 h 3089525"/>
              <a:gd name="connsiteX513" fmla="*/ 769992 w 5851096"/>
              <a:gd name="connsiteY513" fmla="*/ 99096 h 3089525"/>
              <a:gd name="connsiteX514" fmla="*/ 637843 w 5851096"/>
              <a:gd name="connsiteY514" fmla="*/ 3089525 h 3089525"/>
              <a:gd name="connsiteX515" fmla="*/ 644623 w 5851096"/>
              <a:gd name="connsiteY515" fmla="*/ 3006343 h 3089525"/>
              <a:gd name="connsiteX516" fmla="*/ 645189 w 5851096"/>
              <a:gd name="connsiteY516" fmla="*/ 2999411 h 3089525"/>
              <a:gd name="connsiteX517" fmla="*/ 645717 w 5851096"/>
              <a:gd name="connsiteY517" fmla="*/ 2999346 h 3089525"/>
              <a:gd name="connsiteX518" fmla="*/ 1367711 w 5851096"/>
              <a:gd name="connsiteY518" fmla="*/ 2281230 h 3089525"/>
              <a:gd name="connsiteX519" fmla="*/ 1367833 w 5851096"/>
              <a:gd name="connsiteY519" fmla="*/ 2280040 h 3089525"/>
              <a:gd name="connsiteX520" fmla="*/ 1384794 w 5851096"/>
              <a:gd name="connsiteY520" fmla="*/ 2278445 h 3089525"/>
              <a:gd name="connsiteX521" fmla="*/ 1484657 w 5851096"/>
              <a:gd name="connsiteY521" fmla="*/ 2269052 h 3089525"/>
              <a:gd name="connsiteX522" fmla="*/ 1502533 w 5851096"/>
              <a:gd name="connsiteY522" fmla="*/ 2267371 h 3089525"/>
              <a:gd name="connsiteX523" fmla="*/ 1502560 w 5851096"/>
              <a:gd name="connsiteY523" fmla="*/ 2267882 h 3089525"/>
              <a:gd name="connsiteX524" fmla="*/ 1503081 w 5851096"/>
              <a:gd name="connsiteY524" fmla="*/ 2267848 h 3089525"/>
              <a:gd name="connsiteX525" fmla="*/ 1503703 w 5851096"/>
              <a:gd name="connsiteY525" fmla="*/ 2279702 h 3089525"/>
              <a:gd name="connsiteX526" fmla="*/ 1502268 w 5851096"/>
              <a:gd name="connsiteY526" fmla="*/ 2297292 h 3089525"/>
              <a:gd name="connsiteX527" fmla="*/ 1494457 w 5851096"/>
              <a:gd name="connsiteY527" fmla="*/ 2393114 h 3089525"/>
              <a:gd name="connsiteX528" fmla="*/ 1493894 w 5851096"/>
              <a:gd name="connsiteY528" fmla="*/ 2400032 h 3089525"/>
              <a:gd name="connsiteX529" fmla="*/ 1493365 w 5851096"/>
              <a:gd name="connsiteY529" fmla="*/ 2400097 h 3089525"/>
              <a:gd name="connsiteX530" fmla="*/ 908018 w 5851096"/>
              <a:gd name="connsiteY530" fmla="*/ 3084683 h 3089525"/>
              <a:gd name="connsiteX531" fmla="*/ 888285 w 5851096"/>
              <a:gd name="connsiteY531" fmla="*/ 3089525 h 3089525"/>
              <a:gd name="connsiteX532" fmla="*/ 635382 w 5851096"/>
              <a:gd name="connsiteY532" fmla="*/ 1361522 h 3089525"/>
              <a:gd name="connsiteX533" fmla="*/ 636815 w 5851096"/>
              <a:gd name="connsiteY533" fmla="*/ 1343926 h 3089525"/>
              <a:gd name="connsiteX534" fmla="*/ 644623 w 5851096"/>
              <a:gd name="connsiteY534" fmla="*/ 1248124 h 3089525"/>
              <a:gd name="connsiteX535" fmla="*/ 645189 w 5851096"/>
              <a:gd name="connsiteY535" fmla="*/ 1241192 h 3089525"/>
              <a:gd name="connsiteX536" fmla="*/ 645717 w 5851096"/>
              <a:gd name="connsiteY536" fmla="*/ 1241127 h 3089525"/>
              <a:gd name="connsiteX537" fmla="*/ 1367711 w 5851096"/>
              <a:gd name="connsiteY537" fmla="*/ 523010 h 3089525"/>
              <a:gd name="connsiteX538" fmla="*/ 1367833 w 5851096"/>
              <a:gd name="connsiteY538" fmla="*/ 521820 h 3089525"/>
              <a:gd name="connsiteX539" fmla="*/ 1384794 w 5851096"/>
              <a:gd name="connsiteY539" fmla="*/ 520226 h 3089525"/>
              <a:gd name="connsiteX540" fmla="*/ 1484657 w 5851096"/>
              <a:gd name="connsiteY540" fmla="*/ 510833 h 3089525"/>
              <a:gd name="connsiteX541" fmla="*/ 1502533 w 5851096"/>
              <a:gd name="connsiteY541" fmla="*/ 509151 h 3089525"/>
              <a:gd name="connsiteX542" fmla="*/ 1502560 w 5851096"/>
              <a:gd name="connsiteY542" fmla="*/ 509663 h 3089525"/>
              <a:gd name="connsiteX543" fmla="*/ 1503081 w 5851096"/>
              <a:gd name="connsiteY543" fmla="*/ 509629 h 3089525"/>
              <a:gd name="connsiteX544" fmla="*/ 1503703 w 5851096"/>
              <a:gd name="connsiteY544" fmla="*/ 521483 h 3089525"/>
              <a:gd name="connsiteX545" fmla="*/ 1502268 w 5851096"/>
              <a:gd name="connsiteY545" fmla="*/ 539073 h 3089525"/>
              <a:gd name="connsiteX546" fmla="*/ 1494457 w 5851096"/>
              <a:gd name="connsiteY546" fmla="*/ 634895 h 3089525"/>
              <a:gd name="connsiteX547" fmla="*/ 1493894 w 5851096"/>
              <a:gd name="connsiteY547" fmla="*/ 641812 h 3089525"/>
              <a:gd name="connsiteX548" fmla="*/ 1493365 w 5851096"/>
              <a:gd name="connsiteY548" fmla="*/ 641878 h 3089525"/>
              <a:gd name="connsiteX549" fmla="*/ 771371 w 5851096"/>
              <a:gd name="connsiteY549" fmla="*/ 1359994 h 3089525"/>
              <a:gd name="connsiteX550" fmla="*/ 771250 w 5851096"/>
              <a:gd name="connsiteY550" fmla="*/ 1361184 h 3089525"/>
              <a:gd name="connsiteX551" fmla="*/ 754286 w 5851096"/>
              <a:gd name="connsiteY551" fmla="*/ 1362780 h 3089525"/>
              <a:gd name="connsiteX552" fmla="*/ 654458 w 5851096"/>
              <a:gd name="connsiteY552" fmla="*/ 1372169 h 3089525"/>
              <a:gd name="connsiteX553" fmla="*/ 636551 w 5851096"/>
              <a:gd name="connsiteY553" fmla="*/ 1373854 h 3089525"/>
              <a:gd name="connsiteX554" fmla="*/ 636524 w 5851096"/>
              <a:gd name="connsiteY554" fmla="*/ 1373341 h 3089525"/>
              <a:gd name="connsiteX555" fmla="*/ 636002 w 5851096"/>
              <a:gd name="connsiteY555" fmla="*/ 1373376 h 3089525"/>
              <a:gd name="connsiteX556" fmla="*/ 635382 w 5851096"/>
              <a:gd name="connsiteY556" fmla="*/ 1361522 h 3089525"/>
              <a:gd name="connsiteX557" fmla="*/ 635382 w 5851096"/>
              <a:gd name="connsiteY557" fmla="*/ 1411078 h 3089525"/>
              <a:gd name="connsiteX558" fmla="*/ 636003 w 5851096"/>
              <a:gd name="connsiteY558" fmla="*/ 1399317 h 3089525"/>
              <a:gd name="connsiteX559" fmla="*/ 636524 w 5851096"/>
              <a:gd name="connsiteY559" fmla="*/ 1399351 h 3089525"/>
              <a:gd name="connsiteX560" fmla="*/ 636551 w 5851096"/>
              <a:gd name="connsiteY560" fmla="*/ 1398843 h 3089525"/>
              <a:gd name="connsiteX561" fmla="*/ 654426 w 5851096"/>
              <a:gd name="connsiteY561" fmla="*/ 1400511 h 3089525"/>
              <a:gd name="connsiteX562" fmla="*/ 754290 w 5851096"/>
              <a:gd name="connsiteY562" fmla="*/ 1409831 h 3089525"/>
              <a:gd name="connsiteX563" fmla="*/ 771250 w 5851096"/>
              <a:gd name="connsiteY563" fmla="*/ 1411413 h 3089525"/>
              <a:gd name="connsiteX564" fmla="*/ 771372 w 5851096"/>
              <a:gd name="connsiteY564" fmla="*/ 1412593 h 3089525"/>
              <a:gd name="connsiteX565" fmla="*/ 1493366 w 5851096"/>
              <a:gd name="connsiteY565" fmla="*/ 2125070 h 3089525"/>
              <a:gd name="connsiteX566" fmla="*/ 1493895 w 5851096"/>
              <a:gd name="connsiteY566" fmla="*/ 2125135 h 3089525"/>
              <a:gd name="connsiteX567" fmla="*/ 1494460 w 5851096"/>
              <a:gd name="connsiteY567" fmla="*/ 2132012 h 3089525"/>
              <a:gd name="connsiteX568" fmla="*/ 1502268 w 5851096"/>
              <a:gd name="connsiteY568" fmla="*/ 2227062 h 3089525"/>
              <a:gd name="connsiteX569" fmla="*/ 1503703 w 5851096"/>
              <a:gd name="connsiteY569" fmla="*/ 2244520 h 3089525"/>
              <a:gd name="connsiteX570" fmla="*/ 1503082 w 5851096"/>
              <a:gd name="connsiteY570" fmla="*/ 2256280 h 3089525"/>
              <a:gd name="connsiteX571" fmla="*/ 1502560 w 5851096"/>
              <a:gd name="connsiteY571" fmla="*/ 2256246 h 3089525"/>
              <a:gd name="connsiteX572" fmla="*/ 1502533 w 5851096"/>
              <a:gd name="connsiteY572" fmla="*/ 2256755 h 3089525"/>
              <a:gd name="connsiteX573" fmla="*/ 1484625 w 5851096"/>
              <a:gd name="connsiteY573" fmla="*/ 2255084 h 3089525"/>
              <a:gd name="connsiteX574" fmla="*/ 1384798 w 5851096"/>
              <a:gd name="connsiteY574" fmla="*/ 2245767 h 3089525"/>
              <a:gd name="connsiteX575" fmla="*/ 1367833 w 5851096"/>
              <a:gd name="connsiteY575" fmla="*/ 2244184 h 3089525"/>
              <a:gd name="connsiteX576" fmla="*/ 1367712 w 5851096"/>
              <a:gd name="connsiteY576" fmla="*/ 2243004 h 3089525"/>
              <a:gd name="connsiteX577" fmla="*/ 645718 w 5851096"/>
              <a:gd name="connsiteY577" fmla="*/ 1530527 h 3089525"/>
              <a:gd name="connsiteX578" fmla="*/ 645190 w 5851096"/>
              <a:gd name="connsiteY578" fmla="*/ 1530463 h 3089525"/>
              <a:gd name="connsiteX579" fmla="*/ 644626 w 5851096"/>
              <a:gd name="connsiteY579" fmla="*/ 1523599 h 3089525"/>
              <a:gd name="connsiteX580" fmla="*/ 636815 w 5851096"/>
              <a:gd name="connsiteY580" fmla="*/ 1428529 h 3089525"/>
              <a:gd name="connsiteX581" fmla="*/ 635382 w 5851096"/>
              <a:gd name="connsiteY581" fmla="*/ 1411078 h 3089525"/>
              <a:gd name="connsiteX582" fmla="*/ 0 w 5851096"/>
              <a:gd name="connsiteY582" fmla="*/ 120584 h 3089525"/>
              <a:gd name="connsiteX583" fmla="*/ 0 w 5851096"/>
              <a:gd name="connsiteY583" fmla="*/ 0 h 3089525"/>
              <a:gd name="connsiteX584" fmla="*/ 95071 w 5851096"/>
              <a:gd name="connsiteY584" fmla="*/ 0 h 3089525"/>
              <a:gd name="connsiteX585" fmla="*/ 23697 w 5851096"/>
              <a:gd name="connsiteY585" fmla="*/ 79433 h 3089525"/>
              <a:gd name="connsiteX586" fmla="*/ 0 w 5851096"/>
              <a:gd name="connsiteY586" fmla="*/ 459154 h 3089525"/>
              <a:gd name="connsiteX587" fmla="*/ 0 w 5851096"/>
              <a:gd name="connsiteY587" fmla="*/ 322913 h 3089525"/>
              <a:gd name="connsiteX588" fmla="*/ 85961 w 5851096"/>
              <a:gd name="connsiteY588" fmla="*/ 286715 h 3089525"/>
              <a:gd name="connsiteX589" fmla="*/ 364172 w 5851096"/>
              <a:gd name="connsiteY589" fmla="*/ 45955 h 3089525"/>
              <a:gd name="connsiteX590" fmla="*/ 387426 w 5851096"/>
              <a:gd name="connsiteY590" fmla="*/ 0 h 3089525"/>
              <a:gd name="connsiteX591" fmla="*/ 542918 w 5851096"/>
              <a:gd name="connsiteY591" fmla="*/ 0 h 3089525"/>
              <a:gd name="connsiteX592" fmla="*/ 488688 w 5851096"/>
              <a:gd name="connsiteY592" fmla="*/ 99096 h 3089525"/>
              <a:gd name="connsiteX593" fmla="*/ 13938 w 5851096"/>
              <a:gd name="connsiteY593" fmla="*/ 455878 h 3089525"/>
              <a:gd name="connsiteX594" fmla="*/ 0 w 5851096"/>
              <a:gd name="connsiteY594" fmla="*/ 1108862 h 3089525"/>
              <a:gd name="connsiteX595" fmla="*/ 0 w 5851096"/>
              <a:gd name="connsiteY595" fmla="*/ 893255 h 3089525"/>
              <a:gd name="connsiteX596" fmla="*/ 33376 w 5851096"/>
              <a:gd name="connsiteY596" fmla="*/ 945052 h 3089525"/>
              <a:gd name="connsiteX597" fmla="*/ 473320 w 5851096"/>
              <a:gd name="connsiteY597" fmla="*/ 1223782 h 3089525"/>
              <a:gd name="connsiteX598" fmla="*/ 9746 w 5851096"/>
              <a:gd name="connsiteY598" fmla="*/ 689563 h 3089525"/>
              <a:gd name="connsiteX599" fmla="*/ 0 w 5851096"/>
              <a:gd name="connsiteY599" fmla="*/ 686740 h 3089525"/>
              <a:gd name="connsiteX600" fmla="*/ 0 w 5851096"/>
              <a:gd name="connsiteY600" fmla="*/ 549764 h 3089525"/>
              <a:gd name="connsiteX601" fmla="*/ 27617 w 5851096"/>
              <a:gd name="connsiteY601" fmla="*/ 556541 h 3089525"/>
              <a:gd name="connsiteX602" fmla="*/ 612962 w 5851096"/>
              <a:gd name="connsiteY602" fmla="*/ 1241127 h 3089525"/>
              <a:gd name="connsiteX603" fmla="*/ 613492 w 5851096"/>
              <a:gd name="connsiteY603" fmla="*/ 1241192 h 3089525"/>
              <a:gd name="connsiteX604" fmla="*/ 614057 w 5851096"/>
              <a:gd name="connsiteY604" fmla="*/ 1248124 h 3089525"/>
              <a:gd name="connsiteX605" fmla="*/ 621865 w 5851096"/>
              <a:gd name="connsiteY605" fmla="*/ 1343926 h 3089525"/>
              <a:gd name="connsiteX606" fmla="*/ 623299 w 5851096"/>
              <a:gd name="connsiteY606" fmla="*/ 1361522 h 3089525"/>
              <a:gd name="connsiteX607" fmla="*/ 622679 w 5851096"/>
              <a:gd name="connsiteY607" fmla="*/ 1373376 h 3089525"/>
              <a:gd name="connsiteX608" fmla="*/ 622157 w 5851096"/>
              <a:gd name="connsiteY608" fmla="*/ 1373341 h 3089525"/>
              <a:gd name="connsiteX609" fmla="*/ 622129 w 5851096"/>
              <a:gd name="connsiteY609" fmla="*/ 1373854 h 3089525"/>
              <a:gd name="connsiteX610" fmla="*/ 604221 w 5851096"/>
              <a:gd name="connsiteY610" fmla="*/ 1372169 h 3089525"/>
              <a:gd name="connsiteX611" fmla="*/ 504394 w 5851096"/>
              <a:gd name="connsiteY611" fmla="*/ 1362780 h 3089525"/>
              <a:gd name="connsiteX612" fmla="*/ 487429 w 5851096"/>
              <a:gd name="connsiteY612" fmla="*/ 1361184 h 3089525"/>
              <a:gd name="connsiteX613" fmla="*/ 487308 w 5851096"/>
              <a:gd name="connsiteY613" fmla="*/ 1359994 h 3089525"/>
              <a:gd name="connsiteX614" fmla="*/ 5260 w 5851096"/>
              <a:gd name="connsiteY614" fmla="*/ 1114967 h 3089525"/>
              <a:gd name="connsiteX615" fmla="*/ 0 w 5851096"/>
              <a:gd name="connsiteY615" fmla="*/ 2216459 h 3089525"/>
              <a:gd name="connsiteX616" fmla="*/ 0 w 5851096"/>
              <a:gd name="connsiteY616" fmla="*/ 2080559 h 3089525"/>
              <a:gd name="connsiteX617" fmla="*/ 9744 w 5851096"/>
              <a:gd name="connsiteY617" fmla="*/ 2077760 h 3089525"/>
              <a:gd name="connsiteX618" fmla="*/ 473318 w 5851096"/>
              <a:gd name="connsiteY618" fmla="*/ 1547735 h 3089525"/>
              <a:gd name="connsiteX619" fmla="*/ 33374 w 5851096"/>
              <a:gd name="connsiteY619" fmla="*/ 1824276 h 3089525"/>
              <a:gd name="connsiteX620" fmla="*/ 0 w 5851096"/>
              <a:gd name="connsiteY620" fmla="*/ 1875663 h 3089525"/>
              <a:gd name="connsiteX621" fmla="*/ 0 w 5851096"/>
              <a:gd name="connsiteY621" fmla="*/ 1661750 h 3089525"/>
              <a:gd name="connsiteX622" fmla="*/ 5257 w 5851096"/>
              <a:gd name="connsiteY622" fmla="*/ 1655695 h 3089525"/>
              <a:gd name="connsiteX623" fmla="*/ 487305 w 5851096"/>
              <a:gd name="connsiteY623" fmla="*/ 1412593 h 3089525"/>
              <a:gd name="connsiteX624" fmla="*/ 487427 w 5851096"/>
              <a:gd name="connsiteY624" fmla="*/ 1411413 h 3089525"/>
              <a:gd name="connsiteX625" fmla="*/ 504388 w 5851096"/>
              <a:gd name="connsiteY625" fmla="*/ 1409831 h 3089525"/>
              <a:gd name="connsiteX626" fmla="*/ 604251 w 5851096"/>
              <a:gd name="connsiteY626" fmla="*/ 1400511 h 3089525"/>
              <a:gd name="connsiteX627" fmla="*/ 622127 w 5851096"/>
              <a:gd name="connsiteY627" fmla="*/ 1398843 h 3089525"/>
              <a:gd name="connsiteX628" fmla="*/ 622154 w 5851096"/>
              <a:gd name="connsiteY628" fmla="*/ 1399351 h 3089525"/>
              <a:gd name="connsiteX629" fmla="*/ 622675 w 5851096"/>
              <a:gd name="connsiteY629" fmla="*/ 1399317 h 3089525"/>
              <a:gd name="connsiteX630" fmla="*/ 623297 w 5851096"/>
              <a:gd name="connsiteY630" fmla="*/ 1411078 h 3089525"/>
              <a:gd name="connsiteX631" fmla="*/ 621863 w 5851096"/>
              <a:gd name="connsiteY631" fmla="*/ 1428529 h 3089525"/>
              <a:gd name="connsiteX632" fmla="*/ 614051 w 5851096"/>
              <a:gd name="connsiteY632" fmla="*/ 1523599 h 3089525"/>
              <a:gd name="connsiteX633" fmla="*/ 613488 w 5851096"/>
              <a:gd name="connsiteY633" fmla="*/ 1530463 h 3089525"/>
              <a:gd name="connsiteX634" fmla="*/ 612959 w 5851096"/>
              <a:gd name="connsiteY634" fmla="*/ 1530527 h 3089525"/>
              <a:gd name="connsiteX635" fmla="*/ 27613 w 5851096"/>
              <a:gd name="connsiteY635" fmla="*/ 2209736 h 3089525"/>
              <a:gd name="connsiteX636" fmla="*/ 0 w 5851096"/>
              <a:gd name="connsiteY636" fmla="*/ 2867081 h 3089525"/>
              <a:gd name="connsiteX637" fmla="*/ 0 w 5851096"/>
              <a:gd name="connsiteY637" fmla="*/ 2651475 h 3089525"/>
              <a:gd name="connsiteX638" fmla="*/ 33376 w 5851096"/>
              <a:gd name="connsiteY638" fmla="*/ 2703272 h 3089525"/>
              <a:gd name="connsiteX639" fmla="*/ 473320 w 5851096"/>
              <a:gd name="connsiteY639" fmla="*/ 2982001 h 3089525"/>
              <a:gd name="connsiteX640" fmla="*/ 9746 w 5851096"/>
              <a:gd name="connsiteY640" fmla="*/ 2447782 h 3089525"/>
              <a:gd name="connsiteX641" fmla="*/ 0 w 5851096"/>
              <a:gd name="connsiteY641" fmla="*/ 2444960 h 3089525"/>
              <a:gd name="connsiteX642" fmla="*/ 0 w 5851096"/>
              <a:gd name="connsiteY642" fmla="*/ 2307984 h 3089525"/>
              <a:gd name="connsiteX643" fmla="*/ 27617 w 5851096"/>
              <a:gd name="connsiteY643" fmla="*/ 2314760 h 3089525"/>
              <a:gd name="connsiteX644" fmla="*/ 612962 w 5851096"/>
              <a:gd name="connsiteY644" fmla="*/ 2999346 h 3089525"/>
              <a:gd name="connsiteX645" fmla="*/ 613492 w 5851096"/>
              <a:gd name="connsiteY645" fmla="*/ 2999411 h 3089525"/>
              <a:gd name="connsiteX646" fmla="*/ 614056 w 5851096"/>
              <a:gd name="connsiteY646" fmla="*/ 3006343 h 3089525"/>
              <a:gd name="connsiteX647" fmla="*/ 620836 w 5851096"/>
              <a:gd name="connsiteY647" fmla="*/ 3089525 h 3089525"/>
              <a:gd name="connsiteX648" fmla="*/ 370396 w 5851096"/>
              <a:gd name="connsiteY648" fmla="*/ 3089525 h 3089525"/>
              <a:gd name="connsiteX649" fmla="*/ 350661 w 5851096"/>
              <a:gd name="connsiteY649" fmla="*/ 3084682 h 3089525"/>
              <a:gd name="connsiteX650" fmla="*/ 5260 w 5851096"/>
              <a:gd name="connsiteY650" fmla="*/ 2873187 h 308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Lst>
            <a:rect l="l" t="t" r="r" b="b"/>
            <a:pathLst>
              <a:path w="5851096" h="3089525">
                <a:moveTo>
                  <a:pt x="5215514" y="659222"/>
                </a:moveTo>
                <a:cubicBezTo>
                  <a:pt x="5271247" y="939930"/>
                  <a:pt x="5495997" y="1162499"/>
                  <a:pt x="5783878" y="1223782"/>
                </a:cubicBezTo>
                <a:cubicBezTo>
                  <a:pt x="5728146" y="943074"/>
                  <a:pt x="5503395" y="720505"/>
                  <a:pt x="5215514" y="659222"/>
                </a:cubicBezTo>
                <a:close/>
                <a:moveTo>
                  <a:pt x="5215514" y="2417442"/>
                </a:moveTo>
                <a:cubicBezTo>
                  <a:pt x="5271247" y="2698150"/>
                  <a:pt x="5495997" y="2920718"/>
                  <a:pt x="5783878" y="2982001"/>
                </a:cubicBezTo>
                <a:cubicBezTo>
                  <a:pt x="5728146" y="2701294"/>
                  <a:pt x="5503395" y="2478725"/>
                  <a:pt x="5215514" y="2417442"/>
                </a:cubicBezTo>
                <a:close/>
                <a:moveTo>
                  <a:pt x="5215512" y="2107862"/>
                </a:moveTo>
                <a:cubicBezTo>
                  <a:pt x="5503392" y="2047060"/>
                  <a:pt x="5728143" y="1826239"/>
                  <a:pt x="5783876" y="1547735"/>
                </a:cubicBezTo>
                <a:cubicBezTo>
                  <a:pt x="5495995" y="1608537"/>
                  <a:pt x="5271244" y="1829358"/>
                  <a:pt x="5215512" y="2107862"/>
                </a:cubicBezTo>
                <a:close/>
                <a:moveTo>
                  <a:pt x="5065535" y="521483"/>
                </a:moveTo>
                <a:lnTo>
                  <a:pt x="5066157" y="509629"/>
                </a:lnTo>
                <a:lnTo>
                  <a:pt x="5066678" y="509663"/>
                </a:lnTo>
                <a:lnTo>
                  <a:pt x="5066705" y="509151"/>
                </a:lnTo>
                <a:lnTo>
                  <a:pt x="5084580" y="510833"/>
                </a:lnTo>
                <a:cubicBezTo>
                  <a:pt x="5118460" y="511379"/>
                  <a:pt x="5151823" y="514468"/>
                  <a:pt x="5184444" y="520226"/>
                </a:cubicBezTo>
                <a:cubicBezTo>
                  <a:pt x="5190277" y="519792"/>
                  <a:pt x="5195851" y="520774"/>
                  <a:pt x="5201405" y="521820"/>
                </a:cubicBezTo>
                <a:lnTo>
                  <a:pt x="5201527" y="523010"/>
                </a:lnTo>
                <a:cubicBezTo>
                  <a:pt x="5483077" y="569171"/>
                  <a:pt x="5718838" y="744362"/>
                  <a:pt x="5841311" y="983324"/>
                </a:cubicBezTo>
                <a:lnTo>
                  <a:pt x="5851096" y="1006985"/>
                </a:lnTo>
                <a:lnTo>
                  <a:pt x="5851096" y="1366179"/>
                </a:lnTo>
                <a:lnTo>
                  <a:pt x="5814952" y="1362779"/>
                </a:lnTo>
                <a:cubicBezTo>
                  <a:pt x="5809118" y="1363214"/>
                  <a:pt x="5803543" y="1362231"/>
                  <a:pt x="5797987" y="1361184"/>
                </a:cubicBezTo>
                <a:lnTo>
                  <a:pt x="5797866" y="1359994"/>
                </a:lnTo>
                <a:cubicBezTo>
                  <a:pt x="5422466" y="1298446"/>
                  <a:pt x="5128467" y="1007510"/>
                  <a:pt x="5075873" y="641878"/>
                </a:cubicBezTo>
                <a:cubicBezTo>
                  <a:pt x="5075697" y="641823"/>
                  <a:pt x="5075522" y="641817"/>
                  <a:pt x="5075344" y="641812"/>
                </a:cubicBezTo>
                <a:lnTo>
                  <a:pt x="5074781" y="634895"/>
                </a:lnTo>
                <a:cubicBezTo>
                  <a:pt x="5069489" y="603550"/>
                  <a:pt x="5066925" y="571542"/>
                  <a:pt x="5066970" y="539073"/>
                </a:cubicBezTo>
                <a:cubicBezTo>
                  <a:pt x="5065597" y="533241"/>
                  <a:pt x="5065535" y="527369"/>
                  <a:pt x="5065535" y="521483"/>
                </a:cubicBezTo>
                <a:close/>
                <a:moveTo>
                  <a:pt x="5065535" y="2279702"/>
                </a:moveTo>
                <a:lnTo>
                  <a:pt x="5066157" y="2267848"/>
                </a:lnTo>
                <a:lnTo>
                  <a:pt x="5066678" y="2267882"/>
                </a:lnTo>
                <a:lnTo>
                  <a:pt x="5066705" y="2267371"/>
                </a:lnTo>
                <a:lnTo>
                  <a:pt x="5084580" y="2269052"/>
                </a:lnTo>
                <a:cubicBezTo>
                  <a:pt x="5118460" y="2269598"/>
                  <a:pt x="5151823" y="2272687"/>
                  <a:pt x="5184444" y="2278445"/>
                </a:cubicBezTo>
                <a:cubicBezTo>
                  <a:pt x="5190277" y="2278011"/>
                  <a:pt x="5195851" y="2278993"/>
                  <a:pt x="5201405" y="2280040"/>
                </a:cubicBezTo>
                <a:lnTo>
                  <a:pt x="5201527" y="2281230"/>
                </a:lnTo>
                <a:cubicBezTo>
                  <a:pt x="5483077" y="2327390"/>
                  <a:pt x="5718838" y="2502582"/>
                  <a:pt x="5841311" y="2741544"/>
                </a:cubicBezTo>
                <a:lnTo>
                  <a:pt x="5851096" y="2765204"/>
                </a:lnTo>
                <a:lnTo>
                  <a:pt x="5851096" y="3089525"/>
                </a:lnTo>
                <a:lnTo>
                  <a:pt x="5680952" y="3089525"/>
                </a:lnTo>
                <a:lnTo>
                  <a:pt x="5661219" y="3084683"/>
                </a:lnTo>
                <a:cubicBezTo>
                  <a:pt x="5352738" y="2982764"/>
                  <a:pt x="5121893" y="2720025"/>
                  <a:pt x="5075873" y="2400097"/>
                </a:cubicBezTo>
                <a:cubicBezTo>
                  <a:pt x="5075697" y="2400042"/>
                  <a:pt x="5075522" y="2400037"/>
                  <a:pt x="5075344" y="2400032"/>
                </a:cubicBezTo>
                <a:lnTo>
                  <a:pt x="5074781" y="2393114"/>
                </a:lnTo>
                <a:cubicBezTo>
                  <a:pt x="5069489" y="2361770"/>
                  <a:pt x="5066925" y="2329761"/>
                  <a:pt x="5066970" y="2297292"/>
                </a:cubicBezTo>
                <a:cubicBezTo>
                  <a:pt x="5065597" y="2291461"/>
                  <a:pt x="5065535" y="2285589"/>
                  <a:pt x="5065535" y="2279702"/>
                </a:cubicBezTo>
                <a:close/>
                <a:moveTo>
                  <a:pt x="5065533" y="486299"/>
                </a:moveTo>
                <a:cubicBezTo>
                  <a:pt x="5065533" y="480458"/>
                  <a:pt x="5065595" y="474631"/>
                  <a:pt x="5066968" y="468842"/>
                </a:cubicBezTo>
                <a:cubicBezTo>
                  <a:pt x="5066923" y="436636"/>
                  <a:pt x="5069486" y="404884"/>
                  <a:pt x="5074776" y="373792"/>
                </a:cubicBezTo>
                <a:lnTo>
                  <a:pt x="5075341" y="366915"/>
                </a:lnTo>
                <a:cubicBezTo>
                  <a:pt x="5075518" y="366910"/>
                  <a:pt x="5075694" y="366905"/>
                  <a:pt x="5075869" y="366850"/>
                </a:cubicBezTo>
                <a:cubicBezTo>
                  <a:pt x="5089628" y="271960"/>
                  <a:pt x="5119903" y="182140"/>
                  <a:pt x="5163966" y="100280"/>
                </a:cubicBezTo>
                <a:lnTo>
                  <a:pt x="5229488" y="0"/>
                </a:lnTo>
                <a:lnTo>
                  <a:pt x="5405629" y="0"/>
                </a:lnTo>
                <a:lnTo>
                  <a:pt x="5334254" y="79433"/>
                </a:lnTo>
                <a:cubicBezTo>
                  <a:pt x="5276439" y="159050"/>
                  <a:pt x="5235311" y="250706"/>
                  <a:pt x="5215512" y="349642"/>
                </a:cubicBezTo>
                <a:cubicBezTo>
                  <a:pt x="5406992" y="309201"/>
                  <a:pt x="5570544" y="197965"/>
                  <a:pt x="5674730" y="45955"/>
                </a:cubicBezTo>
                <a:lnTo>
                  <a:pt x="5697983" y="0"/>
                </a:lnTo>
                <a:lnTo>
                  <a:pt x="5851096" y="0"/>
                </a:lnTo>
                <a:lnTo>
                  <a:pt x="5851096" y="4349"/>
                </a:lnTo>
                <a:lnTo>
                  <a:pt x="5799246" y="99096"/>
                </a:lnTo>
                <a:cubicBezTo>
                  <a:pt x="5669765" y="299632"/>
                  <a:pt x="5454064" y="443705"/>
                  <a:pt x="5201524" y="484784"/>
                </a:cubicBezTo>
                <a:lnTo>
                  <a:pt x="5201403" y="485964"/>
                </a:lnTo>
                <a:cubicBezTo>
                  <a:pt x="5195847" y="487004"/>
                  <a:pt x="5190272" y="487979"/>
                  <a:pt x="5184438" y="487548"/>
                </a:cubicBezTo>
                <a:cubicBezTo>
                  <a:pt x="5151829" y="493257"/>
                  <a:pt x="5118478" y="496322"/>
                  <a:pt x="5084610" y="496864"/>
                </a:cubicBezTo>
                <a:lnTo>
                  <a:pt x="5066703" y="498535"/>
                </a:lnTo>
                <a:lnTo>
                  <a:pt x="5066676" y="498027"/>
                </a:lnTo>
                <a:lnTo>
                  <a:pt x="5066154" y="498061"/>
                </a:lnTo>
                <a:cubicBezTo>
                  <a:pt x="5065562" y="494151"/>
                  <a:pt x="5065533" y="490228"/>
                  <a:pt x="5065533" y="486299"/>
                </a:cubicBezTo>
                <a:close/>
                <a:moveTo>
                  <a:pt x="5065533" y="2244520"/>
                </a:moveTo>
                <a:cubicBezTo>
                  <a:pt x="5065533" y="2238678"/>
                  <a:pt x="5065595" y="2232850"/>
                  <a:pt x="5066968" y="2227062"/>
                </a:cubicBezTo>
                <a:cubicBezTo>
                  <a:pt x="5066923" y="2194855"/>
                  <a:pt x="5069486" y="2163105"/>
                  <a:pt x="5074776" y="2132012"/>
                </a:cubicBezTo>
                <a:lnTo>
                  <a:pt x="5075341" y="2125135"/>
                </a:lnTo>
                <a:cubicBezTo>
                  <a:pt x="5075518" y="2125130"/>
                  <a:pt x="5075694" y="2125125"/>
                  <a:pt x="5075869" y="2125070"/>
                </a:cubicBezTo>
                <a:cubicBezTo>
                  <a:pt x="5128465" y="1762307"/>
                  <a:pt x="5422464" y="1473657"/>
                  <a:pt x="5797863" y="1412593"/>
                </a:cubicBezTo>
                <a:lnTo>
                  <a:pt x="5797985" y="1411413"/>
                </a:lnTo>
                <a:cubicBezTo>
                  <a:pt x="5803539" y="1410374"/>
                  <a:pt x="5809112" y="1409399"/>
                  <a:pt x="5814946" y="1409830"/>
                </a:cubicBezTo>
                <a:lnTo>
                  <a:pt x="5851096" y="1406457"/>
                </a:lnTo>
                <a:lnTo>
                  <a:pt x="5851096" y="1762823"/>
                </a:lnTo>
                <a:lnTo>
                  <a:pt x="5841309" y="1786304"/>
                </a:lnTo>
                <a:cubicBezTo>
                  <a:pt x="5718836" y="2023390"/>
                  <a:pt x="5483074" y="2197206"/>
                  <a:pt x="5201524" y="2243004"/>
                </a:cubicBezTo>
                <a:lnTo>
                  <a:pt x="5201403" y="2244184"/>
                </a:lnTo>
                <a:cubicBezTo>
                  <a:pt x="5195847" y="2245223"/>
                  <a:pt x="5190272" y="2246198"/>
                  <a:pt x="5184438" y="2245767"/>
                </a:cubicBezTo>
                <a:cubicBezTo>
                  <a:pt x="5151829" y="2251477"/>
                  <a:pt x="5118478" y="2254542"/>
                  <a:pt x="5084610" y="2255084"/>
                </a:cubicBezTo>
                <a:lnTo>
                  <a:pt x="5066703" y="2256755"/>
                </a:lnTo>
                <a:lnTo>
                  <a:pt x="5066676" y="2256246"/>
                </a:lnTo>
                <a:lnTo>
                  <a:pt x="5066154" y="2256280"/>
                </a:lnTo>
                <a:cubicBezTo>
                  <a:pt x="5065562" y="2252372"/>
                  <a:pt x="5065533" y="2248449"/>
                  <a:pt x="5065533" y="2244520"/>
                </a:cubicBezTo>
                <a:close/>
                <a:moveTo>
                  <a:pt x="4325732" y="1223782"/>
                </a:moveTo>
                <a:cubicBezTo>
                  <a:pt x="4613612" y="1162499"/>
                  <a:pt x="4838363" y="939930"/>
                  <a:pt x="4894096" y="659222"/>
                </a:cubicBezTo>
                <a:cubicBezTo>
                  <a:pt x="4606215" y="720505"/>
                  <a:pt x="4381464" y="943074"/>
                  <a:pt x="4325732" y="1223782"/>
                </a:cubicBezTo>
                <a:close/>
                <a:moveTo>
                  <a:pt x="4325732" y="1547735"/>
                </a:moveTo>
                <a:cubicBezTo>
                  <a:pt x="4381465" y="1826239"/>
                  <a:pt x="4606215" y="2047060"/>
                  <a:pt x="4894096" y="2107862"/>
                </a:cubicBezTo>
                <a:cubicBezTo>
                  <a:pt x="4838364" y="1829358"/>
                  <a:pt x="4613612" y="1608537"/>
                  <a:pt x="4325732" y="1547735"/>
                </a:cubicBezTo>
                <a:close/>
                <a:moveTo>
                  <a:pt x="4325732" y="2982001"/>
                </a:moveTo>
                <a:cubicBezTo>
                  <a:pt x="4613612" y="2920718"/>
                  <a:pt x="4838363" y="2698150"/>
                  <a:pt x="4894096" y="2417442"/>
                </a:cubicBezTo>
                <a:cubicBezTo>
                  <a:pt x="4606215" y="2478725"/>
                  <a:pt x="4381464" y="2701294"/>
                  <a:pt x="4325732" y="2982001"/>
                </a:cubicBezTo>
                <a:close/>
                <a:moveTo>
                  <a:pt x="4256134" y="0"/>
                </a:moveTo>
                <a:lnTo>
                  <a:pt x="4411625" y="0"/>
                </a:lnTo>
                <a:lnTo>
                  <a:pt x="4434878" y="45955"/>
                </a:lnTo>
                <a:cubicBezTo>
                  <a:pt x="4539065" y="197965"/>
                  <a:pt x="4702616" y="309201"/>
                  <a:pt x="4894096" y="349642"/>
                </a:cubicBezTo>
                <a:cubicBezTo>
                  <a:pt x="4874298" y="250706"/>
                  <a:pt x="4833170" y="159050"/>
                  <a:pt x="4775353" y="79433"/>
                </a:cubicBezTo>
                <a:lnTo>
                  <a:pt x="4703980" y="0"/>
                </a:lnTo>
                <a:lnTo>
                  <a:pt x="4880119" y="0"/>
                </a:lnTo>
                <a:lnTo>
                  <a:pt x="4945641" y="100280"/>
                </a:lnTo>
                <a:cubicBezTo>
                  <a:pt x="4989705" y="182140"/>
                  <a:pt x="5019980" y="271960"/>
                  <a:pt x="5033738" y="366850"/>
                </a:cubicBezTo>
                <a:cubicBezTo>
                  <a:pt x="5033914" y="366905"/>
                  <a:pt x="5034090" y="366910"/>
                  <a:pt x="5034267" y="366915"/>
                </a:cubicBezTo>
                <a:lnTo>
                  <a:pt x="5034832" y="373792"/>
                </a:lnTo>
                <a:cubicBezTo>
                  <a:pt x="5040122" y="404884"/>
                  <a:pt x="5042685" y="436636"/>
                  <a:pt x="5042640" y="468842"/>
                </a:cubicBezTo>
                <a:cubicBezTo>
                  <a:pt x="5044013" y="474631"/>
                  <a:pt x="5044074" y="480458"/>
                  <a:pt x="5044074" y="486299"/>
                </a:cubicBezTo>
                <a:cubicBezTo>
                  <a:pt x="5044074" y="490228"/>
                  <a:pt x="5044046" y="494151"/>
                  <a:pt x="5043454" y="498061"/>
                </a:cubicBezTo>
                <a:lnTo>
                  <a:pt x="5042932" y="498027"/>
                </a:lnTo>
                <a:lnTo>
                  <a:pt x="5042905" y="498535"/>
                </a:lnTo>
                <a:lnTo>
                  <a:pt x="5024997" y="496864"/>
                </a:lnTo>
                <a:cubicBezTo>
                  <a:pt x="4991129" y="496322"/>
                  <a:pt x="4957779" y="493257"/>
                  <a:pt x="4925170" y="487548"/>
                </a:cubicBezTo>
                <a:cubicBezTo>
                  <a:pt x="4919336" y="487979"/>
                  <a:pt x="4913761" y="487004"/>
                  <a:pt x="4908205" y="485964"/>
                </a:cubicBezTo>
                <a:lnTo>
                  <a:pt x="4908084" y="484784"/>
                </a:lnTo>
                <a:cubicBezTo>
                  <a:pt x="4655545" y="443705"/>
                  <a:pt x="4439844" y="299632"/>
                  <a:pt x="4310363" y="99096"/>
                </a:cubicBezTo>
                <a:close/>
                <a:moveTo>
                  <a:pt x="4178216" y="3089525"/>
                </a:moveTo>
                <a:lnTo>
                  <a:pt x="4184996" y="3006343"/>
                </a:lnTo>
                <a:lnTo>
                  <a:pt x="4185561" y="2999411"/>
                </a:lnTo>
                <a:cubicBezTo>
                  <a:pt x="4185737" y="2999406"/>
                  <a:pt x="4185914" y="2999401"/>
                  <a:pt x="4186090" y="2999346"/>
                </a:cubicBezTo>
                <a:cubicBezTo>
                  <a:pt x="4238685" y="2633713"/>
                  <a:pt x="4532684" y="2342777"/>
                  <a:pt x="4908083" y="2281230"/>
                </a:cubicBezTo>
                <a:lnTo>
                  <a:pt x="4908205" y="2280040"/>
                </a:lnTo>
                <a:cubicBezTo>
                  <a:pt x="4913759" y="2278993"/>
                  <a:pt x="4919332" y="2278011"/>
                  <a:pt x="4925166" y="2278445"/>
                </a:cubicBezTo>
                <a:cubicBezTo>
                  <a:pt x="4957787" y="2272687"/>
                  <a:pt x="4991150" y="2269598"/>
                  <a:pt x="5025030" y="2269052"/>
                </a:cubicBezTo>
                <a:lnTo>
                  <a:pt x="5042905" y="2267371"/>
                </a:lnTo>
                <a:lnTo>
                  <a:pt x="5042932" y="2267882"/>
                </a:lnTo>
                <a:lnTo>
                  <a:pt x="5043453" y="2267848"/>
                </a:lnTo>
                <a:lnTo>
                  <a:pt x="5044074" y="2279702"/>
                </a:lnTo>
                <a:cubicBezTo>
                  <a:pt x="5044074" y="2285589"/>
                  <a:pt x="5044013" y="2291461"/>
                  <a:pt x="5042640" y="2297292"/>
                </a:cubicBezTo>
                <a:cubicBezTo>
                  <a:pt x="5042685" y="2329761"/>
                  <a:pt x="5040121" y="2361770"/>
                  <a:pt x="5034829" y="2393114"/>
                </a:cubicBezTo>
                <a:lnTo>
                  <a:pt x="5034266" y="2400032"/>
                </a:lnTo>
                <a:cubicBezTo>
                  <a:pt x="5034088" y="2400037"/>
                  <a:pt x="5033912" y="2400042"/>
                  <a:pt x="5033737" y="2400097"/>
                </a:cubicBezTo>
                <a:cubicBezTo>
                  <a:pt x="4987717" y="2720025"/>
                  <a:pt x="4756872" y="2982764"/>
                  <a:pt x="4448391" y="3084683"/>
                </a:cubicBezTo>
                <a:lnTo>
                  <a:pt x="4428658" y="3089525"/>
                </a:lnTo>
                <a:close/>
                <a:moveTo>
                  <a:pt x="4175753" y="1361522"/>
                </a:moveTo>
                <a:cubicBezTo>
                  <a:pt x="4175753" y="1355634"/>
                  <a:pt x="4175815" y="1349760"/>
                  <a:pt x="4177187" y="1343926"/>
                </a:cubicBezTo>
                <a:cubicBezTo>
                  <a:pt x="4177144" y="1311465"/>
                  <a:pt x="4179705" y="1279462"/>
                  <a:pt x="4184996" y="1248124"/>
                </a:cubicBezTo>
                <a:lnTo>
                  <a:pt x="4185561" y="1241192"/>
                </a:lnTo>
                <a:cubicBezTo>
                  <a:pt x="4185737" y="1241187"/>
                  <a:pt x="4185914" y="1241182"/>
                  <a:pt x="4186090" y="1241127"/>
                </a:cubicBezTo>
                <a:cubicBezTo>
                  <a:pt x="4238685" y="875493"/>
                  <a:pt x="4532684" y="584557"/>
                  <a:pt x="4908083" y="523010"/>
                </a:cubicBezTo>
                <a:lnTo>
                  <a:pt x="4908205" y="521820"/>
                </a:lnTo>
                <a:cubicBezTo>
                  <a:pt x="4913759" y="520774"/>
                  <a:pt x="4919332" y="519792"/>
                  <a:pt x="4925166" y="520226"/>
                </a:cubicBezTo>
                <a:cubicBezTo>
                  <a:pt x="4957787" y="514468"/>
                  <a:pt x="4991150" y="511379"/>
                  <a:pt x="5025030" y="510833"/>
                </a:cubicBezTo>
                <a:lnTo>
                  <a:pt x="5042905" y="509151"/>
                </a:lnTo>
                <a:lnTo>
                  <a:pt x="5042932" y="509663"/>
                </a:lnTo>
                <a:lnTo>
                  <a:pt x="5043453" y="509629"/>
                </a:lnTo>
                <a:lnTo>
                  <a:pt x="5044074" y="521483"/>
                </a:lnTo>
                <a:cubicBezTo>
                  <a:pt x="5044074" y="527369"/>
                  <a:pt x="5044013" y="533241"/>
                  <a:pt x="5042640" y="539073"/>
                </a:cubicBezTo>
                <a:cubicBezTo>
                  <a:pt x="5042685" y="571542"/>
                  <a:pt x="5040121" y="603550"/>
                  <a:pt x="5034829" y="634895"/>
                </a:cubicBezTo>
                <a:lnTo>
                  <a:pt x="5034266" y="641812"/>
                </a:lnTo>
                <a:cubicBezTo>
                  <a:pt x="5034088" y="641817"/>
                  <a:pt x="5033912" y="641823"/>
                  <a:pt x="5033737" y="641878"/>
                </a:cubicBezTo>
                <a:cubicBezTo>
                  <a:pt x="4981143" y="1007510"/>
                  <a:pt x="4687144" y="1298446"/>
                  <a:pt x="4311744" y="1359994"/>
                </a:cubicBezTo>
                <a:lnTo>
                  <a:pt x="4311623" y="1361184"/>
                </a:lnTo>
                <a:cubicBezTo>
                  <a:pt x="4306067" y="1362231"/>
                  <a:pt x="4300492" y="1363214"/>
                  <a:pt x="4294658" y="1362780"/>
                </a:cubicBezTo>
                <a:cubicBezTo>
                  <a:pt x="4262048" y="1368535"/>
                  <a:pt x="4228698" y="1371623"/>
                  <a:pt x="4194831" y="1372169"/>
                </a:cubicBezTo>
                <a:lnTo>
                  <a:pt x="4176923" y="1373854"/>
                </a:lnTo>
                <a:lnTo>
                  <a:pt x="4176896" y="1373341"/>
                </a:lnTo>
                <a:lnTo>
                  <a:pt x="4176374" y="1373376"/>
                </a:lnTo>
                <a:cubicBezTo>
                  <a:pt x="4175781" y="1369436"/>
                  <a:pt x="4175753" y="1365482"/>
                  <a:pt x="4175753" y="1361522"/>
                </a:cubicBezTo>
                <a:close/>
                <a:moveTo>
                  <a:pt x="4175753" y="1411078"/>
                </a:moveTo>
                <a:lnTo>
                  <a:pt x="4176375" y="1399317"/>
                </a:lnTo>
                <a:lnTo>
                  <a:pt x="4176896" y="1399351"/>
                </a:lnTo>
                <a:lnTo>
                  <a:pt x="4176923" y="1398843"/>
                </a:lnTo>
                <a:lnTo>
                  <a:pt x="4194799" y="1400511"/>
                </a:lnTo>
                <a:cubicBezTo>
                  <a:pt x="4228677" y="1401053"/>
                  <a:pt x="4262041" y="1404118"/>
                  <a:pt x="4294662" y="1409831"/>
                </a:cubicBezTo>
                <a:cubicBezTo>
                  <a:pt x="4300495" y="1409399"/>
                  <a:pt x="4306069" y="1410375"/>
                  <a:pt x="4311623" y="1411413"/>
                </a:cubicBezTo>
                <a:lnTo>
                  <a:pt x="4311745" y="1412593"/>
                </a:lnTo>
                <a:cubicBezTo>
                  <a:pt x="4687144" y="1473657"/>
                  <a:pt x="4981143" y="1762307"/>
                  <a:pt x="5033738" y="2125070"/>
                </a:cubicBezTo>
                <a:cubicBezTo>
                  <a:pt x="5033914" y="2125125"/>
                  <a:pt x="5034090" y="2125130"/>
                  <a:pt x="5034267" y="2125135"/>
                </a:cubicBezTo>
                <a:lnTo>
                  <a:pt x="5034832" y="2132012"/>
                </a:lnTo>
                <a:cubicBezTo>
                  <a:pt x="5040122" y="2163105"/>
                  <a:pt x="5042685" y="2194855"/>
                  <a:pt x="5042640" y="2227062"/>
                </a:cubicBezTo>
                <a:cubicBezTo>
                  <a:pt x="5044013" y="2232850"/>
                  <a:pt x="5044074" y="2238678"/>
                  <a:pt x="5044074" y="2244520"/>
                </a:cubicBezTo>
                <a:cubicBezTo>
                  <a:pt x="5044074" y="2248449"/>
                  <a:pt x="5044046" y="2252372"/>
                  <a:pt x="5043454" y="2256280"/>
                </a:cubicBezTo>
                <a:lnTo>
                  <a:pt x="5042932" y="2256246"/>
                </a:lnTo>
                <a:lnTo>
                  <a:pt x="5042905" y="2256755"/>
                </a:lnTo>
                <a:lnTo>
                  <a:pt x="5024997" y="2255084"/>
                </a:lnTo>
                <a:cubicBezTo>
                  <a:pt x="4991129" y="2254542"/>
                  <a:pt x="4957779" y="2251477"/>
                  <a:pt x="4925170" y="2245767"/>
                </a:cubicBezTo>
                <a:cubicBezTo>
                  <a:pt x="4919336" y="2246198"/>
                  <a:pt x="4913761" y="2245223"/>
                  <a:pt x="4908205" y="2244184"/>
                </a:cubicBezTo>
                <a:lnTo>
                  <a:pt x="4908084" y="2243004"/>
                </a:lnTo>
                <a:cubicBezTo>
                  <a:pt x="4532684" y="2181939"/>
                  <a:pt x="4238685" y="1893288"/>
                  <a:pt x="4186091" y="1530527"/>
                </a:cubicBezTo>
                <a:cubicBezTo>
                  <a:pt x="4185915" y="1530472"/>
                  <a:pt x="4185739" y="1530468"/>
                  <a:pt x="4185562" y="1530463"/>
                </a:cubicBezTo>
                <a:lnTo>
                  <a:pt x="4184999" y="1523599"/>
                </a:lnTo>
                <a:cubicBezTo>
                  <a:pt x="4179707" y="1492501"/>
                  <a:pt x="4177144" y="1460743"/>
                  <a:pt x="4177187" y="1428529"/>
                </a:cubicBezTo>
                <a:cubicBezTo>
                  <a:pt x="4175815" y="1422743"/>
                  <a:pt x="4175753" y="1416918"/>
                  <a:pt x="4175753" y="1411078"/>
                </a:cubicBezTo>
                <a:close/>
                <a:moveTo>
                  <a:pt x="3445328" y="659222"/>
                </a:moveTo>
                <a:cubicBezTo>
                  <a:pt x="3501061" y="939930"/>
                  <a:pt x="3725812" y="1162499"/>
                  <a:pt x="4013692" y="1223782"/>
                </a:cubicBezTo>
                <a:cubicBezTo>
                  <a:pt x="3957960" y="943074"/>
                  <a:pt x="3733209" y="720505"/>
                  <a:pt x="3445328" y="659222"/>
                </a:cubicBezTo>
                <a:close/>
                <a:moveTo>
                  <a:pt x="3445328" y="2417442"/>
                </a:moveTo>
                <a:cubicBezTo>
                  <a:pt x="3501061" y="2698150"/>
                  <a:pt x="3725812" y="2920718"/>
                  <a:pt x="4013692" y="2982001"/>
                </a:cubicBezTo>
                <a:cubicBezTo>
                  <a:pt x="3957960" y="2701294"/>
                  <a:pt x="3733209" y="2478725"/>
                  <a:pt x="3445328" y="2417442"/>
                </a:cubicBezTo>
                <a:close/>
                <a:moveTo>
                  <a:pt x="3445326" y="2107862"/>
                </a:moveTo>
                <a:cubicBezTo>
                  <a:pt x="3733207" y="2047060"/>
                  <a:pt x="3957957" y="1826239"/>
                  <a:pt x="4013690" y="1547735"/>
                </a:cubicBezTo>
                <a:cubicBezTo>
                  <a:pt x="3725809" y="1608537"/>
                  <a:pt x="3501058" y="1829358"/>
                  <a:pt x="3445326" y="2107862"/>
                </a:cubicBezTo>
                <a:close/>
                <a:moveTo>
                  <a:pt x="3295350" y="521483"/>
                </a:moveTo>
                <a:lnTo>
                  <a:pt x="3295971" y="509629"/>
                </a:lnTo>
                <a:lnTo>
                  <a:pt x="3296492" y="509663"/>
                </a:lnTo>
                <a:lnTo>
                  <a:pt x="3296519" y="509151"/>
                </a:lnTo>
                <a:lnTo>
                  <a:pt x="3314395" y="510833"/>
                </a:lnTo>
                <a:cubicBezTo>
                  <a:pt x="3348274" y="511379"/>
                  <a:pt x="3381637" y="514468"/>
                  <a:pt x="3414258" y="520226"/>
                </a:cubicBezTo>
                <a:cubicBezTo>
                  <a:pt x="3420092" y="519792"/>
                  <a:pt x="3425665" y="520774"/>
                  <a:pt x="3431219" y="521820"/>
                </a:cubicBezTo>
                <a:lnTo>
                  <a:pt x="3431341" y="523010"/>
                </a:lnTo>
                <a:cubicBezTo>
                  <a:pt x="3806740" y="584557"/>
                  <a:pt x="4100739" y="875493"/>
                  <a:pt x="4153335" y="1241127"/>
                </a:cubicBezTo>
                <a:cubicBezTo>
                  <a:pt x="4153510" y="1241182"/>
                  <a:pt x="4153688" y="1241187"/>
                  <a:pt x="4153863" y="1241192"/>
                </a:cubicBezTo>
                <a:lnTo>
                  <a:pt x="4154429" y="1248124"/>
                </a:lnTo>
                <a:cubicBezTo>
                  <a:pt x="4159718" y="1279462"/>
                  <a:pt x="4162281" y="1311465"/>
                  <a:pt x="4162237" y="1343926"/>
                </a:cubicBezTo>
                <a:cubicBezTo>
                  <a:pt x="4163610" y="1349760"/>
                  <a:pt x="4163671" y="1355634"/>
                  <a:pt x="4163671" y="1361522"/>
                </a:cubicBezTo>
                <a:cubicBezTo>
                  <a:pt x="4163671" y="1365482"/>
                  <a:pt x="4163642" y="1369436"/>
                  <a:pt x="4163050" y="1373376"/>
                </a:cubicBezTo>
                <a:lnTo>
                  <a:pt x="4162528" y="1373341"/>
                </a:lnTo>
                <a:lnTo>
                  <a:pt x="4162501" y="1373854"/>
                </a:lnTo>
                <a:lnTo>
                  <a:pt x="4144594" y="1372169"/>
                </a:lnTo>
                <a:cubicBezTo>
                  <a:pt x="4110727" y="1371623"/>
                  <a:pt x="4077375" y="1368535"/>
                  <a:pt x="4044766" y="1362780"/>
                </a:cubicBezTo>
                <a:cubicBezTo>
                  <a:pt x="4038932" y="1363214"/>
                  <a:pt x="4033357" y="1362231"/>
                  <a:pt x="4027802" y="1361184"/>
                </a:cubicBezTo>
                <a:lnTo>
                  <a:pt x="4027681" y="1359994"/>
                </a:lnTo>
                <a:cubicBezTo>
                  <a:pt x="3652280" y="1298446"/>
                  <a:pt x="3358281" y="1007510"/>
                  <a:pt x="3305687" y="641878"/>
                </a:cubicBezTo>
                <a:cubicBezTo>
                  <a:pt x="3305511" y="641823"/>
                  <a:pt x="3305336" y="641818"/>
                  <a:pt x="3305158" y="641812"/>
                </a:cubicBezTo>
                <a:lnTo>
                  <a:pt x="3304595" y="634895"/>
                </a:lnTo>
                <a:cubicBezTo>
                  <a:pt x="3299303" y="603550"/>
                  <a:pt x="3296740" y="571542"/>
                  <a:pt x="3296784" y="539073"/>
                </a:cubicBezTo>
                <a:cubicBezTo>
                  <a:pt x="3295411" y="533241"/>
                  <a:pt x="3295350" y="527369"/>
                  <a:pt x="3295350" y="521483"/>
                </a:cubicBezTo>
                <a:close/>
                <a:moveTo>
                  <a:pt x="3295350" y="2279702"/>
                </a:moveTo>
                <a:lnTo>
                  <a:pt x="3295971" y="2267848"/>
                </a:lnTo>
                <a:lnTo>
                  <a:pt x="3296492" y="2267882"/>
                </a:lnTo>
                <a:lnTo>
                  <a:pt x="3296519" y="2267371"/>
                </a:lnTo>
                <a:lnTo>
                  <a:pt x="3314395" y="2269052"/>
                </a:lnTo>
                <a:cubicBezTo>
                  <a:pt x="3348274" y="2269598"/>
                  <a:pt x="3381637" y="2272687"/>
                  <a:pt x="3414258" y="2278445"/>
                </a:cubicBezTo>
                <a:cubicBezTo>
                  <a:pt x="3420092" y="2278011"/>
                  <a:pt x="3425665" y="2278993"/>
                  <a:pt x="3431219" y="2280040"/>
                </a:cubicBezTo>
                <a:lnTo>
                  <a:pt x="3431341" y="2281230"/>
                </a:lnTo>
                <a:cubicBezTo>
                  <a:pt x="3806740" y="2342777"/>
                  <a:pt x="4100739" y="2633713"/>
                  <a:pt x="4153335" y="2999346"/>
                </a:cubicBezTo>
                <a:cubicBezTo>
                  <a:pt x="4153510" y="2999401"/>
                  <a:pt x="4153688" y="2999406"/>
                  <a:pt x="4153863" y="2999411"/>
                </a:cubicBezTo>
                <a:lnTo>
                  <a:pt x="4154429" y="3006343"/>
                </a:lnTo>
                <a:lnTo>
                  <a:pt x="4161209" y="3089525"/>
                </a:lnTo>
                <a:lnTo>
                  <a:pt x="3910768" y="3089525"/>
                </a:lnTo>
                <a:lnTo>
                  <a:pt x="3891034" y="3084683"/>
                </a:lnTo>
                <a:cubicBezTo>
                  <a:pt x="3582552" y="2982764"/>
                  <a:pt x="3351706" y="2720025"/>
                  <a:pt x="3305687" y="2400097"/>
                </a:cubicBezTo>
                <a:cubicBezTo>
                  <a:pt x="3305511" y="2400042"/>
                  <a:pt x="3305336" y="2400037"/>
                  <a:pt x="3305158" y="2400032"/>
                </a:cubicBezTo>
                <a:lnTo>
                  <a:pt x="3304595" y="2393114"/>
                </a:lnTo>
                <a:cubicBezTo>
                  <a:pt x="3299303" y="2361770"/>
                  <a:pt x="3296740" y="2329761"/>
                  <a:pt x="3296784" y="2297292"/>
                </a:cubicBezTo>
                <a:cubicBezTo>
                  <a:pt x="3295411" y="2291461"/>
                  <a:pt x="3295350" y="2285589"/>
                  <a:pt x="3295350" y="2279702"/>
                </a:cubicBezTo>
                <a:close/>
                <a:moveTo>
                  <a:pt x="3295347" y="486299"/>
                </a:moveTo>
                <a:cubicBezTo>
                  <a:pt x="3295347" y="480458"/>
                  <a:pt x="3295409" y="474631"/>
                  <a:pt x="3296782" y="468842"/>
                </a:cubicBezTo>
                <a:cubicBezTo>
                  <a:pt x="3296738" y="436636"/>
                  <a:pt x="3299300" y="404884"/>
                  <a:pt x="3304590" y="373792"/>
                </a:cubicBezTo>
                <a:lnTo>
                  <a:pt x="3305155" y="366915"/>
                </a:lnTo>
                <a:cubicBezTo>
                  <a:pt x="3305332" y="366910"/>
                  <a:pt x="3305508" y="366905"/>
                  <a:pt x="3305684" y="366850"/>
                </a:cubicBezTo>
                <a:cubicBezTo>
                  <a:pt x="3319442" y="271960"/>
                  <a:pt x="3349717" y="182140"/>
                  <a:pt x="3393781" y="100280"/>
                </a:cubicBezTo>
                <a:lnTo>
                  <a:pt x="3459303" y="0"/>
                </a:lnTo>
                <a:lnTo>
                  <a:pt x="3635443" y="0"/>
                </a:lnTo>
                <a:lnTo>
                  <a:pt x="3564068" y="79433"/>
                </a:lnTo>
                <a:cubicBezTo>
                  <a:pt x="3506253" y="159050"/>
                  <a:pt x="3465125" y="250706"/>
                  <a:pt x="3445326" y="349642"/>
                </a:cubicBezTo>
                <a:cubicBezTo>
                  <a:pt x="3636807" y="309201"/>
                  <a:pt x="3800358" y="197965"/>
                  <a:pt x="3904544" y="45955"/>
                </a:cubicBezTo>
                <a:lnTo>
                  <a:pt x="3927798" y="0"/>
                </a:lnTo>
                <a:lnTo>
                  <a:pt x="4083290" y="0"/>
                </a:lnTo>
                <a:lnTo>
                  <a:pt x="4029061" y="99096"/>
                </a:lnTo>
                <a:cubicBezTo>
                  <a:pt x="3899579" y="299632"/>
                  <a:pt x="3683877" y="443705"/>
                  <a:pt x="3431338" y="484784"/>
                </a:cubicBezTo>
                <a:lnTo>
                  <a:pt x="3431217" y="485964"/>
                </a:lnTo>
                <a:cubicBezTo>
                  <a:pt x="3425661" y="487004"/>
                  <a:pt x="3420086" y="487979"/>
                  <a:pt x="3414252" y="487548"/>
                </a:cubicBezTo>
                <a:cubicBezTo>
                  <a:pt x="3381643" y="493257"/>
                  <a:pt x="3348292" y="496322"/>
                  <a:pt x="3314425" y="496864"/>
                </a:cubicBezTo>
                <a:lnTo>
                  <a:pt x="3296517" y="498535"/>
                </a:lnTo>
                <a:lnTo>
                  <a:pt x="3296490" y="498027"/>
                </a:lnTo>
                <a:lnTo>
                  <a:pt x="3295968" y="498061"/>
                </a:lnTo>
                <a:cubicBezTo>
                  <a:pt x="3295376" y="494151"/>
                  <a:pt x="3295347" y="490228"/>
                  <a:pt x="3295347" y="486299"/>
                </a:cubicBezTo>
                <a:close/>
                <a:moveTo>
                  <a:pt x="3295347" y="2244520"/>
                </a:moveTo>
                <a:cubicBezTo>
                  <a:pt x="3295347" y="2238678"/>
                  <a:pt x="3295409" y="2232850"/>
                  <a:pt x="3296782" y="2227062"/>
                </a:cubicBezTo>
                <a:cubicBezTo>
                  <a:pt x="3296738" y="2194855"/>
                  <a:pt x="3299300" y="2163105"/>
                  <a:pt x="3304590" y="2132012"/>
                </a:cubicBezTo>
                <a:lnTo>
                  <a:pt x="3305155" y="2125135"/>
                </a:lnTo>
                <a:cubicBezTo>
                  <a:pt x="3305332" y="2125130"/>
                  <a:pt x="3305508" y="2125125"/>
                  <a:pt x="3305684" y="2125070"/>
                </a:cubicBezTo>
                <a:cubicBezTo>
                  <a:pt x="3358279" y="1762307"/>
                  <a:pt x="3652278" y="1473657"/>
                  <a:pt x="4027678" y="1412593"/>
                </a:cubicBezTo>
                <a:lnTo>
                  <a:pt x="4027800" y="1411413"/>
                </a:lnTo>
                <a:cubicBezTo>
                  <a:pt x="4033353" y="1410375"/>
                  <a:pt x="4038927" y="1409399"/>
                  <a:pt x="4044760" y="1409831"/>
                </a:cubicBezTo>
                <a:cubicBezTo>
                  <a:pt x="4077382" y="1404118"/>
                  <a:pt x="4110744" y="1401053"/>
                  <a:pt x="4144624" y="1400511"/>
                </a:cubicBezTo>
                <a:lnTo>
                  <a:pt x="4162499" y="1398843"/>
                </a:lnTo>
                <a:lnTo>
                  <a:pt x="4162526" y="1399351"/>
                </a:lnTo>
                <a:lnTo>
                  <a:pt x="4163047" y="1399317"/>
                </a:lnTo>
                <a:lnTo>
                  <a:pt x="4163669" y="1411078"/>
                </a:lnTo>
                <a:cubicBezTo>
                  <a:pt x="4163669" y="1416918"/>
                  <a:pt x="4163608" y="1422743"/>
                  <a:pt x="4162235" y="1428529"/>
                </a:cubicBezTo>
                <a:cubicBezTo>
                  <a:pt x="4162279" y="1460743"/>
                  <a:pt x="4159715" y="1492501"/>
                  <a:pt x="4154424" y="1523599"/>
                </a:cubicBezTo>
                <a:lnTo>
                  <a:pt x="4153860" y="1530463"/>
                </a:lnTo>
                <a:cubicBezTo>
                  <a:pt x="4153683" y="1530468"/>
                  <a:pt x="4153507" y="1530472"/>
                  <a:pt x="4153332" y="1530527"/>
                </a:cubicBezTo>
                <a:cubicBezTo>
                  <a:pt x="4100737" y="1893288"/>
                  <a:pt x="3806738" y="2181939"/>
                  <a:pt x="3431338" y="2243004"/>
                </a:cubicBezTo>
                <a:lnTo>
                  <a:pt x="3431217" y="2244184"/>
                </a:lnTo>
                <a:cubicBezTo>
                  <a:pt x="3425661" y="2245223"/>
                  <a:pt x="3420086" y="2246198"/>
                  <a:pt x="3414252" y="2245767"/>
                </a:cubicBezTo>
                <a:cubicBezTo>
                  <a:pt x="3381643" y="2251477"/>
                  <a:pt x="3348292" y="2254542"/>
                  <a:pt x="3314425" y="2255084"/>
                </a:cubicBezTo>
                <a:lnTo>
                  <a:pt x="3296517" y="2256755"/>
                </a:lnTo>
                <a:lnTo>
                  <a:pt x="3296490" y="2256246"/>
                </a:lnTo>
                <a:lnTo>
                  <a:pt x="3295968" y="2256280"/>
                </a:lnTo>
                <a:cubicBezTo>
                  <a:pt x="3295376" y="2252372"/>
                  <a:pt x="3295347" y="2248449"/>
                  <a:pt x="3295347" y="2244520"/>
                </a:cubicBezTo>
                <a:close/>
                <a:moveTo>
                  <a:pt x="2555546" y="1223782"/>
                </a:moveTo>
                <a:cubicBezTo>
                  <a:pt x="2843426" y="1162499"/>
                  <a:pt x="3068177" y="939930"/>
                  <a:pt x="3123910" y="659222"/>
                </a:cubicBezTo>
                <a:cubicBezTo>
                  <a:pt x="2836029" y="720505"/>
                  <a:pt x="2611278" y="943074"/>
                  <a:pt x="2555546" y="1223782"/>
                </a:cubicBezTo>
                <a:close/>
                <a:moveTo>
                  <a:pt x="2555546" y="1547735"/>
                </a:moveTo>
                <a:cubicBezTo>
                  <a:pt x="2611279" y="1826239"/>
                  <a:pt x="2836029" y="2047060"/>
                  <a:pt x="3123910" y="2107862"/>
                </a:cubicBezTo>
                <a:cubicBezTo>
                  <a:pt x="3068178" y="1829358"/>
                  <a:pt x="2843426" y="1608537"/>
                  <a:pt x="2555546" y="1547735"/>
                </a:cubicBezTo>
                <a:close/>
                <a:moveTo>
                  <a:pt x="2555546" y="2982001"/>
                </a:moveTo>
                <a:cubicBezTo>
                  <a:pt x="2843426" y="2920718"/>
                  <a:pt x="3068177" y="2698150"/>
                  <a:pt x="3123910" y="2417442"/>
                </a:cubicBezTo>
                <a:cubicBezTo>
                  <a:pt x="2836029" y="2478725"/>
                  <a:pt x="2611278" y="2701294"/>
                  <a:pt x="2555546" y="2982001"/>
                </a:cubicBezTo>
                <a:close/>
                <a:moveTo>
                  <a:pt x="2485948" y="0"/>
                </a:moveTo>
                <a:lnTo>
                  <a:pt x="2641440" y="0"/>
                </a:lnTo>
                <a:lnTo>
                  <a:pt x="2664693" y="45955"/>
                </a:lnTo>
                <a:cubicBezTo>
                  <a:pt x="2768879" y="197965"/>
                  <a:pt x="2932430" y="309201"/>
                  <a:pt x="3123910" y="349642"/>
                </a:cubicBezTo>
                <a:cubicBezTo>
                  <a:pt x="3104112" y="250706"/>
                  <a:pt x="3062984" y="159050"/>
                  <a:pt x="3005167" y="79433"/>
                </a:cubicBezTo>
                <a:lnTo>
                  <a:pt x="2933794" y="0"/>
                </a:lnTo>
                <a:lnTo>
                  <a:pt x="3109934" y="0"/>
                </a:lnTo>
                <a:lnTo>
                  <a:pt x="3175456" y="100280"/>
                </a:lnTo>
                <a:cubicBezTo>
                  <a:pt x="3219520" y="182140"/>
                  <a:pt x="3249795" y="271960"/>
                  <a:pt x="3263553" y="366850"/>
                </a:cubicBezTo>
                <a:cubicBezTo>
                  <a:pt x="3263728" y="366905"/>
                  <a:pt x="3263905" y="366910"/>
                  <a:pt x="3264081" y="366915"/>
                </a:cubicBezTo>
                <a:lnTo>
                  <a:pt x="3264647" y="373792"/>
                </a:lnTo>
                <a:cubicBezTo>
                  <a:pt x="3269936" y="404884"/>
                  <a:pt x="3272499" y="436636"/>
                  <a:pt x="3272455" y="468842"/>
                </a:cubicBezTo>
                <a:cubicBezTo>
                  <a:pt x="3273828" y="474631"/>
                  <a:pt x="3273888" y="480458"/>
                  <a:pt x="3273888" y="486299"/>
                </a:cubicBezTo>
                <a:cubicBezTo>
                  <a:pt x="3273888" y="490228"/>
                  <a:pt x="3273860" y="494151"/>
                  <a:pt x="3273268" y="498061"/>
                </a:cubicBezTo>
                <a:lnTo>
                  <a:pt x="3272746" y="498027"/>
                </a:lnTo>
                <a:lnTo>
                  <a:pt x="3272719" y="498535"/>
                </a:lnTo>
                <a:lnTo>
                  <a:pt x="3254811" y="496864"/>
                </a:lnTo>
                <a:cubicBezTo>
                  <a:pt x="3220945" y="496322"/>
                  <a:pt x="3187593" y="493257"/>
                  <a:pt x="3154984" y="487548"/>
                </a:cubicBezTo>
                <a:cubicBezTo>
                  <a:pt x="3149150" y="487979"/>
                  <a:pt x="3143575" y="487004"/>
                  <a:pt x="3138020" y="485964"/>
                </a:cubicBezTo>
                <a:lnTo>
                  <a:pt x="3137899" y="484784"/>
                </a:lnTo>
                <a:cubicBezTo>
                  <a:pt x="2885360" y="443705"/>
                  <a:pt x="2669659" y="299632"/>
                  <a:pt x="2540177" y="99096"/>
                </a:cubicBezTo>
                <a:close/>
                <a:moveTo>
                  <a:pt x="2408030" y="3089525"/>
                </a:moveTo>
                <a:lnTo>
                  <a:pt x="2414810" y="3006343"/>
                </a:lnTo>
                <a:lnTo>
                  <a:pt x="2415375" y="2999411"/>
                </a:lnTo>
                <a:cubicBezTo>
                  <a:pt x="2415552" y="2999406"/>
                  <a:pt x="2415728" y="2999401"/>
                  <a:pt x="2415904" y="2999346"/>
                </a:cubicBezTo>
                <a:cubicBezTo>
                  <a:pt x="2468499" y="2633713"/>
                  <a:pt x="2762498" y="2342777"/>
                  <a:pt x="3137898" y="2281230"/>
                </a:cubicBezTo>
                <a:lnTo>
                  <a:pt x="3138020" y="2280040"/>
                </a:lnTo>
                <a:cubicBezTo>
                  <a:pt x="3143573" y="2278993"/>
                  <a:pt x="3149146" y="2278011"/>
                  <a:pt x="3154980" y="2278445"/>
                </a:cubicBezTo>
                <a:cubicBezTo>
                  <a:pt x="3187602" y="2272687"/>
                  <a:pt x="3220964" y="2269598"/>
                  <a:pt x="3254844" y="2269052"/>
                </a:cubicBezTo>
                <a:lnTo>
                  <a:pt x="3272719" y="2267371"/>
                </a:lnTo>
                <a:lnTo>
                  <a:pt x="3272746" y="2267882"/>
                </a:lnTo>
                <a:lnTo>
                  <a:pt x="3273267" y="2267848"/>
                </a:lnTo>
                <a:lnTo>
                  <a:pt x="3273888" y="2279702"/>
                </a:lnTo>
                <a:cubicBezTo>
                  <a:pt x="3273888" y="2285589"/>
                  <a:pt x="3273828" y="2291461"/>
                  <a:pt x="3272455" y="2297292"/>
                </a:cubicBezTo>
                <a:cubicBezTo>
                  <a:pt x="3272499" y="2329761"/>
                  <a:pt x="3269935" y="2361770"/>
                  <a:pt x="3264644" y="2393114"/>
                </a:cubicBezTo>
                <a:lnTo>
                  <a:pt x="3264080" y="2400032"/>
                </a:lnTo>
                <a:cubicBezTo>
                  <a:pt x="3263903" y="2400037"/>
                  <a:pt x="3263726" y="2400042"/>
                  <a:pt x="3263552" y="2400097"/>
                </a:cubicBezTo>
                <a:cubicBezTo>
                  <a:pt x="3217532" y="2720025"/>
                  <a:pt x="2986686" y="2982764"/>
                  <a:pt x="2678205" y="3084683"/>
                </a:cubicBezTo>
                <a:lnTo>
                  <a:pt x="2658472" y="3089525"/>
                </a:lnTo>
                <a:close/>
                <a:moveTo>
                  <a:pt x="2405567" y="1361522"/>
                </a:moveTo>
                <a:cubicBezTo>
                  <a:pt x="2405567" y="1355634"/>
                  <a:pt x="2405629" y="1349760"/>
                  <a:pt x="2407002" y="1343926"/>
                </a:cubicBezTo>
                <a:cubicBezTo>
                  <a:pt x="2406958" y="1311465"/>
                  <a:pt x="2409520" y="1279462"/>
                  <a:pt x="2414810" y="1248124"/>
                </a:cubicBezTo>
                <a:lnTo>
                  <a:pt x="2415375" y="1241192"/>
                </a:lnTo>
                <a:cubicBezTo>
                  <a:pt x="2415552" y="1241187"/>
                  <a:pt x="2415728" y="1241182"/>
                  <a:pt x="2415904" y="1241127"/>
                </a:cubicBezTo>
                <a:cubicBezTo>
                  <a:pt x="2468499" y="875493"/>
                  <a:pt x="2762498" y="584557"/>
                  <a:pt x="3137898" y="523010"/>
                </a:cubicBezTo>
                <a:lnTo>
                  <a:pt x="3138020" y="521820"/>
                </a:lnTo>
                <a:cubicBezTo>
                  <a:pt x="3143573" y="520774"/>
                  <a:pt x="3149146" y="519792"/>
                  <a:pt x="3154980" y="520226"/>
                </a:cubicBezTo>
                <a:cubicBezTo>
                  <a:pt x="3187602" y="514468"/>
                  <a:pt x="3220964" y="511379"/>
                  <a:pt x="3254844" y="510833"/>
                </a:cubicBezTo>
                <a:lnTo>
                  <a:pt x="3272719" y="509151"/>
                </a:lnTo>
                <a:lnTo>
                  <a:pt x="3272746" y="509663"/>
                </a:lnTo>
                <a:lnTo>
                  <a:pt x="3273267" y="509629"/>
                </a:lnTo>
                <a:lnTo>
                  <a:pt x="3273888" y="521483"/>
                </a:lnTo>
                <a:cubicBezTo>
                  <a:pt x="3273888" y="527369"/>
                  <a:pt x="3273828" y="533241"/>
                  <a:pt x="3272455" y="539073"/>
                </a:cubicBezTo>
                <a:cubicBezTo>
                  <a:pt x="3272499" y="571542"/>
                  <a:pt x="3269935" y="603550"/>
                  <a:pt x="3264644" y="634895"/>
                </a:cubicBezTo>
                <a:lnTo>
                  <a:pt x="3264080" y="641812"/>
                </a:lnTo>
                <a:cubicBezTo>
                  <a:pt x="3263903" y="641818"/>
                  <a:pt x="3263726" y="641823"/>
                  <a:pt x="3263552" y="641878"/>
                </a:cubicBezTo>
                <a:cubicBezTo>
                  <a:pt x="3210957" y="1007510"/>
                  <a:pt x="2916958" y="1298446"/>
                  <a:pt x="2541558" y="1359994"/>
                </a:cubicBezTo>
                <a:lnTo>
                  <a:pt x="2541437" y="1361184"/>
                </a:lnTo>
                <a:cubicBezTo>
                  <a:pt x="2535881" y="1362231"/>
                  <a:pt x="2530306" y="1363214"/>
                  <a:pt x="2524472" y="1362780"/>
                </a:cubicBezTo>
                <a:cubicBezTo>
                  <a:pt x="2491863" y="1368535"/>
                  <a:pt x="2458513" y="1371623"/>
                  <a:pt x="2424645" y="1372169"/>
                </a:cubicBezTo>
                <a:lnTo>
                  <a:pt x="2406737" y="1373854"/>
                </a:lnTo>
                <a:lnTo>
                  <a:pt x="2406710" y="1373341"/>
                </a:lnTo>
                <a:lnTo>
                  <a:pt x="2406188" y="1373376"/>
                </a:lnTo>
                <a:cubicBezTo>
                  <a:pt x="2405596" y="1369436"/>
                  <a:pt x="2405567" y="1365482"/>
                  <a:pt x="2405567" y="1361522"/>
                </a:cubicBezTo>
                <a:close/>
                <a:moveTo>
                  <a:pt x="2405567" y="1411078"/>
                </a:moveTo>
                <a:lnTo>
                  <a:pt x="2406189" y="1399317"/>
                </a:lnTo>
                <a:lnTo>
                  <a:pt x="2406710" y="1399351"/>
                </a:lnTo>
                <a:lnTo>
                  <a:pt x="2406737" y="1398843"/>
                </a:lnTo>
                <a:lnTo>
                  <a:pt x="2424613" y="1400511"/>
                </a:lnTo>
                <a:cubicBezTo>
                  <a:pt x="2458492" y="1401053"/>
                  <a:pt x="2491855" y="1404118"/>
                  <a:pt x="2524476" y="1409831"/>
                </a:cubicBezTo>
                <a:cubicBezTo>
                  <a:pt x="2530309" y="1409399"/>
                  <a:pt x="2535883" y="1410375"/>
                  <a:pt x="2541437" y="1411413"/>
                </a:cubicBezTo>
                <a:lnTo>
                  <a:pt x="2541559" y="1412593"/>
                </a:lnTo>
                <a:cubicBezTo>
                  <a:pt x="2916958" y="1473657"/>
                  <a:pt x="3210957" y="1762307"/>
                  <a:pt x="3263553" y="2125070"/>
                </a:cubicBezTo>
                <a:cubicBezTo>
                  <a:pt x="3263728" y="2125125"/>
                  <a:pt x="3263905" y="2125130"/>
                  <a:pt x="3264081" y="2125135"/>
                </a:cubicBezTo>
                <a:lnTo>
                  <a:pt x="3264647" y="2132012"/>
                </a:lnTo>
                <a:cubicBezTo>
                  <a:pt x="3269936" y="2163105"/>
                  <a:pt x="3272499" y="2194855"/>
                  <a:pt x="3272455" y="2227062"/>
                </a:cubicBezTo>
                <a:cubicBezTo>
                  <a:pt x="3273828" y="2232850"/>
                  <a:pt x="3273888" y="2238678"/>
                  <a:pt x="3273888" y="2244520"/>
                </a:cubicBezTo>
                <a:cubicBezTo>
                  <a:pt x="3273888" y="2248449"/>
                  <a:pt x="3273860" y="2252372"/>
                  <a:pt x="3273268" y="2256280"/>
                </a:cubicBezTo>
                <a:lnTo>
                  <a:pt x="3272746" y="2256246"/>
                </a:lnTo>
                <a:lnTo>
                  <a:pt x="3272719" y="2256755"/>
                </a:lnTo>
                <a:lnTo>
                  <a:pt x="3254811" y="2255084"/>
                </a:lnTo>
                <a:cubicBezTo>
                  <a:pt x="3220945" y="2254542"/>
                  <a:pt x="3187593" y="2251477"/>
                  <a:pt x="3154984" y="2245767"/>
                </a:cubicBezTo>
                <a:cubicBezTo>
                  <a:pt x="3149150" y="2246198"/>
                  <a:pt x="3143575" y="2245223"/>
                  <a:pt x="3138020" y="2244184"/>
                </a:cubicBezTo>
                <a:lnTo>
                  <a:pt x="3137899" y="2243004"/>
                </a:lnTo>
                <a:cubicBezTo>
                  <a:pt x="2762498" y="2181939"/>
                  <a:pt x="2468499" y="1893288"/>
                  <a:pt x="2415905" y="1530527"/>
                </a:cubicBezTo>
                <a:cubicBezTo>
                  <a:pt x="2415730" y="1530472"/>
                  <a:pt x="2415554" y="1530468"/>
                  <a:pt x="2415376" y="1530463"/>
                </a:cubicBezTo>
                <a:lnTo>
                  <a:pt x="2414813" y="1523599"/>
                </a:lnTo>
                <a:cubicBezTo>
                  <a:pt x="2409521" y="1492501"/>
                  <a:pt x="2406958" y="1460743"/>
                  <a:pt x="2407002" y="1428529"/>
                </a:cubicBezTo>
                <a:cubicBezTo>
                  <a:pt x="2405629" y="1422743"/>
                  <a:pt x="2405567" y="1416918"/>
                  <a:pt x="2405567" y="1411078"/>
                </a:cubicBezTo>
                <a:close/>
                <a:moveTo>
                  <a:pt x="1675142" y="659222"/>
                </a:moveTo>
                <a:cubicBezTo>
                  <a:pt x="1730875" y="939930"/>
                  <a:pt x="1955626" y="1162499"/>
                  <a:pt x="2243506" y="1223782"/>
                </a:cubicBezTo>
                <a:cubicBezTo>
                  <a:pt x="2187774" y="943074"/>
                  <a:pt x="1963023" y="720505"/>
                  <a:pt x="1675142" y="659222"/>
                </a:cubicBezTo>
                <a:close/>
                <a:moveTo>
                  <a:pt x="1675142" y="2417442"/>
                </a:moveTo>
                <a:cubicBezTo>
                  <a:pt x="1730875" y="2698150"/>
                  <a:pt x="1955626" y="2920718"/>
                  <a:pt x="2243506" y="2982001"/>
                </a:cubicBezTo>
                <a:cubicBezTo>
                  <a:pt x="2187774" y="2701294"/>
                  <a:pt x="1963023" y="2478725"/>
                  <a:pt x="1675142" y="2417442"/>
                </a:cubicBezTo>
                <a:close/>
                <a:moveTo>
                  <a:pt x="1675140" y="2107862"/>
                </a:moveTo>
                <a:cubicBezTo>
                  <a:pt x="1963020" y="2047060"/>
                  <a:pt x="2187772" y="1826239"/>
                  <a:pt x="2243504" y="1547735"/>
                </a:cubicBezTo>
                <a:cubicBezTo>
                  <a:pt x="1955623" y="1608537"/>
                  <a:pt x="1730872" y="1829358"/>
                  <a:pt x="1675140" y="2107862"/>
                </a:cubicBezTo>
                <a:close/>
                <a:moveTo>
                  <a:pt x="1525164" y="521483"/>
                </a:moveTo>
                <a:lnTo>
                  <a:pt x="1525785" y="509629"/>
                </a:lnTo>
                <a:lnTo>
                  <a:pt x="1526306" y="509663"/>
                </a:lnTo>
                <a:lnTo>
                  <a:pt x="1526333" y="509151"/>
                </a:lnTo>
                <a:lnTo>
                  <a:pt x="1544208" y="510833"/>
                </a:lnTo>
                <a:cubicBezTo>
                  <a:pt x="1578088" y="511379"/>
                  <a:pt x="1611450" y="514468"/>
                  <a:pt x="1644072" y="520226"/>
                </a:cubicBezTo>
                <a:cubicBezTo>
                  <a:pt x="1649905" y="519792"/>
                  <a:pt x="1655479" y="520774"/>
                  <a:pt x="1661032" y="521820"/>
                </a:cubicBezTo>
                <a:lnTo>
                  <a:pt x="1661154" y="523010"/>
                </a:lnTo>
                <a:cubicBezTo>
                  <a:pt x="2036554" y="584557"/>
                  <a:pt x="2330554" y="875493"/>
                  <a:pt x="2383148" y="1241127"/>
                </a:cubicBezTo>
                <a:cubicBezTo>
                  <a:pt x="2383324" y="1241182"/>
                  <a:pt x="2383501" y="1241187"/>
                  <a:pt x="2383678" y="1241192"/>
                </a:cubicBezTo>
                <a:lnTo>
                  <a:pt x="2384242" y="1248124"/>
                </a:lnTo>
                <a:cubicBezTo>
                  <a:pt x="2389533" y="1279462"/>
                  <a:pt x="2392095" y="1311465"/>
                  <a:pt x="2392051" y="1343926"/>
                </a:cubicBezTo>
                <a:cubicBezTo>
                  <a:pt x="2393423" y="1349760"/>
                  <a:pt x="2393485" y="1355634"/>
                  <a:pt x="2393485" y="1361522"/>
                </a:cubicBezTo>
                <a:cubicBezTo>
                  <a:pt x="2393485" y="1365482"/>
                  <a:pt x="2393457" y="1369436"/>
                  <a:pt x="2392864" y="1373376"/>
                </a:cubicBezTo>
                <a:lnTo>
                  <a:pt x="2392342" y="1373341"/>
                </a:lnTo>
                <a:lnTo>
                  <a:pt x="2392315" y="1373854"/>
                </a:lnTo>
                <a:lnTo>
                  <a:pt x="2374407" y="1372169"/>
                </a:lnTo>
                <a:cubicBezTo>
                  <a:pt x="2340540" y="1371623"/>
                  <a:pt x="2307190" y="1368535"/>
                  <a:pt x="2274580" y="1362780"/>
                </a:cubicBezTo>
                <a:cubicBezTo>
                  <a:pt x="2268746" y="1363214"/>
                  <a:pt x="2263171" y="1362231"/>
                  <a:pt x="2257615" y="1361184"/>
                </a:cubicBezTo>
                <a:lnTo>
                  <a:pt x="2257494" y="1359994"/>
                </a:lnTo>
                <a:cubicBezTo>
                  <a:pt x="1882094" y="1298446"/>
                  <a:pt x="1588095" y="1007510"/>
                  <a:pt x="1535500" y="641878"/>
                </a:cubicBezTo>
                <a:cubicBezTo>
                  <a:pt x="1535326" y="641823"/>
                  <a:pt x="1535149" y="641818"/>
                  <a:pt x="1534972" y="641812"/>
                </a:cubicBezTo>
                <a:lnTo>
                  <a:pt x="1534408" y="634895"/>
                </a:lnTo>
                <a:cubicBezTo>
                  <a:pt x="1529117" y="603550"/>
                  <a:pt x="1526553" y="571542"/>
                  <a:pt x="1526597" y="539073"/>
                </a:cubicBezTo>
                <a:cubicBezTo>
                  <a:pt x="1525224" y="533241"/>
                  <a:pt x="1525164" y="527369"/>
                  <a:pt x="1525164" y="521483"/>
                </a:cubicBezTo>
                <a:close/>
                <a:moveTo>
                  <a:pt x="1525164" y="2279702"/>
                </a:moveTo>
                <a:lnTo>
                  <a:pt x="1525785" y="2267848"/>
                </a:lnTo>
                <a:lnTo>
                  <a:pt x="1526306" y="2267882"/>
                </a:lnTo>
                <a:lnTo>
                  <a:pt x="1526333" y="2267371"/>
                </a:lnTo>
                <a:lnTo>
                  <a:pt x="1544208" y="2269052"/>
                </a:lnTo>
                <a:cubicBezTo>
                  <a:pt x="1578088" y="2269598"/>
                  <a:pt x="1611450" y="2272687"/>
                  <a:pt x="1644072" y="2278445"/>
                </a:cubicBezTo>
                <a:cubicBezTo>
                  <a:pt x="1649905" y="2278011"/>
                  <a:pt x="1655479" y="2278993"/>
                  <a:pt x="1661032" y="2280040"/>
                </a:cubicBezTo>
                <a:lnTo>
                  <a:pt x="1661154" y="2281230"/>
                </a:lnTo>
                <a:cubicBezTo>
                  <a:pt x="2036554" y="2342777"/>
                  <a:pt x="2330554" y="2633713"/>
                  <a:pt x="2383148" y="2999346"/>
                </a:cubicBezTo>
                <a:cubicBezTo>
                  <a:pt x="2383324" y="2999401"/>
                  <a:pt x="2383501" y="2999406"/>
                  <a:pt x="2383678" y="2999411"/>
                </a:cubicBezTo>
                <a:lnTo>
                  <a:pt x="2384242" y="3006343"/>
                </a:lnTo>
                <a:lnTo>
                  <a:pt x="2391022" y="3089525"/>
                </a:lnTo>
                <a:lnTo>
                  <a:pt x="2140581" y="3089525"/>
                </a:lnTo>
                <a:lnTo>
                  <a:pt x="2120847" y="3084683"/>
                </a:lnTo>
                <a:cubicBezTo>
                  <a:pt x="1812366" y="2982764"/>
                  <a:pt x="1581520" y="2720025"/>
                  <a:pt x="1535500" y="2400097"/>
                </a:cubicBezTo>
                <a:cubicBezTo>
                  <a:pt x="1535326" y="2400042"/>
                  <a:pt x="1535149" y="2400037"/>
                  <a:pt x="1534972" y="2400032"/>
                </a:cubicBezTo>
                <a:lnTo>
                  <a:pt x="1534408" y="2393114"/>
                </a:lnTo>
                <a:cubicBezTo>
                  <a:pt x="1529117" y="2361770"/>
                  <a:pt x="1526553" y="2329761"/>
                  <a:pt x="1526597" y="2297292"/>
                </a:cubicBezTo>
                <a:cubicBezTo>
                  <a:pt x="1525224" y="2291461"/>
                  <a:pt x="1525164" y="2285589"/>
                  <a:pt x="1525164" y="2279702"/>
                </a:cubicBezTo>
                <a:close/>
                <a:moveTo>
                  <a:pt x="1525162" y="486299"/>
                </a:moveTo>
                <a:cubicBezTo>
                  <a:pt x="1525162" y="480458"/>
                  <a:pt x="1525222" y="474631"/>
                  <a:pt x="1526595" y="468842"/>
                </a:cubicBezTo>
                <a:cubicBezTo>
                  <a:pt x="1526551" y="436636"/>
                  <a:pt x="1529114" y="404884"/>
                  <a:pt x="1534403" y="373792"/>
                </a:cubicBezTo>
                <a:lnTo>
                  <a:pt x="1534969" y="366915"/>
                </a:lnTo>
                <a:cubicBezTo>
                  <a:pt x="1535145" y="366910"/>
                  <a:pt x="1535323" y="366905"/>
                  <a:pt x="1535497" y="366850"/>
                </a:cubicBezTo>
                <a:cubicBezTo>
                  <a:pt x="1549256" y="271960"/>
                  <a:pt x="1579531" y="182140"/>
                  <a:pt x="1623594" y="100280"/>
                </a:cubicBezTo>
                <a:lnTo>
                  <a:pt x="1689117" y="0"/>
                </a:lnTo>
                <a:lnTo>
                  <a:pt x="1865257" y="0"/>
                </a:lnTo>
                <a:lnTo>
                  <a:pt x="1793882" y="79433"/>
                </a:lnTo>
                <a:cubicBezTo>
                  <a:pt x="1736067" y="159050"/>
                  <a:pt x="1694939" y="250706"/>
                  <a:pt x="1675140" y="349642"/>
                </a:cubicBezTo>
                <a:cubicBezTo>
                  <a:pt x="1866621" y="309201"/>
                  <a:pt x="2030172" y="197965"/>
                  <a:pt x="2134358" y="45955"/>
                </a:cubicBezTo>
                <a:lnTo>
                  <a:pt x="2157611" y="0"/>
                </a:lnTo>
                <a:lnTo>
                  <a:pt x="2313103" y="0"/>
                </a:lnTo>
                <a:lnTo>
                  <a:pt x="2258874" y="99096"/>
                </a:lnTo>
                <a:cubicBezTo>
                  <a:pt x="2129392" y="299632"/>
                  <a:pt x="1913691" y="443705"/>
                  <a:pt x="1661151" y="484784"/>
                </a:cubicBezTo>
                <a:lnTo>
                  <a:pt x="1661030" y="485964"/>
                </a:lnTo>
                <a:cubicBezTo>
                  <a:pt x="1655475" y="487004"/>
                  <a:pt x="1649900" y="487979"/>
                  <a:pt x="1644066" y="487548"/>
                </a:cubicBezTo>
                <a:cubicBezTo>
                  <a:pt x="1611457" y="493257"/>
                  <a:pt x="1578105" y="496322"/>
                  <a:pt x="1544239" y="496864"/>
                </a:cubicBezTo>
                <a:lnTo>
                  <a:pt x="1526331" y="498535"/>
                </a:lnTo>
                <a:lnTo>
                  <a:pt x="1526304" y="498027"/>
                </a:lnTo>
                <a:lnTo>
                  <a:pt x="1525782" y="498061"/>
                </a:lnTo>
                <a:cubicBezTo>
                  <a:pt x="1525190" y="494151"/>
                  <a:pt x="1525162" y="490228"/>
                  <a:pt x="1525162" y="486299"/>
                </a:cubicBezTo>
                <a:close/>
                <a:moveTo>
                  <a:pt x="1525161" y="2244520"/>
                </a:moveTo>
                <a:cubicBezTo>
                  <a:pt x="1525161" y="2238678"/>
                  <a:pt x="1525222" y="2232850"/>
                  <a:pt x="1526595" y="2227062"/>
                </a:cubicBezTo>
                <a:cubicBezTo>
                  <a:pt x="1526551" y="2194855"/>
                  <a:pt x="1529114" y="2163105"/>
                  <a:pt x="1534403" y="2132012"/>
                </a:cubicBezTo>
                <a:lnTo>
                  <a:pt x="1534969" y="2125135"/>
                </a:lnTo>
                <a:cubicBezTo>
                  <a:pt x="1535145" y="2125130"/>
                  <a:pt x="1535322" y="2125125"/>
                  <a:pt x="1535497" y="2125070"/>
                </a:cubicBezTo>
                <a:cubicBezTo>
                  <a:pt x="1588092" y="1762307"/>
                  <a:pt x="1882092" y="1473657"/>
                  <a:pt x="2257491" y="1412593"/>
                </a:cubicBezTo>
                <a:lnTo>
                  <a:pt x="2257613" y="1411413"/>
                </a:lnTo>
                <a:cubicBezTo>
                  <a:pt x="2263167" y="1410375"/>
                  <a:pt x="2268741" y="1409399"/>
                  <a:pt x="2274574" y="1409831"/>
                </a:cubicBezTo>
                <a:cubicBezTo>
                  <a:pt x="2307195" y="1404118"/>
                  <a:pt x="2340559" y="1401053"/>
                  <a:pt x="2374437" y="1400511"/>
                </a:cubicBezTo>
                <a:lnTo>
                  <a:pt x="2392313" y="1398843"/>
                </a:lnTo>
                <a:lnTo>
                  <a:pt x="2392341" y="1399351"/>
                </a:lnTo>
                <a:lnTo>
                  <a:pt x="2392861" y="1399317"/>
                </a:lnTo>
                <a:lnTo>
                  <a:pt x="2393483" y="1411078"/>
                </a:lnTo>
                <a:cubicBezTo>
                  <a:pt x="2393483" y="1416918"/>
                  <a:pt x="2393421" y="1422743"/>
                  <a:pt x="2392048" y="1428529"/>
                </a:cubicBezTo>
                <a:cubicBezTo>
                  <a:pt x="2392092" y="1460743"/>
                  <a:pt x="2389530" y="1492501"/>
                  <a:pt x="2384237" y="1523599"/>
                </a:cubicBezTo>
                <a:lnTo>
                  <a:pt x="2383674" y="1530463"/>
                </a:lnTo>
                <a:cubicBezTo>
                  <a:pt x="2383497" y="1530468"/>
                  <a:pt x="2383321" y="1530472"/>
                  <a:pt x="2383145" y="1530527"/>
                </a:cubicBezTo>
                <a:cubicBezTo>
                  <a:pt x="2330551" y="1893288"/>
                  <a:pt x="2036552" y="2181939"/>
                  <a:pt x="1661151" y="2243004"/>
                </a:cubicBezTo>
                <a:lnTo>
                  <a:pt x="1661030" y="2244184"/>
                </a:lnTo>
                <a:cubicBezTo>
                  <a:pt x="1655475" y="2245223"/>
                  <a:pt x="1649900" y="2246198"/>
                  <a:pt x="1644066" y="2245767"/>
                </a:cubicBezTo>
                <a:cubicBezTo>
                  <a:pt x="1611457" y="2251477"/>
                  <a:pt x="1578105" y="2254542"/>
                  <a:pt x="1544238" y="2255084"/>
                </a:cubicBezTo>
                <a:lnTo>
                  <a:pt x="1526331" y="2256755"/>
                </a:lnTo>
                <a:lnTo>
                  <a:pt x="1526304" y="2256246"/>
                </a:lnTo>
                <a:lnTo>
                  <a:pt x="1525782" y="2256280"/>
                </a:lnTo>
                <a:cubicBezTo>
                  <a:pt x="1525190" y="2252372"/>
                  <a:pt x="1525161" y="2248449"/>
                  <a:pt x="1525161" y="2244520"/>
                </a:cubicBezTo>
                <a:close/>
                <a:moveTo>
                  <a:pt x="785360" y="1223782"/>
                </a:moveTo>
                <a:cubicBezTo>
                  <a:pt x="1073241" y="1162499"/>
                  <a:pt x="1297991" y="939930"/>
                  <a:pt x="1353724" y="659222"/>
                </a:cubicBezTo>
                <a:cubicBezTo>
                  <a:pt x="1065844" y="720505"/>
                  <a:pt x="841092" y="943074"/>
                  <a:pt x="785360" y="1223782"/>
                </a:cubicBezTo>
                <a:close/>
                <a:moveTo>
                  <a:pt x="785360" y="1547735"/>
                </a:moveTo>
                <a:cubicBezTo>
                  <a:pt x="841093" y="1826239"/>
                  <a:pt x="1065843" y="2047060"/>
                  <a:pt x="1353724" y="2107862"/>
                </a:cubicBezTo>
                <a:cubicBezTo>
                  <a:pt x="1297992" y="1829358"/>
                  <a:pt x="1073241" y="1608537"/>
                  <a:pt x="785360" y="1547735"/>
                </a:cubicBezTo>
                <a:close/>
                <a:moveTo>
                  <a:pt x="785360" y="2982001"/>
                </a:moveTo>
                <a:cubicBezTo>
                  <a:pt x="1073241" y="2920718"/>
                  <a:pt x="1297991" y="2698150"/>
                  <a:pt x="1353724" y="2417442"/>
                </a:cubicBezTo>
                <a:cubicBezTo>
                  <a:pt x="1065843" y="2478725"/>
                  <a:pt x="841092" y="2701294"/>
                  <a:pt x="785360" y="2982001"/>
                </a:cubicBezTo>
                <a:close/>
                <a:moveTo>
                  <a:pt x="715762" y="0"/>
                </a:moveTo>
                <a:lnTo>
                  <a:pt x="871255" y="0"/>
                </a:lnTo>
                <a:lnTo>
                  <a:pt x="894508" y="45955"/>
                </a:lnTo>
                <a:cubicBezTo>
                  <a:pt x="998693" y="197966"/>
                  <a:pt x="1162244" y="309201"/>
                  <a:pt x="1353724" y="349642"/>
                </a:cubicBezTo>
                <a:cubicBezTo>
                  <a:pt x="1333926" y="250706"/>
                  <a:pt x="1292798" y="159050"/>
                  <a:pt x="1234983" y="79433"/>
                </a:cubicBezTo>
                <a:lnTo>
                  <a:pt x="1163608" y="0"/>
                </a:lnTo>
                <a:lnTo>
                  <a:pt x="1339748" y="0"/>
                </a:lnTo>
                <a:lnTo>
                  <a:pt x="1405271" y="100280"/>
                </a:lnTo>
                <a:cubicBezTo>
                  <a:pt x="1449334" y="182140"/>
                  <a:pt x="1479609" y="271960"/>
                  <a:pt x="1493366" y="366850"/>
                </a:cubicBezTo>
                <a:cubicBezTo>
                  <a:pt x="1493542" y="366905"/>
                  <a:pt x="1493719" y="366910"/>
                  <a:pt x="1493895" y="366914"/>
                </a:cubicBezTo>
                <a:lnTo>
                  <a:pt x="1494460" y="373792"/>
                </a:lnTo>
                <a:cubicBezTo>
                  <a:pt x="1499750" y="404884"/>
                  <a:pt x="1502312" y="436636"/>
                  <a:pt x="1502268" y="468842"/>
                </a:cubicBezTo>
                <a:cubicBezTo>
                  <a:pt x="1503641" y="474631"/>
                  <a:pt x="1503703" y="480458"/>
                  <a:pt x="1503703" y="486299"/>
                </a:cubicBezTo>
                <a:cubicBezTo>
                  <a:pt x="1503703" y="490229"/>
                  <a:pt x="1503674" y="494151"/>
                  <a:pt x="1503082" y="498061"/>
                </a:cubicBezTo>
                <a:lnTo>
                  <a:pt x="1502560" y="498027"/>
                </a:lnTo>
                <a:lnTo>
                  <a:pt x="1502533" y="498535"/>
                </a:lnTo>
                <a:lnTo>
                  <a:pt x="1484625" y="496864"/>
                </a:lnTo>
                <a:cubicBezTo>
                  <a:pt x="1450758" y="496322"/>
                  <a:pt x="1417408" y="493257"/>
                  <a:pt x="1384798" y="487548"/>
                </a:cubicBezTo>
                <a:cubicBezTo>
                  <a:pt x="1378964" y="487979"/>
                  <a:pt x="1373389" y="487004"/>
                  <a:pt x="1367833" y="485964"/>
                </a:cubicBezTo>
                <a:lnTo>
                  <a:pt x="1367712" y="484784"/>
                </a:lnTo>
                <a:cubicBezTo>
                  <a:pt x="1115174" y="443705"/>
                  <a:pt x="899474" y="299632"/>
                  <a:pt x="769992" y="99096"/>
                </a:cubicBezTo>
                <a:close/>
                <a:moveTo>
                  <a:pt x="637843" y="3089525"/>
                </a:moveTo>
                <a:lnTo>
                  <a:pt x="644623" y="3006343"/>
                </a:lnTo>
                <a:lnTo>
                  <a:pt x="645189" y="2999411"/>
                </a:lnTo>
                <a:cubicBezTo>
                  <a:pt x="645364" y="2999406"/>
                  <a:pt x="645542" y="2999401"/>
                  <a:pt x="645717" y="2999346"/>
                </a:cubicBezTo>
                <a:cubicBezTo>
                  <a:pt x="698313" y="2633713"/>
                  <a:pt x="992312" y="2342777"/>
                  <a:pt x="1367711" y="2281230"/>
                </a:cubicBezTo>
                <a:lnTo>
                  <a:pt x="1367833" y="2280040"/>
                </a:lnTo>
                <a:cubicBezTo>
                  <a:pt x="1373387" y="2278993"/>
                  <a:pt x="1378961" y="2278011"/>
                  <a:pt x="1384794" y="2278445"/>
                </a:cubicBezTo>
                <a:cubicBezTo>
                  <a:pt x="1417415" y="2272687"/>
                  <a:pt x="1450779" y="2269598"/>
                  <a:pt x="1484657" y="2269052"/>
                </a:cubicBezTo>
                <a:lnTo>
                  <a:pt x="1502533" y="2267371"/>
                </a:lnTo>
                <a:lnTo>
                  <a:pt x="1502560" y="2267882"/>
                </a:lnTo>
                <a:lnTo>
                  <a:pt x="1503081" y="2267848"/>
                </a:lnTo>
                <a:lnTo>
                  <a:pt x="1503703" y="2279702"/>
                </a:lnTo>
                <a:cubicBezTo>
                  <a:pt x="1503703" y="2285589"/>
                  <a:pt x="1503641" y="2291461"/>
                  <a:pt x="1502268" y="2297292"/>
                </a:cubicBezTo>
                <a:cubicBezTo>
                  <a:pt x="1502312" y="2329761"/>
                  <a:pt x="1499749" y="2361770"/>
                  <a:pt x="1494457" y="2393114"/>
                </a:cubicBezTo>
                <a:lnTo>
                  <a:pt x="1493894" y="2400032"/>
                </a:lnTo>
                <a:cubicBezTo>
                  <a:pt x="1493716" y="2400037"/>
                  <a:pt x="1493541" y="2400042"/>
                  <a:pt x="1493365" y="2400097"/>
                </a:cubicBezTo>
                <a:cubicBezTo>
                  <a:pt x="1447346" y="2720025"/>
                  <a:pt x="1216500" y="2982764"/>
                  <a:pt x="908018" y="3084683"/>
                </a:cubicBezTo>
                <a:lnTo>
                  <a:pt x="888285" y="3089525"/>
                </a:lnTo>
                <a:close/>
                <a:moveTo>
                  <a:pt x="635382" y="1361522"/>
                </a:moveTo>
                <a:cubicBezTo>
                  <a:pt x="635382" y="1355634"/>
                  <a:pt x="635442" y="1349760"/>
                  <a:pt x="636815" y="1343926"/>
                </a:cubicBezTo>
                <a:cubicBezTo>
                  <a:pt x="636771" y="1311465"/>
                  <a:pt x="639334" y="1279462"/>
                  <a:pt x="644623" y="1248124"/>
                </a:cubicBezTo>
                <a:lnTo>
                  <a:pt x="645189" y="1241192"/>
                </a:lnTo>
                <a:cubicBezTo>
                  <a:pt x="645365" y="1241187"/>
                  <a:pt x="645543" y="1241182"/>
                  <a:pt x="645717" y="1241127"/>
                </a:cubicBezTo>
                <a:cubicBezTo>
                  <a:pt x="698313" y="875493"/>
                  <a:pt x="992312" y="584557"/>
                  <a:pt x="1367711" y="523010"/>
                </a:cubicBezTo>
                <a:lnTo>
                  <a:pt x="1367833" y="521820"/>
                </a:lnTo>
                <a:cubicBezTo>
                  <a:pt x="1373387" y="520774"/>
                  <a:pt x="1378961" y="519792"/>
                  <a:pt x="1384794" y="520226"/>
                </a:cubicBezTo>
                <a:cubicBezTo>
                  <a:pt x="1417415" y="514468"/>
                  <a:pt x="1450779" y="511379"/>
                  <a:pt x="1484657" y="510833"/>
                </a:cubicBezTo>
                <a:lnTo>
                  <a:pt x="1502533" y="509151"/>
                </a:lnTo>
                <a:lnTo>
                  <a:pt x="1502560" y="509663"/>
                </a:lnTo>
                <a:lnTo>
                  <a:pt x="1503081" y="509629"/>
                </a:lnTo>
                <a:lnTo>
                  <a:pt x="1503703" y="521483"/>
                </a:lnTo>
                <a:cubicBezTo>
                  <a:pt x="1503703" y="527369"/>
                  <a:pt x="1503641" y="533241"/>
                  <a:pt x="1502268" y="539073"/>
                </a:cubicBezTo>
                <a:cubicBezTo>
                  <a:pt x="1502312" y="571542"/>
                  <a:pt x="1499749" y="603550"/>
                  <a:pt x="1494457" y="634895"/>
                </a:cubicBezTo>
                <a:lnTo>
                  <a:pt x="1493894" y="641812"/>
                </a:lnTo>
                <a:cubicBezTo>
                  <a:pt x="1493716" y="641818"/>
                  <a:pt x="1493541" y="641823"/>
                  <a:pt x="1493365" y="641878"/>
                </a:cubicBezTo>
                <a:cubicBezTo>
                  <a:pt x="1440771" y="1007510"/>
                  <a:pt x="1146772" y="1298446"/>
                  <a:pt x="771371" y="1359994"/>
                </a:cubicBezTo>
                <a:lnTo>
                  <a:pt x="771250" y="1361184"/>
                </a:lnTo>
                <a:cubicBezTo>
                  <a:pt x="765695" y="1362231"/>
                  <a:pt x="760120" y="1363214"/>
                  <a:pt x="754286" y="1362780"/>
                </a:cubicBezTo>
                <a:cubicBezTo>
                  <a:pt x="721677" y="1368535"/>
                  <a:pt x="688326" y="1371623"/>
                  <a:pt x="654458" y="1372169"/>
                </a:cubicBezTo>
                <a:lnTo>
                  <a:pt x="636551" y="1373854"/>
                </a:lnTo>
                <a:lnTo>
                  <a:pt x="636524" y="1373341"/>
                </a:lnTo>
                <a:lnTo>
                  <a:pt x="636002" y="1373376"/>
                </a:lnTo>
                <a:cubicBezTo>
                  <a:pt x="635410" y="1369436"/>
                  <a:pt x="635382" y="1365482"/>
                  <a:pt x="635382" y="1361522"/>
                </a:cubicBezTo>
                <a:close/>
                <a:moveTo>
                  <a:pt x="635382" y="1411078"/>
                </a:moveTo>
                <a:lnTo>
                  <a:pt x="636003" y="1399317"/>
                </a:lnTo>
                <a:lnTo>
                  <a:pt x="636524" y="1399351"/>
                </a:lnTo>
                <a:lnTo>
                  <a:pt x="636551" y="1398843"/>
                </a:lnTo>
                <a:lnTo>
                  <a:pt x="654426" y="1400511"/>
                </a:lnTo>
                <a:cubicBezTo>
                  <a:pt x="688306" y="1401053"/>
                  <a:pt x="721668" y="1404118"/>
                  <a:pt x="754290" y="1409831"/>
                </a:cubicBezTo>
                <a:cubicBezTo>
                  <a:pt x="760124" y="1409399"/>
                  <a:pt x="765697" y="1410375"/>
                  <a:pt x="771250" y="1411413"/>
                </a:cubicBezTo>
                <a:lnTo>
                  <a:pt x="771372" y="1412593"/>
                </a:lnTo>
                <a:cubicBezTo>
                  <a:pt x="1146772" y="1473657"/>
                  <a:pt x="1440771" y="1762307"/>
                  <a:pt x="1493366" y="2125070"/>
                </a:cubicBezTo>
                <a:cubicBezTo>
                  <a:pt x="1493542" y="2125125"/>
                  <a:pt x="1493718" y="2125130"/>
                  <a:pt x="1493895" y="2125135"/>
                </a:cubicBezTo>
                <a:lnTo>
                  <a:pt x="1494460" y="2132012"/>
                </a:lnTo>
                <a:cubicBezTo>
                  <a:pt x="1499750" y="2163105"/>
                  <a:pt x="1502312" y="2194855"/>
                  <a:pt x="1502268" y="2227062"/>
                </a:cubicBezTo>
                <a:cubicBezTo>
                  <a:pt x="1503641" y="2232850"/>
                  <a:pt x="1503703" y="2238678"/>
                  <a:pt x="1503703" y="2244520"/>
                </a:cubicBezTo>
                <a:cubicBezTo>
                  <a:pt x="1503703" y="2248449"/>
                  <a:pt x="1503674" y="2252372"/>
                  <a:pt x="1503082" y="2256280"/>
                </a:cubicBezTo>
                <a:lnTo>
                  <a:pt x="1502560" y="2256246"/>
                </a:lnTo>
                <a:lnTo>
                  <a:pt x="1502533" y="2256755"/>
                </a:lnTo>
                <a:lnTo>
                  <a:pt x="1484625" y="2255084"/>
                </a:lnTo>
                <a:cubicBezTo>
                  <a:pt x="1450758" y="2254542"/>
                  <a:pt x="1417407" y="2251477"/>
                  <a:pt x="1384798" y="2245767"/>
                </a:cubicBezTo>
                <a:cubicBezTo>
                  <a:pt x="1378964" y="2246198"/>
                  <a:pt x="1373389" y="2245223"/>
                  <a:pt x="1367833" y="2244184"/>
                </a:cubicBezTo>
                <a:lnTo>
                  <a:pt x="1367712" y="2243004"/>
                </a:lnTo>
                <a:cubicBezTo>
                  <a:pt x="992312" y="2181939"/>
                  <a:pt x="698313" y="1893288"/>
                  <a:pt x="645718" y="1530527"/>
                </a:cubicBezTo>
                <a:cubicBezTo>
                  <a:pt x="645544" y="1530472"/>
                  <a:pt x="645367" y="1530468"/>
                  <a:pt x="645190" y="1530463"/>
                </a:cubicBezTo>
                <a:lnTo>
                  <a:pt x="644626" y="1523599"/>
                </a:lnTo>
                <a:cubicBezTo>
                  <a:pt x="639335" y="1492501"/>
                  <a:pt x="636771" y="1460743"/>
                  <a:pt x="636815" y="1428529"/>
                </a:cubicBezTo>
                <a:cubicBezTo>
                  <a:pt x="635442" y="1422743"/>
                  <a:pt x="635382" y="1416918"/>
                  <a:pt x="635382" y="1411078"/>
                </a:cubicBezTo>
                <a:close/>
                <a:moveTo>
                  <a:pt x="0" y="120584"/>
                </a:moveTo>
                <a:lnTo>
                  <a:pt x="0" y="0"/>
                </a:lnTo>
                <a:lnTo>
                  <a:pt x="95071" y="0"/>
                </a:lnTo>
                <a:lnTo>
                  <a:pt x="23697" y="79433"/>
                </a:lnTo>
                <a:close/>
                <a:moveTo>
                  <a:pt x="0" y="459154"/>
                </a:moveTo>
                <a:lnTo>
                  <a:pt x="0" y="322913"/>
                </a:lnTo>
                <a:lnTo>
                  <a:pt x="85961" y="286715"/>
                </a:lnTo>
                <a:cubicBezTo>
                  <a:pt x="198873" y="230513"/>
                  <a:pt x="294715" y="147295"/>
                  <a:pt x="364172" y="45955"/>
                </a:cubicBezTo>
                <a:lnTo>
                  <a:pt x="387426" y="0"/>
                </a:lnTo>
                <a:lnTo>
                  <a:pt x="542918" y="0"/>
                </a:lnTo>
                <a:lnTo>
                  <a:pt x="488688" y="99096"/>
                </a:lnTo>
                <a:cubicBezTo>
                  <a:pt x="380786" y="266209"/>
                  <a:pt x="213011" y="394112"/>
                  <a:pt x="13938" y="455878"/>
                </a:cubicBezTo>
                <a:close/>
                <a:moveTo>
                  <a:pt x="0" y="1108862"/>
                </a:moveTo>
                <a:lnTo>
                  <a:pt x="0" y="893255"/>
                </a:lnTo>
                <a:lnTo>
                  <a:pt x="33376" y="945052"/>
                </a:lnTo>
                <a:cubicBezTo>
                  <a:pt x="138130" y="1084176"/>
                  <a:pt x="293395" y="1185481"/>
                  <a:pt x="473320" y="1223782"/>
                </a:cubicBezTo>
                <a:cubicBezTo>
                  <a:pt x="424556" y="978162"/>
                  <a:pt x="246384" y="777056"/>
                  <a:pt x="9746" y="689563"/>
                </a:cubicBezTo>
                <a:lnTo>
                  <a:pt x="0" y="686740"/>
                </a:lnTo>
                <a:lnTo>
                  <a:pt x="0" y="549764"/>
                </a:lnTo>
                <a:lnTo>
                  <a:pt x="27617" y="556541"/>
                </a:lnTo>
                <a:cubicBezTo>
                  <a:pt x="336096" y="658459"/>
                  <a:pt x="566943" y="921197"/>
                  <a:pt x="612962" y="1241127"/>
                </a:cubicBezTo>
                <a:cubicBezTo>
                  <a:pt x="613138" y="1241182"/>
                  <a:pt x="613315" y="1241187"/>
                  <a:pt x="613492" y="1241192"/>
                </a:cubicBezTo>
                <a:lnTo>
                  <a:pt x="614057" y="1248124"/>
                </a:lnTo>
                <a:cubicBezTo>
                  <a:pt x="619347" y="1279462"/>
                  <a:pt x="621909" y="1311465"/>
                  <a:pt x="621865" y="1343926"/>
                </a:cubicBezTo>
                <a:cubicBezTo>
                  <a:pt x="623237" y="1349760"/>
                  <a:pt x="623299" y="1355634"/>
                  <a:pt x="623299" y="1361522"/>
                </a:cubicBezTo>
                <a:cubicBezTo>
                  <a:pt x="623299" y="1365482"/>
                  <a:pt x="623271" y="1369436"/>
                  <a:pt x="622679" y="1373376"/>
                </a:cubicBezTo>
                <a:lnTo>
                  <a:pt x="622157" y="1373341"/>
                </a:lnTo>
                <a:lnTo>
                  <a:pt x="622129" y="1373854"/>
                </a:lnTo>
                <a:lnTo>
                  <a:pt x="604221" y="1372169"/>
                </a:lnTo>
                <a:cubicBezTo>
                  <a:pt x="570354" y="1371623"/>
                  <a:pt x="537004" y="1368535"/>
                  <a:pt x="504394" y="1362780"/>
                </a:cubicBezTo>
                <a:cubicBezTo>
                  <a:pt x="498560" y="1363214"/>
                  <a:pt x="492985" y="1362231"/>
                  <a:pt x="487429" y="1361184"/>
                </a:cubicBezTo>
                <a:lnTo>
                  <a:pt x="487308" y="1359994"/>
                </a:lnTo>
                <a:cubicBezTo>
                  <a:pt x="299609" y="1329221"/>
                  <a:pt x="132258" y="1241100"/>
                  <a:pt x="5260" y="1114967"/>
                </a:cubicBezTo>
                <a:close/>
                <a:moveTo>
                  <a:pt x="0" y="2216459"/>
                </a:moveTo>
                <a:lnTo>
                  <a:pt x="0" y="2080559"/>
                </a:lnTo>
                <a:lnTo>
                  <a:pt x="9744" y="2077760"/>
                </a:lnTo>
                <a:cubicBezTo>
                  <a:pt x="246382" y="1990953"/>
                  <a:pt x="424553" y="1791426"/>
                  <a:pt x="473318" y="1547735"/>
                </a:cubicBezTo>
                <a:cubicBezTo>
                  <a:pt x="293393" y="1585736"/>
                  <a:pt x="138127" y="1686244"/>
                  <a:pt x="33374" y="1824276"/>
                </a:cubicBezTo>
                <a:lnTo>
                  <a:pt x="0" y="1875663"/>
                </a:lnTo>
                <a:lnTo>
                  <a:pt x="0" y="1661750"/>
                </a:lnTo>
                <a:lnTo>
                  <a:pt x="5257" y="1655695"/>
                </a:lnTo>
                <a:cubicBezTo>
                  <a:pt x="132256" y="1530554"/>
                  <a:pt x="299606" y="1443125"/>
                  <a:pt x="487305" y="1412593"/>
                </a:cubicBezTo>
                <a:lnTo>
                  <a:pt x="487427" y="1411413"/>
                </a:lnTo>
                <a:cubicBezTo>
                  <a:pt x="492981" y="1410375"/>
                  <a:pt x="498555" y="1409399"/>
                  <a:pt x="504388" y="1409831"/>
                </a:cubicBezTo>
                <a:cubicBezTo>
                  <a:pt x="537009" y="1404118"/>
                  <a:pt x="570373" y="1401053"/>
                  <a:pt x="604251" y="1400511"/>
                </a:cubicBezTo>
                <a:lnTo>
                  <a:pt x="622127" y="1398843"/>
                </a:lnTo>
                <a:lnTo>
                  <a:pt x="622154" y="1399351"/>
                </a:lnTo>
                <a:lnTo>
                  <a:pt x="622675" y="1399317"/>
                </a:lnTo>
                <a:lnTo>
                  <a:pt x="623297" y="1411078"/>
                </a:lnTo>
                <a:cubicBezTo>
                  <a:pt x="623297" y="1416918"/>
                  <a:pt x="623235" y="1422743"/>
                  <a:pt x="621863" y="1428529"/>
                </a:cubicBezTo>
                <a:cubicBezTo>
                  <a:pt x="621907" y="1460743"/>
                  <a:pt x="619344" y="1492501"/>
                  <a:pt x="614051" y="1523599"/>
                </a:cubicBezTo>
                <a:lnTo>
                  <a:pt x="613488" y="1530463"/>
                </a:lnTo>
                <a:cubicBezTo>
                  <a:pt x="613311" y="1530468"/>
                  <a:pt x="613135" y="1530472"/>
                  <a:pt x="612959" y="1530527"/>
                </a:cubicBezTo>
                <a:cubicBezTo>
                  <a:pt x="566940" y="1847943"/>
                  <a:pt x="336094" y="2108619"/>
                  <a:pt x="27613" y="2209736"/>
                </a:cubicBezTo>
                <a:close/>
                <a:moveTo>
                  <a:pt x="0" y="2867081"/>
                </a:moveTo>
                <a:lnTo>
                  <a:pt x="0" y="2651475"/>
                </a:lnTo>
                <a:lnTo>
                  <a:pt x="33376" y="2703272"/>
                </a:lnTo>
                <a:cubicBezTo>
                  <a:pt x="138130" y="2842396"/>
                  <a:pt x="293395" y="2943700"/>
                  <a:pt x="473320" y="2982001"/>
                </a:cubicBezTo>
                <a:cubicBezTo>
                  <a:pt x="424556" y="2736382"/>
                  <a:pt x="246384" y="2535275"/>
                  <a:pt x="9746" y="2447782"/>
                </a:cubicBezTo>
                <a:lnTo>
                  <a:pt x="0" y="2444960"/>
                </a:lnTo>
                <a:lnTo>
                  <a:pt x="0" y="2307984"/>
                </a:lnTo>
                <a:lnTo>
                  <a:pt x="27617" y="2314760"/>
                </a:lnTo>
                <a:cubicBezTo>
                  <a:pt x="336096" y="2416678"/>
                  <a:pt x="566943" y="2679417"/>
                  <a:pt x="612962" y="2999346"/>
                </a:cubicBezTo>
                <a:cubicBezTo>
                  <a:pt x="613138" y="2999401"/>
                  <a:pt x="613315" y="2999406"/>
                  <a:pt x="613492" y="2999411"/>
                </a:cubicBezTo>
                <a:lnTo>
                  <a:pt x="614056" y="3006343"/>
                </a:lnTo>
                <a:lnTo>
                  <a:pt x="620836" y="3089525"/>
                </a:lnTo>
                <a:lnTo>
                  <a:pt x="370396" y="3089525"/>
                </a:lnTo>
                <a:lnTo>
                  <a:pt x="350661" y="3084682"/>
                </a:lnTo>
                <a:cubicBezTo>
                  <a:pt x="218455" y="3041003"/>
                  <a:pt x="100509" y="2967785"/>
                  <a:pt x="5260" y="2873187"/>
                </a:cubicBezTo>
                <a:close/>
              </a:path>
            </a:pathLst>
          </a:cu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745704C9-4857-D281-733F-8740691676AA}"/>
              </a:ext>
            </a:extLst>
          </p:cNvPr>
          <p:cNvSpPr>
            <a:spLocks noGrp="1"/>
          </p:cNvSpPr>
          <p:nvPr>
            <p:ph idx="1"/>
          </p:nvPr>
        </p:nvSpPr>
        <p:spPr>
          <a:xfrm>
            <a:off x="4219802" y="965864"/>
            <a:ext cx="7006998" cy="3450370"/>
          </a:xfrm>
        </p:spPr>
        <p:txBody>
          <a:bodyPr anchor="b">
            <a:normAutofit/>
          </a:bodyPr>
          <a:lstStyle/>
          <a:p>
            <a:pPr marL="0" indent="0">
              <a:buNone/>
            </a:pPr>
            <a:r>
              <a:rPr lang="en-US" sz="2000" dirty="0">
                <a:solidFill>
                  <a:srgbClr val="FFFFFF"/>
                </a:solidFill>
                <a:latin typeface="Amasis MT Pro" panose="02040504050005020304" pitchFamily="18" charset="0"/>
              </a:rPr>
              <a:t>1.  Title IX Overview</a:t>
            </a:r>
          </a:p>
          <a:p>
            <a:pPr marL="0" indent="0">
              <a:buNone/>
            </a:pPr>
            <a:r>
              <a:rPr lang="en-US" sz="2000" dirty="0">
                <a:solidFill>
                  <a:srgbClr val="FFFFFF"/>
                </a:solidFill>
                <a:latin typeface="Amasis MT Pro" panose="02040504050005020304" pitchFamily="18" charset="0"/>
              </a:rPr>
              <a:t>2.  All-employee Reporting Obligations</a:t>
            </a:r>
          </a:p>
          <a:p>
            <a:pPr marL="0" indent="0">
              <a:buNone/>
            </a:pPr>
            <a:r>
              <a:rPr lang="en-US" sz="2000" dirty="0">
                <a:solidFill>
                  <a:srgbClr val="FFFFFF"/>
                </a:solidFill>
                <a:latin typeface="Amasis MT Pro" panose="02040504050005020304" pitchFamily="18" charset="0"/>
              </a:rPr>
              <a:t>3.  Sex Discrimination</a:t>
            </a:r>
          </a:p>
          <a:p>
            <a:pPr marL="0" indent="0">
              <a:buNone/>
            </a:pPr>
            <a:r>
              <a:rPr lang="en-US" sz="2000" dirty="0">
                <a:solidFill>
                  <a:srgbClr val="FFFFFF"/>
                </a:solidFill>
                <a:latin typeface="Amasis MT Pro" panose="02040504050005020304" pitchFamily="18" charset="0"/>
              </a:rPr>
              <a:t>4.  Sex-based Harassment</a:t>
            </a:r>
          </a:p>
          <a:p>
            <a:pPr marL="0" indent="0">
              <a:buNone/>
            </a:pPr>
            <a:r>
              <a:rPr lang="en-US" sz="2000" dirty="0">
                <a:solidFill>
                  <a:srgbClr val="FFFFFF"/>
                </a:solidFill>
                <a:latin typeface="Amasis MT Pro" panose="02040504050005020304" pitchFamily="18" charset="0"/>
              </a:rPr>
              <a:t>5.  Pregnancy and Related Conditions</a:t>
            </a:r>
          </a:p>
        </p:txBody>
      </p:sp>
      <p:cxnSp>
        <p:nvCxnSpPr>
          <p:cNvPr id="14" name="Straight Connector 13">
            <a:extLst>
              <a:ext uri="{FF2B5EF4-FFF2-40B4-BE49-F238E27FC236}">
                <a16:creationId xmlns:a16="http://schemas.microsoft.com/office/drawing/2014/main" id="{99237721-19CF-41B1-AA0A-E1E1A8282D5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24317" y="4576004"/>
            <a:ext cx="457200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7345204"/>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7422F06-6017-4361-8872-E0E2CEB20B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81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9711E1-7BE6-E35B-F9E1-EC51D7A36112}"/>
              </a:ext>
            </a:extLst>
          </p:cNvPr>
          <p:cNvSpPr>
            <a:spLocks noGrp="1"/>
          </p:cNvSpPr>
          <p:nvPr>
            <p:ph type="title"/>
          </p:nvPr>
        </p:nvSpPr>
        <p:spPr>
          <a:xfrm>
            <a:off x="397565" y="643467"/>
            <a:ext cx="4005469" cy="5571066"/>
          </a:xfrm>
        </p:spPr>
        <p:txBody>
          <a:bodyPr>
            <a:normAutofit/>
          </a:bodyPr>
          <a:lstStyle/>
          <a:p>
            <a:pPr marL="0" marR="0">
              <a:spcBef>
                <a:spcPts val="0"/>
              </a:spcBef>
              <a:spcAft>
                <a:spcPts val="0"/>
              </a:spcAft>
            </a:pPr>
            <a:r>
              <a:rPr lang="en-US" sz="4000" kern="100" dirty="0">
                <a:solidFill>
                  <a:srgbClr val="FFFFFF"/>
                </a:solidFill>
                <a:effectLst/>
                <a:latin typeface="Amasis MT Pro" panose="02040504050005020304" pitchFamily="18" charset="0"/>
                <a:ea typeface="Calibri" panose="020F0502020204030204" pitchFamily="34" charset="0"/>
                <a:cs typeface="Times New Roman" panose="02020603050405020304" pitchFamily="18" charset="0"/>
              </a:rPr>
              <a:t>OVERVIEW OF TITLE IX REGULATIONS</a:t>
            </a:r>
            <a:br>
              <a:rPr lang="en-US" sz="3600" kern="100" dirty="0">
                <a:solidFill>
                  <a:srgbClr val="FFFFFF"/>
                </a:solidFill>
                <a:effectLst/>
                <a:latin typeface="Amasis MT Pro" panose="02040504050005020304" pitchFamily="18" charset="0"/>
                <a:ea typeface="Calibri" panose="020F0502020204030204" pitchFamily="34" charset="0"/>
                <a:cs typeface="Times New Roman" panose="02020603050405020304" pitchFamily="18" charset="0"/>
              </a:rPr>
            </a:br>
            <a:endParaRPr lang="en-US" sz="3600" dirty="0">
              <a:solidFill>
                <a:srgbClr val="FFFFFF"/>
              </a:solidFill>
              <a:latin typeface="Amasis MT Pro" panose="02040504050005020304" pitchFamily="18" charset="0"/>
            </a:endParaRPr>
          </a:p>
        </p:txBody>
      </p:sp>
      <p:graphicFrame>
        <p:nvGraphicFramePr>
          <p:cNvPr id="7" name="Content Placeholder 2">
            <a:extLst>
              <a:ext uri="{FF2B5EF4-FFF2-40B4-BE49-F238E27FC236}">
                <a16:creationId xmlns:a16="http://schemas.microsoft.com/office/drawing/2014/main" id="{97A49985-7A75-F380-7578-8538D7B385E3}"/>
              </a:ext>
            </a:extLst>
          </p:cNvPr>
          <p:cNvGraphicFramePr>
            <a:graphicFrameLocks noGrp="1"/>
          </p:cNvGraphicFramePr>
          <p:nvPr>
            <p:ph idx="1"/>
            <p:extLst>
              <p:ext uri="{D42A27DB-BD31-4B8C-83A1-F6EECF244321}">
                <p14:modId xmlns:p14="http://schemas.microsoft.com/office/powerpoint/2010/main" val="803141583"/>
              </p:ext>
            </p:extLst>
          </p:nvPr>
        </p:nvGraphicFramePr>
        <p:xfrm>
          <a:off x="5603875" y="954088"/>
          <a:ext cx="5641975" cy="49212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825265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E5A70-CCC3-F7D8-67A0-51940EF16C18}"/>
              </a:ext>
            </a:extLst>
          </p:cNvPr>
          <p:cNvSpPr>
            <a:spLocks noGrp="1"/>
          </p:cNvSpPr>
          <p:nvPr>
            <p:ph type="title"/>
          </p:nvPr>
        </p:nvSpPr>
        <p:spPr>
          <a:xfrm>
            <a:off x="836238" y="873315"/>
            <a:ext cx="8018272" cy="842751"/>
          </a:xfrm>
          <a:solidFill>
            <a:schemeClr val="accent1"/>
          </a:solidFill>
          <a:effectLst>
            <a:glow rad="228600">
              <a:schemeClr val="accent2">
                <a:satMod val="175000"/>
                <a:alpha val="40000"/>
              </a:schemeClr>
            </a:glow>
          </a:effectLst>
        </p:spPr>
        <p:txBody>
          <a:bodyPr>
            <a:noAutofit/>
          </a:bodyPr>
          <a:lstStyle/>
          <a:p>
            <a:pPr marL="0" marR="0">
              <a:spcBef>
                <a:spcPts val="0"/>
              </a:spcBef>
              <a:spcAft>
                <a:spcPts val="0"/>
              </a:spcAft>
            </a:pPr>
            <a:r>
              <a:rPr lang="en-US" sz="3200" kern="1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OVERVIEW OF TITLE IX REGULATIONS</a:t>
            </a:r>
            <a:endParaRPr lang="en-US" sz="3200" dirty="0">
              <a:solidFill>
                <a:schemeClr val="bg1"/>
              </a:solidFill>
              <a:latin typeface="Amasis MT Pro" panose="02040504050005020304" pitchFamily="18" charset="0"/>
            </a:endParaRPr>
          </a:p>
        </p:txBody>
      </p:sp>
      <p:sp>
        <p:nvSpPr>
          <p:cNvPr id="3" name="Content Placeholder 2">
            <a:extLst>
              <a:ext uri="{FF2B5EF4-FFF2-40B4-BE49-F238E27FC236}">
                <a16:creationId xmlns:a16="http://schemas.microsoft.com/office/drawing/2014/main" id="{1BAFE2F8-23F7-4152-64B7-976E0D9A958A}"/>
              </a:ext>
            </a:extLst>
          </p:cNvPr>
          <p:cNvSpPr>
            <a:spLocks noGrp="1"/>
          </p:cNvSpPr>
          <p:nvPr>
            <p:ph idx="1"/>
          </p:nvPr>
        </p:nvSpPr>
        <p:spPr>
          <a:xfrm>
            <a:off x="1024128" y="2286000"/>
            <a:ext cx="8018271" cy="4023360"/>
          </a:xfrm>
        </p:spPr>
        <p:txBody>
          <a:bodyPr>
            <a:normAutofit lnSpcReduction="10000"/>
          </a:bodyPr>
          <a:lstStyle/>
          <a:p>
            <a:pPr marR="0" algn="l"/>
            <a:r>
              <a:rPr lang="en-US" sz="2400" b="0" i="0" u="none" strike="noStrike" baseline="0" dirty="0">
                <a:solidFill>
                  <a:srgbClr val="404040"/>
                </a:solidFill>
                <a:latin typeface="Trebuchet MS" panose="020B0603020202020204" pitchFamily="34" charset="0"/>
              </a:rPr>
              <a:t>Title IX is a Federal law, passed in 1972</a:t>
            </a:r>
          </a:p>
          <a:p>
            <a:pPr marR="0" algn="l"/>
            <a:r>
              <a:rPr lang="en-US" sz="2400" b="0" i="0" u="none" strike="noStrike" baseline="0" dirty="0">
                <a:solidFill>
                  <a:srgbClr val="404040"/>
                </a:solidFill>
                <a:latin typeface="Trebuchet MS" panose="020B0603020202020204" pitchFamily="34" charset="0"/>
              </a:rPr>
              <a:t>Enacted to prevent discrimination against women in the educational system, including employment and sports. Over the past many years, Title IX protections were expanded, to protect any person against discrimination.</a:t>
            </a:r>
          </a:p>
          <a:p>
            <a:pPr marR="0" algn="l"/>
            <a:r>
              <a:rPr lang="en-US" sz="2400" b="0" i="0" u="none" strike="noStrike" baseline="0" dirty="0">
                <a:solidFill>
                  <a:srgbClr val="404040"/>
                </a:solidFill>
                <a:latin typeface="Trebuchet MS" panose="020B0603020202020204" pitchFamily="34" charset="0"/>
              </a:rPr>
              <a:t>In May 2020, the law codified for the first time many aspects of Title IX, including when and how an LEA must respond to a Title IX sexual harassment complaint. </a:t>
            </a:r>
            <a:endParaRPr lang="en-US" sz="2400" dirty="0">
              <a:solidFill>
                <a:srgbClr val="404040"/>
              </a:solidFill>
              <a:latin typeface="Trebuchet MS" panose="020B0603020202020204" pitchFamily="34" charset="0"/>
            </a:endParaRPr>
          </a:p>
          <a:p>
            <a:pPr marL="0" marR="0" indent="0" algn="l">
              <a:buNone/>
            </a:pPr>
            <a:r>
              <a:rPr lang="en-US" sz="2400" dirty="0">
                <a:solidFill>
                  <a:srgbClr val="404040"/>
                </a:solidFill>
                <a:latin typeface="Trebuchet MS" panose="020B0603020202020204" pitchFamily="34" charset="0"/>
              </a:rPr>
              <a:t>In April 2024, the regulations were amended, changing the definition of sexual harassment as well as the requirements of the grievance procedure.</a:t>
            </a:r>
            <a:endParaRPr lang="en-US" dirty="0"/>
          </a:p>
        </p:txBody>
      </p:sp>
      <p:sp>
        <p:nvSpPr>
          <p:cNvPr id="31" name="Rectangle 30">
            <a:extLst>
              <a:ext uri="{FF2B5EF4-FFF2-40B4-BE49-F238E27FC236}">
                <a16:creationId xmlns:a16="http://schemas.microsoft.com/office/drawing/2014/main" id="{77D7B666-D5E6-48CE-B26A-FB5E5C34AF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325601"/>
            <a:ext cx="2286920" cy="390807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F6EE670A-A41A-44AD-BC1C-2090365EB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4394539"/>
            <a:ext cx="2286920" cy="2029724"/>
          </a:xfrm>
          <a:prstGeom prst="rect">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14355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7422F06-6017-4361-8872-E0E2CEB20B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81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E01ED5-AC0C-9362-CB50-125410C4AD8A}"/>
              </a:ext>
            </a:extLst>
          </p:cNvPr>
          <p:cNvSpPr>
            <a:spLocks noGrp="1"/>
          </p:cNvSpPr>
          <p:nvPr>
            <p:ph type="title"/>
          </p:nvPr>
        </p:nvSpPr>
        <p:spPr>
          <a:xfrm>
            <a:off x="298174" y="643467"/>
            <a:ext cx="4114800" cy="5571066"/>
          </a:xfrm>
        </p:spPr>
        <p:txBody>
          <a:bodyPr>
            <a:normAutofit/>
          </a:bodyPr>
          <a:lstStyle/>
          <a:p>
            <a:r>
              <a:rPr kumimoji="0" lang="en-US" sz="4400" b="0" i="0" u="none" strike="noStrike" kern="100" cap="none" spc="0" normalizeH="0" baseline="0" noProof="0" dirty="0">
                <a:ln>
                  <a:noFill/>
                </a:ln>
                <a:solidFill>
                  <a:srgbClr val="FFFFFF"/>
                </a:solidFill>
                <a:effectLst/>
                <a:uLnTx/>
                <a:uFillTx/>
                <a:latin typeface="Amasis MT Pro" panose="02040504050005020304" pitchFamily="18" charset="0"/>
                <a:ea typeface="Calibri" panose="020F0502020204030204" pitchFamily="34" charset="0"/>
                <a:cs typeface="Times New Roman" panose="02020603050405020304" pitchFamily="18" charset="0"/>
              </a:rPr>
              <a:t>OVERVIEW OF TITLE IX REGULATIONS</a:t>
            </a:r>
            <a:br>
              <a:rPr kumimoji="0" lang="en-US" sz="4400" b="0" i="0" u="none" strike="noStrike" kern="100" cap="none" spc="0" normalizeH="0" baseline="0" noProof="0" dirty="0">
                <a:ln>
                  <a:noFill/>
                </a:ln>
                <a:solidFill>
                  <a:srgbClr val="FFFFFF"/>
                </a:solidFill>
                <a:effectLst/>
                <a:uLnTx/>
                <a:uFillTx/>
                <a:latin typeface="Amasis MT Pro" panose="02040504050005020304" pitchFamily="18" charset="0"/>
                <a:ea typeface="Calibri" panose="020F0502020204030204" pitchFamily="34" charset="0"/>
                <a:cs typeface="Times New Roman" panose="02020603050405020304" pitchFamily="18" charset="0"/>
              </a:rPr>
            </a:br>
            <a:endParaRPr lang="en-US" sz="4400" dirty="0">
              <a:solidFill>
                <a:srgbClr val="FFFFFF"/>
              </a:solidFill>
              <a:latin typeface="Amasis MT Pro" panose="02040504050005020304" pitchFamily="18" charset="0"/>
            </a:endParaRPr>
          </a:p>
        </p:txBody>
      </p:sp>
      <p:graphicFrame>
        <p:nvGraphicFramePr>
          <p:cNvPr id="5" name="Content Placeholder 2">
            <a:extLst>
              <a:ext uri="{FF2B5EF4-FFF2-40B4-BE49-F238E27FC236}">
                <a16:creationId xmlns:a16="http://schemas.microsoft.com/office/drawing/2014/main" id="{CC5E91B2-B321-F42F-9A8C-1BA8A12849FB}"/>
              </a:ext>
            </a:extLst>
          </p:cNvPr>
          <p:cNvGraphicFramePr>
            <a:graphicFrameLocks noGrp="1"/>
          </p:cNvGraphicFramePr>
          <p:nvPr>
            <p:ph idx="1"/>
            <p:extLst>
              <p:ext uri="{D42A27DB-BD31-4B8C-83A1-F6EECF244321}">
                <p14:modId xmlns:p14="http://schemas.microsoft.com/office/powerpoint/2010/main" val="2454666671"/>
              </p:ext>
            </p:extLst>
          </p:nvPr>
        </p:nvGraphicFramePr>
        <p:xfrm>
          <a:off x="5603875" y="506897"/>
          <a:ext cx="5641975" cy="58939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320712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1BF5B-7EC8-28A2-365E-C2E3B86DE8FA}"/>
              </a:ext>
            </a:extLst>
          </p:cNvPr>
          <p:cNvSpPr>
            <a:spLocks noGrp="1"/>
          </p:cNvSpPr>
          <p:nvPr>
            <p:ph type="title"/>
          </p:nvPr>
        </p:nvSpPr>
        <p:spPr>
          <a:xfrm>
            <a:off x="873816" y="839243"/>
            <a:ext cx="9720072" cy="957490"/>
          </a:xfrm>
          <a:solidFill>
            <a:schemeClr val="accent1"/>
          </a:solidFill>
          <a:effectLst>
            <a:glow rad="228600">
              <a:schemeClr val="accent2">
                <a:satMod val="175000"/>
                <a:alpha val="40000"/>
              </a:schemeClr>
            </a:glow>
          </a:effectLst>
        </p:spPr>
        <p:txBody>
          <a:bodyPr>
            <a:noAutofit/>
          </a:bodyPr>
          <a:lstStyle/>
          <a:p>
            <a:r>
              <a:rPr kumimoji="0" lang="en-US" sz="4000" b="0" i="0" u="none" strike="noStrike" kern="100" cap="none" spc="0" normalizeH="0" baseline="0" noProof="0" dirty="0">
                <a:ln>
                  <a:noFill/>
                </a:ln>
                <a:solidFill>
                  <a:schemeClr val="bg1"/>
                </a:solidFill>
                <a:effectLst/>
                <a:uLnTx/>
                <a:uFillTx/>
                <a:latin typeface="Amasis MT Pro" panose="02040504050005020304" pitchFamily="18" charset="0"/>
                <a:ea typeface="Calibri" panose="020F0502020204030204" pitchFamily="34" charset="0"/>
                <a:cs typeface="Times New Roman" panose="02020603050405020304" pitchFamily="18" charset="0"/>
              </a:rPr>
              <a:t>OVERVIEW OF TITLE IX REGULATIONS</a:t>
            </a:r>
            <a:endParaRPr lang="en-US" sz="4000" dirty="0">
              <a:solidFill>
                <a:schemeClr val="bg1"/>
              </a:solidFill>
              <a:latin typeface="Amasis MT Pro" panose="02040504050005020304" pitchFamily="18" charset="0"/>
            </a:endParaRPr>
          </a:p>
        </p:txBody>
      </p:sp>
      <p:sp>
        <p:nvSpPr>
          <p:cNvPr id="3" name="Content Placeholder 2">
            <a:extLst>
              <a:ext uri="{FF2B5EF4-FFF2-40B4-BE49-F238E27FC236}">
                <a16:creationId xmlns:a16="http://schemas.microsoft.com/office/drawing/2014/main" id="{68DE1B4C-382A-9724-714F-84306097D5AD}"/>
              </a:ext>
            </a:extLst>
          </p:cNvPr>
          <p:cNvSpPr>
            <a:spLocks noGrp="1"/>
          </p:cNvSpPr>
          <p:nvPr>
            <p:ph idx="1"/>
          </p:nvPr>
        </p:nvSpPr>
        <p:spPr/>
        <p:txBody>
          <a:bodyPr/>
          <a:lstStyle/>
          <a:p>
            <a:pPr lvl="0" algn="ctr"/>
            <a:r>
              <a:rPr lang="en-US" sz="4400" b="1" u="sng" dirty="0">
                <a:latin typeface="Amasis MT Pro" panose="02040504050005020304" pitchFamily="18" charset="0"/>
              </a:rPr>
              <a:t>No Retroactivity</a:t>
            </a:r>
            <a:endParaRPr lang="en-US" sz="4400" dirty="0">
              <a:latin typeface="Amasis MT Pro" panose="02040504050005020304" pitchFamily="18" charset="0"/>
            </a:endParaRPr>
          </a:p>
          <a:p>
            <a:pPr lvl="0"/>
            <a:r>
              <a:rPr lang="en-US" sz="2200" dirty="0">
                <a:latin typeface="Amasis MT Pro" panose="02040504050005020304" pitchFamily="18" charset="0"/>
              </a:rPr>
              <a:t>The 2024 Regulations apply only to sex discrimination alleged to have occurred </a:t>
            </a:r>
            <a:r>
              <a:rPr lang="en-US" sz="2200" b="1" dirty="0">
                <a:latin typeface="Amasis MT Pro" panose="02040504050005020304" pitchFamily="18" charset="0"/>
              </a:rPr>
              <a:t>on or after </a:t>
            </a:r>
            <a:r>
              <a:rPr lang="en-US" sz="2200" dirty="0">
                <a:latin typeface="Amasis MT Pro" panose="02040504050005020304" pitchFamily="18" charset="0"/>
              </a:rPr>
              <a:t>August 1, 2024 </a:t>
            </a:r>
          </a:p>
          <a:p>
            <a:pPr lvl="0"/>
            <a:r>
              <a:rPr lang="en-US" sz="2200" dirty="0">
                <a:latin typeface="Amasis MT Pro" panose="02040504050005020304" pitchFamily="18" charset="0"/>
              </a:rPr>
              <a:t>For conduct alleged to have occurred </a:t>
            </a:r>
            <a:r>
              <a:rPr lang="en-US" sz="2200" b="1" dirty="0">
                <a:latin typeface="Amasis MT Pro" panose="02040504050005020304" pitchFamily="18" charset="0"/>
              </a:rPr>
              <a:t>prior</a:t>
            </a:r>
            <a:r>
              <a:rPr lang="en-US" sz="2200" dirty="0">
                <a:latin typeface="Amasis MT Pro" panose="02040504050005020304" pitchFamily="18" charset="0"/>
              </a:rPr>
              <a:t> to August 1, 2024, the regulations in place at the time the alleged behavior occurred will apply  </a:t>
            </a:r>
          </a:p>
          <a:p>
            <a:pPr lvl="0"/>
            <a:r>
              <a:rPr lang="en-US" sz="2200" dirty="0">
                <a:latin typeface="Amasis MT Pro" panose="02040504050005020304" pitchFamily="18" charset="0"/>
              </a:rPr>
              <a:t>Schools/Districts will need to maintain/update policies, procedures, and training that are compliant with the 2020 Regulations and 2024 Regulations</a:t>
            </a:r>
          </a:p>
        </p:txBody>
      </p:sp>
    </p:spTree>
    <p:extLst>
      <p:ext uri="{BB962C8B-B14F-4D97-AF65-F5344CB8AC3E}">
        <p14:creationId xmlns:p14="http://schemas.microsoft.com/office/powerpoint/2010/main" val="7044448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ADC78-5CDA-E0D9-F983-B22AE557FECE}"/>
              </a:ext>
            </a:extLst>
          </p:cNvPr>
          <p:cNvSpPr>
            <a:spLocks noGrp="1"/>
          </p:cNvSpPr>
          <p:nvPr>
            <p:ph type="title"/>
          </p:nvPr>
        </p:nvSpPr>
        <p:spPr>
          <a:xfrm>
            <a:off x="836237" y="801666"/>
            <a:ext cx="8018272" cy="995066"/>
          </a:xfrm>
          <a:solidFill>
            <a:schemeClr val="accent1"/>
          </a:solidFill>
          <a:effectLst>
            <a:glow rad="228600">
              <a:schemeClr val="accent2">
                <a:satMod val="175000"/>
                <a:alpha val="40000"/>
              </a:schemeClr>
            </a:glow>
          </a:effectLst>
        </p:spPr>
        <p:txBody>
          <a:bodyPr>
            <a:noAutofit/>
          </a:bodyPr>
          <a:lstStyle/>
          <a:p>
            <a:r>
              <a:rPr kumimoji="0" lang="en-US" sz="3200" b="0" i="0" u="none" strike="noStrike" kern="100" cap="none" spc="0" normalizeH="0" baseline="0" noProof="0" dirty="0">
                <a:ln>
                  <a:noFill/>
                </a:ln>
                <a:solidFill>
                  <a:schemeClr val="bg1"/>
                </a:solidFill>
                <a:effectLst/>
                <a:uLnTx/>
                <a:uFillTx/>
                <a:latin typeface="Amasis MT Pro" panose="02040504050005020304" pitchFamily="18" charset="0"/>
                <a:ea typeface="Calibri" panose="020F0502020204030204" pitchFamily="34" charset="0"/>
                <a:cs typeface="Times New Roman" panose="02020603050405020304" pitchFamily="18" charset="0"/>
              </a:rPr>
              <a:t>OVERVIEW OF TITLE IX REGULATIONS</a:t>
            </a:r>
            <a:endParaRPr lang="en-US" sz="3200" dirty="0">
              <a:solidFill>
                <a:schemeClr val="bg1"/>
              </a:solidFill>
              <a:latin typeface="Amasis MT Pro" panose="02040504050005020304" pitchFamily="18" charset="0"/>
            </a:endParaRPr>
          </a:p>
        </p:txBody>
      </p:sp>
      <p:sp>
        <p:nvSpPr>
          <p:cNvPr id="3" name="Content Placeholder 2">
            <a:extLst>
              <a:ext uri="{FF2B5EF4-FFF2-40B4-BE49-F238E27FC236}">
                <a16:creationId xmlns:a16="http://schemas.microsoft.com/office/drawing/2014/main" id="{35A40004-A4A9-ED78-4CF2-741FEE7E03CF}"/>
              </a:ext>
            </a:extLst>
          </p:cNvPr>
          <p:cNvSpPr>
            <a:spLocks noGrp="1"/>
          </p:cNvSpPr>
          <p:nvPr>
            <p:ph idx="1"/>
          </p:nvPr>
        </p:nvSpPr>
        <p:spPr>
          <a:xfrm>
            <a:off x="1024128" y="2286000"/>
            <a:ext cx="8018271" cy="4023360"/>
          </a:xfrm>
        </p:spPr>
        <p:txBody>
          <a:bodyPr>
            <a:normAutofit/>
          </a:bodyPr>
          <a:lstStyle/>
          <a:p>
            <a:pPr marL="0" marR="0" indent="0">
              <a:spcBef>
                <a:spcPts val="0"/>
              </a:spcBef>
              <a:spcAft>
                <a:spcPts val="0"/>
              </a:spcAft>
              <a:buNone/>
            </a:pPr>
            <a:r>
              <a:rPr lang="en-US" b="1" u="sng" kern="100" dirty="0">
                <a:effectLst/>
                <a:latin typeface="Amasis MT Pro" panose="02040504050005020304" pitchFamily="18" charset="0"/>
                <a:ea typeface="Calibri" panose="020F0502020204030204" pitchFamily="34" charset="0"/>
                <a:cs typeface="Times New Roman" panose="02020603050405020304" pitchFamily="18" charset="0"/>
              </a:rPr>
              <a:t>Essential Compliance Requirements </a:t>
            </a:r>
            <a:endParaRPr lang="en-US" b="1" u="sng" kern="100" dirty="0">
              <a:latin typeface="Amasis MT Pro" panose="02040504050005020304" pitchFamily="18" charset="0"/>
              <a:ea typeface="Calibri" panose="020F0502020204030204" pitchFamily="34" charset="0"/>
              <a:cs typeface="Times New Roman" panose="02020603050405020304" pitchFamily="18" charset="0"/>
            </a:endParaRPr>
          </a:p>
          <a:p>
            <a:pPr marL="0" marR="0" indent="0">
              <a:spcBef>
                <a:spcPts val="0"/>
              </a:spcBef>
              <a:spcAft>
                <a:spcPts val="0"/>
              </a:spcAft>
              <a:buNone/>
            </a:pPr>
            <a:endParaRPr lang="en-US" b="1" u="sng" kern="100" dirty="0">
              <a:effectLst/>
              <a:latin typeface="Amasis MT Pro" panose="02040504050005020304" pitchFamily="18"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dirty="0">
                <a:effectLst/>
                <a:latin typeface="Amasis MT Pro" panose="02040504050005020304" pitchFamily="18" charset="0"/>
                <a:ea typeface="Times New Roman" panose="02020603050405020304" pitchFamily="18" charset="0"/>
              </a:rPr>
              <a:t>The obligation to end any sex discrimination that has occurred, prevent its recurrence, and remedy its effects, ensuring equity and adhere to legal and OCR standards.</a:t>
            </a:r>
          </a:p>
          <a:p>
            <a:endParaRPr lang="en-US" dirty="0"/>
          </a:p>
        </p:txBody>
      </p:sp>
      <p:sp>
        <p:nvSpPr>
          <p:cNvPr id="8" name="Rectangle 7">
            <a:extLst>
              <a:ext uri="{FF2B5EF4-FFF2-40B4-BE49-F238E27FC236}">
                <a16:creationId xmlns:a16="http://schemas.microsoft.com/office/drawing/2014/main" id="{77D7B666-D5E6-48CE-B26A-FB5E5C34AF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325601"/>
            <a:ext cx="2286920" cy="390807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6EE670A-A41A-44AD-BC1C-2090365EB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4394539"/>
            <a:ext cx="2286920" cy="2029724"/>
          </a:xfrm>
          <a:prstGeom prst="rect">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056032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F7422F06-6017-4361-8872-E0E2CEB20B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81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7238910-CA96-4F13-181C-2B406BAACA1D}"/>
              </a:ext>
            </a:extLst>
          </p:cNvPr>
          <p:cNvSpPr>
            <a:spLocks noGrp="1"/>
          </p:cNvSpPr>
          <p:nvPr>
            <p:ph type="title"/>
          </p:nvPr>
        </p:nvSpPr>
        <p:spPr>
          <a:xfrm>
            <a:off x="643468" y="643467"/>
            <a:ext cx="3415612" cy="5571066"/>
          </a:xfrm>
        </p:spPr>
        <p:txBody>
          <a:bodyPr>
            <a:normAutofit/>
          </a:bodyPr>
          <a:lstStyle/>
          <a:p>
            <a:r>
              <a:rPr lang="en-US" dirty="0">
                <a:solidFill>
                  <a:srgbClr val="FFFFFF"/>
                </a:solidFill>
                <a:latin typeface="Amasis MT Pro" panose="02040504050005020304" pitchFamily="18" charset="0"/>
              </a:rPr>
              <a:t>Who is your Title IX team?</a:t>
            </a:r>
          </a:p>
        </p:txBody>
      </p:sp>
      <p:graphicFrame>
        <p:nvGraphicFramePr>
          <p:cNvPr id="18" name="Content Placeholder 2">
            <a:extLst>
              <a:ext uri="{FF2B5EF4-FFF2-40B4-BE49-F238E27FC236}">
                <a16:creationId xmlns:a16="http://schemas.microsoft.com/office/drawing/2014/main" id="{5D353223-0EC7-6191-BC5C-14184DC4B290}"/>
              </a:ext>
            </a:extLst>
          </p:cNvPr>
          <p:cNvGraphicFramePr>
            <a:graphicFrameLocks noGrp="1"/>
          </p:cNvGraphicFramePr>
          <p:nvPr>
            <p:ph idx="1"/>
            <p:extLst>
              <p:ext uri="{D42A27DB-BD31-4B8C-83A1-F6EECF244321}">
                <p14:modId xmlns:p14="http://schemas.microsoft.com/office/powerpoint/2010/main" val="1215556848"/>
              </p:ext>
            </p:extLst>
          </p:nvPr>
        </p:nvGraphicFramePr>
        <p:xfrm>
          <a:off x="5603875" y="954088"/>
          <a:ext cx="5641975" cy="49212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38205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0890400-BB8B-4A44-AB63-65C7CA223E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2322133-7F97-1E98-AEB8-0CD1F4781BAF}"/>
              </a:ext>
            </a:extLst>
          </p:cNvPr>
          <p:cNvSpPr>
            <a:spLocks noGrp="1"/>
          </p:cNvSpPr>
          <p:nvPr>
            <p:ph type="title"/>
          </p:nvPr>
        </p:nvSpPr>
        <p:spPr>
          <a:xfrm>
            <a:off x="231618" y="832050"/>
            <a:ext cx="4375225" cy="5483733"/>
          </a:xfrm>
        </p:spPr>
        <p:txBody>
          <a:bodyPr>
            <a:normAutofit/>
          </a:bodyPr>
          <a:lstStyle/>
          <a:p>
            <a:pPr algn="r"/>
            <a:r>
              <a:rPr lang="en-US" sz="4400" dirty="0">
                <a:latin typeface="Amasis MT Pro" panose="02040504050005020304" pitchFamily="18" charset="0"/>
              </a:rPr>
              <a:t>THE TITLE IX COORDINATOR</a:t>
            </a:r>
          </a:p>
        </p:txBody>
      </p:sp>
      <p:cxnSp>
        <p:nvCxnSpPr>
          <p:cNvPr id="10" name="Straight Connector 9">
            <a:extLst>
              <a:ext uri="{FF2B5EF4-FFF2-40B4-BE49-F238E27FC236}">
                <a16:creationId xmlns:a16="http://schemas.microsoft.com/office/drawing/2014/main" id="{4D39B797-CDC6-4529-8A36-9CBFC98163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77597" y="1600200"/>
            <a:ext cx="0" cy="36576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F2CB272-1282-3441-407A-21A3A0DE8B05}"/>
              </a:ext>
            </a:extLst>
          </p:cNvPr>
          <p:cNvSpPr>
            <a:spLocks noGrp="1"/>
          </p:cNvSpPr>
          <p:nvPr>
            <p:ph idx="1"/>
          </p:nvPr>
        </p:nvSpPr>
        <p:spPr>
          <a:xfrm>
            <a:off x="4999330" y="804332"/>
            <a:ext cx="6800185" cy="5696675"/>
          </a:xfrm>
        </p:spPr>
        <p:txBody>
          <a:bodyPr anchor="ctr">
            <a:normAutofit/>
          </a:bodyPr>
          <a:lstStyle/>
          <a:p>
            <a:pPr marL="514350" indent="-514350">
              <a:buFont typeface="+mj-lt"/>
              <a:buAutoNum type="arabicPeriod"/>
            </a:pPr>
            <a:r>
              <a:rPr lang="en-US" dirty="0">
                <a:latin typeface="Amasis MT Pro" panose="02040504050005020304" pitchFamily="18" charset="0"/>
              </a:rPr>
              <a:t>May delegate duties as appropriate </a:t>
            </a:r>
          </a:p>
          <a:p>
            <a:pPr marL="514350" indent="-514350">
              <a:buFont typeface="+mj-lt"/>
              <a:buAutoNum type="arabicPeriod"/>
            </a:pPr>
            <a:r>
              <a:rPr lang="en-US" dirty="0">
                <a:latin typeface="Amasis MT Pro" panose="02040504050005020304" pitchFamily="18" charset="0"/>
              </a:rPr>
              <a:t>Oversees the implementation of the Title IX Process</a:t>
            </a:r>
          </a:p>
          <a:p>
            <a:pPr marL="514350" indent="-514350">
              <a:buFont typeface="+mj-lt"/>
              <a:buAutoNum type="arabicPeriod"/>
            </a:pPr>
            <a:r>
              <a:rPr lang="en-US" dirty="0">
                <a:latin typeface="Amasis MT Pro" panose="02040504050005020304" pitchFamily="18" charset="0"/>
              </a:rPr>
              <a:t>Is responsible for all Record Keeping Obligations</a:t>
            </a:r>
          </a:p>
          <a:p>
            <a:pPr marL="514350" indent="-514350">
              <a:buFont typeface="+mj-lt"/>
              <a:buAutoNum type="arabicPeriod"/>
            </a:pPr>
            <a:r>
              <a:rPr lang="en-US" dirty="0">
                <a:latin typeface="Amasis MT Pro" panose="02040504050005020304" pitchFamily="18" charset="0"/>
              </a:rPr>
              <a:t>Monitors the offering of and implementation of supportive measures</a:t>
            </a:r>
          </a:p>
          <a:p>
            <a:pPr marL="514350" indent="-514350">
              <a:buFont typeface="+mj-lt"/>
              <a:buAutoNum type="arabicPeriod"/>
            </a:pPr>
            <a:r>
              <a:rPr lang="en-US" dirty="0">
                <a:latin typeface="Amasis MT Pro" panose="02040504050005020304" pitchFamily="18" charset="0"/>
              </a:rPr>
              <a:t>Notifies the parties of the complaint and the complaint process</a:t>
            </a:r>
          </a:p>
          <a:p>
            <a:pPr marL="514350" indent="-514350">
              <a:buFont typeface="+mj-lt"/>
              <a:buAutoNum type="arabicPeriod"/>
            </a:pPr>
            <a:r>
              <a:rPr lang="en-US" dirty="0">
                <a:latin typeface="Amasis MT Pro" panose="02040504050005020304" pitchFamily="18" charset="0"/>
              </a:rPr>
              <a:t>Determines whether to initiate a complaint</a:t>
            </a:r>
          </a:p>
          <a:p>
            <a:pPr marL="514350" indent="-514350">
              <a:buFont typeface="+mj-lt"/>
              <a:buAutoNum type="arabicPeriod"/>
            </a:pPr>
            <a:r>
              <a:rPr lang="en-US" dirty="0">
                <a:latin typeface="Amasis MT Pro" panose="02040504050005020304" pitchFamily="18" charset="0"/>
              </a:rPr>
              <a:t>Oversees that appropriate, prompt and effective steps are taken to ensure sex discrimination does not continue or recur</a:t>
            </a:r>
          </a:p>
          <a:p>
            <a:endParaRPr lang="en-US" dirty="0"/>
          </a:p>
        </p:txBody>
      </p:sp>
    </p:spTree>
    <p:extLst>
      <p:ext uri="{BB962C8B-B14F-4D97-AF65-F5344CB8AC3E}">
        <p14:creationId xmlns:p14="http://schemas.microsoft.com/office/powerpoint/2010/main" val="6711883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D811E-5FD5-A301-215D-EF9DCBD1DD73}"/>
              </a:ext>
            </a:extLst>
          </p:cNvPr>
          <p:cNvSpPr>
            <a:spLocks noGrp="1"/>
          </p:cNvSpPr>
          <p:nvPr>
            <p:ph type="title"/>
          </p:nvPr>
        </p:nvSpPr>
        <p:spPr>
          <a:xfrm>
            <a:off x="1843391" y="624110"/>
            <a:ext cx="9383408" cy="1280890"/>
          </a:xfrm>
        </p:spPr>
        <p:txBody>
          <a:bodyPr>
            <a:normAutofit fontScale="90000"/>
          </a:bodyPr>
          <a:lstStyle/>
          <a:p>
            <a:r>
              <a:rPr lang="en-US" dirty="0">
                <a:solidFill>
                  <a:schemeClr val="accent2"/>
                </a:solidFill>
                <a:latin typeface="Amasis MT Pro" panose="02040504050005020304" pitchFamily="18" charset="0"/>
              </a:rPr>
              <a:t>TITLE IX GRIEVANCE RESOLUTION PROCESS</a:t>
            </a:r>
          </a:p>
        </p:txBody>
      </p:sp>
      <p:graphicFrame>
        <p:nvGraphicFramePr>
          <p:cNvPr id="5" name="Content Placeholder 2">
            <a:extLst>
              <a:ext uri="{FF2B5EF4-FFF2-40B4-BE49-F238E27FC236}">
                <a16:creationId xmlns:a16="http://schemas.microsoft.com/office/drawing/2014/main" id="{94E8A3BF-3DAB-6105-5D0C-BEF58537F5C4}"/>
              </a:ext>
            </a:extLst>
          </p:cNvPr>
          <p:cNvGraphicFramePr>
            <a:graphicFrameLocks noGrp="1"/>
          </p:cNvGraphicFramePr>
          <p:nvPr>
            <p:ph idx="1"/>
          </p:nvPr>
        </p:nvGraphicFramePr>
        <p:xfrm>
          <a:off x="961012" y="2930805"/>
          <a:ext cx="10265786" cy="29619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032069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AE4C84F-7457-4662-AFA3-554A32B9C3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5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DF9B39E-8A25-4BC3-B3C0-ACD46B94E6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457"/>
            <a:ext cx="12188952" cy="22855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A26B11-2BE3-45C3-818B-92D581C19C7A}"/>
              </a:ext>
            </a:extLst>
          </p:cNvPr>
          <p:cNvSpPr>
            <a:spLocks noGrp="1"/>
          </p:cNvSpPr>
          <p:nvPr>
            <p:ph type="title"/>
          </p:nvPr>
        </p:nvSpPr>
        <p:spPr>
          <a:xfrm>
            <a:off x="1024128" y="4971088"/>
            <a:ext cx="9720072" cy="1499616"/>
          </a:xfrm>
        </p:spPr>
        <p:txBody>
          <a:bodyPr>
            <a:normAutofit/>
          </a:bodyPr>
          <a:lstStyle/>
          <a:p>
            <a:r>
              <a:rPr lang="en-US" dirty="0">
                <a:solidFill>
                  <a:srgbClr val="FFFFFF"/>
                </a:solidFill>
                <a:latin typeface="Amasis MT Pro" panose="02040504050005020304" pitchFamily="18" charset="0"/>
              </a:rPr>
              <a:t>TITLE IX OBLIGATIONS FOR SCHOOLS/LEAS (</a:t>
            </a:r>
            <a:r>
              <a:rPr lang="en-US" dirty="0">
                <a:solidFill>
                  <a:schemeClr val="bg1"/>
                </a:solidFill>
                <a:latin typeface="Amasis MT Pro" panose="02040504050005020304" pitchFamily="18" charset="0"/>
              </a:rPr>
              <a:t>§ </a:t>
            </a:r>
            <a:r>
              <a:rPr lang="en-US" dirty="0">
                <a:solidFill>
                  <a:srgbClr val="FFFFFF"/>
                </a:solidFill>
                <a:latin typeface="Amasis MT Pro" panose="02040504050005020304" pitchFamily="18" charset="0"/>
              </a:rPr>
              <a:t>106.8)</a:t>
            </a:r>
          </a:p>
        </p:txBody>
      </p:sp>
      <p:cxnSp>
        <p:nvCxnSpPr>
          <p:cNvPr id="16" name="Straight Connector 15">
            <a:extLst>
              <a:ext uri="{FF2B5EF4-FFF2-40B4-BE49-F238E27FC236}">
                <a16:creationId xmlns:a16="http://schemas.microsoft.com/office/drawing/2014/main" id="{BA91CE2E-0B4F-41F3-95F2-0EB7003685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5242273"/>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graphicFrame>
        <p:nvGraphicFramePr>
          <p:cNvPr id="7" name="Content Placeholder 2">
            <a:extLst>
              <a:ext uri="{FF2B5EF4-FFF2-40B4-BE49-F238E27FC236}">
                <a16:creationId xmlns:a16="http://schemas.microsoft.com/office/drawing/2014/main" id="{5C4D5ED6-85CA-941E-7269-06E96FA802D8}"/>
              </a:ext>
            </a:extLst>
          </p:cNvPr>
          <p:cNvGraphicFramePr>
            <a:graphicFrameLocks noGrp="1"/>
          </p:cNvGraphicFramePr>
          <p:nvPr>
            <p:ph idx="1"/>
            <p:extLst>
              <p:ext uri="{D42A27DB-BD31-4B8C-83A1-F6EECF244321}">
                <p14:modId xmlns:p14="http://schemas.microsoft.com/office/powerpoint/2010/main" val="4045756701"/>
              </p:ext>
            </p:extLst>
          </p:nvPr>
        </p:nvGraphicFramePr>
        <p:xfrm>
          <a:off x="359569" y="238539"/>
          <a:ext cx="11587266" cy="41943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296020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DF144-DA28-4225-2D04-E5F0CB332938}"/>
              </a:ext>
            </a:extLst>
          </p:cNvPr>
          <p:cNvSpPr>
            <a:spLocks noGrp="1"/>
          </p:cNvSpPr>
          <p:nvPr>
            <p:ph type="title"/>
          </p:nvPr>
        </p:nvSpPr>
        <p:spPr>
          <a:xfrm>
            <a:off x="873816" y="800135"/>
            <a:ext cx="9720072" cy="942208"/>
          </a:xfrm>
          <a:solidFill>
            <a:schemeClr val="accent1"/>
          </a:solidFill>
          <a:effectLst>
            <a:glow rad="228600">
              <a:schemeClr val="accent2">
                <a:satMod val="175000"/>
                <a:alpha val="40000"/>
              </a:schemeClr>
            </a:glow>
          </a:effectLst>
        </p:spPr>
        <p:txBody>
          <a:bodyPr>
            <a:normAutofit/>
          </a:bodyPr>
          <a:lstStyle/>
          <a:p>
            <a:r>
              <a:rPr lang="en-US" dirty="0">
                <a:solidFill>
                  <a:schemeClr val="bg1"/>
                </a:solidFill>
                <a:latin typeface="Amasis MT Pro" panose="02040504050005020304" pitchFamily="18" charset="0"/>
              </a:rPr>
              <a:t>§106.2 NOTABLE DEFINITIONS</a:t>
            </a:r>
          </a:p>
        </p:txBody>
      </p:sp>
      <p:graphicFrame>
        <p:nvGraphicFramePr>
          <p:cNvPr id="5" name="Content Placeholder 2">
            <a:extLst>
              <a:ext uri="{FF2B5EF4-FFF2-40B4-BE49-F238E27FC236}">
                <a16:creationId xmlns:a16="http://schemas.microsoft.com/office/drawing/2014/main" id="{279EEC39-3AEC-3C2F-D033-FD7C0AB7209E}"/>
              </a:ext>
            </a:extLst>
          </p:cNvPr>
          <p:cNvGraphicFramePr>
            <a:graphicFrameLocks noGrp="1"/>
          </p:cNvGraphicFramePr>
          <p:nvPr>
            <p:ph idx="1"/>
            <p:extLst>
              <p:ext uri="{D42A27DB-BD31-4B8C-83A1-F6EECF244321}">
                <p14:modId xmlns:p14="http://schemas.microsoft.com/office/powerpoint/2010/main" val="1637502445"/>
              </p:ext>
            </p:extLst>
          </p:nvPr>
        </p:nvGraphicFramePr>
        <p:xfrm>
          <a:off x="761080" y="1855077"/>
          <a:ext cx="9720262" cy="47085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393034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7422F06-6017-4361-8872-E0E2CEB20B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81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AC5D5DD-141B-67CC-532D-11F09939C47C}"/>
              </a:ext>
            </a:extLst>
          </p:cNvPr>
          <p:cNvSpPr>
            <a:spLocks noGrp="1"/>
          </p:cNvSpPr>
          <p:nvPr>
            <p:ph type="title"/>
          </p:nvPr>
        </p:nvSpPr>
        <p:spPr>
          <a:xfrm>
            <a:off x="643468" y="643467"/>
            <a:ext cx="3415612" cy="5571066"/>
          </a:xfrm>
        </p:spPr>
        <p:txBody>
          <a:bodyPr>
            <a:normAutofit/>
          </a:bodyPr>
          <a:lstStyle/>
          <a:p>
            <a:r>
              <a:rPr lang="en-US" dirty="0">
                <a:solidFill>
                  <a:srgbClr val="FFFFFF"/>
                </a:solidFill>
                <a:latin typeface="Amasis MT Pro" panose="02040504050005020304" pitchFamily="18" charset="0"/>
              </a:rPr>
              <a:t>TRAINING</a:t>
            </a:r>
          </a:p>
        </p:txBody>
      </p:sp>
      <p:graphicFrame>
        <p:nvGraphicFramePr>
          <p:cNvPr id="5" name="Content Placeholder 2">
            <a:extLst>
              <a:ext uri="{FF2B5EF4-FFF2-40B4-BE49-F238E27FC236}">
                <a16:creationId xmlns:a16="http://schemas.microsoft.com/office/drawing/2014/main" id="{1B610B21-BB6A-2155-DD5E-A675280957D5}"/>
              </a:ext>
            </a:extLst>
          </p:cNvPr>
          <p:cNvGraphicFramePr>
            <a:graphicFrameLocks noGrp="1"/>
          </p:cNvGraphicFramePr>
          <p:nvPr>
            <p:ph idx="1"/>
            <p:extLst>
              <p:ext uri="{D42A27DB-BD31-4B8C-83A1-F6EECF244321}">
                <p14:modId xmlns:p14="http://schemas.microsoft.com/office/powerpoint/2010/main" val="2831119663"/>
              </p:ext>
            </p:extLst>
          </p:nvPr>
        </p:nvGraphicFramePr>
        <p:xfrm>
          <a:off x="5603875" y="954087"/>
          <a:ext cx="5641975" cy="54964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138442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29935-E03B-C532-0C78-0C038F720F3E}"/>
              </a:ext>
            </a:extLst>
          </p:cNvPr>
          <p:cNvSpPr>
            <a:spLocks noGrp="1"/>
          </p:cNvSpPr>
          <p:nvPr>
            <p:ph type="title"/>
          </p:nvPr>
        </p:nvSpPr>
        <p:spPr>
          <a:xfrm>
            <a:off x="813773" y="839958"/>
            <a:ext cx="9720072" cy="919132"/>
          </a:xfrm>
          <a:solidFill>
            <a:schemeClr val="accent1"/>
          </a:solidFill>
          <a:effectLst>
            <a:glow rad="228600">
              <a:schemeClr val="accent2">
                <a:satMod val="175000"/>
                <a:alpha val="40000"/>
              </a:schemeClr>
            </a:glow>
          </a:effectLst>
        </p:spPr>
        <p:txBody>
          <a:bodyPr/>
          <a:lstStyle/>
          <a:p>
            <a:r>
              <a:rPr lang="en-US" dirty="0">
                <a:solidFill>
                  <a:schemeClr val="bg1"/>
                </a:solidFill>
                <a:latin typeface="Amasis MT Pro" panose="02040504050005020304" pitchFamily="18" charset="0"/>
              </a:rPr>
              <a:t>TRAINING (106.8d)</a:t>
            </a:r>
          </a:p>
        </p:txBody>
      </p:sp>
      <p:sp>
        <p:nvSpPr>
          <p:cNvPr id="3" name="Content Placeholder 2">
            <a:extLst>
              <a:ext uri="{FF2B5EF4-FFF2-40B4-BE49-F238E27FC236}">
                <a16:creationId xmlns:a16="http://schemas.microsoft.com/office/drawing/2014/main" id="{5F330F0B-0112-7035-598F-3B6ABF7636D4}"/>
              </a:ext>
            </a:extLst>
          </p:cNvPr>
          <p:cNvSpPr>
            <a:spLocks noGrp="1"/>
          </p:cNvSpPr>
          <p:nvPr>
            <p:ph idx="1"/>
          </p:nvPr>
        </p:nvSpPr>
        <p:spPr>
          <a:xfrm>
            <a:off x="813774" y="1921927"/>
            <a:ext cx="7356192" cy="4696033"/>
          </a:xfrm>
        </p:spPr>
        <p:txBody>
          <a:bodyPr>
            <a:normAutofit fontScale="85000" lnSpcReduction="20000"/>
          </a:bodyPr>
          <a:lstStyle/>
          <a:p>
            <a:pPr marL="0" indent="0">
              <a:buNone/>
            </a:pPr>
            <a:r>
              <a:rPr lang="en-US" sz="2600" b="1" u="sng" dirty="0">
                <a:latin typeface="Amasis MT Pro" panose="02040504050005020304" pitchFamily="18" charset="0"/>
              </a:rPr>
              <a:t>ALL EMPLOYEES must be trained on:</a:t>
            </a:r>
          </a:p>
          <a:p>
            <a:r>
              <a:rPr lang="en-US" dirty="0">
                <a:latin typeface="Amasis MT Pro" panose="02040504050005020304" pitchFamily="18" charset="0"/>
              </a:rPr>
              <a:t>The obligation to address sex discrimination</a:t>
            </a:r>
          </a:p>
          <a:p>
            <a:r>
              <a:rPr lang="en-US" dirty="0">
                <a:latin typeface="Amasis MT Pro" panose="02040504050005020304" pitchFamily="18" charset="0"/>
              </a:rPr>
              <a:t>The scope of conduct the constitutes sex discrimination</a:t>
            </a:r>
          </a:p>
          <a:p>
            <a:r>
              <a:rPr lang="en-US" dirty="0">
                <a:latin typeface="Amasis MT Pro" panose="02040504050005020304" pitchFamily="18" charset="0"/>
              </a:rPr>
              <a:t>All applicable notification and information requirements under §§ 106.40(b)(2) and 106.44. </a:t>
            </a:r>
          </a:p>
          <a:p>
            <a:pPr marL="0" indent="0">
              <a:buNone/>
            </a:pPr>
            <a:endParaRPr lang="en-US" dirty="0">
              <a:latin typeface="Amasis MT Pro" panose="02040504050005020304" pitchFamily="18" charset="0"/>
            </a:endParaRPr>
          </a:p>
          <a:p>
            <a:pPr marL="0" indent="0">
              <a:buNone/>
            </a:pPr>
            <a:r>
              <a:rPr lang="en-US" sz="2600" b="1" u="sng" dirty="0">
                <a:latin typeface="Amasis MT Pro" panose="02040504050005020304" pitchFamily="18" charset="0"/>
              </a:rPr>
              <a:t>INVESTIGATORS, DECIONMAKERS, AND OTHERS WITH AUTHORITY must be trained on:</a:t>
            </a:r>
          </a:p>
          <a:p>
            <a:pPr marL="0" indent="0">
              <a:buNone/>
            </a:pPr>
            <a:r>
              <a:rPr lang="en-US" dirty="0">
                <a:latin typeface="Amasis MT Pro" panose="02040504050005020304" pitchFamily="18" charset="0"/>
              </a:rPr>
              <a:t>• “all employee” requirements plus</a:t>
            </a:r>
          </a:p>
          <a:p>
            <a:pPr marL="0" indent="0">
              <a:buNone/>
            </a:pPr>
            <a:r>
              <a:rPr lang="en-US" dirty="0">
                <a:latin typeface="Amasis MT Pro" panose="02040504050005020304" pitchFamily="18" charset="0"/>
              </a:rPr>
              <a:t>• LEA’s obligations under §106.44;</a:t>
            </a:r>
          </a:p>
          <a:p>
            <a:pPr marL="0" indent="0">
              <a:buNone/>
            </a:pPr>
            <a:r>
              <a:rPr lang="en-US" dirty="0">
                <a:latin typeface="Amasis MT Pro" panose="02040504050005020304" pitchFamily="18" charset="0"/>
              </a:rPr>
              <a:t>• Grievance procedures under § 106.45;</a:t>
            </a:r>
          </a:p>
          <a:p>
            <a:pPr marL="0" indent="0">
              <a:buNone/>
            </a:pPr>
            <a:r>
              <a:rPr lang="en-US" dirty="0">
                <a:latin typeface="Amasis MT Pro" panose="02040504050005020304" pitchFamily="18" charset="0"/>
              </a:rPr>
              <a:t>• How to serve impartially; and</a:t>
            </a:r>
          </a:p>
          <a:p>
            <a:pPr marL="0" indent="0">
              <a:buNone/>
            </a:pPr>
            <a:r>
              <a:rPr lang="en-US" dirty="0">
                <a:latin typeface="Amasis MT Pro" panose="02040504050005020304" pitchFamily="18" charset="0"/>
              </a:rPr>
              <a:t>• Meaning and application of “relevant” evidence</a:t>
            </a:r>
          </a:p>
          <a:p>
            <a:pPr marL="0" indent="0">
              <a:buNone/>
            </a:pPr>
            <a:endParaRPr lang="en-US" dirty="0"/>
          </a:p>
        </p:txBody>
      </p:sp>
      <p:pic>
        <p:nvPicPr>
          <p:cNvPr id="4" name="Graphic 3" descr="Customer Review">
            <a:extLst>
              <a:ext uri="{FF2B5EF4-FFF2-40B4-BE49-F238E27FC236}">
                <a16:creationId xmlns:a16="http://schemas.microsoft.com/office/drawing/2014/main" id="{C2B38F1C-8FB9-DE69-D82C-7FBFCAD1E3F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019406" y="1796921"/>
            <a:ext cx="3999654" cy="3999654"/>
          </a:xfrm>
          <a:prstGeom prst="rect">
            <a:avLst/>
          </a:prstGeom>
        </p:spPr>
      </p:pic>
    </p:spTree>
    <p:extLst>
      <p:ext uri="{BB962C8B-B14F-4D97-AF65-F5344CB8AC3E}">
        <p14:creationId xmlns:p14="http://schemas.microsoft.com/office/powerpoint/2010/main" val="21764022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C1D79-303C-5B0B-5749-C2A3C2CF021E}"/>
              </a:ext>
            </a:extLst>
          </p:cNvPr>
          <p:cNvSpPr>
            <a:spLocks noGrp="1"/>
          </p:cNvSpPr>
          <p:nvPr>
            <p:ph type="title"/>
          </p:nvPr>
        </p:nvSpPr>
        <p:spPr>
          <a:xfrm>
            <a:off x="861290" y="853963"/>
            <a:ext cx="9783519" cy="865508"/>
          </a:xfrm>
          <a:solidFill>
            <a:schemeClr val="accent1"/>
          </a:solidFill>
          <a:effectLst>
            <a:glow rad="228600">
              <a:schemeClr val="accent2">
                <a:satMod val="175000"/>
                <a:alpha val="40000"/>
              </a:schemeClr>
            </a:glow>
          </a:effectLst>
        </p:spPr>
        <p:txBody>
          <a:bodyPr>
            <a:normAutofit/>
          </a:bodyPr>
          <a:lstStyle/>
          <a:p>
            <a:r>
              <a:rPr lang="en-US" dirty="0">
                <a:solidFill>
                  <a:schemeClr val="bg1"/>
                </a:solidFill>
                <a:latin typeface="Amasis MT Pro" panose="02040504050005020304" pitchFamily="18" charset="0"/>
              </a:rPr>
              <a:t>TRAINING</a:t>
            </a:r>
          </a:p>
        </p:txBody>
      </p:sp>
      <p:sp>
        <p:nvSpPr>
          <p:cNvPr id="3" name="Content Placeholder 2">
            <a:extLst>
              <a:ext uri="{FF2B5EF4-FFF2-40B4-BE49-F238E27FC236}">
                <a16:creationId xmlns:a16="http://schemas.microsoft.com/office/drawing/2014/main" id="{9827AFD4-43D1-DD59-D706-B12E5080AC03}"/>
              </a:ext>
            </a:extLst>
          </p:cNvPr>
          <p:cNvSpPr>
            <a:spLocks noGrp="1"/>
          </p:cNvSpPr>
          <p:nvPr>
            <p:ph idx="1"/>
          </p:nvPr>
        </p:nvSpPr>
        <p:spPr>
          <a:xfrm>
            <a:off x="576470" y="2218266"/>
            <a:ext cx="6977269" cy="3999654"/>
          </a:xfrm>
        </p:spPr>
        <p:txBody>
          <a:bodyPr>
            <a:normAutofit fontScale="77500" lnSpcReduction="20000"/>
          </a:bodyPr>
          <a:lstStyle/>
          <a:p>
            <a:pPr marL="0" indent="0">
              <a:buNone/>
            </a:pPr>
            <a:r>
              <a:rPr lang="en-US" b="1" u="sng" dirty="0">
                <a:latin typeface="Amasis MT Pro" panose="02040504050005020304" pitchFamily="18" charset="0"/>
              </a:rPr>
              <a:t>INFORMAL RESOLUTION FACILITATORS AUTHORITY must be trained on:</a:t>
            </a:r>
          </a:p>
          <a:p>
            <a:r>
              <a:rPr lang="en-US" dirty="0">
                <a:latin typeface="Amasis MT Pro" panose="02040504050005020304" pitchFamily="18" charset="0"/>
              </a:rPr>
              <a:t>“All employee” requirements, plus</a:t>
            </a:r>
          </a:p>
          <a:p>
            <a:r>
              <a:rPr lang="en-US" dirty="0">
                <a:latin typeface="Amasis MT Pro" panose="02040504050005020304" pitchFamily="18" charset="0"/>
              </a:rPr>
              <a:t>Informal resolution rules and practices; and</a:t>
            </a:r>
          </a:p>
          <a:p>
            <a:r>
              <a:rPr lang="en-US" dirty="0">
                <a:latin typeface="Amasis MT Pro" panose="02040504050005020304" pitchFamily="18" charset="0"/>
              </a:rPr>
              <a:t>How to serve impartially</a:t>
            </a:r>
          </a:p>
          <a:p>
            <a:endParaRPr lang="en-US" dirty="0">
              <a:latin typeface="Amasis MT Pro" panose="02040504050005020304" pitchFamily="18" charset="0"/>
            </a:endParaRPr>
          </a:p>
          <a:p>
            <a:pPr marL="0" indent="0">
              <a:buNone/>
            </a:pPr>
            <a:r>
              <a:rPr lang="en-US" b="1" u="sng" dirty="0">
                <a:latin typeface="Amasis MT Pro" panose="02040504050005020304" pitchFamily="18" charset="0"/>
              </a:rPr>
              <a:t>TITLE IX COORDINATORS AND DESIGNEES must be trained on:</a:t>
            </a:r>
          </a:p>
          <a:p>
            <a:r>
              <a:rPr lang="en-US" dirty="0">
                <a:latin typeface="Amasis MT Pro" panose="02040504050005020304" pitchFamily="18" charset="0"/>
              </a:rPr>
              <a:t>All other training requirements;</a:t>
            </a:r>
          </a:p>
          <a:p>
            <a:r>
              <a:rPr lang="en-US" dirty="0">
                <a:latin typeface="Amasis MT Pro" panose="02040504050005020304" pitchFamily="18" charset="0"/>
              </a:rPr>
              <a:t>Specific responsibilities associated with the role; </a:t>
            </a:r>
          </a:p>
          <a:p>
            <a:r>
              <a:rPr lang="en-US" dirty="0">
                <a:latin typeface="Amasis MT Pro" panose="02040504050005020304" pitchFamily="18" charset="0"/>
              </a:rPr>
              <a:t>Record keeping system; and</a:t>
            </a:r>
          </a:p>
          <a:p>
            <a:r>
              <a:rPr lang="en-US" dirty="0">
                <a:latin typeface="Amasis MT Pro" panose="02040504050005020304" pitchFamily="18" charset="0"/>
              </a:rPr>
              <a:t>Additional training as necessary to coordinate compliance with Title IX</a:t>
            </a:r>
            <a:r>
              <a:rPr lang="en-US" dirty="0"/>
              <a:t>.</a:t>
            </a:r>
          </a:p>
          <a:p>
            <a:endParaRPr lang="en-US" sz="1500" dirty="0"/>
          </a:p>
        </p:txBody>
      </p:sp>
      <p:pic>
        <p:nvPicPr>
          <p:cNvPr id="7" name="Graphic 6" descr="Customer Review">
            <a:extLst>
              <a:ext uri="{FF2B5EF4-FFF2-40B4-BE49-F238E27FC236}">
                <a16:creationId xmlns:a16="http://schemas.microsoft.com/office/drawing/2014/main" id="{2478437F-FE12-FD3C-1932-C3DBD2E7661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019406" y="1796921"/>
            <a:ext cx="3999654" cy="3999654"/>
          </a:xfrm>
          <a:prstGeom prst="rect">
            <a:avLst/>
          </a:prstGeom>
        </p:spPr>
      </p:pic>
    </p:spTree>
    <p:extLst>
      <p:ext uri="{BB962C8B-B14F-4D97-AF65-F5344CB8AC3E}">
        <p14:creationId xmlns:p14="http://schemas.microsoft.com/office/powerpoint/2010/main" val="13723879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1BFB7AEF-EBE4-4D09-8CB7-8EABCB3BE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ectangle 45">
            <a:extLst>
              <a:ext uri="{FF2B5EF4-FFF2-40B4-BE49-F238E27FC236}">
                <a16:creationId xmlns:a16="http://schemas.microsoft.com/office/drawing/2014/main" id="{9FAFEBEB-E7DF-4119-99EC-3C2C5F3C7A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7" y="321731"/>
            <a:ext cx="5688020" cy="621453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28E81B9-950A-5A4D-1DB4-22CB4E654B77}"/>
              </a:ext>
            </a:extLst>
          </p:cNvPr>
          <p:cNvSpPr>
            <a:spLocks noGrp="1"/>
          </p:cNvSpPr>
          <p:nvPr>
            <p:ph type="title"/>
          </p:nvPr>
        </p:nvSpPr>
        <p:spPr>
          <a:xfrm>
            <a:off x="840998" y="965200"/>
            <a:ext cx="4689938" cy="4815596"/>
          </a:xfrm>
        </p:spPr>
        <p:txBody>
          <a:bodyPr>
            <a:normAutofit/>
          </a:bodyPr>
          <a:lstStyle/>
          <a:p>
            <a:pPr algn="r"/>
            <a:r>
              <a:rPr lang="en-US" sz="3900" b="1">
                <a:solidFill>
                  <a:srgbClr val="FFFFFF"/>
                </a:solidFill>
                <a:latin typeface="Amasis MT Pro" panose="02040504050005020304" pitchFamily="18" charset="0"/>
              </a:rPr>
              <a:t>All employees </a:t>
            </a:r>
            <a:r>
              <a:rPr lang="en-US" sz="3900">
                <a:solidFill>
                  <a:srgbClr val="FFFFFF"/>
                </a:solidFill>
                <a:latin typeface="Amasis MT Pro" panose="02040504050005020304" pitchFamily="18" charset="0"/>
              </a:rPr>
              <a:t>are obligated to report conduct </a:t>
            </a:r>
            <a:br>
              <a:rPr lang="en-US" sz="3900">
                <a:solidFill>
                  <a:srgbClr val="FFFFFF"/>
                </a:solidFill>
                <a:latin typeface="Amasis MT Pro" panose="02040504050005020304" pitchFamily="18" charset="0"/>
              </a:rPr>
            </a:br>
            <a:r>
              <a:rPr lang="en-US" sz="3900">
                <a:solidFill>
                  <a:srgbClr val="FFFFFF"/>
                </a:solidFill>
                <a:latin typeface="Amasis MT Pro" panose="02040504050005020304" pitchFamily="18" charset="0"/>
              </a:rPr>
              <a:t>that may constitute sex discrimination</a:t>
            </a:r>
            <a:br>
              <a:rPr lang="en-US" sz="3900">
                <a:solidFill>
                  <a:srgbClr val="FFFFFF"/>
                </a:solidFill>
                <a:latin typeface="Amasis MT Pro" panose="02040504050005020304" pitchFamily="18" charset="0"/>
              </a:rPr>
            </a:br>
            <a:r>
              <a:rPr lang="en-US" sz="3900">
                <a:solidFill>
                  <a:srgbClr val="FFFFFF"/>
                </a:solidFill>
                <a:latin typeface="Amasis MT Pro" panose="02040504050005020304" pitchFamily="18" charset="0"/>
              </a:rPr>
              <a:t>(§106.44</a:t>
            </a:r>
            <a:r>
              <a:rPr lang="en-US" sz="3900">
                <a:solidFill>
                  <a:srgbClr val="FFFFFF"/>
                </a:solidFill>
              </a:rPr>
              <a:t>)</a:t>
            </a:r>
          </a:p>
        </p:txBody>
      </p:sp>
      <p:sp>
        <p:nvSpPr>
          <p:cNvPr id="48" name="Rectangle 47">
            <a:extLst>
              <a:ext uri="{FF2B5EF4-FFF2-40B4-BE49-F238E27FC236}">
                <a16:creationId xmlns:a16="http://schemas.microsoft.com/office/drawing/2014/main" id="{8E25F227-C9F5-44BC-8ECE-188763D85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76434" y="321732"/>
            <a:ext cx="5693835" cy="621453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9D8AC38-0EB0-752B-095A-DAD440FA54A7}"/>
              </a:ext>
            </a:extLst>
          </p:cNvPr>
          <p:cNvSpPr>
            <a:spLocks noGrp="1"/>
          </p:cNvSpPr>
          <p:nvPr>
            <p:ph idx="1"/>
          </p:nvPr>
        </p:nvSpPr>
        <p:spPr>
          <a:xfrm>
            <a:off x="6661065" y="974875"/>
            <a:ext cx="4724573" cy="4852362"/>
          </a:xfrm>
        </p:spPr>
        <p:txBody>
          <a:bodyPr anchor="ctr">
            <a:normAutofit/>
          </a:bodyPr>
          <a:lstStyle/>
          <a:p>
            <a:pPr>
              <a:buFont typeface="Arial" panose="020B0604020202020204" pitchFamily="34" charset="0"/>
              <a:buChar char="•"/>
            </a:pPr>
            <a:r>
              <a:rPr lang="en-US">
                <a:solidFill>
                  <a:srgbClr val="FFFFFF"/>
                </a:solidFill>
                <a:latin typeface="Amasis MT Pro" panose="02040504050005020304" pitchFamily="18" charset="0"/>
              </a:rPr>
              <a:t> Every elementary and secondary school employee, excluding confidential employees, must notify the Title IX Coordinator when the employee has information about conduct that reasonably may constitute sex discrimination under Title IX.</a:t>
            </a:r>
          </a:p>
          <a:p>
            <a:pPr lvl="2"/>
            <a:r>
              <a:rPr lang="en-US">
                <a:solidFill>
                  <a:srgbClr val="FFFFFF"/>
                </a:solidFill>
                <a:latin typeface="Amasis MT Pro" panose="02040504050005020304" pitchFamily="18" charset="0"/>
              </a:rPr>
              <a:t>Upon receiving such a report, the Title IX Coordinator is required to take immediate and effective steps to stop the sex discrimination, prevent it from happening again, and address any harm it has caused.</a:t>
            </a:r>
          </a:p>
          <a:p>
            <a:pPr marL="310896" lvl="2" indent="0">
              <a:buNone/>
            </a:pPr>
            <a:endParaRPr lang="en-US">
              <a:solidFill>
                <a:srgbClr val="FFFFFF"/>
              </a:solidFill>
              <a:latin typeface="Amasis MT Pro" panose="02040504050005020304" pitchFamily="18" charset="0"/>
            </a:endParaRPr>
          </a:p>
          <a:p>
            <a:pPr lvl="2"/>
            <a:r>
              <a:rPr lang="en-US">
                <a:solidFill>
                  <a:srgbClr val="FFFFFF"/>
                </a:solidFill>
                <a:latin typeface="Amasis MT Pro" panose="02040504050005020304" pitchFamily="18" charset="0"/>
              </a:rPr>
              <a:t>LEA has obligation to respond to sex discrimination regardless of whether it has received a formal complaint or even a complaint. Report of the conduct is sufficient to trigger an obligation to assess and respond</a:t>
            </a:r>
            <a:r>
              <a:rPr lang="en-US">
                <a:solidFill>
                  <a:srgbClr val="FFFFFF"/>
                </a:solidFill>
              </a:rPr>
              <a:t>.</a:t>
            </a:r>
          </a:p>
          <a:p>
            <a:endParaRPr lang="en-US">
              <a:solidFill>
                <a:srgbClr val="FFFFFF"/>
              </a:solidFill>
            </a:endParaRPr>
          </a:p>
          <a:p>
            <a:endParaRPr lang="en-US">
              <a:solidFill>
                <a:srgbClr val="FFFFFF"/>
              </a:solidFill>
            </a:endParaRPr>
          </a:p>
        </p:txBody>
      </p:sp>
    </p:spTree>
    <p:extLst>
      <p:ext uri="{BB962C8B-B14F-4D97-AF65-F5344CB8AC3E}">
        <p14:creationId xmlns:p14="http://schemas.microsoft.com/office/powerpoint/2010/main" val="2957739219"/>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3C322-18A3-67B7-4D99-D2A8DCC49F70}"/>
              </a:ext>
            </a:extLst>
          </p:cNvPr>
          <p:cNvSpPr>
            <a:spLocks noGrp="1"/>
          </p:cNvSpPr>
          <p:nvPr>
            <p:ph type="title"/>
          </p:nvPr>
        </p:nvSpPr>
        <p:spPr>
          <a:xfrm>
            <a:off x="823711" y="801666"/>
            <a:ext cx="8018272" cy="982542"/>
          </a:xfrm>
          <a:solidFill>
            <a:schemeClr val="accent1"/>
          </a:solidFill>
          <a:effectLst>
            <a:glow rad="228600">
              <a:schemeClr val="accent2">
                <a:satMod val="175000"/>
                <a:alpha val="40000"/>
              </a:schemeClr>
            </a:glow>
          </a:effectLst>
        </p:spPr>
        <p:txBody>
          <a:bodyPr>
            <a:noAutofit/>
          </a:bodyPr>
          <a:lstStyle/>
          <a:p>
            <a:r>
              <a:rPr lang="en-US" sz="4000" dirty="0">
                <a:solidFill>
                  <a:schemeClr val="bg1"/>
                </a:solidFill>
                <a:latin typeface="Amasis MT Pro" panose="02040504050005020304" pitchFamily="18" charset="0"/>
              </a:rPr>
              <a:t>SCOPE OF TITLE IX (§106.10)</a:t>
            </a:r>
          </a:p>
        </p:txBody>
      </p:sp>
      <p:sp>
        <p:nvSpPr>
          <p:cNvPr id="3" name="Content Placeholder 2">
            <a:extLst>
              <a:ext uri="{FF2B5EF4-FFF2-40B4-BE49-F238E27FC236}">
                <a16:creationId xmlns:a16="http://schemas.microsoft.com/office/drawing/2014/main" id="{62622731-11A5-CDAC-292F-DE4087ADE1F7}"/>
              </a:ext>
            </a:extLst>
          </p:cNvPr>
          <p:cNvSpPr>
            <a:spLocks noGrp="1"/>
          </p:cNvSpPr>
          <p:nvPr>
            <p:ph idx="1"/>
          </p:nvPr>
        </p:nvSpPr>
        <p:spPr>
          <a:xfrm>
            <a:off x="1024128" y="2286000"/>
            <a:ext cx="8018271" cy="4023360"/>
          </a:xfrm>
        </p:spPr>
        <p:txBody>
          <a:bodyPr>
            <a:normAutofit/>
          </a:bodyPr>
          <a:lstStyle/>
          <a:p>
            <a:r>
              <a:rPr lang="en-US" sz="2800" dirty="0">
                <a:latin typeface="Amasis MT Pro" panose="02040504050005020304" pitchFamily="18" charset="0"/>
              </a:rPr>
              <a:t>Sex discrimination includes discrimination on the basis of sex stereotypes, sex characteristics, pregnancy or related conditions, sexual orientation, and gender identity.</a:t>
            </a:r>
          </a:p>
          <a:p>
            <a:endParaRPr lang="en-US" sz="2800" dirty="0">
              <a:latin typeface="Amasis MT Pro" panose="02040504050005020304" pitchFamily="18" charset="0"/>
            </a:endParaRPr>
          </a:p>
          <a:p>
            <a:r>
              <a:rPr lang="en-US" sz="2800" dirty="0">
                <a:latin typeface="Amasis MT Pro" panose="02040504050005020304" pitchFamily="18" charset="0"/>
              </a:rPr>
              <a:t>Title IX applies to all sex discrimination occurring under a recipient's education program or activity in the United States.</a:t>
            </a:r>
          </a:p>
          <a:p>
            <a:endParaRPr lang="en-US" dirty="0"/>
          </a:p>
        </p:txBody>
      </p:sp>
      <p:sp>
        <p:nvSpPr>
          <p:cNvPr id="8" name="Rectangle 7">
            <a:extLst>
              <a:ext uri="{FF2B5EF4-FFF2-40B4-BE49-F238E27FC236}">
                <a16:creationId xmlns:a16="http://schemas.microsoft.com/office/drawing/2014/main" id="{77D7B666-D5E6-48CE-B26A-FB5E5C34AF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325601"/>
            <a:ext cx="2286920" cy="390807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F6EE670A-A41A-44AD-BC1C-2090365EB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4394539"/>
            <a:ext cx="2286920" cy="2029724"/>
          </a:xfrm>
          <a:prstGeom prst="rect">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362016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25C08-109B-7B99-EFFA-77027953CAB4}"/>
              </a:ext>
            </a:extLst>
          </p:cNvPr>
          <p:cNvSpPr>
            <a:spLocks noGrp="1"/>
          </p:cNvSpPr>
          <p:nvPr>
            <p:ph type="title"/>
          </p:nvPr>
        </p:nvSpPr>
        <p:spPr>
          <a:xfrm>
            <a:off x="898867" y="651353"/>
            <a:ext cx="9720072" cy="1283166"/>
          </a:xfrm>
          <a:solidFill>
            <a:schemeClr val="accent1"/>
          </a:solidFill>
          <a:effectLst>
            <a:glow rad="228600">
              <a:schemeClr val="accent2">
                <a:satMod val="175000"/>
                <a:alpha val="40000"/>
              </a:schemeClr>
            </a:glow>
          </a:effectLst>
        </p:spPr>
        <p:txBody>
          <a:bodyPr>
            <a:noAutofit/>
          </a:bodyPr>
          <a:lstStyle/>
          <a:p>
            <a:r>
              <a:rPr lang="en-US" sz="3600" dirty="0">
                <a:solidFill>
                  <a:schemeClr val="bg1"/>
                </a:solidFill>
                <a:latin typeface="Amasis MT Pro" panose="02040504050005020304" pitchFamily="18" charset="0"/>
              </a:rPr>
              <a:t>SCOPE OF CONDUCT THAT CONSTITUTES SEX DISCRIMINATION (§106.11)</a:t>
            </a:r>
          </a:p>
        </p:txBody>
      </p:sp>
      <p:sp>
        <p:nvSpPr>
          <p:cNvPr id="3" name="Content Placeholder 2">
            <a:extLst>
              <a:ext uri="{FF2B5EF4-FFF2-40B4-BE49-F238E27FC236}">
                <a16:creationId xmlns:a16="http://schemas.microsoft.com/office/drawing/2014/main" id="{77EF3CC9-EA3B-FCE0-DAE2-E4EB9FA0DEA1}"/>
              </a:ext>
            </a:extLst>
          </p:cNvPr>
          <p:cNvSpPr>
            <a:spLocks noGrp="1"/>
          </p:cNvSpPr>
          <p:nvPr>
            <p:ph idx="1"/>
          </p:nvPr>
        </p:nvSpPr>
        <p:spPr/>
        <p:txBody>
          <a:bodyPr>
            <a:normAutofit/>
          </a:bodyPr>
          <a:lstStyle/>
          <a:p>
            <a:pPr lvl="1"/>
            <a:r>
              <a:rPr lang="en-US" sz="2800" dirty="0">
                <a:latin typeface="Amasis MT Pro" panose="02040504050005020304" pitchFamily="18" charset="0"/>
              </a:rPr>
              <a:t>Conduct alleged to be contributing to a sex-based hostile environment in the educational program</a:t>
            </a:r>
          </a:p>
          <a:p>
            <a:pPr lvl="1"/>
            <a:r>
              <a:rPr lang="en-US" sz="2800" dirty="0">
                <a:latin typeface="Amasis MT Pro" panose="02040504050005020304" pitchFamily="18" charset="0"/>
              </a:rPr>
              <a:t>Conduct that occurs under a recipient's education program or activity and is subject to the recipient's disciplinary authority.</a:t>
            </a:r>
          </a:p>
          <a:p>
            <a:pPr lvl="1"/>
            <a:r>
              <a:rPr lang="en-US" sz="2800" dirty="0">
                <a:latin typeface="Amasis MT Pro" panose="02040504050005020304" pitchFamily="18" charset="0"/>
              </a:rPr>
              <a:t>Conduct that occurred outside the educational program or activity or outside the United States, if it results in a sex-based hostile environment in the educational setting. </a:t>
            </a:r>
          </a:p>
          <a:p>
            <a:pPr lvl="1"/>
            <a:r>
              <a:rPr lang="en-US" sz="2800" dirty="0">
                <a:latin typeface="Amasis MT Pro" panose="02040504050005020304" pitchFamily="18" charset="0"/>
              </a:rPr>
              <a:t>Sex discrimination includes but is not limited to sex-based harassment</a:t>
            </a:r>
          </a:p>
          <a:p>
            <a:endParaRPr lang="en-US" dirty="0"/>
          </a:p>
        </p:txBody>
      </p:sp>
    </p:spTree>
    <p:extLst>
      <p:ext uri="{BB962C8B-B14F-4D97-AF65-F5344CB8AC3E}">
        <p14:creationId xmlns:p14="http://schemas.microsoft.com/office/powerpoint/2010/main" val="23684923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7892E29A-01CE-BCF8-ACB8-7B3E1916B6ED}"/>
              </a:ext>
            </a:extLst>
          </p:cNvPr>
          <p:cNvGraphicFramePr>
            <a:graphicFrameLocks noGrp="1"/>
          </p:cNvGraphicFramePr>
          <p:nvPr>
            <p:ph idx="1"/>
            <p:extLst>
              <p:ext uri="{D42A27DB-BD31-4B8C-83A1-F6EECF244321}">
                <p14:modId xmlns:p14="http://schemas.microsoft.com/office/powerpoint/2010/main" val="244531702"/>
              </p:ext>
            </p:extLst>
          </p:nvPr>
        </p:nvGraphicFramePr>
        <p:xfrm>
          <a:off x="388306" y="300625"/>
          <a:ext cx="11636679" cy="61458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852488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7422F06-6017-4361-8872-E0E2CEB20B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81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3612A8-0EA1-4FFC-A81B-83BA6B065228}"/>
              </a:ext>
            </a:extLst>
          </p:cNvPr>
          <p:cNvSpPr>
            <a:spLocks noGrp="1"/>
          </p:cNvSpPr>
          <p:nvPr>
            <p:ph type="title"/>
          </p:nvPr>
        </p:nvSpPr>
        <p:spPr>
          <a:xfrm>
            <a:off x="129209" y="643467"/>
            <a:ext cx="4373217" cy="5571066"/>
          </a:xfrm>
        </p:spPr>
        <p:txBody>
          <a:bodyPr>
            <a:normAutofit/>
          </a:bodyPr>
          <a:lstStyle/>
          <a:p>
            <a:r>
              <a:rPr lang="en-US" sz="4800" dirty="0">
                <a:solidFill>
                  <a:srgbClr val="FFFFFF"/>
                </a:solidFill>
                <a:latin typeface="Amasis MT Pro" panose="02040504050005020304" pitchFamily="18" charset="0"/>
              </a:rPr>
              <a:t>§106.2 sex-based harassment</a:t>
            </a:r>
            <a:br>
              <a:rPr lang="en-US" sz="4800" dirty="0">
                <a:solidFill>
                  <a:srgbClr val="FFFFFF"/>
                </a:solidFill>
                <a:latin typeface="Amasis MT Pro" panose="02040504050005020304" pitchFamily="18" charset="0"/>
              </a:rPr>
            </a:br>
            <a:r>
              <a:rPr lang="en-US" sz="4800" dirty="0">
                <a:solidFill>
                  <a:srgbClr val="FFFFFF"/>
                </a:solidFill>
                <a:latin typeface="Amasis MT Pro" panose="02040504050005020304" pitchFamily="18" charset="0"/>
              </a:rPr>
              <a:t>(</a:t>
            </a:r>
            <a:r>
              <a:rPr lang="en-US" sz="4400" cap="none" dirty="0">
                <a:solidFill>
                  <a:srgbClr val="FFFFFF"/>
                </a:solidFill>
                <a:latin typeface="Amasis MT Pro" panose="02040504050005020304" pitchFamily="18" charset="0"/>
              </a:rPr>
              <a:t>formerly sexual harassment</a:t>
            </a:r>
            <a:r>
              <a:rPr lang="en-US" sz="4800" dirty="0">
                <a:solidFill>
                  <a:srgbClr val="FFFFFF"/>
                </a:solidFill>
                <a:latin typeface="Amasis MT Pro" panose="02040504050005020304" pitchFamily="18" charset="0"/>
              </a:rPr>
              <a:t>)</a:t>
            </a:r>
          </a:p>
        </p:txBody>
      </p:sp>
      <p:graphicFrame>
        <p:nvGraphicFramePr>
          <p:cNvPr id="5" name="Content Placeholder 2">
            <a:extLst>
              <a:ext uri="{FF2B5EF4-FFF2-40B4-BE49-F238E27FC236}">
                <a16:creationId xmlns:a16="http://schemas.microsoft.com/office/drawing/2014/main" id="{D0FCE8E6-0881-5682-4EA6-43C0DECE38D7}"/>
              </a:ext>
            </a:extLst>
          </p:cNvPr>
          <p:cNvGraphicFramePr>
            <a:graphicFrameLocks noGrp="1"/>
          </p:cNvGraphicFramePr>
          <p:nvPr>
            <p:ph idx="1"/>
            <p:extLst>
              <p:ext uri="{D42A27DB-BD31-4B8C-83A1-F6EECF244321}">
                <p14:modId xmlns:p14="http://schemas.microsoft.com/office/powerpoint/2010/main" val="2140846385"/>
              </p:ext>
            </p:extLst>
          </p:nvPr>
        </p:nvGraphicFramePr>
        <p:xfrm>
          <a:off x="4847573" y="250521"/>
          <a:ext cx="7064679" cy="63381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249005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127C1-E749-BC56-A71A-36AA77F71395}"/>
              </a:ext>
            </a:extLst>
          </p:cNvPr>
          <p:cNvSpPr>
            <a:spLocks noGrp="1"/>
          </p:cNvSpPr>
          <p:nvPr>
            <p:ph type="title"/>
          </p:nvPr>
        </p:nvSpPr>
        <p:spPr>
          <a:xfrm>
            <a:off x="838200" y="764088"/>
            <a:ext cx="9720072" cy="1005416"/>
          </a:xfrm>
          <a:solidFill>
            <a:schemeClr val="accent1"/>
          </a:solidFill>
          <a:ln>
            <a:solidFill>
              <a:schemeClr val="accent1"/>
            </a:solidFill>
          </a:ln>
          <a:effectLst>
            <a:glow rad="228600">
              <a:schemeClr val="accent2">
                <a:satMod val="175000"/>
                <a:alpha val="40000"/>
              </a:schemeClr>
            </a:glow>
          </a:effectLst>
        </p:spPr>
        <p:txBody>
          <a:bodyPr>
            <a:noAutofit/>
          </a:bodyPr>
          <a:lstStyle/>
          <a:p>
            <a:r>
              <a:rPr lang="en-US" sz="4000" dirty="0">
                <a:solidFill>
                  <a:schemeClr val="bg1"/>
                </a:solidFill>
                <a:latin typeface="Amasis MT Pro" panose="02040504050005020304" pitchFamily="18" charset="0"/>
              </a:rPr>
              <a:t>TYPES OF SEX-based HARASSMENT</a:t>
            </a:r>
          </a:p>
        </p:txBody>
      </p:sp>
      <p:sp>
        <p:nvSpPr>
          <p:cNvPr id="3" name="Content Placeholder 2">
            <a:extLst>
              <a:ext uri="{FF2B5EF4-FFF2-40B4-BE49-F238E27FC236}">
                <a16:creationId xmlns:a16="http://schemas.microsoft.com/office/drawing/2014/main" id="{955EA328-FC61-E99B-40A0-C5BC1C6ACBE8}"/>
              </a:ext>
            </a:extLst>
          </p:cNvPr>
          <p:cNvSpPr>
            <a:spLocks noGrp="1"/>
          </p:cNvSpPr>
          <p:nvPr>
            <p:ph idx="1"/>
          </p:nvPr>
        </p:nvSpPr>
        <p:spPr>
          <a:xfrm>
            <a:off x="838200" y="1878495"/>
            <a:ext cx="10515600" cy="4693179"/>
          </a:xfrm>
        </p:spPr>
        <p:txBody>
          <a:bodyPr>
            <a:normAutofit fontScale="85000" lnSpcReduction="20000"/>
          </a:bodyPr>
          <a:lstStyle/>
          <a:p>
            <a:pPr marL="514350" indent="-514350">
              <a:buFont typeface="+mj-lt"/>
              <a:buAutoNum type="arabicPeriod"/>
            </a:pPr>
            <a:r>
              <a:rPr lang="en-US" sz="3000" b="1" dirty="0">
                <a:latin typeface="Amasis MT Pro" panose="02040504050005020304" pitchFamily="18" charset="0"/>
              </a:rPr>
              <a:t>Quid Pro Quo Harassment</a:t>
            </a:r>
            <a:r>
              <a:rPr lang="en-US" sz="3000" dirty="0">
                <a:latin typeface="Amasis MT Pro" panose="02040504050005020304" pitchFamily="18" charset="0"/>
              </a:rPr>
              <a:t>: Conditioning the provision of an educational benefit or service on participation in unwelcome sexual conduct.</a:t>
            </a:r>
          </a:p>
          <a:p>
            <a:pPr marL="514350" indent="-514350">
              <a:buFont typeface="+mj-lt"/>
              <a:buAutoNum type="arabicPeriod"/>
            </a:pPr>
            <a:r>
              <a:rPr lang="en-US" sz="3000" b="1" dirty="0">
                <a:latin typeface="Amasis MT Pro" panose="02040504050005020304" pitchFamily="18" charset="0"/>
              </a:rPr>
              <a:t>Hostile Environment Harassment</a:t>
            </a:r>
            <a:r>
              <a:rPr lang="en-US" sz="3000" dirty="0">
                <a:latin typeface="Amasis MT Pro" panose="02040504050005020304" pitchFamily="18" charset="0"/>
              </a:rPr>
              <a:t>: Unwelcome sex-based conduct that is severe or pervasive enough to limit or deny a person's ability to participate in or benefit from the recipient's education program or activity.</a:t>
            </a:r>
          </a:p>
          <a:p>
            <a:pPr marL="514350" indent="-514350">
              <a:buFont typeface="+mj-lt"/>
              <a:buAutoNum type="arabicPeriod"/>
            </a:pPr>
            <a:r>
              <a:rPr lang="en-US" sz="3300" b="1" dirty="0">
                <a:latin typeface="Amasis MT Pro" panose="02040504050005020304" pitchFamily="18" charset="0"/>
              </a:rPr>
              <a:t>Specific Offenses</a:t>
            </a:r>
            <a:r>
              <a:rPr lang="en-US" sz="3300" dirty="0">
                <a:latin typeface="Amasis MT Pro" panose="02040504050005020304" pitchFamily="18" charset="0"/>
              </a:rPr>
              <a:t>:</a:t>
            </a:r>
          </a:p>
          <a:p>
            <a:pPr lvl="4"/>
            <a:r>
              <a:rPr lang="en-US" sz="2600" dirty="0">
                <a:latin typeface="Amasis MT Pro" panose="02040504050005020304" pitchFamily="18" charset="0"/>
              </a:rPr>
              <a:t>Sexual Assault: An offense classified as a forcible or nonforcible sex offense.</a:t>
            </a:r>
          </a:p>
          <a:p>
            <a:pPr lvl="4"/>
            <a:r>
              <a:rPr lang="en-US" sz="2600" dirty="0">
                <a:latin typeface="Amasis MT Pro" panose="02040504050005020304" pitchFamily="18" charset="0"/>
              </a:rPr>
              <a:t>Dating Violence: Violence committed by a person in a romantic or intimate relationship with the victim.</a:t>
            </a:r>
          </a:p>
          <a:p>
            <a:pPr lvl="4"/>
            <a:r>
              <a:rPr lang="en-US" sz="2600" dirty="0">
                <a:latin typeface="Amasis MT Pro" panose="02040504050005020304" pitchFamily="18" charset="0"/>
              </a:rPr>
              <a:t>Domestic Violence: Crimes committed by a current or former spouse, intimate partner, or other individuals defined under family or domestic violence laws.</a:t>
            </a:r>
          </a:p>
          <a:p>
            <a:pPr lvl="4"/>
            <a:r>
              <a:rPr lang="en-US" sz="2600" dirty="0">
                <a:latin typeface="Amasis MT Pro" panose="02040504050005020304" pitchFamily="18" charset="0"/>
              </a:rPr>
              <a:t>Stalking: Engaging in conduct directed at a specific person that causes fear or substantial emotional distress</a:t>
            </a:r>
          </a:p>
          <a:p>
            <a:endParaRPr lang="en-US" dirty="0"/>
          </a:p>
        </p:txBody>
      </p:sp>
    </p:spTree>
    <p:extLst>
      <p:ext uri="{BB962C8B-B14F-4D97-AF65-F5344CB8AC3E}">
        <p14:creationId xmlns:p14="http://schemas.microsoft.com/office/powerpoint/2010/main" val="1306111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53046-A3E3-B7EE-80FE-61BF4722FB83}"/>
              </a:ext>
            </a:extLst>
          </p:cNvPr>
          <p:cNvSpPr>
            <a:spLocks noGrp="1"/>
          </p:cNvSpPr>
          <p:nvPr>
            <p:ph type="title"/>
          </p:nvPr>
        </p:nvSpPr>
        <p:spPr>
          <a:xfrm>
            <a:off x="898867" y="814192"/>
            <a:ext cx="9720072" cy="932438"/>
          </a:xfrm>
          <a:solidFill>
            <a:schemeClr val="accent1"/>
          </a:solidFill>
          <a:effectLst>
            <a:glow rad="228600">
              <a:schemeClr val="accent2">
                <a:satMod val="175000"/>
                <a:alpha val="40000"/>
              </a:schemeClr>
            </a:glow>
          </a:effectLst>
        </p:spPr>
        <p:txBody>
          <a:bodyPr>
            <a:noAutofit/>
          </a:bodyPr>
          <a:lstStyle/>
          <a:p>
            <a:r>
              <a:rPr lang="en-US" sz="4000" dirty="0">
                <a:solidFill>
                  <a:schemeClr val="bg1"/>
                </a:solidFill>
                <a:latin typeface="Amasis MT Pro" panose="02040504050005020304" pitchFamily="18" charset="0"/>
              </a:rPr>
              <a:t>TYPES OF SEX-based HARASSMENT</a:t>
            </a:r>
          </a:p>
        </p:txBody>
      </p:sp>
      <p:sp>
        <p:nvSpPr>
          <p:cNvPr id="3" name="Content Placeholder 2">
            <a:extLst>
              <a:ext uri="{FF2B5EF4-FFF2-40B4-BE49-F238E27FC236}">
                <a16:creationId xmlns:a16="http://schemas.microsoft.com/office/drawing/2014/main" id="{7CBBAD6C-CC29-204E-D851-A659B1073BF4}"/>
              </a:ext>
            </a:extLst>
          </p:cNvPr>
          <p:cNvSpPr>
            <a:spLocks noGrp="1"/>
          </p:cNvSpPr>
          <p:nvPr>
            <p:ph idx="1"/>
          </p:nvPr>
        </p:nvSpPr>
        <p:spPr/>
        <p:txBody>
          <a:bodyPr/>
          <a:lstStyle/>
          <a:p>
            <a:pPr marL="0" indent="0">
              <a:buNone/>
            </a:pPr>
            <a:r>
              <a:rPr lang="it-IT" b="1" u="sng" dirty="0">
                <a:latin typeface="Amasis MT Pro" panose="02040504050005020304" pitchFamily="18" charset="0"/>
              </a:rPr>
              <a:t>QUID PRO Quo Case Scenario</a:t>
            </a:r>
          </a:p>
          <a:p>
            <a:pPr marL="0" indent="0">
              <a:buNone/>
            </a:pPr>
            <a:endParaRPr lang="it-IT" b="1" u="sng" dirty="0">
              <a:latin typeface="Amasis MT Pro" panose="02040504050005020304" pitchFamily="18" charset="0"/>
            </a:endParaRPr>
          </a:p>
          <a:p>
            <a:pPr marL="0" indent="0">
              <a:buNone/>
            </a:pPr>
            <a:r>
              <a:rPr lang="en-US" dirty="0">
                <a:latin typeface="Amasis MT Pro" panose="02040504050005020304" pitchFamily="18" charset="0"/>
              </a:rPr>
              <a:t>Mr. Johnson, a high school history teacher, tells one of his students, Jamie, that if they agree to help him after school with his dating profile, he will give Jamie extra credit to improve their grade. Jamie feels uncomfortable and isn't sure what to do. They are worried that if they say no, Mr. Johnson might give them a bad grade or treat them unfairly in class.</a:t>
            </a:r>
            <a:r>
              <a:rPr lang="it-IT" b="1" u="sng" dirty="0">
                <a:latin typeface="Amasis MT Pro" panose="02040504050005020304" pitchFamily="18" charset="0"/>
              </a:rPr>
              <a:t> </a:t>
            </a:r>
            <a:endParaRPr lang="en-US" b="1" u="sng" dirty="0">
              <a:latin typeface="Amasis MT Pro" panose="02040504050005020304" pitchFamily="18" charset="0"/>
            </a:endParaRPr>
          </a:p>
        </p:txBody>
      </p:sp>
    </p:spTree>
    <p:extLst>
      <p:ext uri="{BB962C8B-B14F-4D97-AF65-F5344CB8AC3E}">
        <p14:creationId xmlns:p14="http://schemas.microsoft.com/office/powerpoint/2010/main" val="34502326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53046-A3E3-B7EE-80FE-61BF4722FB83}"/>
              </a:ext>
            </a:extLst>
          </p:cNvPr>
          <p:cNvSpPr>
            <a:spLocks noGrp="1"/>
          </p:cNvSpPr>
          <p:nvPr>
            <p:ph type="title"/>
          </p:nvPr>
        </p:nvSpPr>
        <p:spPr>
          <a:xfrm>
            <a:off x="898867" y="814192"/>
            <a:ext cx="9720072" cy="932438"/>
          </a:xfrm>
          <a:solidFill>
            <a:schemeClr val="accent1"/>
          </a:solidFill>
          <a:effectLst>
            <a:glow rad="228600">
              <a:schemeClr val="accent2">
                <a:satMod val="175000"/>
                <a:alpha val="40000"/>
              </a:schemeClr>
            </a:glow>
          </a:effectLst>
        </p:spPr>
        <p:txBody>
          <a:bodyPr>
            <a:noAutofit/>
          </a:bodyPr>
          <a:lstStyle/>
          <a:p>
            <a:r>
              <a:rPr lang="en-US" sz="4000" dirty="0">
                <a:solidFill>
                  <a:schemeClr val="bg1"/>
                </a:solidFill>
                <a:latin typeface="Amasis MT Pro" panose="02040504050005020304" pitchFamily="18" charset="0"/>
              </a:rPr>
              <a:t>TYPES OF SEX-based HARASSMENT</a:t>
            </a:r>
          </a:p>
        </p:txBody>
      </p:sp>
      <p:sp>
        <p:nvSpPr>
          <p:cNvPr id="3" name="Content Placeholder 2">
            <a:extLst>
              <a:ext uri="{FF2B5EF4-FFF2-40B4-BE49-F238E27FC236}">
                <a16:creationId xmlns:a16="http://schemas.microsoft.com/office/drawing/2014/main" id="{7CBBAD6C-CC29-204E-D851-A659B1073BF4}"/>
              </a:ext>
            </a:extLst>
          </p:cNvPr>
          <p:cNvSpPr>
            <a:spLocks noGrp="1"/>
          </p:cNvSpPr>
          <p:nvPr>
            <p:ph idx="1"/>
          </p:nvPr>
        </p:nvSpPr>
        <p:spPr/>
        <p:txBody>
          <a:bodyPr>
            <a:normAutofit lnSpcReduction="10000"/>
          </a:bodyPr>
          <a:lstStyle/>
          <a:p>
            <a:pPr marL="0" indent="0">
              <a:buNone/>
            </a:pPr>
            <a:r>
              <a:rPr lang="it-IT" b="1" u="sng" dirty="0">
                <a:latin typeface="Amasis MT Pro" panose="02040504050005020304" pitchFamily="18" charset="0"/>
              </a:rPr>
              <a:t>QUID PRO Quo Case Scenario</a:t>
            </a:r>
          </a:p>
          <a:p>
            <a:pPr marL="0" indent="0">
              <a:buNone/>
            </a:pPr>
            <a:r>
              <a:rPr lang="en-US" dirty="0">
                <a:latin typeface="Amasis MT Pro" panose="02040504050005020304" pitchFamily="18" charset="0"/>
              </a:rPr>
              <a:t>Ms. Davis, a second-grade teacher, is hoping to receive a favorable schedule change for the upcoming school year to better accommodate her family responsibilities. Mr. Lee, the head of the scheduling committee and a fifth-grade teacher, has significant influence over the schedule assignments. During a staff meeting, Ms. Davis approaches Mr. Lee to discuss her request for a different schedule. Mr. Lee hints that he could arrange the schedule change if Ms. Davis agrees to accompany him to the Back to School Night social. When Ms. Davis hesitates, Mr. Lee says, “Come on, it’ll be fun! Show me you’re a good colleague, and I’ll show you I am, too.” Feeling uncomfortable and pressured, Ms. Davis doesn’t know how to respond. She worries that refusing Mr. Lee's advances will negatively impact her schedule request and possibly other opportunities at the school.</a:t>
            </a:r>
            <a:endParaRPr lang="en-US" b="1" u="sng" dirty="0">
              <a:latin typeface="Amasis MT Pro" panose="02040504050005020304" pitchFamily="18" charset="0"/>
            </a:endParaRPr>
          </a:p>
        </p:txBody>
      </p:sp>
    </p:spTree>
    <p:extLst>
      <p:ext uri="{BB962C8B-B14F-4D97-AF65-F5344CB8AC3E}">
        <p14:creationId xmlns:p14="http://schemas.microsoft.com/office/powerpoint/2010/main" val="14429066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D4A79B-06B2-4FE7-9CF6-54D940A8FE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BBFA14D-8E4F-42D4-B5A0-9588A6A454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5" y="321731"/>
            <a:ext cx="11551187" cy="62145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AFD7C1-6574-0255-C779-D15DCE11D698}"/>
              </a:ext>
            </a:extLst>
          </p:cNvPr>
          <p:cNvSpPr>
            <a:spLocks noGrp="1"/>
          </p:cNvSpPr>
          <p:nvPr>
            <p:ph type="title"/>
          </p:nvPr>
        </p:nvSpPr>
        <p:spPr>
          <a:xfrm>
            <a:off x="1024129" y="585216"/>
            <a:ext cx="10329671" cy="1499616"/>
          </a:xfrm>
        </p:spPr>
        <p:txBody>
          <a:bodyPr>
            <a:normAutofit/>
          </a:bodyPr>
          <a:lstStyle/>
          <a:p>
            <a:r>
              <a:rPr lang="en-US" sz="4400" dirty="0">
                <a:solidFill>
                  <a:srgbClr val="FFFFFF"/>
                </a:solidFill>
                <a:latin typeface="Amasis MT Pro" panose="02040504050005020304" pitchFamily="18" charset="0"/>
              </a:rPr>
              <a:t>TYPES OF SEX-based HARASSMENT</a:t>
            </a:r>
          </a:p>
        </p:txBody>
      </p:sp>
      <p:cxnSp>
        <p:nvCxnSpPr>
          <p:cNvPr id="12" name="Straight Connector 11">
            <a:extLst>
              <a:ext uri="{FF2B5EF4-FFF2-40B4-BE49-F238E27FC236}">
                <a16:creationId xmlns:a16="http://schemas.microsoft.com/office/drawing/2014/main" id="{610B2B88-1A1B-486B-9366-918FE2E71D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53E992E-3938-CD5C-10EE-483A1F4ADE99}"/>
              </a:ext>
            </a:extLst>
          </p:cNvPr>
          <p:cNvSpPr>
            <a:spLocks noGrp="1"/>
          </p:cNvSpPr>
          <p:nvPr>
            <p:ph idx="1"/>
          </p:nvPr>
        </p:nvSpPr>
        <p:spPr>
          <a:xfrm>
            <a:off x="931164" y="1848679"/>
            <a:ext cx="10329671" cy="4424105"/>
          </a:xfrm>
        </p:spPr>
        <p:txBody>
          <a:bodyPr>
            <a:normAutofit fontScale="92500" lnSpcReduction="10000"/>
          </a:bodyPr>
          <a:lstStyle/>
          <a:p>
            <a:pPr marL="0" indent="0">
              <a:lnSpc>
                <a:spcPct val="150000"/>
              </a:lnSpc>
              <a:buNone/>
            </a:pPr>
            <a:r>
              <a:rPr lang="en-US" sz="3200" b="1" u="sng" dirty="0">
                <a:solidFill>
                  <a:srgbClr val="FFFFFF"/>
                </a:solidFill>
                <a:latin typeface="Amasis MT Pro" panose="02040504050005020304" pitchFamily="18" charset="0"/>
              </a:rPr>
              <a:t>Hostile Environment Harassment</a:t>
            </a:r>
          </a:p>
          <a:p>
            <a:pPr marL="0" marR="0" indent="0">
              <a:spcBef>
                <a:spcPts val="0"/>
              </a:spcBef>
              <a:spcAft>
                <a:spcPts val="0"/>
              </a:spcAft>
              <a:buNone/>
            </a:pPr>
            <a:r>
              <a:rPr lang="en-US" sz="2000" kern="0" dirty="0">
                <a:solidFill>
                  <a:srgbClr val="FFFFFF"/>
                </a:solidFill>
                <a:effectLst/>
                <a:latin typeface="Amasis MT Pro" panose="02040504050005020304" pitchFamily="18" charset="0"/>
                <a:ea typeface="Times New Roman" panose="02020603050405020304" pitchFamily="18" charset="0"/>
                <a:cs typeface="Times New Roman" panose="02020603050405020304" pitchFamily="18" charset="0"/>
              </a:rPr>
              <a:t>Unwelcome sex-based conduct that, based on the totality of the circumstances, is </a:t>
            </a:r>
            <a:r>
              <a:rPr lang="en-US" sz="2000" b="1" kern="0" dirty="0">
                <a:solidFill>
                  <a:srgbClr val="FFFFFF"/>
                </a:solidFill>
                <a:effectLst/>
                <a:latin typeface="Amasis MT Pro" panose="02040504050005020304" pitchFamily="18" charset="0"/>
                <a:ea typeface="Times New Roman" panose="02020603050405020304" pitchFamily="18" charset="0"/>
                <a:cs typeface="Times New Roman" panose="02020603050405020304" pitchFamily="18" charset="0"/>
              </a:rPr>
              <a:t>subjectively and objectively</a:t>
            </a:r>
            <a:r>
              <a:rPr lang="en-US" sz="2000" kern="0" dirty="0">
                <a:solidFill>
                  <a:srgbClr val="FFFFFF"/>
                </a:solidFill>
                <a:effectLst/>
                <a:latin typeface="Amasis MT Pro" panose="02040504050005020304" pitchFamily="18" charset="0"/>
                <a:ea typeface="Times New Roman" panose="02020603050405020304" pitchFamily="18" charset="0"/>
                <a:cs typeface="Times New Roman" panose="02020603050405020304" pitchFamily="18" charset="0"/>
              </a:rPr>
              <a:t> offensive and is so </a:t>
            </a:r>
            <a:r>
              <a:rPr lang="en-US" sz="2000" b="1" kern="0" dirty="0">
                <a:solidFill>
                  <a:srgbClr val="FFFFFF"/>
                </a:solidFill>
                <a:effectLst/>
                <a:latin typeface="Amasis MT Pro" panose="02040504050005020304" pitchFamily="18" charset="0"/>
                <a:ea typeface="Times New Roman" panose="02020603050405020304" pitchFamily="18" charset="0"/>
                <a:cs typeface="Times New Roman" panose="02020603050405020304" pitchFamily="18" charset="0"/>
              </a:rPr>
              <a:t>severe or pervasive </a:t>
            </a:r>
            <a:r>
              <a:rPr lang="en-US" sz="2000" kern="0" dirty="0">
                <a:solidFill>
                  <a:srgbClr val="FFFFFF"/>
                </a:solidFill>
                <a:effectLst/>
                <a:latin typeface="Amasis MT Pro" panose="02040504050005020304" pitchFamily="18" charset="0"/>
                <a:ea typeface="Times New Roman" panose="02020603050405020304" pitchFamily="18" charset="0"/>
                <a:cs typeface="Times New Roman" panose="02020603050405020304" pitchFamily="18" charset="0"/>
              </a:rPr>
              <a:t>that it </a:t>
            </a:r>
            <a:r>
              <a:rPr lang="en-US" sz="2000" b="1" kern="0" dirty="0">
                <a:solidFill>
                  <a:srgbClr val="FFFFFF"/>
                </a:solidFill>
                <a:effectLst/>
                <a:latin typeface="Amasis MT Pro" panose="02040504050005020304" pitchFamily="18" charset="0"/>
                <a:ea typeface="Times New Roman" panose="02020603050405020304" pitchFamily="18" charset="0"/>
                <a:cs typeface="Times New Roman" panose="02020603050405020304" pitchFamily="18" charset="0"/>
              </a:rPr>
              <a:t>limits or denies </a:t>
            </a:r>
            <a:r>
              <a:rPr lang="en-US" sz="2000" kern="0" dirty="0">
                <a:solidFill>
                  <a:srgbClr val="FFFFFF"/>
                </a:solidFill>
                <a:effectLst/>
                <a:latin typeface="Amasis MT Pro" panose="02040504050005020304" pitchFamily="18" charset="0"/>
                <a:ea typeface="Times New Roman" panose="02020603050405020304" pitchFamily="18" charset="0"/>
                <a:cs typeface="Times New Roman" panose="02020603050405020304" pitchFamily="18" charset="0"/>
              </a:rPr>
              <a:t>a person's ability to participate in or benefit from the educational program or activity (i.e., creates a hostile environment). </a:t>
            </a:r>
            <a:endParaRPr lang="en-US" sz="2000" kern="100" dirty="0">
              <a:solidFill>
                <a:srgbClr val="FFFFFF"/>
              </a:solidFill>
              <a:effectLst/>
              <a:latin typeface="Amasis MT Pro" panose="02040504050005020304" pitchFamily="18" charset="0"/>
              <a:ea typeface="Calibri" panose="020F0502020204030204" pitchFamily="34" charset="0"/>
              <a:cs typeface="Times New Roman" panose="02020603050405020304" pitchFamily="18" charset="0"/>
            </a:endParaRPr>
          </a:p>
          <a:p>
            <a:pPr marL="0" marR="0" indent="0">
              <a:spcBef>
                <a:spcPts val="0"/>
              </a:spcBef>
              <a:spcAft>
                <a:spcPts val="0"/>
              </a:spcAft>
              <a:buNone/>
            </a:pPr>
            <a:endParaRPr lang="en-US" sz="2000" kern="100" dirty="0">
              <a:solidFill>
                <a:srgbClr val="FFFFFF"/>
              </a:solidFill>
              <a:effectLst/>
              <a:latin typeface="Amasis MT Pro" panose="02040504050005020304" pitchFamily="18"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2000" kern="0" dirty="0">
                <a:solidFill>
                  <a:srgbClr val="FFFFFF"/>
                </a:solidFill>
                <a:effectLst/>
                <a:latin typeface="Amasis MT Pro" panose="02040504050005020304" pitchFamily="18" charset="0"/>
                <a:ea typeface="Times New Roman" panose="02020603050405020304" pitchFamily="18" charset="0"/>
                <a:cs typeface="Times New Roman" panose="02020603050405020304" pitchFamily="18" charset="0"/>
              </a:rPr>
              <a:t>Whether a hostile environment has been created is a fact-specific inquiry that includes consideration of the following:</a:t>
            </a:r>
            <a:endParaRPr lang="en-US" sz="2000" kern="100" dirty="0">
              <a:solidFill>
                <a:srgbClr val="FFFFFF"/>
              </a:solidFill>
              <a:effectLst/>
              <a:latin typeface="Amasis MT Pro" panose="02040504050005020304" pitchFamily="18"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2000" kern="0" dirty="0">
                <a:solidFill>
                  <a:srgbClr val="FFFFFF"/>
                </a:solidFill>
                <a:effectLst/>
                <a:latin typeface="Amasis MT Pro" panose="02040504050005020304" pitchFamily="18" charset="0"/>
                <a:ea typeface="Times New Roman" panose="02020603050405020304" pitchFamily="18" charset="0"/>
                <a:cs typeface="Times New Roman" panose="02020603050405020304" pitchFamily="18" charset="0"/>
              </a:rPr>
              <a:t>(</a:t>
            </a:r>
            <a:r>
              <a:rPr lang="en-US" sz="2000" kern="0" dirty="0" err="1">
                <a:solidFill>
                  <a:srgbClr val="FFFFFF"/>
                </a:solidFill>
                <a:effectLst/>
                <a:latin typeface="Amasis MT Pro" panose="02040504050005020304" pitchFamily="18" charset="0"/>
                <a:ea typeface="Times New Roman" panose="02020603050405020304" pitchFamily="18" charset="0"/>
                <a:cs typeface="Times New Roman" panose="02020603050405020304" pitchFamily="18" charset="0"/>
              </a:rPr>
              <a:t>i</a:t>
            </a:r>
            <a:r>
              <a:rPr lang="en-US" sz="2000" kern="0" dirty="0">
                <a:solidFill>
                  <a:srgbClr val="FFFFFF"/>
                </a:solidFill>
                <a:effectLst/>
                <a:latin typeface="Amasis MT Pro" panose="02040504050005020304" pitchFamily="18" charset="0"/>
                <a:ea typeface="Times New Roman" panose="02020603050405020304" pitchFamily="18" charset="0"/>
                <a:cs typeface="Times New Roman" panose="02020603050405020304" pitchFamily="18" charset="0"/>
              </a:rPr>
              <a:t>) The degree to which the conduct affected the complainant's ability to access the educational program or activity;</a:t>
            </a:r>
            <a:endParaRPr lang="en-US" sz="2000" kern="100" dirty="0">
              <a:solidFill>
                <a:srgbClr val="FFFFFF"/>
              </a:solidFill>
              <a:effectLst/>
              <a:latin typeface="Amasis MT Pro" panose="02040504050005020304" pitchFamily="18"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2000" kern="0" dirty="0">
                <a:solidFill>
                  <a:srgbClr val="FFFFFF"/>
                </a:solidFill>
                <a:effectLst/>
                <a:latin typeface="Amasis MT Pro" panose="02040504050005020304" pitchFamily="18" charset="0"/>
                <a:ea typeface="Times New Roman" panose="02020603050405020304" pitchFamily="18" charset="0"/>
                <a:cs typeface="Times New Roman" panose="02020603050405020304" pitchFamily="18" charset="0"/>
              </a:rPr>
              <a:t>(ii) The type, frequency, and duration of the conduct;</a:t>
            </a:r>
            <a:endParaRPr lang="en-US" sz="2000" kern="100" dirty="0">
              <a:solidFill>
                <a:srgbClr val="FFFFFF"/>
              </a:solidFill>
              <a:effectLst/>
              <a:latin typeface="Amasis MT Pro" panose="02040504050005020304" pitchFamily="18"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2000" kern="0" dirty="0">
                <a:solidFill>
                  <a:srgbClr val="FFFFFF"/>
                </a:solidFill>
                <a:effectLst/>
                <a:latin typeface="Amasis MT Pro" panose="02040504050005020304" pitchFamily="18" charset="0"/>
                <a:ea typeface="Times New Roman" panose="02020603050405020304" pitchFamily="18" charset="0"/>
                <a:cs typeface="Times New Roman" panose="02020603050405020304" pitchFamily="18" charset="0"/>
              </a:rPr>
              <a:t>(iii) The parties' ages, roles within the educational program or activity, previous interactions, and other factors about each party that may be relevant to evaluating the effects of the conduct;</a:t>
            </a:r>
            <a:endParaRPr lang="en-US" sz="2000" kern="100" dirty="0">
              <a:solidFill>
                <a:srgbClr val="FFFFFF"/>
              </a:solidFill>
              <a:effectLst/>
              <a:latin typeface="Amasis MT Pro" panose="02040504050005020304" pitchFamily="18"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2000" kern="0" dirty="0">
                <a:solidFill>
                  <a:srgbClr val="FFFFFF"/>
                </a:solidFill>
                <a:effectLst/>
                <a:latin typeface="Amasis MT Pro" panose="02040504050005020304" pitchFamily="18" charset="0"/>
                <a:ea typeface="Times New Roman" panose="02020603050405020304" pitchFamily="18" charset="0"/>
                <a:cs typeface="Times New Roman" panose="02020603050405020304" pitchFamily="18" charset="0"/>
              </a:rPr>
              <a:t>(iv) The location of the conduct and the context in which the conduct occurred; and</a:t>
            </a:r>
            <a:endParaRPr lang="en-US" sz="2000" kern="100" dirty="0">
              <a:solidFill>
                <a:srgbClr val="FFFFFF"/>
              </a:solidFill>
              <a:effectLst/>
              <a:latin typeface="Amasis MT Pro" panose="02040504050005020304" pitchFamily="18"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2000" kern="0" dirty="0">
                <a:solidFill>
                  <a:srgbClr val="FFFFFF"/>
                </a:solidFill>
                <a:effectLst/>
                <a:latin typeface="Amasis MT Pro" panose="02040504050005020304" pitchFamily="18" charset="0"/>
                <a:ea typeface="Times New Roman" panose="02020603050405020304" pitchFamily="18" charset="0"/>
                <a:cs typeface="Times New Roman" panose="02020603050405020304" pitchFamily="18" charset="0"/>
              </a:rPr>
              <a:t>(v) Other sex-based harassment in the educational program or activity;</a:t>
            </a:r>
            <a:endParaRPr lang="en-US" sz="2000" kern="100" dirty="0">
              <a:solidFill>
                <a:srgbClr val="FFFFFF"/>
              </a:solidFill>
              <a:effectLst/>
              <a:latin typeface="Amasis MT Pro" panose="02040504050005020304" pitchFamily="18" charset="0"/>
              <a:ea typeface="Calibri" panose="020F0502020204030204" pitchFamily="34" charset="0"/>
              <a:cs typeface="Times New Roman" panose="02020603050405020304" pitchFamily="18" charset="0"/>
            </a:endParaRPr>
          </a:p>
          <a:p>
            <a:pPr marL="0" indent="0">
              <a:buNone/>
            </a:pPr>
            <a:endParaRPr lang="en-US" sz="2000" b="1" u="sng" dirty="0">
              <a:solidFill>
                <a:srgbClr val="FFFFFF"/>
              </a:solidFill>
            </a:endParaRPr>
          </a:p>
        </p:txBody>
      </p:sp>
    </p:spTree>
    <p:extLst>
      <p:ext uri="{BB962C8B-B14F-4D97-AF65-F5344CB8AC3E}">
        <p14:creationId xmlns:p14="http://schemas.microsoft.com/office/powerpoint/2010/main" val="344949198"/>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ECA5A-774E-A21D-0C2C-F8835361DF09}"/>
              </a:ext>
            </a:extLst>
          </p:cNvPr>
          <p:cNvSpPr>
            <a:spLocks noGrp="1"/>
          </p:cNvSpPr>
          <p:nvPr>
            <p:ph type="title"/>
          </p:nvPr>
        </p:nvSpPr>
        <p:spPr>
          <a:xfrm>
            <a:off x="886341" y="748055"/>
            <a:ext cx="9720072" cy="1005589"/>
          </a:xfrm>
          <a:solidFill>
            <a:schemeClr val="accent1"/>
          </a:solidFill>
          <a:effectLst>
            <a:glow rad="228600">
              <a:schemeClr val="accent2">
                <a:satMod val="175000"/>
                <a:alpha val="40000"/>
              </a:schemeClr>
            </a:glow>
          </a:effectLst>
        </p:spPr>
        <p:txBody>
          <a:bodyPr>
            <a:noAutofit/>
          </a:bodyPr>
          <a:lstStyle/>
          <a:p>
            <a:r>
              <a:rPr lang="en-US" sz="4000" dirty="0">
                <a:solidFill>
                  <a:schemeClr val="bg1"/>
                </a:solidFill>
                <a:latin typeface="Amasis MT Pro" panose="02040504050005020304" pitchFamily="18" charset="0"/>
              </a:rPr>
              <a:t>TYPES OF SEX-based HARASSMENT</a:t>
            </a:r>
          </a:p>
        </p:txBody>
      </p:sp>
      <p:sp>
        <p:nvSpPr>
          <p:cNvPr id="3" name="Content Placeholder 2">
            <a:extLst>
              <a:ext uri="{FF2B5EF4-FFF2-40B4-BE49-F238E27FC236}">
                <a16:creationId xmlns:a16="http://schemas.microsoft.com/office/drawing/2014/main" id="{FE69A90C-42C5-B5BC-1867-92588DB4647E}"/>
              </a:ext>
            </a:extLst>
          </p:cNvPr>
          <p:cNvSpPr>
            <a:spLocks noGrp="1"/>
          </p:cNvSpPr>
          <p:nvPr>
            <p:ph idx="1"/>
          </p:nvPr>
        </p:nvSpPr>
        <p:spPr/>
        <p:txBody>
          <a:bodyPr/>
          <a:lstStyle/>
          <a:p>
            <a:r>
              <a:rPr lang="en-US" b="1" u="sng" dirty="0">
                <a:latin typeface="Amasis MT Pro" panose="02040504050005020304" pitchFamily="18" charset="0"/>
              </a:rPr>
              <a:t>Hostile Environment Case Scenario</a:t>
            </a:r>
          </a:p>
          <a:p>
            <a:r>
              <a:rPr lang="en-US" dirty="0">
                <a:latin typeface="Amasis MT Pro" panose="02040504050005020304" pitchFamily="18" charset="0"/>
              </a:rPr>
              <a:t>Jordan, a sophomore on the school's basketball team, recently came out as non-binary. Since then, a few teammates have been making inappropriate comments in the locker room, using offensive language, and calling Jordan derogatory names. Some of the teammates have even started posting mocking comments and memes about Jordan on social media. Despite Jordan telling them to stop, the behavior continues. Jordan feels uncomfortable and unwelcome, dreading going to practice and struggling to focus in school.</a:t>
            </a:r>
            <a:endParaRPr lang="en-US" b="1" u="sng" dirty="0">
              <a:latin typeface="Amasis MT Pro" panose="02040504050005020304" pitchFamily="18" charset="0"/>
            </a:endParaRPr>
          </a:p>
        </p:txBody>
      </p:sp>
    </p:spTree>
    <p:extLst>
      <p:ext uri="{BB962C8B-B14F-4D97-AF65-F5344CB8AC3E}">
        <p14:creationId xmlns:p14="http://schemas.microsoft.com/office/powerpoint/2010/main" val="7535257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ECA5A-774E-A21D-0C2C-F8835361DF09}"/>
              </a:ext>
            </a:extLst>
          </p:cNvPr>
          <p:cNvSpPr>
            <a:spLocks noGrp="1"/>
          </p:cNvSpPr>
          <p:nvPr>
            <p:ph type="title"/>
          </p:nvPr>
        </p:nvSpPr>
        <p:spPr>
          <a:xfrm>
            <a:off x="886341" y="748055"/>
            <a:ext cx="9720072" cy="1005589"/>
          </a:xfrm>
          <a:solidFill>
            <a:schemeClr val="accent1"/>
          </a:solidFill>
          <a:effectLst>
            <a:glow rad="228600">
              <a:schemeClr val="accent2">
                <a:satMod val="175000"/>
                <a:alpha val="40000"/>
              </a:schemeClr>
            </a:glow>
          </a:effectLst>
        </p:spPr>
        <p:txBody>
          <a:bodyPr>
            <a:noAutofit/>
          </a:bodyPr>
          <a:lstStyle/>
          <a:p>
            <a:r>
              <a:rPr lang="en-US" sz="4000" dirty="0">
                <a:solidFill>
                  <a:schemeClr val="bg1"/>
                </a:solidFill>
                <a:latin typeface="Amasis MT Pro" panose="02040504050005020304" pitchFamily="18" charset="0"/>
              </a:rPr>
              <a:t>TYPES OF SEX-based HARASSMENT</a:t>
            </a:r>
          </a:p>
        </p:txBody>
      </p:sp>
      <p:sp>
        <p:nvSpPr>
          <p:cNvPr id="3" name="Content Placeholder 2">
            <a:extLst>
              <a:ext uri="{FF2B5EF4-FFF2-40B4-BE49-F238E27FC236}">
                <a16:creationId xmlns:a16="http://schemas.microsoft.com/office/drawing/2014/main" id="{FE69A90C-42C5-B5BC-1867-92588DB4647E}"/>
              </a:ext>
            </a:extLst>
          </p:cNvPr>
          <p:cNvSpPr>
            <a:spLocks noGrp="1"/>
          </p:cNvSpPr>
          <p:nvPr>
            <p:ph idx="1"/>
          </p:nvPr>
        </p:nvSpPr>
        <p:spPr/>
        <p:txBody>
          <a:bodyPr>
            <a:normAutofit/>
          </a:bodyPr>
          <a:lstStyle/>
          <a:p>
            <a:r>
              <a:rPr lang="en-US" b="1" u="sng" dirty="0">
                <a:latin typeface="Amasis MT Pro" panose="02040504050005020304" pitchFamily="18" charset="0"/>
              </a:rPr>
              <a:t>Hostile Environment Case Scenario</a:t>
            </a:r>
          </a:p>
          <a:p>
            <a:r>
              <a:rPr lang="en-US" dirty="0">
                <a:latin typeface="Amasis MT Pro" panose="02040504050005020304" pitchFamily="18" charset="0"/>
              </a:rPr>
              <a:t>Mr. Carter, a new kindergarten teacher, has been experiencing inappropriate behavior from Mr. Thompson, a long-time physical education teacher at the school. During staff meetings and interactions in the hallway, Mr. Thompson frequently makes sexist remarks, commenting on the idea that men shouldn’t be kindergarten teachers because it’s a “woman’s job.” He often makes jokes about Mr. Carter’s masculinity and suggests that he is “too soft” for the job. Despite Mr. Carter’s requests for him to stop, Mr. Thompson continues to make these comments, sometimes in front of other staff members, who laugh awkwardly or remain silent. Mr. Carter feels uncomfortable, embarrassed, and increasingly isolated, leading him to avoid the staff room and dread interactions with Mr. Thompson.</a:t>
            </a:r>
            <a:endParaRPr lang="en-US" b="1" u="sng" dirty="0">
              <a:latin typeface="Amasis MT Pro" panose="02040504050005020304" pitchFamily="18" charset="0"/>
            </a:endParaRPr>
          </a:p>
        </p:txBody>
      </p:sp>
    </p:spTree>
    <p:extLst>
      <p:ext uri="{BB962C8B-B14F-4D97-AF65-F5344CB8AC3E}">
        <p14:creationId xmlns:p14="http://schemas.microsoft.com/office/powerpoint/2010/main" val="23043294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84D4E-D2F6-38EB-F87B-2931B98115C2}"/>
              </a:ext>
            </a:extLst>
          </p:cNvPr>
          <p:cNvSpPr>
            <a:spLocks noGrp="1"/>
          </p:cNvSpPr>
          <p:nvPr>
            <p:ph type="title"/>
          </p:nvPr>
        </p:nvSpPr>
        <p:spPr>
          <a:xfrm>
            <a:off x="911393" y="801666"/>
            <a:ext cx="9720072" cy="1007594"/>
          </a:xfrm>
          <a:solidFill>
            <a:schemeClr val="accent1"/>
          </a:solidFill>
          <a:effectLst>
            <a:glow rad="228600">
              <a:schemeClr val="accent2">
                <a:satMod val="175000"/>
                <a:alpha val="40000"/>
              </a:schemeClr>
            </a:glow>
          </a:effectLst>
        </p:spPr>
        <p:txBody>
          <a:bodyPr>
            <a:noAutofit/>
          </a:bodyPr>
          <a:lstStyle/>
          <a:p>
            <a:r>
              <a:rPr lang="en-US" sz="4000" dirty="0">
                <a:solidFill>
                  <a:schemeClr val="bg1"/>
                </a:solidFill>
                <a:latin typeface="Amasis MT Pro" panose="02040504050005020304" pitchFamily="18" charset="0"/>
              </a:rPr>
              <a:t>TYPES OF SEX-based HARASSMENT</a:t>
            </a:r>
          </a:p>
        </p:txBody>
      </p:sp>
      <p:sp>
        <p:nvSpPr>
          <p:cNvPr id="3" name="Content Placeholder 2">
            <a:extLst>
              <a:ext uri="{FF2B5EF4-FFF2-40B4-BE49-F238E27FC236}">
                <a16:creationId xmlns:a16="http://schemas.microsoft.com/office/drawing/2014/main" id="{8F416ED2-A371-C990-D8C9-E3A90E04F7E9}"/>
              </a:ext>
            </a:extLst>
          </p:cNvPr>
          <p:cNvSpPr>
            <a:spLocks noGrp="1"/>
          </p:cNvSpPr>
          <p:nvPr>
            <p:ph idx="1"/>
          </p:nvPr>
        </p:nvSpPr>
        <p:spPr/>
        <p:txBody>
          <a:bodyPr/>
          <a:lstStyle/>
          <a:p>
            <a:pPr marL="0" indent="0">
              <a:buNone/>
            </a:pPr>
            <a:r>
              <a:rPr lang="en-US" b="1" u="sng" dirty="0">
                <a:latin typeface="Amasis MT Pro" panose="02040504050005020304" pitchFamily="18" charset="0"/>
              </a:rPr>
              <a:t>Specific Offense Case Scenario: </a:t>
            </a:r>
          </a:p>
          <a:p>
            <a:pPr marL="0" indent="0">
              <a:buNone/>
            </a:pPr>
            <a:r>
              <a:rPr lang="en-US" dirty="0">
                <a:latin typeface="Amasis MT Pro" panose="02040504050005020304" pitchFamily="18" charset="0"/>
              </a:rPr>
              <a:t>Jamie and Alex, both sophomores, have been dating for a few months. They care about each other and enjoy spending time together. One day at school, Alex asks to take a photo of Jaime’s rearend. Jamie feels uncomfortable and says they aren’t sure they want a photo like that taken. Alex responds by saying, “If you really loved me, you’d want to do this.” Feeling pressured and not wanting to upset Alex, Jamie reluctantly agrees, even though they feel unsure and uncomfortable. Afterward, Jamie feels confused and upset about what happened. They confide in a friend, who suggests that what happened wasn’t right and that Jamie might consider talking to a school counselor or reporting it.</a:t>
            </a:r>
          </a:p>
        </p:txBody>
      </p:sp>
    </p:spTree>
    <p:extLst>
      <p:ext uri="{BB962C8B-B14F-4D97-AF65-F5344CB8AC3E}">
        <p14:creationId xmlns:p14="http://schemas.microsoft.com/office/powerpoint/2010/main" val="27373168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DB04A-0649-A848-BFB8-87DAC2D2CBCA}"/>
              </a:ext>
            </a:extLst>
          </p:cNvPr>
          <p:cNvSpPr>
            <a:spLocks noGrp="1"/>
          </p:cNvSpPr>
          <p:nvPr>
            <p:ph type="title"/>
          </p:nvPr>
        </p:nvSpPr>
        <p:spPr>
          <a:xfrm>
            <a:off x="898868" y="814191"/>
            <a:ext cx="8018272" cy="1007594"/>
          </a:xfrm>
          <a:solidFill>
            <a:schemeClr val="accent1"/>
          </a:solidFill>
          <a:effectLst>
            <a:glow rad="228600">
              <a:schemeClr val="accent2">
                <a:satMod val="175000"/>
                <a:alpha val="40000"/>
              </a:schemeClr>
            </a:glow>
          </a:effectLst>
        </p:spPr>
        <p:txBody>
          <a:bodyPr>
            <a:noAutofit/>
          </a:bodyPr>
          <a:lstStyle/>
          <a:p>
            <a:r>
              <a:rPr lang="en-US" sz="4000" dirty="0">
                <a:solidFill>
                  <a:schemeClr val="bg1"/>
                </a:solidFill>
                <a:latin typeface="Amasis MT Pro" panose="02040504050005020304" pitchFamily="18" charset="0"/>
              </a:rPr>
              <a:t>De MinimIs Harm (§106.31)</a:t>
            </a:r>
          </a:p>
        </p:txBody>
      </p:sp>
      <p:sp>
        <p:nvSpPr>
          <p:cNvPr id="3" name="Content Placeholder 2">
            <a:extLst>
              <a:ext uri="{FF2B5EF4-FFF2-40B4-BE49-F238E27FC236}">
                <a16:creationId xmlns:a16="http://schemas.microsoft.com/office/drawing/2014/main" id="{068B630E-32C7-B81A-131C-7C023C451A23}"/>
              </a:ext>
            </a:extLst>
          </p:cNvPr>
          <p:cNvSpPr>
            <a:spLocks noGrp="1"/>
          </p:cNvSpPr>
          <p:nvPr>
            <p:ph idx="1"/>
          </p:nvPr>
        </p:nvSpPr>
        <p:spPr>
          <a:xfrm>
            <a:off x="1024128" y="1682885"/>
            <a:ext cx="8018271" cy="4626475"/>
          </a:xfrm>
        </p:spPr>
        <p:txBody>
          <a:bodyPr>
            <a:normAutofit fontScale="92500" lnSpcReduction="20000"/>
          </a:bodyPr>
          <a:lstStyle/>
          <a:p>
            <a:pPr marL="0" indent="0">
              <a:buNone/>
            </a:pPr>
            <a:endParaRPr lang="en-US" sz="2800" dirty="0">
              <a:latin typeface="Amasis MT Pro" panose="02040504050005020304" pitchFamily="18" charset="0"/>
            </a:endParaRPr>
          </a:p>
          <a:p>
            <a:pPr marL="0" indent="0">
              <a:buNone/>
            </a:pPr>
            <a:r>
              <a:rPr lang="en-US" sz="2800" dirty="0">
                <a:latin typeface="Amasis MT Pro" panose="02040504050005020304" pitchFamily="18" charset="0"/>
              </a:rPr>
              <a:t>In certain situations where Title IX allows for different treatment or separation based on sex, schools and districts must ensure that such treatment does not cause more than “</a:t>
            </a:r>
            <a:r>
              <a:rPr lang="en-US" sz="2800" i="1" dirty="0">
                <a:latin typeface="Amasis MT Pro" panose="02040504050005020304" pitchFamily="18" charset="0"/>
              </a:rPr>
              <a:t>de minimis</a:t>
            </a:r>
            <a:r>
              <a:rPr lang="en-US" sz="2800" dirty="0">
                <a:latin typeface="Amasis MT Pro" panose="02040504050005020304" pitchFamily="18" charset="0"/>
              </a:rPr>
              <a:t>” harm to the individual involved.</a:t>
            </a:r>
          </a:p>
          <a:p>
            <a:pPr marL="0" indent="0">
              <a:buNone/>
            </a:pPr>
            <a:endParaRPr lang="en-US" sz="2800" dirty="0">
              <a:latin typeface="Amasis MT Pro" panose="02040504050005020304" pitchFamily="18" charset="0"/>
            </a:endParaRPr>
          </a:p>
          <a:p>
            <a:pPr marL="128016" lvl="1" indent="0">
              <a:buNone/>
            </a:pPr>
            <a:r>
              <a:rPr lang="en-US" sz="2800" dirty="0">
                <a:latin typeface="Amasis MT Pro" panose="02040504050005020304" pitchFamily="18" charset="0"/>
              </a:rPr>
              <a:t>Adopting a policy or engaging in a practice that prevents a person from participating in an education program or activity consistent with the person's gender identity subjects a person to more than de minimis harm on the basis of sex, and therefore, generally violates Title IX’s nondiscrimination mandate.</a:t>
            </a:r>
          </a:p>
          <a:p>
            <a:pPr marL="128016" lvl="1" indent="0">
              <a:buNone/>
            </a:pPr>
            <a:endParaRPr lang="en-US" sz="2800" dirty="0">
              <a:latin typeface="Amasis MT Pro" panose="02040504050005020304" pitchFamily="18" charset="0"/>
            </a:endParaRPr>
          </a:p>
          <a:p>
            <a:pPr lvl="1"/>
            <a:r>
              <a:rPr lang="en-US" sz="2800" dirty="0">
                <a:latin typeface="Amasis MT Pro" panose="02040504050005020304" pitchFamily="18" charset="0"/>
              </a:rPr>
              <a:t>Exceptions exist for athletics </a:t>
            </a:r>
          </a:p>
          <a:p>
            <a:endParaRPr lang="en-US" dirty="0"/>
          </a:p>
        </p:txBody>
      </p:sp>
      <p:sp>
        <p:nvSpPr>
          <p:cNvPr id="8" name="Rectangle 7">
            <a:extLst>
              <a:ext uri="{FF2B5EF4-FFF2-40B4-BE49-F238E27FC236}">
                <a16:creationId xmlns:a16="http://schemas.microsoft.com/office/drawing/2014/main" id="{77D7B666-D5E6-48CE-B26A-FB5E5C34AF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325601"/>
            <a:ext cx="2286920" cy="390807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F6EE670A-A41A-44AD-BC1C-2090365EB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4394539"/>
            <a:ext cx="2286920" cy="2029724"/>
          </a:xfrm>
          <a:prstGeom prst="rect">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254368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3FB94-F251-B76D-0361-2E3F15B0AB0B}"/>
              </a:ext>
            </a:extLst>
          </p:cNvPr>
          <p:cNvSpPr>
            <a:spLocks noGrp="1"/>
          </p:cNvSpPr>
          <p:nvPr>
            <p:ph type="title"/>
          </p:nvPr>
        </p:nvSpPr>
        <p:spPr>
          <a:xfrm>
            <a:off x="886342" y="839244"/>
            <a:ext cx="9720072" cy="939452"/>
          </a:xfrm>
          <a:solidFill>
            <a:schemeClr val="accent1"/>
          </a:solidFill>
          <a:effectLst>
            <a:glow rad="228600">
              <a:schemeClr val="accent2">
                <a:satMod val="175000"/>
                <a:alpha val="40000"/>
              </a:schemeClr>
            </a:glow>
          </a:effectLst>
        </p:spPr>
        <p:txBody>
          <a:bodyPr>
            <a:noAutofit/>
          </a:bodyPr>
          <a:lstStyle/>
          <a:p>
            <a:r>
              <a:rPr lang="en-US" sz="4400" dirty="0">
                <a:solidFill>
                  <a:schemeClr val="bg1"/>
                </a:solidFill>
                <a:latin typeface="Amasis MT Pro" panose="02040504050005020304" pitchFamily="18" charset="0"/>
              </a:rPr>
              <a:t>Possible SUPPORTIVE MEASURES  </a:t>
            </a:r>
          </a:p>
        </p:txBody>
      </p:sp>
      <p:graphicFrame>
        <p:nvGraphicFramePr>
          <p:cNvPr id="5" name="Content Placeholder 2">
            <a:extLst>
              <a:ext uri="{FF2B5EF4-FFF2-40B4-BE49-F238E27FC236}">
                <a16:creationId xmlns:a16="http://schemas.microsoft.com/office/drawing/2014/main" id="{3D37EB3A-8B5E-1774-7DF1-47DB15759BD5}"/>
              </a:ext>
            </a:extLst>
          </p:cNvPr>
          <p:cNvGraphicFramePr>
            <a:graphicFrameLocks noGrp="1"/>
          </p:cNvGraphicFramePr>
          <p:nvPr>
            <p:ph idx="1"/>
            <p:extLst>
              <p:ext uri="{D42A27DB-BD31-4B8C-83A1-F6EECF244321}">
                <p14:modId xmlns:p14="http://schemas.microsoft.com/office/powerpoint/2010/main" val="2147861407"/>
              </p:ext>
            </p:extLst>
          </p:nvPr>
        </p:nvGraphicFramePr>
        <p:xfrm>
          <a:off x="471322" y="2250059"/>
          <a:ext cx="11328196"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393133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ABE753E-4156-4486-B269-C34C2220E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B9BFE9F-67FE-4BBC-BFED-6AA4C51D00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3801" y="0"/>
            <a:ext cx="46481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3D4DB3-BD99-B5D3-8156-41F84F6617CB}"/>
              </a:ext>
            </a:extLst>
          </p:cNvPr>
          <p:cNvSpPr>
            <a:spLocks noGrp="1"/>
          </p:cNvSpPr>
          <p:nvPr>
            <p:ph type="title"/>
          </p:nvPr>
        </p:nvSpPr>
        <p:spPr>
          <a:xfrm>
            <a:off x="7812158" y="643467"/>
            <a:ext cx="4283764" cy="5571066"/>
          </a:xfrm>
        </p:spPr>
        <p:txBody>
          <a:bodyPr>
            <a:normAutofit/>
          </a:bodyPr>
          <a:lstStyle/>
          <a:p>
            <a:r>
              <a:rPr lang="en-US" sz="4300" dirty="0">
                <a:solidFill>
                  <a:srgbClr val="FFFFFF"/>
                </a:solidFill>
                <a:latin typeface="Amasis MT Pro" panose="02040504050005020304" pitchFamily="18" charset="0"/>
              </a:rPr>
              <a:t>ALL EMPLOYEEs must provide Title IX info when…</a:t>
            </a:r>
          </a:p>
        </p:txBody>
      </p:sp>
      <p:graphicFrame>
        <p:nvGraphicFramePr>
          <p:cNvPr id="5" name="Content Placeholder 2">
            <a:extLst>
              <a:ext uri="{FF2B5EF4-FFF2-40B4-BE49-F238E27FC236}">
                <a16:creationId xmlns:a16="http://schemas.microsoft.com/office/drawing/2014/main" id="{FCCF9574-2536-890E-BD16-B4E041E99360}"/>
              </a:ext>
            </a:extLst>
          </p:cNvPr>
          <p:cNvGraphicFramePr>
            <a:graphicFrameLocks noGrp="1"/>
          </p:cNvGraphicFramePr>
          <p:nvPr>
            <p:ph idx="1"/>
            <p:extLst>
              <p:ext uri="{D42A27DB-BD31-4B8C-83A1-F6EECF244321}">
                <p14:modId xmlns:p14="http://schemas.microsoft.com/office/powerpoint/2010/main" val="2201990913"/>
              </p:ext>
            </p:extLst>
          </p:nvPr>
        </p:nvGraphicFramePr>
        <p:xfrm>
          <a:off x="387626" y="566531"/>
          <a:ext cx="6689035" cy="58939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654915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7422F06-6017-4361-8872-E0E2CEB20B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81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1B4A907-F665-4331-4557-4D7B1ADFA5C8}"/>
              </a:ext>
            </a:extLst>
          </p:cNvPr>
          <p:cNvSpPr>
            <a:spLocks noGrp="1"/>
          </p:cNvSpPr>
          <p:nvPr>
            <p:ph type="title"/>
          </p:nvPr>
        </p:nvSpPr>
        <p:spPr>
          <a:xfrm>
            <a:off x="313151" y="643467"/>
            <a:ext cx="4335047" cy="5571066"/>
          </a:xfrm>
        </p:spPr>
        <p:txBody>
          <a:bodyPr>
            <a:normAutofit/>
          </a:bodyPr>
          <a:lstStyle/>
          <a:p>
            <a:r>
              <a:rPr lang="en-US" dirty="0">
                <a:solidFill>
                  <a:srgbClr val="FFFFFF"/>
                </a:solidFill>
                <a:latin typeface="Amasis MT Pro" panose="02040504050005020304" pitchFamily="18" charset="0"/>
              </a:rPr>
              <a:t>§106.2 pregnancy and related conditions</a:t>
            </a:r>
          </a:p>
        </p:txBody>
      </p:sp>
      <p:graphicFrame>
        <p:nvGraphicFramePr>
          <p:cNvPr id="16" name="Content Placeholder 2">
            <a:extLst>
              <a:ext uri="{FF2B5EF4-FFF2-40B4-BE49-F238E27FC236}">
                <a16:creationId xmlns:a16="http://schemas.microsoft.com/office/drawing/2014/main" id="{792AD8F4-2C77-EBA2-C2DD-93EB8A1E3E46}"/>
              </a:ext>
            </a:extLst>
          </p:cNvPr>
          <p:cNvGraphicFramePr>
            <a:graphicFrameLocks noGrp="1"/>
          </p:cNvGraphicFramePr>
          <p:nvPr>
            <p:ph idx="1"/>
            <p:extLst>
              <p:ext uri="{D42A27DB-BD31-4B8C-83A1-F6EECF244321}">
                <p14:modId xmlns:p14="http://schemas.microsoft.com/office/powerpoint/2010/main" val="3690942315"/>
              </p:ext>
            </p:extLst>
          </p:nvPr>
        </p:nvGraphicFramePr>
        <p:xfrm>
          <a:off x="5603875" y="954088"/>
          <a:ext cx="5641975" cy="49212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964398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D6F0B-F127-FCE2-E528-27E5EA2D9785}"/>
              </a:ext>
            </a:extLst>
          </p:cNvPr>
          <p:cNvSpPr>
            <a:spLocks noGrp="1"/>
          </p:cNvSpPr>
          <p:nvPr>
            <p:ph type="title"/>
          </p:nvPr>
        </p:nvSpPr>
        <p:spPr>
          <a:xfrm>
            <a:off x="886151" y="814191"/>
            <a:ext cx="9720072" cy="970015"/>
          </a:xfrm>
          <a:solidFill>
            <a:schemeClr val="accent1"/>
          </a:solidFill>
          <a:effectLst>
            <a:glow rad="228600">
              <a:schemeClr val="accent2">
                <a:satMod val="175000"/>
                <a:alpha val="40000"/>
              </a:schemeClr>
            </a:glow>
          </a:effectLst>
        </p:spPr>
        <p:txBody>
          <a:bodyPr>
            <a:noAutofit/>
          </a:bodyPr>
          <a:lstStyle/>
          <a:p>
            <a:r>
              <a:rPr lang="en-US" sz="3600" dirty="0">
                <a:solidFill>
                  <a:schemeClr val="bg1"/>
                </a:solidFill>
                <a:latin typeface="Amasis MT Pro" panose="02040504050005020304" pitchFamily="18" charset="0"/>
              </a:rPr>
              <a:t>PERSONALLY IDENTIFIABLE INFORMATION </a:t>
            </a:r>
          </a:p>
        </p:txBody>
      </p:sp>
      <p:graphicFrame>
        <p:nvGraphicFramePr>
          <p:cNvPr id="5" name="Content Placeholder 2">
            <a:extLst>
              <a:ext uri="{FF2B5EF4-FFF2-40B4-BE49-F238E27FC236}">
                <a16:creationId xmlns:a16="http://schemas.microsoft.com/office/drawing/2014/main" id="{511C328B-4147-7670-A6F5-C35C55587E71}"/>
              </a:ext>
            </a:extLst>
          </p:cNvPr>
          <p:cNvGraphicFramePr>
            <a:graphicFrameLocks noGrp="1"/>
          </p:cNvGraphicFramePr>
          <p:nvPr>
            <p:ph idx="1"/>
            <p:extLst>
              <p:ext uri="{D42A27DB-BD31-4B8C-83A1-F6EECF244321}">
                <p14:modId xmlns:p14="http://schemas.microsoft.com/office/powerpoint/2010/main" val="2805634683"/>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968753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0E40A-24AB-9463-5FBD-A44B546823A7}"/>
              </a:ext>
            </a:extLst>
          </p:cNvPr>
          <p:cNvSpPr>
            <a:spLocks noGrp="1"/>
          </p:cNvSpPr>
          <p:nvPr>
            <p:ph type="title"/>
          </p:nvPr>
        </p:nvSpPr>
        <p:spPr>
          <a:xfrm>
            <a:off x="873816" y="811160"/>
            <a:ext cx="9720072" cy="970016"/>
          </a:xfrm>
          <a:solidFill>
            <a:schemeClr val="accent1"/>
          </a:solidFill>
          <a:effectLst>
            <a:glow rad="228600">
              <a:schemeClr val="accent2">
                <a:satMod val="175000"/>
                <a:alpha val="40000"/>
              </a:schemeClr>
            </a:glow>
          </a:effectLst>
        </p:spPr>
        <p:txBody>
          <a:bodyPr>
            <a:noAutofit/>
          </a:bodyPr>
          <a:lstStyle/>
          <a:p>
            <a:r>
              <a:rPr lang="en-US" sz="4000" dirty="0">
                <a:solidFill>
                  <a:schemeClr val="bg1"/>
                </a:solidFill>
                <a:latin typeface="Amasis MT Pro" panose="02040504050005020304" pitchFamily="18" charset="0"/>
              </a:rPr>
              <a:t>CONFIDENTIAL EMPLOYEE (§106.44) </a:t>
            </a:r>
          </a:p>
        </p:txBody>
      </p:sp>
      <p:graphicFrame>
        <p:nvGraphicFramePr>
          <p:cNvPr id="5" name="Content Placeholder 2">
            <a:extLst>
              <a:ext uri="{FF2B5EF4-FFF2-40B4-BE49-F238E27FC236}">
                <a16:creationId xmlns:a16="http://schemas.microsoft.com/office/drawing/2014/main" id="{0A58A290-0AB2-B882-82FC-27597B9052AE}"/>
              </a:ext>
            </a:extLst>
          </p:cNvPr>
          <p:cNvGraphicFramePr>
            <a:graphicFrameLocks noGrp="1"/>
          </p:cNvGraphicFramePr>
          <p:nvPr>
            <p:ph idx="1"/>
            <p:extLst>
              <p:ext uri="{D42A27DB-BD31-4B8C-83A1-F6EECF244321}">
                <p14:modId xmlns:p14="http://schemas.microsoft.com/office/powerpoint/2010/main" val="3922684305"/>
              </p:ext>
            </p:extLst>
          </p:nvPr>
        </p:nvGraphicFramePr>
        <p:xfrm>
          <a:off x="1023937" y="1781176"/>
          <a:ext cx="10434637" cy="45275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579295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243A0-64C9-ECFC-C7D5-09E337D14407}"/>
              </a:ext>
            </a:extLst>
          </p:cNvPr>
          <p:cNvSpPr>
            <a:spLocks noGrp="1"/>
          </p:cNvSpPr>
          <p:nvPr>
            <p:ph type="title"/>
          </p:nvPr>
        </p:nvSpPr>
        <p:spPr>
          <a:xfrm>
            <a:off x="898868" y="785632"/>
            <a:ext cx="8018272" cy="1018116"/>
          </a:xfrm>
          <a:solidFill>
            <a:schemeClr val="accent1"/>
          </a:solidFill>
          <a:effectLst>
            <a:glow rad="228600">
              <a:schemeClr val="accent2">
                <a:satMod val="175000"/>
                <a:alpha val="40000"/>
              </a:schemeClr>
            </a:glow>
          </a:effectLst>
        </p:spPr>
        <p:txBody>
          <a:bodyPr>
            <a:normAutofit/>
          </a:bodyPr>
          <a:lstStyle/>
          <a:p>
            <a:r>
              <a:rPr lang="en-US" dirty="0">
                <a:solidFill>
                  <a:schemeClr val="bg1"/>
                </a:solidFill>
                <a:latin typeface="Amasis MT Pro" panose="02040504050005020304" pitchFamily="18" charset="0"/>
              </a:rPr>
              <a:t>RETALIATION (§106.71)</a:t>
            </a:r>
          </a:p>
        </p:txBody>
      </p:sp>
      <p:sp>
        <p:nvSpPr>
          <p:cNvPr id="3" name="Content Placeholder 2">
            <a:extLst>
              <a:ext uri="{FF2B5EF4-FFF2-40B4-BE49-F238E27FC236}">
                <a16:creationId xmlns:a16="http://schemas.microsoft.com/office/drawing/2014/main" id="{C16833BD-E2AF-6FD4-9937-1192F26A8AA6}"/>
              </a:ext>
            </a:extLst>
          </p:cNvPr>
          <p:cNvSpPr>
            <a:spLocks noGrp="1"/>
          </p:cNvSpPr>
          <p:nvPr>
            <p:ph idx="1"/>
          </p:nvPr>
        </p:nvSpPr>
        <p:spPr>
          <a:xfrm>
            <a:off x="586410" y="1923414"/>
            <a:ext cx="8455990" cy="4620515"/>
          </a:xfrm>
        </p:spPr>
        <p:txBody>
          <a:bodyPr>
            <a:normAutofit fontScale="85000" lnSpcReduction="20000"/>
          </a:bodyPr>
          <a:lstStyle/>
          <a:p>
            <a:pPr>
              <a:buFont typeface="Arial" panose="020B0604020202020204" pitchFamily="34" charset="0"/>
              <a:buChar char="•"/>
            </a:pPr>
            <a:r>
              <a:rPr lang="en-US" sz="2400" dirty="0">
                <a:latin typeface="Amasis MT Pro" panose="02040504050005020304" pitchFamily="18" charset="0"/>
              </a:rPr>
              <a:t> Intimidation,</a:t>
            </a:r>
          </a:p>
          <a:p>
            <a:pPr>
              <a:buFont typeface="Arial" panose="020B0604020202020204" pitchFamily="34" charset="0"/>
              <a:buChar char="•"/>
            </a:pPr>
            <a:r>
              <a:rPr lang="en-US" sz="2400" dirty="0">
                <a:latin typeface="Amasis MT Pro" panose="02040504050005020304" pitchFamily="18" charset="0"/>
              </a:rPr>
              <a:t> Threats, or</a:t>
            </a:r>
          </a:p>
          <a:p>
            <a:pPr>
              <a:buFont typeface="Arial" panose="020B0604020202020204" pitchFamily="34" charset="0"/>
              <a:buChar char="•"/>
            </a:pPr>
            <a:r>
              <a:rPr lang="en-US" sz="2400" dirty="0">
                <a:latin typeface="Amasis MT Pro" panose="02040504050005020304" pitchFamily="18" charset="0"/>
              </a:rPr>
              <a:t> Coercion, or</a:t>
            </a:r>
          </a:p>
          <a:p>
            <a:pPr>
              <a:buFont typeface="Arial" panose="020B0604020202020204" pitchFamily="34" charset="0"/>
              <a:buChar char="•"/>
            </a:pPr>
            <a:r>
              <a:rPr lang="en-US" sz="2400" dirty="0">
                <a:latin typeface="Amasis MT Pro" panose="02040504050005020304" pitchFamily="18" charset="0"/>
              </a:rPr>
              <a:t> Discrimination</a:t>
            </a:r>
          </a:p>
          <a:p>
            <a:pPr marL="0" indent="0">
              <a:buNone/>
            </a:pPr>
            <a:r>
              <a:rPr lang="en-US" sz="2400" dirty="0">
                <a:latin typeface="Amasis MT Pro" panose="02040504050005020304" pitchFamily="18" charset="0"/>
              </a:rPr>
              <a:t>      by LEA, student, or employee</a:t>
            </a:r>
          </a:p>
          <a:p>
            <a:endParaRPr lang="en-US" sz="2400" dirty="0">
              <a:latin typeface="Amasis MT Pro" panose="02040504050005020304" pitchFamily="18" charset="0"/>
            </a:endParaRPr>
          </a:p>
          <a:p>
            <a:pPr>
              <a:buFont typeface="Arial" panose="020B0604020202020204" pitchFamily="34" charset="0"/>
              <a:buChar char="•"/>
            </a:pPr>
            <a:r>
              <a:rPr lang="en-US" sz="2400" dirty="0">
                <a:latin typeface="Amasis MT Pro" panose="02040504050005020304" pitchFamily="18" charset="0"/>
              </a:rPr>
              <a:t> When the LEA has information that conduct may reasonably constitute retaliation, the LEA must comply with the Title IX resolution process </a:t>
            </a:r>
          </a:p>
          <a:p>
            <a:pPr>
              <a:buFont typeface="Arial" panose="020B0604020202020204" pitchFamily="34" charset="0"/>
              <a:buChar char="•"/>
            </a:pPr>
            <a:r>
              <a:rPr lang="en-US" sz="2400" dirty="0">
                <a:latin typeface="Amasis MT Pro" panose="02040504050005020304" pitchFamily="18" charset="0"/>
              </a:rPr>
              <a:t>  Note: a complaint of sex discrimination and retaliation may be consolidated</a:t>
            </a:r>
          </a:p>
          <a:p>
            <a:pPr>
              <a:buFont typeface="Arial" panose="020B0604020202020204" pitchFamily="34" charset="0"/>
              <a:buChar char="•"/>
            </a:pPr>
            <a:r>
              <a:rPr lang="en-US" sz="2400" dirty="0">
                <a:latin typeface="Amasis MT Pro" panose="02040504050005020304" pitchFamily="18" charset="0"/>
              </a:rPr>
              <a:t> Note: The 2024 regulations do not include the “free speech” provision found in the 2020 regulations. This removal suggests that LEAs must address any retaliatory conduct, even if the individual claims that conduct is protected by the First Amendment </a:t>
            </a:r>
          </a:p>
          <a:p>
            <a:endParaRPr lang="en-US" sz="1500" dirty="0"/>
          </a:p>
        </p:txBody>
      </p:sp>
      <p:sp>
        <p:nvSpPr>
          <p:cNvPr id="8" name="Rectangle 7">
            <a:extLst>
              <a:ext uri="{FF2B5EF4-FFF2-40B4-BE49-F238E27FC236}">
                <a16:creationId xmlns:a16="http://schemas.microsoft.com/office/drawing/2014/main" id="{77D7B666-D5E6-48CE-B26A-FB5E5C34AF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325601"/>
            <a:ext cx="2286920" cy="390807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6EE670A-A41A-44AD-BC1C-2090365EB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4394539"/>
            <a:ext cx="2286920" cy="2029724"/>
          </a:xfrm>
          <a:prstGeom prst="rect">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33648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CEDC035-3615-8112-0AAE-E4229C509C43}"/>
              </a:ext>
            </a:extLst>
          </p:cNvPr>
          <p:cNvSpPr>
            <a:spLocks noGrp="1"/>
          </p:cNvSpPr>
          <p:nvPr>
            <p:ph type="title"/>
          </p:nvPr>
        </p:nvSpPr>
        <p:spPr>
          <a:xfrm>
            <a:off x="5849655" y="2926049"/>
            <a:ext cx="5457369" cy="1297115"/>
          </a:xfrm>
        </p:spPr>
        <p:txBody>
          <a:bodyPr vert="horz" lIns="91440" tIns="45720" rIns="91440" bIns="45720" rtlCol="0" anchor="t">
            <a:normAutofit/>
          </a:bodyPr>
          <a:lstStyle/>
          <a:p>
            <a:r>
              <a:rPr lang="en-US" sz="6600" kern="1200" dirty="0">
                <a:solidFill>
                  <a:schemeClr val="tx2"/>
                </a:solidFill>
                <a:latin typeface="Amasis MT Pro" panose="02040504050005020304" pitchFamily="18" charset="0"/>
              </a:rPr>
              <a:t>Questions?</a:t>
            </a:r>
          </a:p>
        </p:txBody>
      </p:sp>
      <p:pic>
        <p:nvPicPr>
          <p:cNvPr id="8" name="Graphic 7" descr="Questions">
            <a:extLst>
              <a:ext uri="{FF2B5EF4-FFF2-40B4-BE49-F238E27FC236}">
                <a16:creationId xmlns:a16="http://schemas.microsoft.com/office/drawing/2014/main" id="{D1E0A6BA-A798-BF7B-544F-D278C8FC224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spTree>
    <p:extLst>
      <p:ext uri="{BB962C8B-B14F-4D97-AF65-F5344CB8AC3E}">
        <p14:creationId xmlns:p14="http://schemas.microsoft.com/office/powerpoint/2010/main" val="2729172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childTnLst>
                                </p:cTn>
                              </p:par>
                              <p:par>
                                <p:cTn id="8" presetID="10" presetClass="entr" presetSubtype="0" fill="hold" nodeType="withEffect">
                                  <p:stCondLst>
                                    <p:cond delay="500"/>
                                  </p:stCondLst>
                                  <p:iterate>
                                    <p:tmPct val="10000"/>
                                  </p:iterate>
                                  <p:childTnLst>
                                    <p:set>
                                      <p:cBhvr>
                                        <p:cTn id="9" dur="1" fill="hold">
                                          <p:stCondLst>
                                            <p:cond delay="0"/>
                                          </p:stCondLst>
                                        </p:cTn>
                                        <p:tgtEl>
                                          <p:spTgt spid="8"/>
                                        </p:tgtEl>
                                        <p:attrNameLst>
                                          <p:attrName>style.visibility</p:attrName>
                                        </p:attrNameLst>
                                      </p:cBhvr>
                                      <p:to>
                                        <p:strVal val="visible"/>
                                      </p:to>
                                    </p:set>
                                    <p:animEffect transition="in" filter="fade">
                                      <p:cBhvr>
                                        <p:cTn id="10" dur="7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178</TotalTime>
  <Words>4303</Words>
  <Application>Microsoft Office PowerPoint</Application>
  <PresentationFormat>Widescreen</PresentationFormat>
  <Paragraphs>319</Paragraphs>
  <Slides>35</Slides>
  <Notes>35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35</vt:i4>
      </vt:variant>
    </vt:vector>
  </HeadingPairs>
  <TitlesOfParts>
    <vt:vector size="44" baseType="lpstr">
      <vt:lpstr>Amasis MT Pro</vt:lpstr>
      <vt:lpstr>Arial</vt:lpstr>
      <vt:lpstr>Calibri</vt:lpstr>
      <vt:lpstr>Times New Roman</vt:lpstr>
      <vt:lpstr>Trebuchet MS</vt:lpstr>
      <vt:lpstr>Tw Cen MT</vt:lpstr>
      <vt:lpstr>Tw Cen MT Condensed</vt:lpstr>
      <vt:lpstr>Wingdings 3</vt:lpstr>
      <vt:lpstr>Integral</vt:lpstr>
      <vt:lpstr>TITLE IX COMPLIANCE</vt:lpstr>
      <vt:lpstr>AGENDA</vt:lpstr>
      <vt:lpstr>OVERVIEW OF TITLE IX REGULATIONS </vt:lpstr>
      <vt:lpstr>OVERVIEW OF TITLE IX REGULATIONS</vt:lpstr>
      <vt:lpstr>OVERVIEW OF TITLE IX REGULATIONS </vt:lpstr>
      <vt:lpstr>OVERVIEW OF TITLE IX REGULATIONS</vt:lpstr>
      <vt:lpstr>OVERVIEW OF TITLE IX REGULATIONS</vt:lpstr>
      <vt:lpstr>Who is your Title IX team?</vt:lpstr>
      <vt:lpstr>THE TITLE IX COORDINATOR</vt:lpstr>
      <vt:lpstr>TITLE IX GRIEVANCE RESOLUTION PROCESS</vt:lpstr>
      <vt:lpstr>TITLE IX OBLIGATIONS FOR SCHOOLS/LEAS (§ 106.8)</vt:lpstr>
      <vt:lpstr>§106.2 NOTABLE DEFINITIONS</vt:lpstr>
      <vt:lpstr>TRAINING</vt:lpstr>
      <vt:lpstr>TRAINING (106.8d)</vt:lpstr>
      <vt:lpstr>TRAINING</vt:lpstr>
      <vt:lpstr>All employees are obligated to report conduct  that may constitute sex discrimination (§106.44)</vt:lpstr>
      <vt:lpstr>SCOPE OF TITLE IX (§106.10)</vt:lpstr>
      <vt:lpstr>SCOPE OF CONDUCT THAT CONSTITUTES SEX DISCRIMINATION (§106.11)</vt:lpstr>
      <vt:lpstr>PowerPoint Presentation</vt:lpstr>
      <vt:lpstr>§106.2 sex-based harassment (formerly sexual harassment)</vt:lpstr>
      <vt:lpstr>TYPES OF SEX-based HARASSMENT</vt:lpstr>
      <vt:lpstr>TYPES OF SEX-based HARASSMENT</vt:lpstr>
      <vt:lpstr>TYPES OF SEX-based HARASSMENT</vt:lpstr>
      <vt:lpstr>TYPES OF SEX-based HARASSMENT</vt:lpstr>
      <vt:lpstr>TYPES OF SEX-based HARASSMENT</vt:lpstr>
      <vt:lpstr>TYPES OF SEX-based HARASSMENT</vt:lpstr>
      <vt:lpstr>TYPES OF SEX-based HARASSMENT</vt:lpstr>
      <vt:lpstr>De MinimIs Harm (§106.31)</vt:lpstr>
      <vt:lpstr>Possible SUPPORTIVE MEASURES  </vt:lpstr>
      <vt:lpstr>ALL EMPLOYEEs must provide Title IX info when…</vt:lpstr>
      <vt:lpstr>§106.2 pregnancy and related conditions</vt:lpstr>
      <vt:lpstr>PERSONALLY IDENTIFIABLE INFORMATION </vt:lpstr>
      <vt:lpstr>CONFIDENTIAL EMPLOYEE (§106.44) </vt:lpstr>
      <vt:lpstr>RETALIATION (§106.71)</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IX COMPLIANCE</dc:title>
  <dc:creator>Raj Deol</dc:creator>
  <cp:lastModifiedBy>Gina Beltramo</cp:lastModifiedBy>
  <cp:revision>14</cp:revision>
  <cp:lastPrinted>2024-08-27T23:36:09Z</cp:lastPrinted>
  <dcterms:created xsi:type="dcterms:W3CDTF">2024-08-19T17:50:15Z</dcterms:created>
  <dcterms:modified xsi:type="dcterms:W3CDTF">2024-08-28T15:45:06Z</dcterms:modified>
</cp:coreProperties>
</file>