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64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93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arents.c1.genesisedu.net/palpkschools" TargetMode="External"/><Relationship Id="rId2" Type="http://schemas.openxmlformats.org/officeDocument/2006/relationships/hyperlink" Target="https://students.c1.genesisedu.net/palpkschool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143998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9144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40040" y="-1133192"/>
            <a:ext cx="6858001" cy="9124385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1072" y="0"/>
            <a:ext cx="4572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3"/>
            <a:ext cx="9137153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784" y="4049"/>
            <a:ext cx="7662432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019" y="1030406"/>
            <a:ext cx="6110785" cy="3081242"/>
          </a:xfrm>
        </p:spPr>
        <p:txBody>
          <a:bodyPr anchor="ctr">
            <a:normAutofit/>
          </a:bodyPr>
          <a:lstStyle/>
          <a:p>
            <a:pPr>
              <a:defRPr sz="4000" b="1">
                <a:solidFill>
                  <a:srgbClr val="003366"/>
                </a:solidFill>
              </a:defRPr>
            </a:pPr>
            <a:r>
              <a:rPr lang="en-US" sz="4200">
                <a:solidFill>
                  <a:srgbClr val="FFFFFF"/>
                </a:solidFill>
              </a:rPr>
              <a:t>Palisades Park Jr/Sr High School</a:t>
            </a:r>
          </a:p>
          <a:p>
            <a:pPr>
              <a:defRPr sz="4000" b="1">
                <a:solidFill>
                  <a:srgbClr val="003366"/>
                </a:solidFill>
              </a:defRPr>
            </a:pPr>
            <a:r>
              <a:rPr lang="en-US" sz="4200">
                <a:solidFill>
                  <a:srgbClr val="FFFFFF"/>
                </a:solidFill>
              </a:rPr>
              <a:t>Technology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957" y="5171093"/>
            <a:ext cx="6808971" cy="860620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2400">
                <a:solidFill>
                  <a:srgbClr val="FFFFFF"/>
                </a:solidFill>
              </a:rPr>
              <a:t>Updated: 07/09/2025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200">
                <a:solidFill>
                  <a:srgbClr val="FFFFFF"/>
                </a:solidFill>
              </a:rPr>
              <a:t>Learning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💻 Every student gets a Chromebook!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🔋 Bring it to school fully charged each day.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🎒 Take care of your device . You’re responsible for any damage.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🆘 If there’s a problem, visit the Technology Office.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9B51E-30D9-121F-40BA-A7448990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500">
                <a:solidFill>
                  <a:srgbClr val="FFFFFF"/>
                </a:solidFill>
              </a:rPr>
              <a:t>Upcoming 7th Graders &amp; New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458BB-5D3E-5BEC-8603-A2FA14E08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📦 Chromebooks will be handed out during the first or second week of school.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⏳ If you join later in the year, your Chromebook will be ready on your first day.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😊 We’ll make sure you’re set up and ready to go!</a:t>
            </a:r>
          </a:p>
        </p:txBody>
      </p:sp>
    </p:spTree>
    <p:extLst>
      <p:ext uri="{BB962C8B-B14F-4D97-AF65-F5344CB8AC3E}">
        <p14:creationId xmlns:p14="http://schemas.microsoft.com/office/powerpoint/2010/main" val="3356644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500">
                <a:solidFill>
                  <a:srgbClr val="FFFFFF"/>
                </a:solidFill>
              </a:rPr>
              <a:t>Student Email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📧 Format: first initial + last name + last 2 digits of grad year @palpkschools.org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Example: jdoe26@palpkschools.org (John Doe, Class of 2026)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📧 If there’s a duplicate, we use the first two letters of the first name.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🔑 Passwords are provided by the district and can be reset in Google if needed.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📬 Check your email daily for school news and teacher updates!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6E6BF8-2E55-5405-1848-1EAF95D63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500">
                <a:solidFill>
                  <a:srgbClr val="FFFFFF"/>
                </a:solidFill>
              </a:rPr>
              <a:t>Email Updates This Summer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04E2D-DE8B-A9DD-123B-B0293D28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🔄 We’ll update email addresses that don’t match our new format as students move from 6th to 7th grade.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📢 You’ll get an email when the change is complete.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👍 Don’t worry! Your  files, emails, and password won’t change!</a:t>
            </a:r>
          </a:p>
        </p:txBody>
      </p:sp>
    </p:spTree>
    <p:extLst>
      <p:ext uri="{BB962C8B-B14F-4D97-AF65-F5344CB8AC3E}">
        <p14:creationId xmlns:p14="http://schemas.microsoft.com/office/powerpoint/2010/main" val="816588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500">
                <a:solidFill>
                  <a:srgbClr val="FFFFFF"/>
                </a:solidFill>
              </a:rPr>
              <a:t>Genesis Student Portal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📊 Check grades, attendance, and schedules anytime.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📝 Complete school forms and keep contact info current.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📅 Log in regularly to stay up to date on assignments and progress.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🌐 Visit: </a:t>
            </a:r>
            <a:r>
              <a:rPr lang="en-US" sz="1700">
                <a:hlinkClick r:id="rId2"/>
              </a:rPr>
              <a:t>https://students.c1.genesisedu.net/palpkschools</a:t>
            </a:r>
            <a:endParaRPr lang="en-US" sz="1700"/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Parent Portal: </a:t>
            </a:r>
            <a:r>
              <a:rPr lang="en-US" sz="1700">
                <a:hlinkClick r:id="rId3"/>
              </a:rPr>
              <a:t>https://parents.c1.genesisedu.net/palpkschools</a:t>
            </a:r>
            <a:endParaRPr lang="en-US" sz="17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500">
                <a:solidFill>
                  <a:srgbClr val="FFFFFF"/>
                </a:solidFill>
              </a:rPr>
              <a:t>Google Classroom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📚 Teachers post assignments, materials, and announcements here.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✅ Submit work, take quizzes, and join class discussions.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🔑 Log in with your school email and password.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📬 Don’t miss updates—check notifications daily.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500">
                <a:solidFill>
                  <a:srgbClr val="FFFFFF"/>
                </a:solidFill>
              </a:rPr>
              <a:t>ClassLink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🔗 One login for all your apps and resources!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🎯 Access IXL, Amplify, Renaissance, and more.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🖱️ Go to https://launchpad.classlink.com/palpkschools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👆 Log in with your school Google account.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💡 Pro Tip: Bookmark ClassLink for easy access.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200">
                <a:solidFill>
                  <a:srgbClr val="FFFFFF"/>
                </a:solidFill>
              </a:rPr>
              <a:t>GoGuardian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🖥️ Helps teachers keep students on task in class.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🚨 Alerts staff about inappropriate or unsafe activity.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📌 Remember: Chromebook use is monitored during school hours.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>
              <a:defRPr sz="4000" b="1">
                <a:solidFill>
                  <a:srgbClr val="003366"/>
                </a:solidFill>
              </a:defRPr>
            </a:pPr>
            <a:r>
              <a:rPr lang="en-US" sz="3500">
                <a:solidFill>
                  <a:srgbClr val="FFFFFF"/>
                </a:solidFill>
              </a:rPr>
              <a:t>Technology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💾 Save your work to Google Drive—it’s your best backup!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🔋 Charge your Chromebook every night so it’s ready for school.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🔒 Keep your passwords private—never share them.</a:t>
            </a:r>
          </a:p>
          <a:p>
            <a:pPr>
              <a:defRPr sz="2400">
                <a:solidFill>
                  <a:srgbClr val="000000"/>
                </a:solidFill>
              </a:defRPr>
            </a:pPr>
            <a:r>
              <a:rPr lang="en-US" sz="1700"/>
              <a:t>🆘 Need help? Stop by the Technology Office or email technology@palpkschools.org.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484</Words>
  <Application>Microsoft Office PowerPoint</Application>
  <PresentationFormat>On-screen Show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Palisades Park Jr/Sr High School Technology Guide</vt:lpstr>
      <vt:lpstr>Learning Expectations</vt:lpstr>
      <vt:lpstr>Upcoming 7th Graders &amp; New Students</vt:lpstr>
      <vt:lpstr>Student Email</vt:lpstr>
      <vt:lpstr>Email Updates This Summer</vt:lpstr>
      <vt:lpstr>Genesis Student Portal</vt:lpstr>
      <vt:lpstr>Google Classroom</vt:lpstr>
      <vt:lpstr>ClassLink</vt:lpstr>
      <vt:lpstr>GoGuardian</vt:lpstr>
      <vt:lpstr>Technology Tips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Christian Guerrero</cp:lastModifiedBy>
  <cp:revision>3</cp:revision>
  <dcterms:created xsi:type="dcterms:W3CDTF">2013-01-27T09:14:16Z</dcterms:created>
  <dcterms:modified xsi:type="dcterms:W3CDTF">2025-07-09T12:42:18Z</dcterms:modified>
  <cp:category/>
</cp:coreProperties>
</file>