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48" r:id="rId2"/>
  </p:sldMasterIdLst>
  <p:notesMasterIdLst>
    <p:notesMasterId r:id="rId16"/>
  </p:notesMasterIdLst>
  <p:handoutMasterIdLst>
    <p:handoutMasterId r:id="rId17"/>
  </p:handoutMasterIdLst>
  <p:sldIdLst>
    <p:sldId id="292" r:id="rId3"/>
    <p:sldId id="294" r:id="rId4"/>
    <p:sldId id="296" r:id="rId5"/>
    <p:sldId id="295" r:id="rId6"/>
    <p:sldId id="299" r:id="rId7"/>
    <p:sldId id="300" r:id="rId8"/>
    <p:sldId id="304" r:id="rId9"/>
    <p:sldId id="298" r:id="rId10"/>
    <p:sldId id="297" r:id="rId11"/>
    <p:sldId id="303" r:id="rId12"/>
    <p:sldId id="302" r:id="rId13"/>
    <p:sldId id="301" r:id="rId14"/>
    <p:sldId id="305" r:id="rId15"/>
  </p:sldIdLst>
  <p:sldSz cx="12188825" cy="6858000"/>
  <p:notesSz cx="7010400" cy="92964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5E69"/>
    <a:srgbClr val="809FAE"/>
    <a:srgbClr val="A1CEEC"/>
    <a:srgbClr val="A1C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5" autoAdjust="0"/>
    <p:restoredTop sz="75881" autoAdjust="0"/>
  </p:normalViewPr>
  <p:slideViewPr>
    <p:cSldViewPr showGuides="1">
      <p:cViewPr>
        <p:scale>
          <a:sx n="70" d="100"/>
          <a:sy n="70" d="100"/>
        </p:scale>
        <p:origin x="48" y="-240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9/11/2017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9/11/2017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2</a:t>
            </a:r>
            <a:r>
              <a:rPr lang="en-US" baseline="0" dirty="0" smtClean="0"/>
              <a:t> DLI programs together are not small: 140 K-4 at King; 80 K-2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07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Chinese DLI from MLK Jr (@24 students in grade 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985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proposal introduces boundary changes that would specifically help to balance the enrollment at MLK, Jr AND Irvington, noting their low enrollment above</a:t>
            </a:r>
          </a:p>
          <a:p>
            <a:endParaRPr lang="en-US" baseline="0" dirty="0" smtClean="0"/>
          </a:p>
          <a:p>
            <a:r>
              <a:rPr lang="en-US" baseline="0" dirty="0" smtClean="0"/>
              <a:t>1) Currently, Determining if a K5 school meets the right size in PPS is defined by the number “360”,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088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Sabin to MLK Jr: 19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Alameda to Sabin: 10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Increases King enrollment to 449 (178 are DLI students)…correct</a:t>
            </a:r>
            <a:r>
              <a:rPr lang="en-US" baseline="0" dirty="0" smtClean="0"/>
              <a:t> delta is 369 to 439</a:t>
            </a:r>
          </a:p>
          <a:p>
            <a:endParaRPr lang="en-US" baseline="0" dirty="0" smtClean="0"/>
          </a:p>
          <a:p>
            <a:r>
              <a:rPr lang="en-US" baseline="0" dirty="0" smtClean="0"/>
              <a:t>Part of the challenge is to determine where there are high-densities of students living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68622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Lee &amp; Scott are</a:t>
            </a:r>
            <a:r>
              <a:rPr lang="en-US" baseline="0" dirty="0" smtClean="0"/>
              <a:t> under-enrolled as K-8s and yet they face over-crowding as K-8s given the capacity of the facilities they are in.   So, the plan for Lee &amp; Scott needs to create large enough K5’s that would still fit in the building.  Scott has the co-located DLI program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0659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Alameda to Scott: 8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Alameda to Rose City Park: 3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Rose City Park to Scott: 7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255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Rose City Park to Lee: 15</a:t>
            </a: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 to Rose City Park: 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89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96B6-65E4-4C19-80D2-A22BAE39A1B2}" type="datetime1">
              <a:rPr lang="en-US" smtClean="0"/>
              <a:t>9/11/2017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2E469A-AE13-473D-A6F0-BD9CF9C0E580}" type="datetime1">
              <a:rPr lang="en-US" smtClean="0"/>
              <a:t>9/11/2017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921BE-BDBF-43B2-AE2B-3B2706E37289}" type="datetime1">
              <a:rPr lang="en-US" smtClean="0"/>
              <a:t>9/11/2017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77782-A69F-4F7C-B5BF-B582E8782435}" type="datetime1">
              <a:rPr lang="en-US" smtClean="0"/>
              <a:t>9/11/2017</a:t>
            </a:fld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3C704-640A-45A3-BD8C-E029F3F41545}" type="datetime1">
              <a:rPr lang="en-US" smtClean="0"/>
              <a:t>9/11/2017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BBF42-DC9A-4910-9102-A61DD5A4E628}" type="datetime1">
              <a:rPr lang="en-US" smtClean="0"/>
              <a:t>9/11/2017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08EB3-C89F-49FB-88BF-525A13B401A5}" type="datetime1">
              <a:rPr lang="en-US" smtClean="0"/>
              <a:t>9/11/2017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714811-3BA7-43D8-A53C-2DCD6832F863}" type="datetime1">
              <a:rPr lang="en-US" smtClean="0"/>
              <a:t>9/11/2017</a:t>
            </a:fld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75B030-7970-49DF-904A-4C7D500CCA2A}" type="datetime1">
              <a:rPr lang="en-US" smtClean="0"/>
              <a:t>9/11/2017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E4653-A1E5-41B3-8EEA-CEFBC9317962}" type="datetime1">
              <a:rPr lang="en-US" smtClean="0"/>
              <a:t>9/11/2017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7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54C6D-A10D-4102-B4B0-F04ACAF13E30}" type="datetime1">
              <a:rPr lang="en-US" smtClean="0"/>
              <a:t>9/11/2017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fld id="{2A013F82-EE5E-44EE-A61D-E31C6657F26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ps.net/middleschool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EC646F6E-1394-4778-A89B-C9CE40E4F2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bg1"/>
                </a:solidFill>
              </a:rPr>
              <a:t>Overview of Tubman &amp; Roseway Heights Feeder Pattern Proposal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xmlns="" id="{C5F87DBD-882B-4497-9EE2-DC585B04D5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PPS Board of directors</a:t>
            </a:r>
            <a:endParaRPr lang="en-US" dirty="0"/>
          </a:p>
          <a:p>
            <a:r>
              <a:rPr lang="en-US" dirty="0"/>
              <a:t>September 12, 2017</a:t>
            </a:r>
          </a:p>
        </p:txBody>
      </p:sp>
    </p:spTree>
    <p:extLst>
      <p:ext uri="{BB962C8B-B14F-4D97-AF65-F5344CB8AC3E}">
        <p14:creationId xmlns:p14="http://schemas.microsoft.com/office/powerpoint/2010/main" val="32711497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4AE922-2861-45AE-A573-4A6226D0B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Expected</a:t>
            </a:r>
            <a:r>
              <a:rPr lang="en-US" dirty="0" smtClean="0"/>
              <a:t> Outcomes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F0CD57-5EDC-4042-AE6C-E4FF3AE88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3" y="2057400"/>
            <a:ext cx="9134391" cy="3962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Immediately open access to Middle Schools for </a:t>
            </a:r>
            <a:r>
              <a:rPr lang="en-US" b="1" dirty="0" smtClean="0"/>
              <a:t>1200</a:t>
            </a:r>
            <a:r>
              <a:rPr lang="en-US" dirty="0" smtClean="0"/>
              <a:t> 6-8 grade students; and, an additional </a:t>
            </a:r>
            <a:r>
              <a:rPr lang="en-US" b="1" dirty="0" smtClean="0"/>
              <a:t>3400</a:t>
            </a:r>
            <a:r>
              <a:rPr lang="en-US" dirty="0" smtClean="0"/>
              <a:t> K-5 students in the 8 feeder schools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Provide access to a comprehensive Middle Years program that is integrated, challenging, and exploratory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Provide clear articulation to middle schools for 3 Dual Language Immersion Programs (Mandarin DLI at MLK, Jr; Spanish DLI at Scott; and Vietnamese at Rose City Park)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Provide a single high school feeder pattern for families in the new catchment areas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Relieve the facilities over-crowding that currently impacts Lee, Scott, and Beverly Cleary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Yields resulting K-5s with “balanced enrollment” in 7 of the 8 feeders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0B6F297-0E2C-4669-9A42-DCBA308BF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07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Overview- Harriet Tubman Middle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1915076"/>
            <a:ext cx="8952381" cy="44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996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boundary changes proposed?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i="1" dirty="0" smtClean="0"/>
              <a:t>To address under-enrollment of feeder schools that leave resulting K5 schools at-risk of not having equitable staffing and programming</a:t>
            </a:r>
          </a:p>
          <a:p>
            <a:pPr marL="457200" indent="-457200">
              <a:buFont typeface="+mj-lt"/>
              <a:buAutoNum type="arabicPeriod"/>
            </a:pPr>
            <a:r>
              <a:rPr lang="en-US" i="1" dirty="0" smtClean="0"/>
              <a:t>To balance and bolster enrollment at co-located DLI schools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3257952"/>
            <a:ext cx="8533333" cy="3219048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5941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Irvington / Beverly Cleary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98612" y="1752600"/>
            <a:ext cx="7772400" cy="429486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4145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2" y="381000"/>
            <a:ext cx="9144002" cy="1371600"/>
          </a:xfrm>
        </p:spPr>
        <p:txBody>
          <a:bodyPr/>
          <a:lstStyle/>
          <a:p>
            <a:r>
              <a:rPr lang="en-US" dirty="0" smtClean="0"/>
              <a:t>MLK, Jr. / Sabin / Alameda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13965" r="12401"/>
          <a:stretch/>
        </p:blipFill>
        <p:spPr>
          <a:xfrm rot="5400000">
            <a:off x="-380337" y="2807365"/>
            <a:ext cx="4419772" cy="304332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9284" t="5512"/>
          <a:stretch/>
        </p:blipFill>
        <p:spPr>
          <a:xfrm>
            <a:off x="3351213" y="1982756"/>
            <a:ext cx="5183935" cy="26126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51612" y="3834948"/>
            <a:ext cx="5269847" cy="2976266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H="1">
            <a:off x="2589212" y="3071728"/>
            <a:ext cx="1371600" cy="1890207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 flipV="1">
            <a:off x="7004139" y="3513647"/>
            <a:ext cx="385673" cy="1311902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8193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Change Implementation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Gradual Implementation of new Boundaries</a:t>
            </a:r>
          </a:p>
          <a:p>
            <a:pPr lvl="1"/>
            <a:r>
              <a:rPr lang="en-US" dirty="0" smtClean="0"/>
              <a:t>Change in MLK, Jr and Sabin boundary is currently proposed to begin with incoming Kindergarten students only in 2018-19</a:t>
            </a:r>
          </a:p>
          <a:p>
            <a:pPr lvl="1"/>
            <a:r>
              <a:rPr lang="en-US" dirty="0" smtClean="0"/>
              <a:t>Change </a:t>
            </a:r>
            <a:r>
              <a:rPr lang="en-US" dirty="0"/>
              <a:t>in </a:t>
            </a:r>
            <a:r>
              <a:rPr lang="en-US" dirty="0" smtClean="0"/>
              <a:t>Sabin and Alameda </a:t>
            </a:r>
            <a:r>
              <a:rPr lang="en-US" dirty="0"/>
              <a:t>boundary is currently proposed to begin with incoming Kindergarten students only in </a:t>
            </a:r>
            <a:r>
              <a:rPr lang="en-US" dirty="0" smtClean="0"/>
              <a:t>2018-19</a:t>
            </a:r>
          </a:p>
          <a:p>
            <a:pPr lvl="1"/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Immediate Implementation of new Boundaries</a:t>
            </a:r>
          </a:p>
          <a:p>
            <a:pPr lvl="1"/>
            <a:r>
              <a:rPr lang="en-US" dirty="0" smtClean="0"/>
              <a:t>Change in Irvington &amp; Beverly Cleary would be implemented immediately for incoming K-5 students due to the significant space constraints on Beverly Clearly campuses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57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Overview- Roseway Heights Middle School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412" y="1943581"/>
            <a:ext cx="8828571" cy="38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71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are boundary changes proposed?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i="1" dirty="0"/>
              <a:t>To address under-enrollment of feeder schools that leave resulting K5 schools at-risk of not having equitable staffing and programming</a:t>
            </a:r>
          </a:p>
          <a:p>
            <a:pPr marL="457200" indent="-457200">
              <a:buFont typeface="+mj-lt"/>
              <a:buAutoNum type="arabicPeriod"/>
            </a:pPr>
            <a:r>
              <a:rPr lang="en-US" i="1" dirty="0"/>
              <a:t>To balance and bolster enrollment at co-located DLI schools</a:t>
            </a:r>
            <a:endParaRPr lang="en-US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412" y="3276600"/>
            <a:ext cx="8533333" cy="321904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890" r="890"/>
          <a:stretch/>
        </p:blipFill>
        <p:spPr>
          <a:xfrm>
            <a:off x="1575870" y="3962400"/>
            <a:ext cx="8404742" cy="24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747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Scott / Alameda / Rose City Park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737" y="1764528"/>
            <a:ext cx="3874152" cy="325720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3" y="1745901"/>
            <a:ext cx="4721600" cy="2666631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>
            <a:off x="3800367" y="3393131"/>
            <a:ext cx="4122845" cy="950501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/>
          <a:srcRect t="22579"/>
          <a:stretch/>
        </p:blipFill>
        <p:spPr>
          <a:xfrm>
            <a:off x="3495858" y="4191116"/>
            <a:ext cx="3421027" cy="2590568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>
            <a:off x="3609868" y="3902832"/>
            <a:ext cx="884344" cy="723982"/>
          </a:xfrm>
          <a:prstGeom prst="straightConnector1">
            <a:avLst/>
          </a:prstGeom>
          <a:ln w="444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36133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Rose City Park / Lee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612" y="2409256"/>
            <a:ext cx="6063956" cy="36105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12" y="2409256"/>
            <a:ext cx="3886200" cy="380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449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Boundary Change Implementation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Gradual Implementation of new Boundaries</a:t>
            </a:r>
          </a:p>
          <a:p>
            <a:pPr lvl="1"/>
            <a:r>
              <a:rPr lang="en-US" dirty="0" smtClean="0"/>
              <a:t>Change in Lee boundary is currently proposed to begin with incoming Kindergarten students only in 2018-19</a:t>
            </a:r>
          </a:p>
          <a:p>
            <a:pPr lvl="1"/>
            <a:r>
              <a:rPr lang="en-US" dirty="0" smtClean="0"/>
              <a:t>Small change in Scott &amp; RCP boundary (from Alameda) would begin with incoming Kindergarten students only in 2018-19</a:t>
            </a:r>
          </a:p>
          <a:p>
            <a:pPr lvl="1"/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Immediate Implementation of new Boundaries</a:t>
            </a:r>
          </a:p>
          <a:p>
            <a:pPr lvl="1"/>
            <a:r>
              <a:rPr lang="en-US" dirty="0" smtClean="0"/>
              <a:t>Change in Rose City Park &amp; Beverly Cleary would be implemented immediately for incoming K-5 grade students due to the significant space constraints on Beverly Clearly campuses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520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Community Engagement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Informal sessions with parent groups in impacted schools; and additional school-based sessions in process</a:t>
            </a:r>
          </a:p>
          <a:p>
            <a:r>
              <a:rPr lang="en-US" dirty="0" smtClean="0"/>
              <a:t>Community Engagement Sessions for Roseway Heights &amp; Tubman to introduce the planning process for programming and student supports</a:t>
            </a:r>
          </a:p>
          <a:p>
            <a:r>
              <a:rPr lang="en-US"/>
              <a:t>Conversations with key community leaders and internal stakeholders </a:t>
            </a:r>
            <a:r>
              <a:rPr lang="en-US"/>
              <a:t>are </a:t>
            </a:r>
            <a:r>
              <a:rPr lang="en-US" smtClean="0"/>
              <a:t>ongoing</a:t>
            </a:r>
            <a:endParaRPr lang="en-US" dirty="0" smtClean="0"/>
          </a:p>
          <a:p>
            <a:r>
              <a:rPr lang="en-US" dirty="0" smtClean="0"/>
              <a:t>Details </a:t>
            </a:r>
            <a:r>
              <a:rPr lang="en-US" dirty="0"/>
              <a:t>at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www.pps.net/middleschools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0619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659</Words>
  <Application>Microsoft Office PowerPoint</Application>
  <PresentationFormat>Custom</PresentationFormat>
  <Paragraphs>84</Paragraphs>
  <Slides>13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Corbel</vt:lpstr>
      <vt:lpstr>Wingdings</vt:lpstr>
      <vt:lpstr>Digital Blue Tunnel 16x9</vt:lpstr>
      <vt:lpstr>Overview of Tubman &amp; Roseway Heights Feeder Pattern Proposal</vt:lpstr>
      <vt:lpstr>Expected Outcomes</vt:lpstr>
      <vt:lpstr>Overview- Harriet Tubman Middle School</vt:lpstr>
      <vt:lpstr>Why are boundary changes proposed?</vt:lpstr>
      <vt:lpstr>Irvington / Beverly Cleary</vt:lpstr>
      <vt:lpstr>MLK, Jr. / Sabin / Alameda</vt:lpstr>
      <vt:lpstr>Boundary Change Implementation Plan</vt:lpstr>
      <vt:lpstr>Overview- Roseway Heights Middle School</vt:lpstr>
      <vt:lpstr>Why are boundary changes proposed?</vt:lpstr>
      <vt:lpstr>Scott / Alameda / Rose City Park</vt:lpstr>
      <vt:lpstr>Rose City Park / Lee </vt:lpstr>
      <vt:lpstr>Boundary Change Implementation Plan</vt:lpstr>
      <vt:lpstr>Community Engagement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2016-07-30T15:04:26Z</dcterms:created>
  <dcterms:modified xsi:type="dcterms:W3CDTF">2017-09-12T21:01:11Z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