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Chinese Bridge Summer Camp – 2013</a:t>
            </a:r>
          </a:p>
          <a:p>
            <a:r>
              <a:rPr lang="en-US" dirty="0" smtClean="0"/>
              <a:t>July 10</a:t>
            </a:r>
            <a:r>
              <a:rPr lang="en-US" baseline="30000" dirty="0" smtClean="0"/>
              <a:t>th</a:t>
            </a:r>
            <a:r>
              <a:rPr lang="en-US" dirty="0" smtClean="0"/>
              <a:t> - 25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Firebaugh High School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 enhance the understanding of the Chinese culture</a:t>
            </a:r>
          </a:p>
          <a:p>
            <a:r>
              <a:rPr lang="en-US" sz="2800" dirty="0" smtClean="0"/>
              <a:t>To have “real life” experience in communicating with a second language</a:t>
            </a:r>
          </a:p>
          <a:p>
            <a:r>
              <a:rPr lang="en-US" sz="2800" dirty="0" smtClean="0"/>
              <a:t>To gain another perspective of life, food, customs, activities, expectations, and leisure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Chinese government sponsored program</a:t>
            </a:r>
          </a:p>
          <a:p>
            <a:pPr lvl="1"/>
            <a:r>
              <a:rPr lang="en-US" dirty="0" smtClean="0"/>
              <a:t>The Chinese National Office for Teaching Chinese as a Foreign Language (</a:t>
            </a:r>
            <a:r>
              <a:rPr lang="en-US" dirty="0" err="1" smtClean="0"/>
              <a:t>Hanban</a:t>
            </a:r>
            <a:r>
              <a:rPr lang="en-US" dirty="0" smtClean="0"/>
              <a:t>) / Confucius Institute organized this event every year.</a:t>
            </a:r>
          </a:p>
          <a:p>
            <a:r>
              <a:rPr lang="en-US" dirty="0" smtClean="0"/>
              <a:t>Schools from around the country are selected to represent their local </a:t>
            </a:r>
            <a:r>
              <a:rPr lang="en-US" dirty="0" err="1" smtClean="0"/>
              <a:t>Hanban</a:t>
            </a:r>
            <a:r>
              <a:rPr lang="en-US" dirty="0" smtClean="0"/>
              <a:t> group (UCLA)</a:t>
            </a:r>
          </a:p>
          <a:p>
            <a:r>
              <a:rPr lang="en-US" dirty="0" smtClean="0"/>
              <a:t>The costs of room, board, and transportation (domestically) were defrayed by the Chinese Government.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Javier Gonzalez (12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Andrew Calloway (12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Marianne Meza (12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Alice Meza (10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Brenda </a:t>
            </a:r>
            <a:r>
              <a:rPr lang="en-US" dirty="0" err="1" smtClean="0"/>
              <a:t>Marroquin</a:t>
            </a:r>
            <a:r>
              <a:rPr lang="en-US" dirty="0" smtClean="0"/>
              <a:t> (12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Teachers involved:</a:t>
            </a:r>
          </a:p>
          <a:p>
            <a:pPr lvl="1"/>
            <a:r>
              <a:rPr lang="en-US" dirty="0" smtClean="0"/>
              <a:t>Mrs. Liu – Preparation/Logistics</a:t>
            </a:r>
          </a:p>
          <a:p>
            <a:pPr lvl="1"/>
            <a:r>
              <a:rPr lang="en-US" dirty="0" smtClean="0"/>
              <a:t>Mr. Espinoza – Adult Chaperone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IMG_347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24000"/>
            <a:ext cx="6858000" cy="4572000"/>
          </a:xfrm>
        </p:spPr>
      </p:pic>
      <p:pic>
        <p:nvPicPr>
          <p:cNvPr id="7" name="Picture 6" descr="IMG_35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346200"/>
            <a:ext cx="7467600" cy="49784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</a:t>
            </a:r>
            <a:endParaRPr lang="en-US" dirty="0"/>
          </a:p>
        </p:txBody>
      </p:sp>
      <p:pic>
        <p:nvPicPr>
          <p:cNvPr id="1027" name="Picture 3" descr="D:\Ext HD1\China Trip\IMG_34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807488" y="-12663488"/>
            <a:ext cx="6583680" cy="4389120"/>
          </a:xfrm>
          <a:prstGeom prst="rect">
            <a:avLst/>
          </a:prstGeom>
          <a:noFill/>
        </p:spPr>
      </p:pic>
      <p:pic>
        <p:nvPicPr>
          <p:cNvPr id="8" name="Picture 7" descr="IMG_35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4800" y="266700"/>
            <a:ext cx="4191000" cy="628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36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24000"/>
            <a:ext cx="6858000" cy="4572000"/>
          </a:xfrm>
        </p:spPr>
      </p:pic>
      <p:pic>
        <p:nvPicPr>
          <p:cNvPr id="5" name="Picture 4" descr="IMG_38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1447800"/>
            <a:ext cx="6972300" cy="46482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Academics</a:t>
            </a:r>
            <a:endParaRPr lang="en-US" dirty="0"/>
          </a:p>
        </p:txBody>
      </p:sp>
      <p:pic>
        <p:nvPicPr>
          <p:cNvPr id="6" name="Picture 5" descr="IMG_39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1295400"/>
            <a:ext cx="77724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Academics</a:t>
            </a:r>
            <a:endParaRPr lang="en-US" dirty="0"/>
          </a:p>
        </p:txBody>
      </p:sp>
      <p:pic>
        <p:nvPicPr>
          <p:cNvPr id="8" name="Content Placeholder 7" descr="IMG_41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600200"/>
            <a:ext cx="6858000" cy="4572000"/>
          </a:xfrm>
        </p:spPr>
      </p:pic>
      <p:pic>
        <p:nvPicPr>
          <p:cNvPr id="9" name="Picture 8" descr="IMG_41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1447800"/>
            <a:ext cx="7620000" cy="5080000"/>
          </a:xfrm>
          <a:prstGeom prst="rect">
            <a:avLst/>
          </a:prstGeom>
        </p:spPr>
      </p:pic>
      <p:pic>
        <p:nvPicPr>
          <p:cNvPr id="10" name="Picture 9" descr="IMG_43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584200"/>
            <a:ext cx="8839200" cy="589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47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24000"/>
            <a:ext cx="6858000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Images</a:t>
            </a:r>
            <a:endParaRPr lang="en-US" dirty="0"/>
          </a:p>
        </p:txBody>
      </p:sp>
      <p:pic>
        <p:nvPicPr>
          <p:cNvPr id="5" name="Picture 4" descr="IMG_5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1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1200"/>
            <a:ext cx="6858000" cy="4572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G_12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457200"/>
            <a:ext cx="7924800" cy="5283200"/>
          </a:xfrm>
          <a:prstGeom prst="rect">
            <a:avLst/>
          </a:prstGeom>
        </p:spPr>
      </p:pic>
      <p:pic>
        <p:nvPicPr>
          <p:cNvPr id="6" name="Picture 5" descr="IMG_14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IMG_04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" y="381000"/>
            <a:ext cx="8572500" cy="5715000"/>
          </a:xfrm>
        </p:spPr>
      </p:pic>
      <p:pic>
        <p:nvPicPr>
          <p:cNvPr id="7" name="Picture 6" descr="IMG_04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0400" y="228600"/>
            <a:ext cx="4368800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44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533400"/>
            <a:ext cx="8686800" cy="57912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IMG_46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7200"/>
            <a:ext cx="9144000" cy="6096000"/>
          </a:xfrm>
          <a:prstGeom prst="rect">
            <a:avLst/>
          </a:prstGeom>
        </p:spPr>
      </p:pic>
      <p:pic>
        <p:nvPicPr>
          <p:cNvPr id="6" name="Picture 5" descr="IMG_527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105</TotalTime>
  <Words>162</Words>
  <Application>Microsoft Office PowerPoint</Application>
  <PresentationFormat>On-screen Show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Paper</vt:lpstr>
      <vt:lpstr>Firebaugh High School</vt:lpstr>
      <vt:lpstr>Purpose </vt:lpstr>
      <vt:lpstr>PowerPoint Presentation</vt:lpstr>
      <vt:lpstr>Students</vt:lpstr>
      <vt:lpstr>Food</vt:lpstr>
      <vt:lpstr>Academics</vt:lpstr>
      <vt:lpstr>Academics</vt:lpstr>
      <vt:lpstr>Other Images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Firebaugh High School</dc:title>
  <dc:creator>Mister E</dc:creator>
  <cp:lastModifiedBy>Geraldine T. Ormeo</cp:lastModifiedBy>
  <cp:revision>11</cp:revision>
  <dcterms:created xsi:type="dcterms:W3CDTF">2006-08-16T00:00:00Z</dcterms:created>
  <dcterms:modified xsi:type="dcterms:W3CDTF">2013-12-03T22:06:44Z</dcterms:modified>
</cp:coreProperties>
</file>