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1"/>
    <p:sldMasterId id="2147483669" r:id="rId2"/>
  </p:sldMasterIdLst>
  <p:notesMasterIdLst>
    <p:notesMasterId r:id="rId12"/>
  </p:notesMasterIdLst>
  <p:sldIdLst>
    <p:sldId id="256" r:id="rId3"/>
    <p:sldId id="257" r:id="rId4"/>
    <p:sldId id="258" r:id="rId5"/>
    <p:sldId id="259" r:id="rId6"/>
    <p:sldId id="260" r:id="rId7"/>
    <p:sldId id="261" r:id="rId8"/>
    <p:sldId id="262" r:id="rId9"/>
    <p:sldId id="263" r:id="rId10"/>
    <p:sldId id="264" r:id="rId11"/>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
      <p:font typeface="Alfa Slab One"/>
      <p:regular r:id="rId17"/>
    </p:embeddedFont>
    <p:embeddedFont>
      <p:font typeface="Muli" panose="020B0604020202020204" charset="0"/>
      <p:regular r:id="rId18"/>
      <p:bold r:id="rId19"/>
      <p:italic r:id="rId20"/>
      <p:boldItalic r:id="rId21"/>
    </p:embeddedFont>
    <p:embeddedFont>
      <p:font typeface="Proxima Nova" panose="020B060402020202020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1138"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font" Target="fonts/font9.fntdata"/><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2.fntdata"/><Relationship Id="rId5" Type="http://schemas.openxmlformats.org/officeDocument/2006/relationships/slide" Target="slides/slide3.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1pPr>
            <a:lvl2pPr marL="457200" marR="0" lvl="1"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2pPr>
            <a:lvl3pPr marL="914400" marR="0" lvl="2"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3pPr>
            <a:lvl4pPr marL="1371600" marR="0" lvl="3"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4pPr>
            <a:lvl5pPr marL="1828800" marR="0" lvl="4"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5pPr>
            <a:lvl6pPr marL="2286000" marR="0" lvl="5"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6pPr>
            <a:lvl7pPr marL="2743200" marR="0" lvl="6"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7pPr>
            <a:lvl8pPr marL="3200400" marR="0" lvl="7"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8pPr>
            <a:lvl9pPr marL="3657600" marR="0" lvl="8" indent="0" algn="l" rtl="0">
              <a:spcBef>
                <a:spcPts val="0"/>
              </a:spcBef>
              <a:buClr>
                <a:schemeClr val="dk1"/>
              </a:buClr>
              <a:buFont typeface="Arial"/>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7" name="Shape 9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txBox="1">
            <a:spLocks noGrp="1"/>
          </p:cNvSpPr>
          <p:nvPr>
            <p:ph type="body" idx="1"/>
          </p:nvPr>
        </p:nvSpPr>
        <p:spPr>
          <a:xfrm>
            <a:off x="686420" y="4344023"/>
            <a:ext cx="5485200" cy="4114500"/>
          </a:xfrm>
          <a:prstGeom prst="rect">
            <a:avLst/>
          </a:prstGeom>
          <a:noFill/>
          <a:ln>
            <a:noFill/>
          </a:ln>
        </p:spPr>
        <p:txBody>
          <a:bodyPr lIns="89600" tIns="89600" rIns="89600" bIns="89600" anchor="t" anchorCtr="0">
            <a:noAutofit/>
          </a:bodyPr>
          <a:lstStyle/>
          <a:p>
            <a:pPr marL="0" marR="0" lvl="0" indent="0" algn="l" rtl="0">
              <a:spcBef>
                <a:spcPts val="0"/>
              </a:spcBef>
              <a:buClr>
                <a:schemeClr val="dk1"/>
              </a:buClr>
              <a:buSzPct val="25000"/>
              <a:buFont typeface="Arial"/>
              <a:buNone/>
            </a:pPr>
            <a:endParaRPr sz="1400" b="0" i="0" u="none" strike="noStrike" cap="none">
              <a:solidFill>
                <a:schemeClr val="dk1"/>
              </a:solidFill>
              <a:latin typeface="Arial"/>
              <a:ea typeface="Arial"/>
              <a:cs typeface="Arial"/>
              <a:sym typeface="Arial"/>
            </a:endParaRPr>
          </a:p>
        </p:txBody>
      </p:sp>
      <p:sp>
        <p:nvSpPr>
          <p:cNvPr id="102" name="Shape 1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9" name="Shape 10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20" name="Shape 120"/>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US"/>
              <a:t>Visual of current CTE Pathways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1" name="Shape 14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47" name="Shape 147"/>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marL="0" marR="0" lvl="0" indent="-69850" algn="l" rtl="0">
              <a:spcBef>
                <a:spcPts val="0"/>
              </a:spcBef>
              <a:buClr>
                <a:srgbClr val="000000"/>
              </a:buClr>
              <a:buSzPct val="100000"/>
              <a:buFont typeface="Arial"/>
              <a:buNone/>
            </a:pPr>
            <a:r>
              <a:rPr lang="en-US" b="1">
                <a:solidFill>
                  <a:srgbClr val="000000"/>
                </a:solidFill>
                <a:highlight>
                  <a:srgbClr val="FFFFFF"/>
                </a:highlight>
              </a:rPr>
              <a:t>PSAT Info</a:t>
            </a:r>
          </a:p>
          <a:p>
            <a:pPr marL="0" marR="0" lvl="0" indent="-69850" algn="l" rtl="0">
              <a:spcBef>
                <a:spcPts val="0"/>
              </a:spcBef>
              <a:buClr>
                <a:srgbClr val="000000"/>
              </a:buClr>
              <a:buSzPct val="100000"/>
              <a:buFont typeface="Arial"/>
              <a:buNone/>
            </a:pPr>
            <a:r>
              <a:rPr lang="en-US">
                <a:solidFill>
                  <a:srgbClr val="000000"/>
                </a:solidFill>
                <a:highlight>
                  <a:srgbClr val="FFFFFF"/>
                </a:highlight>
              </a:rPr>
              <a:t>Fall (October) of 2016- All Juniors take the PSAT</a:t>
            </a:r>
          </a:p>
          <a:p>
            <a:pPr marL="0" marR="0" lvl="0" indent="-69850" algn="l" rtl="0">
              <a:spcBef>
                <a:spcPts val="0"/>
              </a:spcBef>
              <a:buClr>
                <a:srgbClr val="000000"/>
              </a:buClr>
              <a:buSzPct val="100000"/>
              <a:buFont typeface="Arial"/>
              <a:buNone/>
            </a:pPr>
            <a:r>
              <a:rPr lang="en-US">
                <a:solidFill>
                  <a:srgbClr val="000000"/>
                </a:solidFill>
                <a:highlight>
                  <a:srgbClr val="FFFFFF"/>
                </a:highlight>
              </a:rPr>
              <a:t>Juniors LHS 492</a:t>
            </a:r>
          </a:p>
          <a:p>
            <a:pPr marL="0" marR="0" lvl="0" indent="-69850" algn="l" rtl="0">
              <a:spcBef>
                <a:spcPts val="0"/>
              </a:spcBef>
              <a:buClr>
                <a:srgbClr val="000000"/>
              </a:buClr>
              <a:buSzPct val="100000"/>
              <a:buFont typeface="Arial"/>
              <a:buNone/>
            </a:pPr>
            <a:r>
              <a:rPr lang="en-US">
                <a:solidFill>
                  <a:srgbClr val="000000"/>
                </a:solidFill>
                <a:highlight>
                  <a:srgbClr val="FFFFFF"/>
                </a:highlight>
              </a:rPr>
              <a:t>Juniors FHS 358</a:t>
            </a:r>
          </a:p>
          <a:p>
            <a:pPr marL="0" marR="0" lvl="0" indent="-69850" algn="l" rtl="0">
              <a:spcBef>
                <a:spcPts val="0"/>
              </a:spcBef>
              <a:buClr>
                <a:srgbClr val="000000"/>
              </a:buClr>
              <a:buSzPct val="100000"/>
              <a:buFont typeface="Arial"/>
              <a:buNone/>
            </a:pPr>
            <a:r>
              <a:rPr lang="en-US" b="1">
                <a:solidFill>
                  <a:srgbClr val="000000"/>
                </a:solidFill>
                <a:highlight>
                  <a:srgbClr val="FFFFFF"/>
                </a:highlight>
              </a:rPr>
              <a:t>850 Total</a:t>
            </a:r>
          </a:p>
          <a:p>
            <a:pPr marL="0" marR="0" lvl="0" indent="-69850" algn="l" rtl="0">
              <a:spcBef>
                <a:spcPts val="0"/>
              </a:spcBef>
              <a:buClr>
                <a:srgbClr val="000000"/>
              </a:buClr>
              <a:buSzPct val="100000"/>
              <a:buFont typeface="Arial"/>
              <a:buNone/>
            </a:pPr>
            <a:r>
              <a:rPr lang="en-US">
                <a:solidFill>
                  <a:srgbClr val="000000"/>
                </a:solidFill>
                <a:highlight>
                  <a:srgbClr val="FFFFFF"/>
                </a:highlight>
              </a:rPr>
              <a:t> </a:t>
            </a:r>
          </a:p>
          <a:p>
            <a:pPr marL="0" marR="0" lvl="0" indent="-69850" algn="l" rtl="0">
              <a:spcBef>
                <a:spcPts val="0"/>
              </a:spcBef>
              <a:buClr>
                <a:srgbClr val="000000"/>
              </a:buClr>
              <a:buSzPct val="100000"/>
              <a:buFont typeface="Arial"/>
              <a:buNone/>
            </a:pPr>
            <a:r>
              <a:rPr lang="en-US">
                <a:solidFill>
                  <a:srgbClr val="000000"/>
                </a:solidFill>
                <a:highlight>
                  <a:srgbClr val="FFFFFF"/>
                </a:highlight>
              </a:rPr>
              <a:t> </a:t>
            </a:r>
          </a:p>
          <a:p>
            <a:pPr marL="0" marR="0" lvl="0" indent="-69850" algn="l" rtl="0">
              <a:spcBef>
                <a:spcPts val="0"/>
              </a:spcBef>
              <a:buClr>
                <a:srgbClr val="000000"/>
              </a:buClr>
              <a:buSzPct val="100000"/>
              <a:buFont typeface="Arial"/>
              <a:buNone/>
            </a:pPr>
            <a:r>
              <a:rPr lang="en-US" b="1">
                <a:solidFill>
                  <a:srgbClr val="000000"/>
                </a:solidFill>
                <a:highlight>
                  <a:srgbClr val="FFFFFF"/>
                </a:highlight>
              </a:rPr>
              <a:t>SAT Info</a:t>
            </a:r>
          </a:p>
          <a:p>
            <a:pPr marL="0" marR="0" lvl="0" indent="-69850" algn="l" rtl="0">
              <a:spcBef>
                <a:spcPts val="0"/>
              </a:spcBef>
              <a:buClr>
                <a:srgbClr val="000000"/>
              </a:buClr>
              <a:buSzPct val="100000"/>
              <a:buFont typeface="Arial"/>
              <a:buNone/>
            </a:pPr>
            <a:r>
              <a:rPr lang="en-US">
                <a:solidFill>
                  <a:srgbClr val="000000"/>
                </a:solidFill>
                <a:highlight>
                  <a:srgbClr val="FFFFFF"/>
                </a:highlight>
              </a:rPr>
              <a:t>Spring March 2 2016- All Juniors take the SAT</a:t>
            </a:r>
          </a:p>
          <a:p>
            <a:pPr marL="0" marR="0" lvl="0" indent="-69850" algn="l" rtl="0">
              <a:spcBef>
                <a:spcPts val="0"/>
              </a:spcBef>
              <a:buClr>
                <a:srgbClr val="000000"/>
              </a:buClr>
              <a:buSzPct val="100000"/>
              <a:buFont typeface="Arial"/>
              <a:buNone/>
            </a:pPr>
            <a:r>
              <a:rPr lang="en-US">
                <a:solidFill>
                  <a:srgbClr val="000000"/>
                </a:solidFill>
                <a:highlight>
                  <a:srgbClr val="FFFFFF"/>
                </a:highlight>
              </a:rPr>
              <a:t>SAT at LHS 528 students</a:t>
            </a:r>
          </a:p>
          <a:p>
            <a:pPr marL="0" marR="0" lvl="0" indent="-69850" algn="l" rtl="0">
              <a:spcBef>
                <a:spcPts val="0"/>
              </a:spcBef>
              <a:buClr>
                <a:srgbClr val="000000"/>
              </a:buClr>
              <a:buSzPct val="100000"/>
              <a:buFont typeface="Arial"/>
              <a:buNone/>
            </a:pPr>
            <a:r>
              <a:rPr lang="en-US">
                <a:solidFill>
                  <a:srgbClr val="000000"/>
                </a:solidFill>
                <a:highlight>
                  <a:srgbClr val="FFFFFF"/>
                </a:highlight>
              </a:rPr>
              <a:t>SAT at FHS 375 students</a:t>
            </a:r>
          </a:p>
          <a:p>
            <a:pPr marL="0" marR="0" lvl="0" indent="-69850" algn="l" rtl="0">
              <a:spcBef>
                <a:spcPts val="0"/>
              </a:spcBef>
              <a:buClr>
                <a:srgbClr val="000000"/>
              </a:buClr>
              <a:buSzPct val="100000"/>
              <a:buFont typeface="Arial"/>
              <a:buNone/>
            </a:pPr>
            <a:r>
              <a:rPr lang="en-US">
                <a:solidFill>
                  <a:srgbClr val="000000"/>
                </a:solidFill>
                <a:highlight>
                  <a:srgbClr val="FFFFFF"/>
                </a:highlight>
              </a:rPr>
              <a:t>SAT at Vista 30 students</a:t>
            </a:r>
          </a:p>
          <a:p>
            <a:pPr marL="0" marR="0" lvl="0" indent="-69850" algn="l" rtl="0">
              <a:spcBef>
                <a:spcPts val="0"/>
              </a:spcBef>
              <a:buClr>
                <a:srgbClr val="000000"/>
              </a:buClr>
              <a:buSzPct val="100000"/>
              <a:buFont typeface="Arial"/>
              <a:buNone/>
            </a:pPr>
            <a:r>
              <a:rPr lang="en-US" b="1">
                <a:solidFill>
                  <a:srgbClr val="000000"/>
                </a:solidFill>
              </a:rPr>
              <a:t>933 Total</a:t>
            </a:r>
          </a:p>
          <a:p>
            <a:pPr marL="0" marR="0" lvl="0" indent="0" algn="l" rtl="0">
              <a:spcBef>
                <a:spcPts val="0"/>
              </a:spcBef>
              <a:buClr>
                <a:schemeClr val="dk1"/>
              </a:buClr>
              <a:buSzPct val="25000"/>
              <a:buFont typeface="Arial"/>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9"/>
        <p:cNvGrpSpPr/>
        <p:nvPr/>
      </p:nvGrpSpPr>
      <p:grpSpPr>
        <a:xfrm>
          <a:off x="0" y="0"/>
          <a:ext cx="0" cy="0"/>
          <a:chOff x="0" y="0"/>
          <a:chExt cx="0" cy="0"/>
        </a:xfrm>
      </p:grpSpPr>
      <p:sp>
        <p:nvSpPr>
          <p:cNvPr id="10" name="Shape 10"/>
          <p:cNvSpPr txBox="1">
            <a:spLocks noGrp="1"/>
          </p:cNvSpPr>
          <p:nvPr>
            <p:ph type="sldNum" idx="12"/>
          </p:nvPr>
        </p:nvSpPr>
        <p:spPr>
          <a:xfrm>
            <a:off x="8472457" y="6217621"/>
            <a:ext cx="548699" cy="52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1"/>
        <p:cNvGrpSpPr/>
        <p:nvPr/>
      </p:nvGrpSpPr>
      <p:grpSpPr>
        <a:xfrm>
          <a:off x="0" y="0"/>
          <a:ext cx="0" cy="0"/>
          <a:chOff x="0" y="0"/>
          <a:chExt cx="0" cy="0"/>
        </a:xfrm>
      </p:grpSpPr>
      <p:sp>
        <p:nvSpPr>
          <p:cNvPr id="12" name="Shape 12"/>
          <p:cNvSpPr txBox="1">
            <a:spLocks noGrp="1"/>
          </p:cNvSpPr>
          <p:nvPr>
            <p:ph type="title"/>
          </p:nvPr>
        </p:nvSpPr>
        <p:spPr>
          <a:xfrm>
            <a:off x="311700" y="593366"/>
            <a:ext cx="8520599" cy="7635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accent3"/>
              </a:buClr>
              <a:buFont typeface="Alfa Slab One"/>
              <a:buNone/>
              <a:defRPr sz="3000" b="0" i="0" u="none" strike="noStrike" cap="none">
                <a:solidFill>
                  <a:schemeClr val="accent3"/>
                </a:solidFill>
                <a:latin typeface="Alfa Slab One"/>
                <a:ea typeface="Alfa Slab One"/>
                <a:cs typeface="Alfa Slab One"/>
                <a:sym typeface="Alfa Slab One"/>
              </a:defRPr>
            </a:lvl1pPr>
            <a:lvl2pPr lvl="1"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2pPr>
            <a:lvl3pPr lvl="2"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3pPr>
            <a:lvl4pPr lvl="3"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4pPr>
            <a:lvl5pPr lvl="4"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5pPr>
            <a:lvl6pPr lvl="5"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6pPr>
            <a:lvl7pPr lvl="6"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7pPr>
            <a:lvl8pPr lvl="7"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8pPr>
            <a:lvl9pPr lvl="8"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13" name="Shape 13"/>
          <p:cNvSpPr txBox="1">
            <a:spLocks noGrp="1"/>
          </p:cNvSpPr>
          <p:nvPr>
            <p:ph type="body" idx="1"/>
          </p:nvPr>
        </p:nvSpPr>
        <p:spPr>
          <a:xfrm>
            <a:off x="311700" y="1536633"/>
            <a:ext cx="3999898" cy="4555199"/>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1pPr>
            <a:lvl2pPr marL="457200" marR="0" lvl="1"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2pPr>
            <a:lvl3pPr marL="914400" marR="0" lvl="2"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3pPr>
            <a:lvl4pPr marL="1371600" marR="0" lvl="3"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4pPr>
            <a:lvl5pPr marL="1828800" marR="0" lvl="4"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5pPr>
            <a:lvl6pPr marL="2286000" marR="0" lvl="5"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6pPr>
            <a:lvl7pPr marL="2743200" marR="0" lvl="6"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7pPr>
            <a:lvl8pPr marL="3200400" marR="0" lvl="7"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8pPr>
            <a:lvl9pPr marL="3657600" marR="0" lvl="8"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9pPr>
          </a:lstStyle>
          <a:p>
            <a:endParaRPr/>
          </a:p>
        </p:txBody>
      </p:sp>
      <p:sp>
        <p:nvSpPr>
          <p:cNvPr id="14" name="Shape 14"/>
          <p:cNvSpPr txBox="1">
            <a:spLocks noGrp="1"/>
          </p:cNvSpPr>
          <p:nvPr>
            <p:ph type="body" idx="2"/>
          </p:nvPr>
        </p:nvSpPr>
        <p:spPr>
          <a:xfrm>
            <a:off x="4832400" y="1536633"/>
            <a:ext cx="3999898" cy="4555199"/>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1pPr>
            <a:lvl2pPr marL="457200" marR="0" lvl="1"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2pPr>
            <a:lvl3pPr marL="914400" marR="0" lvl="2"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3pPr>
            <a:lvl4pPr marL="1371600" marR="0" lvl="3"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4pPr>
            <a:lvl5pPr marL="1828800" marR="0" lvl="4"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5pPr>
            <a:lvl6pPr marL="2286000" marR="0" lvl="5"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6pPr>
            <a:lvl7pPr marL="2743200" marR="0" lvl="6"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7pPr>
            <a:lvl8pPr marL="3200400" marR="0" lvl="7"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8pPr>
            <a:lvl9pPr marL="3657600" marR="0" lvl="8"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9pPr>
          </a:lstStyle>
          <a:p>
            <a:endParaRPr/>
          </a:p>
        </p:txBody>
      </p:sp>
      <p:sp>
        <p:nvSpPr>
          <p:cNvPr id="15" name="Shape 15"/>
          <p:cNvSpPr txBox="1">
            <a:spLocks noGrp="1"/>
          </p:cNvSpPr>
          <p:nvPr>
            <p:ph type="sldNum" idx="12"/>
          </p:nvPr>
        </p:nvSpPr>
        <p:spPr>
          <a:xfrm>
            <a:off x="8472457" y="6217621"/>
            <a:ext cx="548699" cy="52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628650" y="365125"/>
            <a:ext cx="7886700" cy="13257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2pPr>
            <a:lvl3pPr lvl="2"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3pPr>
            <a:lvl4pPr lvl="3"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4pPr>
            <a:lvl5pPr lvl="4"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5pPr>
            <a:lvl6pPr lvl="5"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6pPr>
            <a:lvl7pPr lvl="6"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7pPr>
            <a:lvl8pPr lvl="7"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8pPr>
            <a:lvl9pPr lvl="8"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9pPr>
          </a:lstStyle>
          <a:p>
            <a:endParaRPr/>
          </a:p>
        </p:txBody>
      </p:sp>
      <p:sp>
        <p:nvSpPr>
          <p:cNvPr id="18" name="Shape 18"/>
          <p:cNvSpPr txBox="1">
            <a:spLocks noGrp="1"/>
          </p:cNvSpPr>
          <p:nvPr>
            <p:ph type="body" idx="1"/>
          </p:nvPr>
        </p:nvSpPr>
        <p:spPr>
          <a:xfrm>
            <a:off x="628650" y="1825625"/>
            <a:ext cx="7886700" cy="4351198"/>
          </a:xfrm>
          <a:prstGeom prst="rect">
            <a:avLst/>
          </a:prstGeom>
          <a:noFill/>
          <a:ln>
            <a:noFill/>
          </a:ln>
        </p:spPr>
        <p:txBody>
          <a:bodyPr lIns="91425" tIns="91425" rIns="91425" bIns="91425" anchor="t" anchorCtr="0"/>
          <a:lstStyle>
            <a:lvl1pPr marL="228600" marR="0" lvl="0" indent="660400" algn="l" rtl="0">
              <a:lnSpc>
                <a:spcPct val="90000"/>
              </a:lnSpc>
              <a:spcBef>
                <a:spcPts val="100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533400" algn="l" rtl="0">
              <a:lnSpc>
                <a:spcPct val="90000"/>
              </a:lnSpc>
              <a:spcBef>
                <a:spcPts val="5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4064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3429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3429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3429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3429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3429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3429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dt" idx="10"/>
          </p:nvPr>
        </p:nvSpPr>
        <p:spPr>
          <a:xfrm>
            <a:off x="628650" y="6356351"/>
            <a:ext cx="2057400" cy="3650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ftr" idx="11"/>
          </p:nvPr>
        </p:nvSpPr>
        <p:spPr>
          <a:xfrm>
            <a:off x="3028950" y="6356351"/>
            <a:ext cx="3086098" cy="365099"/>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 name="Shape 21"/>
          <p:cNvSpPr txBox="1">
            <a:spLocks noGrp="1"/>
          </p:cNvSpPr>
          <p:nvPr>
            <p:ph type="sldNum" idx="12"/>
          </p:nvPr>
        </p:nvSpPr>
        <p:spPr>
          <a:xfrm>
            <a:off x="6457950" y="6356351"/>
            <a:ext cx="2057400" cy="3650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311700" y="593366"/>
            <a:ext cx="8520599" cy="7635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accent3"/>
              </a:buClr>
              <a:buFont typeface="Alfa Slab One"/>
              <a:buNone/>
              <a:defRPr sz="3000" b="0" i="0" u="none" strike="noStrike" cap="none">
                <a:solidFill>
                  <a:schemeClr val="accent3"/>
                </a:solidFill>
                <a:latin typeface="Alfa Slab One"/>
                <a:ea typeface="Alfa Slab One"/>
                <a:cs typeface="Alfa Slab One"/>
                <a:sym typeface="Alfa Slab One"/>
              </a:defRPr>
            </a:lvl1pPr>
            <a:lvl2pPr lvl="1"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2pPr>
            <a:lvl3pPr lvl="2"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3pPr>
            <a:lvl4pPr lvl="3"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4pPr>
            <a:lvl5pPr lvl="4"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5pPr>
            <a:lvl6pPr lvl="5"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6pPr>
            <a:lvl7pPr lvl="6"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7pPr>
            <a:lvl8pPr lvl="7"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8pPr>
            <a:lvl9pPr lvl="8"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24" name="Shape 24"/>
          <p:cNvSpPr txBox="1">
            <a:spLocks noGrp="1"/>
          </p:cNvSpPr>
          <p:nvPr>
            <p:ph type="body" idx="1"/>
          </p:nvPr>
        </p:nvSpPr>
        <p:spPr>
          <a:xfrm>
            <a:off x="311700" y="1536633"/>
            <a:ext cx="8520599" cy="4555199"/>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1pPr>
            <a:lvl2pPr marL="457200" marR="0" lvl="1"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2pPr>
            <a:lvl3pPr marL="914400" marR="0" lvl="2"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3pPr>
            <a:lvl4pPr marL="1371600" marR="0" lvl="3"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4pPr>
            <a:lvl5pPr marL="1828800" marR="0" lvl="4"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5pPr>
            <a:lvl6pPr marL="2286000" marR="0" lvl="5"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6pPr>
            <a:lvl7pPr marL="2743200" marR="0" lvl="6"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7pPr>
            <a:lvl8pPr marL="3200400" marR="0" lvl="7"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8pPr>
            <a:lvl9pPr marL="3657600" marR="0" lvl="8"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9pPr>
          </a:lstStyle>
          <a:p>
            <a:endParaRPr/>
          </a:p>
        </p:txBody>
      </p:sp>
      <p:sp>
        <p:nvSpPr>
          <p:cNvPr id="25" name="Shape 25"/>
          <p:cNvSpPr txBox="1">
            <a:spLocks noGrp="1"/>
          </p:cNvSpPr>
          <p:nvPr>
            <p:ph type="sldNum" idx="12"/>
          </p:nvPr>
        </p:nvSpPr>
        <p:spPr>
          <a:xfrm>
            <a:off x="8472457" y="6217621"/>
            <a:ext cx="548699" cy="52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311700" y="593366"/>
            <a:ext cx="8520599" cy="7635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accent3"/>
              </a:buClr>
              <a:buFont typeface="Alfa Slab One"/>
              <a:buNone/>
              <a:defRPr sz="3000" b="0" i="0" u="none" strike="noStrike" cap="none">
                <a:solidFill>
                  <a:schemeClr val="accent3"/>
                </a:solidFill>
                <a:latin typeface="Alfa Slab One"/>
                <a:ea typeface="Alfa Slab One"/>
                <a:cs typeface="Alfa Slab One"/>
                <a:sym typeface="Alfa Slab One"/>
              </a:defRPr>
            </a:lvl1pPr>
            <a:lvl2pPr lvl="1"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2pPr>
            <a:lvl3pPr lvl="2"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3pPr>
            <a:lvl4pPr lvl="3"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4pPr>
            <a:lvl5pPr lvl="4"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5pPr>
            <a:lvl6pPr lvl="5"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6pPr>
            <a:lvl7pPr lvl="6"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7pPr>
            <a:lvl8pPr lvl="7"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8pPr>
            <a:lvl9pPr lvl="8"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28" name="Shape 28"/>
          <p:cNvSpPr txBox="1">
            <a:spLocks noGrp="1"/>
          </p:cNvSpPr>
          <p:nvPr>
            <p:ph type="sldNum" idx="12"/>
          </p:nvPr>
        </p:nvSpPr>
        <p:spPr>
          <a:xfrm>
            <a:off x="8472457" y="6217621"/>
            <a:ext cx="548699" cy="52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11700" y="842400"/>
            <a:ext cx="2807999" cy="10077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accent3"/>
              </a:buClr>
              <a:buFont typeface="Alfa Slab One"/>
              <a:buNone/>
              <a:defRPr sz="2400" b="0" i="0" u="none" strike="noStrike" cap="none">
                <a:solidFill>
                  <a:schemeClr val="accent3"/>
                </a:solidFill>
                <a:latin typeface="Alfa Slab One"/>
                <a:ea typeface="Alfa Slab One"/>
                <a:cs typeface="Alfa Slab One"/>
                <a:sym typeface="Alfa Slab One"/>
              </a:defRPr>
            </a:lvl1pPr>
            <a:lvl2pPr lvl="1" indent="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2pPr>
            <a:lvl3pPr lvl="2" indent="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3pPr>
            <a:lvl4pPr lvl="3" indent="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4pPr>
            <a:lvl5pPr lvl="4" indent="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5pPr>
            <a:lvl6pPr lvl="5" indent="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6pPr>
            <a:lvl7pPr lvl="6" indent="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7pPr>
            <a:lvl8pPr lvl="7" indent="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8pPr>
            <a:lvl9pPr lvl="8" indent="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9pPr>
          </a:lstStyle>
          <a:p>
            <a:endParaRPr/>
          </a:p>
        </p:txBody>
      </p:sp>
      <p:sp>
        <p:nvSpPr>
          <p:cNvPr id="31" name="Shape 31"/>
          <p:cNvSpPr txBox="1">
            <a:spLocks noGrp="1"/>
          </p:cNvSpPr>
          <p:nvPr>
            <p:ph type="body" idx="1"/>
          </p:nvPr>
        </p:nvSpPr>
        <p:spPr>
          <a:xfrm>
            <a:off x="311700" y="1987833"/>
            <a:ext cx="2807999" cy="41040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1pPr>
            <a:lvl2pPr marL="457200" marR="0" lvl="1"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2pPr>
            <a:lvl3pPr marL="914400" marR="0" lvl="2"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3pPr>
            <a:lvl4pPr marL="1371600" marR="0" lvl="3"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4pPr>
            <a:lvl5pPr marL="1828800" marR="0" lvl="4"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5pPr>
            <a:lvl6pPr marL="2286000" marR="0" lvl="5"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6pPr>
            <a:lvl7pPr marL="2743200" marR="0" lvl="6"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7pPr>
            <a:lvl8pPr marL="3200400" marR="0" lvl="7"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8pPr>
            <a:lvl9pPr marL="3657600" marR="0" lvl="8"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9pPr>
          </a:lstStyle>
          <a:p>
            <a:endParaRPr/>
          </a:p>
        </p:txBody>
      </p:sp>
      <p:sp>
        <p:nvSpPr>
          <p:cNvPr id="32" name="Shape 32"/>
          <p:cNvSpPr txBox="1">
            <a:spLocks noGrp="1"/>
          </p:cNvSpPr>
          <p:nvPr>
            <p:ph type="sldNum" idx="12"/>
          </p:nvPr>
        </p:nvSpPr>
        <p:spPr>
          <a:xfrm>
            <a:off x="8472457" y="6217621"/>
            <a:ext cx="548699" cy="52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90250" y="701800"/>
            <a:ext cx="5683800" cy="5454298"/>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fa Slab One"/>
              <a:buNone/>
              <a:defRPr sz="4800" b="0" i="0" u="none" strike="noStrike" cap="none">
                <a:solidFill>
                  <a:schemeClr val="lt1"/>
                </a:solidFill>
                <a:latin typeface="Alfa Slab One"/>
                <a:ea typeface="Alfa Slab One"/>
                <a:cs typeface="Alfa Slab One"/>
                <a:sym typeface="Alfa Slab One"/>
              </a:defRPr>
            </a:lvl1pPr>
            <a:lvl2pPr lvl="1" indent="0">
              <a:spcBef>
                <a:spcPts val="0"/>
              </a:spcBef>
              <a:buClr>
                <a:schemeClr val="lt1"/>
              </a:buClr>
              <a:buFont typeface="Alfa Slab One"/>
              <a:buNone/>
              <a:defRPr sz="4800">
                <a:solidFill>
                  <a:schemeClr val="lt1"/>
                </a:solidFill>
                <a:latin typeface="Alfa Slab One"/>
                <a:ea typeface="Alfa Slab One"/>
                <a:cs typeface="Alfa Slab One"/>
                <a:sym typeface="Alfa Slab One"/>
              </a:defRPr>
            </a:lvl2pPr>
            <a:lvl3pPr lvl="2" indent="0">
              <a:spcBef>
                <a:spcPts val="0"/>
              </a:spcBef>
              <a:buClr>
                <a:schemeClr val="lt1"/>
              </a:buClr>
              <a:buFont typeface="Alfa Slab One"/>
              <a:buNone/>
              <a:defRPr sz="4800">
                <a:solidFill>
                  <a:schemeClr val="lt1"/>
                </a:solidFill>
                <a:latin typeface="Alfa Slab One"/>
                <a:ea typeface="Alfa Slab One"/>
                <a:cs typeface="Alfa Slab One"/>
                <a:sym typeface="Alfa Slab One"/>
              </a:defRPr>
            </a:lvl3pPr>
            <a:lvl4pPr lvl="3" indent="0">
              <a:spcBef>
                <a:spcPts val="0"/>
              </a:spcBef>
              <a:buClr>
                <a:schemeClr val="lt1"/>
              </a:buClr>
              <a:buFont typeface="Alfa Slab One"/>
              <a:buNone/>
              <a:defRPr sz="4800">
                <a:solidFill>
                  <a:schemeClr val="lt1"/>
                </a:solidFill>
                <a:latin typeface="Alfa Slab One"/>
                <a:ea typeface="Alfa Slab One"/>
                <a:cs typeface="Alfa Slab One"/>
                <a:sym typeface="Alfa Slab One"/>
              </a:defRPr>
            </a:lvl4pPr>
            <a:lvl5pPr lvl="4" indent="0">
              <a:spcBef>
                <a:spcPts val="0"/>
              </a:spcBef>
              <a:buClr>
                <a:schemeClr val="lt1"/>
              </a:buClr>
              <a:buFont typeface="Alfa Slab One"/>
              <a:buNone/>
              <a:defRPr sz="4800">
                <a:solidFill>
                  <a:schemeClr val="lt1"/>
                </a:solidFill>
                <a:latin typeface="Alfa Slab One"/>
                <a:ea typeface="Alfa Slab One"/>
                <a:cs typeface="Alfa Slab One"/>
                <a:sym typeface="Alfa Slab One"/>
              </a:defRPr>
            </a:lvl5pPr>
            <a:lvl6pPr lvl="5" indent="0">
              <a:spcBef>
                <a:spcPts val="0"/>
              </a:spcBef>
              <a:buClr>
                <a:schemeClr val="lt1"/>
              </a:buClr>
              <a:buFont typeface="Alfa Slab One"/>
              <a:buNone/>
              <a:defRPr sz="4800">
                <a:solidFill>
                  <a:schemeClr val="lt1"/>
                </a:solidFill>
                <a:latin typeface="Alfa Slab One"/>
                <a:ea typeface="Alfa Slab One"/>
                <a:cs typeface="Alfa Slab One"/>
                <a:sym typeface="Alfa Slab One"/>
              </a:defRPr>
            </a:lvl6pPr>
            <a:lvl7pPr lvl="6" indent="0">
              <a:spcBef>
                <a:spcPts val="0"/>
              </a:spcBef>
              <a:buClr>
                <a:schemeClr val="lt1"/>
              </a:buClr>
              <a:buFont typeface="Alfa Slab One"/>
              <a:buNone/>
              <a:defRPr sz="4800">
                <a:solidFill>
                  <a:schemeClr val="lt1"/>
                </a:solidFill>
                <a:latin typeface="Alfa Slab One"/>
                <a:ea typeface="Alfa Slab One"/>
                <a:cs typeface="Alfa Slab One"/>
                <a:sym typeface="Alfa Slab One"/>
              </a:defRPr>
            </a:lvl7pPr>
            <a:lvl8pPr lvl="7" indent="0">
              <a:spcBef>
                <a:spcPts val="0"/>
              </a:spcBef>
              <a:buClr>
                <a:schemeClr val="lt1"/>
              </a:buClr>
              <a:buFont typeface="Alfa Slab One"/>
              <a:buNone/>
              <a:defRPr sz="4800">
                <a:solidFill>
                  <a:schemeClr val="lt1"/>
                </a:solidFill>
                <a:latin typeface="Alfa Slab One"/>
                <a:ea typeface="Alfa Slab One"/>
                <a:cs typeface="Alfa Slab One"/>
                <a:sym typeface="Alfa Slab One"/>
              </a:defRPr>
            </a:lvl8pPr>
            <a:lvl9pPr lvl="8" indent="0">
              <a:spcBef>
                <a:spcPts val="0"/>
              </a:spcBef>
              <a:buClr>
                <a:schemeClr val="lt1"/>
              </a:buClr>
              <a:buFont typeface="Alfa Slab One"/>
              <a:buNone/>
              <a:defRPr sz="4800">
                <a:solidFill>
                  <a:schemeClr val="lt1"/>
                </a:solidFill>
                <a:latin typeface="Alfa Slab One"/>
                <a:ea typeface="Alfa Slab One"/>
                <a:cs typeface="Alfa Slab One"/>
                <a:sym typeface="Alfa Slab One"/>
              </a:defRPr>
            </a:lvl9pPr>
          </a:lstStyle>
          <a:p>
            <a:endParaRPr/>
          </a:p>
        </p:txBody>
      </p:sp>
      <p:sp>
        <p:nvSpPr>
          <p:cNvPr id="35" name="Shape 35"/>
          <p:cNvSpPr txBox="1">
            <a:spLocks noGrp="1"/>
          </p:cNvSpPr>
          <p:nvPr>
            <p:ph type="sldNum" idx="12"/>
          </p:nvPr>
        </p:nvSpPr>
        <p:spPr>
          <a:xfrm>
            <a:off x="8472457" y="6217621"/>
            <a:ext cx="548699" cy="52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n-US" sz="1400" b="0" i="0" u="none" strike="noStrike" cap="none">
                <a:solidFill>
                  <a:schemeClr val="lt1"/>
                </a:solidFill>
                <a:latin typeface="Arial"/>
                <a:ea typeface="Arial"/>
                <a:cs typeface="Arial"/>
                <a:sym typeface="Arial"/>
              </a:rPr>
              <a:t>‹#›</a:t>
            </a:fld>
            <a:endParaRPr lang="en-US"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6"/>
        <p:cNvGrpSpPr/>
        <p:nvPr/>
      </p:nvGrpSpPr>
      <p:grpSpPr>
        <a:xfrm>
          <a:off x="0" y="0"/>
          <a:ext cx="0" cy="0"/>
          <a:chOff x="0" y="0"/>
          <a:chExt cx="0" cy="0"/>
        </a:xfrm>
      </p:grpSpPr>
      <p:sp>
        <p:nvSpPr>
          <p:cNvPr id="37" name="Shape 37"/>
          <p:cNvSpPr/>
          <p:nvPr/>
        </p:nvSpPr>
        <p:spPr>
          <a:xfrm>
            <a:off x="4572000" y="133"/>
            <a:ext cx="4572000" cy="6858000"/>
          </a:xfrm>
          <a:prstGeom prst="rect">
            <a:avLst/>
          </a:prstGeom>
          <a:solidFill>
            <a:schemeClr val="dk1"/>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cxnSp>
        <p:nvCxnSpPr>
          <p:cNvPr id="38" name="Shape 38"/>
          <p:cNvCxnSpPr/>
          <p:nvPr/>
        </p:nvCxnSpPr>
        <p:spPr>
          <a:xfrm>
            <a:off x="5029675" y="5994000"/>
            <a:ext cx="468300" cy="0"/>
          </a:xfrm>
          <a:prstGeom prst="straightConnector1">
            <a:avLst/>
          </a:prstGeom>
          <a:noFill/>
          <a:ln w="19050" cap="flat" cmpd="sng">
            <a:solidFill>
              <a:schemeClr val="lt1"/>
            </a:solidFill>
            <a:prstDash val="solid"/>
            <a:round/>
            <a:headEnd type="none" w="med" len="med"/>
            <a:tailEnd type="none" w="med" len="med"/>
          </a:ln>
        </p:spPr>
      </p:cxnSp>
      <p:sp>
        <p:nvSpPr>
          <p:cNvPr id="39" name="Shape 39"/>
          <p:cNvSpPr txBox="1">
            <a:spLocks noGrp="1"/>
          </p:cNvSpPr>
          <p:nvPr>
            <p:ph type="title"/>
          </p:nvPr>
        </p:nvSpPr>
        <p:spPr>
          <a:xfrm>
            <a:off x="265500" y="1834132"/>
            <a:ext cx="4045198" cy="20691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accent3"/>
              </a:buClr>
              <a:buFont typeface="Alfa Slab One"/>
              <a:buNone/>
              <a:defRPr sz="3800" b="0" i="0" u="none" strike="noStrike" cap="none">
                <a:solidFill>
                  <a:schemeClr val="accent3"/>
                </a:solidFill>
                <a:latin typeface="Alfa Slab One"/>
                <a:ea typeface="Alfa Slab One"/>
                <a:cs typeface="Alfa Slab One"/>
                <a:sym typeface="Alfa Slab One"/>
              </a:defRPr>
            </a:lvl1pPr>
            <a:lvl2pPr lvl="1" indent="0" algn="ctr">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2pPr>
            <a:lvl3pPr lvl="2" indent="0" algn="ctr">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3pPr>
            <a:lvl4pPr lvl="3" indent="0" algn="ctr">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4pPr>
            <a:lvl5pPr lvl="4" indent="0" algn="ctr">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5pPr>
            <a:lvl6pPr lvl="5" indent="0" algn="ctr">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6pPr>
            <a:lvl7pPr lvl="6" indent="0" algn="ctr">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7pPr>
            <a:lvl8pPr lvl="7" indent="0" algn="ctr">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8pPr>
            <a:lvl9pPr lvl="8" indent="0" algn="ctr">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9pPr>
          </a:lstStyle>
          <a:p>
            <a:endParaRPr/>
          </a:p>
        </p:txBody>
      </p:sp>
      <p:sp>
        <p:nvSpPr>
          <p:cNvPr id="40" name="Shape 40"/>
          <p:cNvSpPr txBox="1">
            <a:spLocks noGrp="1"/>
          </p:cNvSpPr>
          <p:nvPr>
            <p:ph type="subTitle" idx="1"/>
          </p:nvPr>
        </p:nvSpPr>
        <p:spPr>
          <a:xfrm>
            <a:off x="265500" y="3974832"/>
            <a:ext cx="4045198" cy="1793999"/>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1pPr>
            <a:lvl2pPr marL="457200" marR="0" lvl="1"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2pPr>
            <a:lvl3pPr marL="914400" marR="0" lvl="2"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3pPr>
            <a:lvl4pPr marL="1371600" marR="0" lvl="3"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4pPr>
            <a:lvl5pPr marL="1828800" marR="0" lvl="4"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5pPr>
            <a:lvl6pPr marL="2286000" marR="0" lvl="5"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6pPr>
            <a:lvl7pPr marL="2743200" marR="0" lvl="6"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7pPr>
            <a:lvl8pPr marL="3200400" marR="0" lvl="7"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8pPr>
            <a:lvl9pPr marL="3657600" marR="0" lvl="8"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9pPr>
          </a:lstStyle>
          <a:p>
            <a:endParaRPr/>
          </a:p>
        </p:txBody>
      </p:sp>
      <p:sp>
        <p:nvSpPr>
          <p:cNvPr id="41" name="Shape 41"/>
          <p:cNvSpPr txBox="1">
            <a:spLocks noGrp="1"/>
          </p:cNvSpPr>
          <p:nvPr>
            <p:ph type="body" idx="2"/>
          </p:nvPr>
        </p:nvSpPr>
        <p:spPr>
          <a:xfrm>
            <a:off x="4939500" y="965600"/>
            <a:ext cx="3837000" cy="4926900"/>
          </a:xfrm>
          <a:prstGeom prst="rect">
            <a:avLst/>
          </a:prstGeom>
          <a:noFill/>
          <a:ln>
            <a:noFill/>
          </a:ln>
        </p:spPr>
        <p:txBody>
          <a:bodyPr lIns="91425" tIns="91425" rIns="91425" bIns="91425" anchor="ctr" anchorCtr="0"/>
          <a:lstStyle>
            <a:lvl1pPr marL="0" marR="0" lvl="0" indent="0" algn="l" rtl="0">
              <a:lnSpc>
                <a:spcPct val="115000"/>
              </a:lnSpc>
              <a:spcBef>
                <a:spcPts val="0"/>
              </a:spcBef>
              <a:spcAft>
                <a:spcPts val="1600"/>
              </a:spcAft>
              <a:buClr>
                <a:schemeClr val="lt1"/>
              </a:buClr>
              <a:buFont typeface="Proxima Nova"/>
              <a:buNone/>
              <a:defRPr sz="1800" b="0" i="0" u="none" strike="noStrike" cap="none">
                <a:solidFill>
                  <a:schemeClr val="lt1"/>
                </a:solidFill>
                <a:latin typeface="Proxima Nova"/>
                <a:ea typeface="Proxima Nova"/>
                <a:cs typeface="Proxima Nova"/>
                <a:sym typeface="Proxima Nova"/>
              </a:defRPr>
            </a:lvl1pPr>
            <a:lvl2pPr marL="457200" marR="0" lvl="1"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2pPr>
            <a:lvl3pPr marL="914400" marR="0" lvl="2"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3pPr>
            <a:lvl4pPr marL="1371600" marR="0" lvl="3"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4pPr>
            <a:lvl5pPr marL="1828800" marR="0" lvl="4"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5pPr>
            <a:lvl6pPr marL="2286000" marR="0" lvl="5"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6pPr>
            <a:lvl7pPr marL="2743200" marR="0" lvl="6"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7pPr>
            <a:lvl8pPr marL="3200400" marR="0" lvl="7"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8pPr>
            <a:lvl9pPr marL="3657600" marR="0" lvl="8"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9pPr>
          </a:lstStyle>
          <a:p>
            <a:endParaRPr/>
          </a:p>
        </p:txBody>
      </p:sp>
      <p:sp>
        <p:nvSpPr>
          <p:cNvPr id="42" name="Shape 42"/>
          <p:cNvSpPr txBox="1">
            <a:spLocks noGrp="1"/>
          </p:cNvSpPr>
          <p:nvPr>
            <p:ph type="sldNum" idx="12"/>
          </p:nvPr>
        </p:nvSpPr>
        <p:spPr>
          <a:xfrm>
            <a:off x="8472457" y="6217621"/>
            <a:ext cx="548699" cy="52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n-US" sz="1400" b="0" i="0" u="none" strike="noStrike" cap="none">
                <a:solidFill>
                  <a:schemeClr val="lt1"/>
                </a:solidFill>
                <a:latin typeface="Arial"/>
                <a:ea typeface="Arial"/>
                <a:cs typeface="Arial"/>
                <a:sym typeface="Arial"/>
              </a:rPr>
              <a:t>‹#›</a:t>
            </a:fld>
            <a:endParaRPr lang="en-US"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3"/>
        <p:cNvGrpSpPr/>
        <p:nvPr/>
      </p:nvGrpSpPr>
      <p:grpSpPr>
        <a:xfrm>
          <a:off x="0" y="0"/>
          <a:ext cx="0" cy="0"/>
          <a:chOff x="0" y="0"/>
          <a:chExt cx="0" cy="0"/>
        </a:xfrm>
      </p:grpSpPr>
      <p:sp>
        <p:nvSpPr>
          <p:cNvPr id="44" name="Shape 44"/>
          <p:cNvSpPr txBox="1">
            <a:spLocks noGrp="1"/>
          </p:cNvSpPr>
          <p:nvPr>
            <p:ph type="body" idx="1"/>
          </p:nvPr>
        </p:nvSpPr>
        <p:spPr>
          <a:xfrm>
            <a:off x="319500" y="5644966"/>
            <a:ext cx="5998800" cy="798298"/>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accent3"/>
              </a:buClr>
              <a:buFont typeface="Alfa Slab One"/>
              <a:buNone/>
              <a:defRPr sz="1800" b="0" i="0" u="none" strike="noStrike" cap="none">
                <a:solidFill>
                  <a:schemeClr val="accent3"/>
                </a:solidFill>
                <a:latin typeface="Alfa Slab One"/>
                <a:ea typeface="Alfa Slab One"/>
                <a:cs typeface="Alfa Slab One"/>
                <a:sym typeface="Alfa Slab One"/>
              </a:defRPr>
            </a:lvl1pPr>
            <a:lvl2pPr marL="457200" marR="0" lvl="1"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2pPr>
            <a:lvl3pPr marL="914400" marR="0" lvl="2"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3pPr>
            <a:lvl4pPr marL="1371600" marR="0" lvl="3"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4pPr>
            <a:lvl5pPr marL="1828800" marR="0" lvl="4"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5pPr>
            <a:lvl6pPr marL="2286000" marR="0" lvl="5"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6pPr>
            <a:lvl7pPr marL="2743200" marR="0" lvl="6"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7pPr>
            <a:lvl8pPr marL="3200400" marR="0" lvl="7"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8pPr>
            <a:lvl9pPr marL="3657600" marR="0" lvl="8"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9pPr>
          </a:lstStyle>
          <a:p>
            <a:endParaRPr/>
          </a:p>
        </p:txBody>
      </p:sp>
      <p:sp>
        <p:nvSpPr>
          <p:cNvPr id="45" name="Shape 45"/>
          <p:cNvSpPr txBox="1">
            <a:spLocks noGrp="1"/>
          </p:cNvSpPr>
          <p:nvPr>
            <p:ph type="sldNum" idx="12"/>
          </p:nvPr>
        </p:nvSpPr>
        <p:spPr>
          <a:xfrm>
            <a:off x="8472457" y="6217621"/>
            <a:ext cx="548699" cy="52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311700" y="1557233"/>
            <a:ext cx="8520599" cy="2639998"/>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Alfa Slab One"/>
              <a:buNone/>
              <a:defRPr sz="11000" b="0" i="0" u="none" strike="noStrike" cap="none">
                <a:solidFill>
                  <a:schemeClr val="dk1"/>
                </a:solidFill>
                <a:latin typeface="Alfa Slab One"/>
                <a:ea typeface="Alfa Slab One"/>
                <a:cs typeface="Alfa Slab One"/>
                <a:sym typeface="Alfa Slab One"/>
              </a:defRPr>
            </a:lvl1pPr>
            <a:lvl2pPr lvl="1" indent="0" algn="ctr">
              <a:spcBef>
                <a:spcPts val="0"/>
              </a:spcBef>
              <a:buClr>
                <a:schemeClr val="dk1"/>
              </a:buClr>
              <a:buFont typeface="Alfa Slab One"/>
              <a:buNone/>
              <a:defRPr sz="11000">
                <a:solidFill>
                  <a:schemeClr val="dk1"/>
                </a:solidFill>
                <a:latin typeface="Alfa Slab One"/>
                <a:ea typeface="Alfa Slab One"/>
                <a:cs typeface="Alfa Slab One"/>
                <a:sym typeface="Alfa Slab One"/>
              </a:defRPr>
            </a:lvl2pPr>
            <a:lvl3pPr lvl="2" indent="0" algn="ctr">
              <a:spcBef>
                <a:spcPts val="0"/>
              </a:spcBef>
              <a:buClr>
                <a:schemeClr val="dk1"/>
              </a:buClr>
              <a:buFont typeface="Alfa Slab One"/>
              <a:buNone/>
              <a:defRPr sz="11000">
                <a:solidFill>
                  <a:schemeClr val="dk1"/>
                </a:solidFill>
                <a:latin typeface="Alfa Slab One"/>
                <a:ea typeface="Alfa Slab One"/>
                <a:cs typeface="Alfa Slab One"/>
                <a:sym typeface="Alfa Slab One"/>
              </a:defRPr>
            </a:lvl3pPr>
            <a:lvl4pPr lvl="3" indent="0" algn="ctr">
              <a:spcBef>
                <a:spcPts val="0"/>
              </a:spcBef>
              <a:buClr>
                <a:schemeClr val="dk1"/>
              </a:buClr>
              <a:buFont typeface="Alfa Slab One"/>
              <a:buNone/>
              <a:defRPr sz="11000">
                <a:solidFill>
                  <a:schemeClr val="dk1"/>
                </a:solidFill>
                <a:latin typeface="Alfa Slab One"/>
                <a:ea typeface="Alfa Slab One"/>
                <a:cs typeface="Alfa Slab One"/>
                <a:sym typeface="Alfa Slab One"/>
              </a:defRPr>
            </a:lvl4pPr>
            <a:lvl5pPr lvl="4" indent="0" algn="ctr">
              <a:spcBef>
                <a:spcPts val="0"/>
              </a:spcBef>
              <a:buClr>
                <a:schemeClr val="dk1"/>
              </a:buClr>
              <a:buFont typeface="Alfa Slab One"/>
              <a:buNone/>
              <a:defRPr sz="11000">
                <a:solidFill>
                  <a:schemeClr val="dk1"/>
                </a:solidFill>
                <a:latin typeface="Alfa Slab One"/>
                <a:ea typeface="Alfa Slab One"/>
                <a:cs typeface="Alfa Slab One"/>
                <a:sym typeface="Alfa Slab One"/>
              </a:defRPr>
            </a:lvl5pPr>
            <a:lvl6pPr lvl="5" indent="0" algn="ctr">
              <a:spcBef>
                <a:spcPts val="0"/>
              </a:spcBef>
              <a:buClr>
                <a:schemeClr val="dk1"/>
              </a:buClr>
              <a:buFont typeface="Alfa Slab One"/>
              <a:buNone/>
              <a:defRPr sz="11000">
                <a:solidFill>
                  <a:schemeClr val="dk1"/>
                </a:solidFill>
                <a:latin typeface="Alfa Slab One"/>
                <a:ea typeface="Alfa Slab One"/>
                <a:cs typeface="Alfa Slab One"/>
                <a:sym typeface="Alfa Slab One"/>
              </a:defRPr>
            </a:lvl6pPr>
            <a:lvl7pPr lvl="6" indent="0" algn="ctr">
              <a:spcBef>
                <a:spcPts val="0"/>
              </a:spcBef>
              <a:buClr>
                <a:schemeClr val="dk1"/>
              </a:buClr>
              <a:buFont typeface="Alfa Slab One"/>
              <a:buNone/>
              <a:defRPr sz="11000">
                <a:solidFill>
                  <a:schemeClr val="dk1"/>
                </a:solidFill>
                <a:latin typeface="Alfa Slab One"/>
                <a:ea typeface="Alfa Slab One"/>
                <a:cs typeface="Alfa Slab One"/>
                <a:sym typeface="Alfa Slab One"/>
              </a:defRPr>
            </a:lvl7pPr>
            <a:lvl8pPr lvl="7" indent="0" algn="ctr">
              <a:spcBef>
                <a:spcPts val="0"/>
              </a:spcBef>
              <a:buClr>
                <a:schemeClr val="dk1"/>
              </a:buClr>
              <a:buFont typeface="Alfa Slab One"/>
              <a:buNone/>
              <a:defRPr sz="11000">
                <a:solidFill>
                  <a:schemeClr val="dk1"/>
                </a:solidFill>
                <a:latin typeface="Alfa Slab One"/>
                <a:ea typeface="Alfa Slab One"/>
                <a:cs typeface="Alfa Slab One"/>
                <a:sym typeface="Alfa Slab One"/>
              </a:defRPr>
            </a:lvl8pPr>
            <a:lvl9pPr lvl="8" indent="0" algn="ctr">
              <a:spcBef>
                <a:spcPts val="0"/>
              </a:spcBef>
              <a:buClr>
                <a:schemeClr val="dk1"/>
              </a:buClr>
              <a:buFont typeface="Alfa Slab One"/>
              <a:buNone/>
              <a:defRPr sz="11000">
                <a:solidFill>
                  <a:schemeClr val="dk1"/>
                </a:solidFill>
                <a:latin typeface="Alfa Slab One"/>
                <a:ea typeface="Alfa Slab One"/>
                <a:cs typeface="Alfa Slab One"/>
                <a:sym typeface="Alfa Slab One"/>
              </a:defRPr>
            </a:lvl9pPr>
          </a:lstStyle>
          <a:p>
            <a:endParaRPr/>
          </a:p>
        </p:txBody>
      </p:sp>
      <p:sp>
        <p:nvSpPr>
          <p:cNvPr id="48" name="Shape 48"/>
          <p:cNvSpPr txBox="1">
            <a:spLocks noGrp="1"/>
          </p:cNvSpPr>
          <p:nvPr>
            <p:ph type="body" idx="1"/>
          </p:nvPr>
        </p:nvSpPr>
        <p:spPr>
          <a:xfrm>
            <a:off x="311700" y="4299000"/>
            <a:ext cx="8520599" cy="1428900"/>
          </a:xfrm>
          <a:prstGeom prst="rect">
            <a:avLst/>
          </a:prstGeom>
          <a:noFill/>
          <a:ln>
            <a:noFill/>
          </a:ln>
        </p:spPr>
        <p:txBody>
          <a:bodyPr lIns="91425" tIns="91425" rIns="91425" bIns="91425" anchor="t" anchorCtr="0"/>
          <a:lstStyle>
            <a:lvl1pPr marL="0" marR="0" lvl="0" indent="0" algn="ctr" rtl="0">
              <a:lnSpc>
                <a:spcPct val="115000"/>
              </a:lnSpc>
              <a:spcBef>
                <a:spcPts val="0"/>
              </a:spcBef>
              <a:spcAft>
                <a:spcPts val="160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1pPr>
            <a:lvl2pPr marL="457200" marR="0" lvl="1"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2pPr>
            <a:lvl3pPr marL="914400" marR="0" lvl="2"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3pPr>
            <a:lvl4pPr marL="1371600" marR="0" lvl="3"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4pPr>
            <a:lvl5pPr marL="1828800" marR="0" lvl="4"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5pPr>
            <a:lvl6pPr marL="2286000" marR="0" lvl="5"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6pPr>
            <a:lvl7pPr marL="2743200" marR="0" lvl="6"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7pPr>
            <a:lvl8pPr marL="3200400" marR="0" lvl="7"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8pPr>
            <a:lvl9pPr marL="3657600" marR="0" lvl="8"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9pPr>
          </a:lstStyle>
          <a:p>
            <a:endParaRPr/>
          </a:p>
        </p:txBody>
      </p:sp>
      <p:sp>
        <p:nvSpPr>
          <p:cNvPr id="49" name="Shape 49"/>
          <p:cNvSpPr txBox="1">
            <a:spLocks noGrp="1"/>
          </p:cNvSpPr>
          <p:nvPr>
            <p:ph type="sldNum" idx="12"/>
          </p:nvPr>
        </p:nvSpPr>
        <p:spPr>
          <a:xfrm>
            <a:off x="8472457" y="6217621"/>
            <a:ext cx="548699" cy="524699"/>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4"/>
        <p:cNvGrpSpPr/>
        <p:nvPr/>
      </p:nvGrpSpPr>
      <p:grpSpPr>
        <a:xfrm>
          <a:off x="0" y="0"/>
          <a:ext cx="0" cy="0"/>
          <a:chOff x="0" y="0"/>
          <a:chExt cx="0" cy="0"/>
        </a:xfrm>
      </p:grpSpPr>
      <p:sp>
        <p:nvSpPr>
          <p:cNvPr id="55" name="Shape 55"/>
          <p:cNvSpPr txBox="1">
            <a:spLocks noGrp="1"/>
          </p:cNvSpPr>
          <p:nvPr>
            <p:ph type="sldNum" idx="12"/>
          </p:nvPr>
        </p:nvSpPr>
        <p:spPr>
          <a:xfrm>
            <a:off x="8472457" y="6217621"/>
            <a:ext cx="548700" cy="5247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628650" y="365125"/>
            <a:ext cx="7886700" cy="1325700"/>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2pPr>
            <a:lvl3pPr lvl="2"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3pPr>
            <a:lvl4pPr lvl="3"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4pPr>
            <a:lvl5pPr lvl="4"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5pPr>
            <a:lvl6pPr lvl="5"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6pPr>
            <a:lvl7pPr lvl="6"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7pPr>
            <a:lvl8pPr lvl="7"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8pPr>
            <a:lvl9pPr lvl="8" indent="0" rtl="0">
              <a:spcBef>
                <a:spcPts val="0"/>
              </a:spcBef>
              <a:buClr>
                <a:schemeClr val="accent3"/>
              </a:buClr>
              <a:buFont typeface="Arial"/>
              <a:buNone/>
              <a:defRPr sz="1800">
                <a:solidFill>
                  <a:schemeClr val="accent3"/>
                </a:solidFill>
                <a:latin typeface="Alfa Slab One"/>
                <a:ea typeface="Alfa Slab One"/>
                <a:cs typeface="Alfa Slab One"/>
                <a:sym typeface="Alfa Slab One"/>
              </a:defRPr>
            </a:lvl9pPr>
          </a:lstStyle>
          <a:p>
            <a:endParaRPr/>
          </a:p>
        </p:txBody>
      </p:sp>
      <p:sp>
        <p:nvSpPr>
          <p:cNvPr id="58" name="Shape 58"/>
          <p:cNvSpPr txBox="1">
            <a:spLocks noGrp="1"/>
          </p:cNvSpPr>
          <p:nvPr>
            <p:ph type="body" idx="1"/>
          </p:nvPr>
        </p:nvSpPr>
        <p:spPr>
          <a:xfrm>
            <a:off x="628650" y="1825625"/>
            <a:ext cx="7886700" cy="4351200"/>
          </a:xfrm>
          <a:prstGeom prst="rect">
            <a:avLst/>
          </a:prstGeom>
          <a:noFill/>
          <a:ln>
            <a:noFill/>
          </a:ln>
        </p:spPr>
        <p:txBody>
          <a:bodyPr lIns="91425" tIns="91425" rIns="91425" bIns="91425" anchor="t" anchorCtr="0"/>
          <a:lstStyle>
            <a:lvl1pPr marL="228600" marR="0" lvl="0" indent="482600" algn="l" rtl="0">
              <a:lnSpc>
                <a:spcPct val="90000"/>
              </a:lnSpc>
              <a:spcBef>
                <a:spcPts val="100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381000" algn="l" rtl="0">
              <a:lnSpc>
                <a:spcPct val="90000"/>
              </a:lnSpc>
              <a:spcBef>
                <a:spcPts val="5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2794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2286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2286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2286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2286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2286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2286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dt" idx="10"/>
          </p:nvPr>
        </p:nvSpPr>
        <p:spPr>
          <a:xfrm>
            <a:off x="628650" y="6356351"/>
            <a:ext cx="2057400" cy="3650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ftr" idx="11"/>
          </p:nvPr>
        </p:nvSpPr>
        <p:spPr>
          <a:xfrm>
            <a:off x="3028950" y="6356351"/>
            <a:ext cx="3086100" cy="365099"/>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sldNum" idx="12"/>
          </p:nvPr>
        </p:nvSpPr>
        <p:spPr>
          <a:xfrm>
            <a:off x="6457950" y="6356351"/>
            <a:ext cx="2057400" cy="3650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311700" y="593366"/>
            <a:ext cx="8520600" cy="7635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accent3"/>
              </a:buClr>
              <a:buFont typeface="Alfa Slab One"/>
              <a:buNone/>
              <a:defRPr sz="3000" b="0" i="0" u="none" strike="noStrike" cap="none">
                <a:solidFill>
                  <a:schemeClr val="accent3"/>
                </a:solidFill>
                <a:latin typeface="Alfa Slab One"/>
                <a:ea typeface="Alfa Slab One"/>
                <a:cs typeface="Alfa Slab One"/>
                <a:sym typeface="Alfa Slab One"/>
              </a:defRPr>
            </a:lvl1pPr>
            <a:lvl2pPr lvl="1"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2pPr>
            <a:lvl3pPr lvl="2"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3pPr>
            <a:lvl4pPr lvl="3"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4pPr>
            <a:lvl5pPr lvl="4"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5pPr>
            <a:lvl6pPr lvl="5"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6pPr>
            <a:lvl7pPr lvl="6"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7pPr>
            <a:lvl8pPr lvl="7"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8pPr>
            <a:lvl9pPr lvl="8"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64" name="Shape 64"/>
          <p:cNvSpPr txBox="1">
            <a:spLocks noGrp="1"/>
          </p:cNvSpPr>
          <p:nvPr>
            <p:ph type="body" idx="1"/>
          </p:nvPr>
        </p:nvSpPr>
        <p:spPr>
          <a:xfrm>
            <a:off x="311700" y="1536633"/>
            <a:ext cx="8520600" cy="45552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1pPr>
            <a:lvl2pPr marL="457200" marR="0" lvl="1"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2pPr>
            <a:lvl3pPr marL="914400" marR="0" lvl="2"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3pPr>
            <a:lvl4pPr marL="1371600" marR="0" lvl="3"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4pPr>
            <a:lvl5pPr marL="1828800" marR="0" lvl="4"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5pPr>
            <a:lvl6pPr marL="2286000" marR="0" lvl="5"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6pPr>
            <a:lvl7pPr marL="2743200" marR="0" lvl="6"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7pPr>
            <a:lvl8pPr marL="3200400" marR="0" lvl="7"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8pPr>
            <a:lvl9pPr marL="3657600" marR="0" lvl="8"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9pPr>
          </a:lstStyle>
          <a:p>
            <a:endParaRPr/>
          </a:p>
        </p:txBody>
      </p:sp>
      <p:sp>
        <p:nvSpPr>
          <p:cNvPr id="65" name="Shape 65"/>
          <p:cNvSpPr txBox="1">
            <a:spLocks noGrp="1"/>
          </p:cNvSpPr>
          <p:nvPr>
            <p:ph type="sldNum" idx="12"/>
          </p:nvPr>
        </p:nvSpPr>
        <p:spPr>
          <a:xfrm>
            <a:off x="8472457" y="6217621"/>
            <a:ext cx="548700" cy="5247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311700" y="593366"/>
            <a:ext cx="8520600" cy="7635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accent3"/>
              </a:buClr>
              <a:buFont typeface="Alfa Slab One"/>
              <a:buNone/>
              <a:defRPr sz="3000" b="0" i="0" u="none" strike="noStrike" cap="none">
                <a:solidFill>
                  <a:schemeClr val="accent3"/>
                </a:solidFill>
                <a:latin typeface="Alfa Slab One"/>
                <a:ea typeface="Alfa Slab One"/>
                <a:cs typeface="Alfa Slab One"/>
                <a:sym typeface="Alfa Slab One"/>
              </a:defRPr>
            </a:lvl1pPr>
            <a:lvl2pPr lvl="1"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2pPr>
            <a:lvl3pPr lvl="2"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3pPr>
            <a:lvl4pPr lvl="3"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4pPr>
            <a:lvl5pPr lvl="4"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5pPr>
            <a:lvl6pPr lvl="5"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6pPr>
            <a:lvl7pPr lvl="6"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7pPr>
            <a:lvl8pPr lvl="7"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8pPr>
            <a:lvl9pPr lvl="8"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68" name="Shape 68"/>
          <p:cNvSpPr txBox="1">
            <a:spLocks noGrp="1"/>
          </p:cNvSpPr>
          <p:nvPr>
            <p:ph type="body" idx="1"/>
          </p:nvPr>
        </p:nvSpPr>
        <p:spPr>
          <a:xfrm>
            <a:off x="311700" y="1536633"/>
            <a:ext cx="3999900" cy="45552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1pPr>
            <a:lvl2pPr marL="457200" marR="0" lvl="1"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2pPr>
            <a:lvl3pPr marL="914400" marR="0" lvl="2"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3pPr>
            <a:lvl4pPr marL="1371600" marR="0" lvl="3"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4pPr>
            <a:lvl5pPr marL="1828800" marR="0" lvl="4"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5pPr>
            <a:lvl6pPr marL="2286000" marR="0" lvl="5"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6pPr>
            <a:lvl7pPr marL="2743200" marR="0" lvl="6"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7pPr>
            <a:lvl8pPr marL="3200400" marR="0" lvl="7"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8pPr>
            <a:lvl9pPr marL="3657600" marR="0" lvl="8"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9pPr>
          </a:lstStyle>
          <a:p>
            <a:endParaRPr/>
          </a:p>
        </p:txBody>
      </p:sp>
      <p:sp>
        <p:nvSpPr>
          <p:cNvPr id="69" name="Shape 69"/>
          <p:cNvSpPr txBox="1">
            <a:spLocks noGrp="1"/>
          </p:cNvSpPr>
          <p:nvPr>
            <p:ph type="body" idx="2"/>
          </p:nvPr>
        </p:nvSpPr>
        <p:spPr>
          <a:xfrm>
            <a:off x="4832400" y="1536633"/>
            <a:ext cx="3999900" cy="45552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1pPr>
            <a:lvl2pPr marL="457200" marR="0" lvl="1"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2pPr>
            <a:lvl3pPr marL="914400" marR="0" lvl="2"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3pPr>
            <a:lvl4pPr marL="1371600" marR="0" lvl="3"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4pPr>
            <a:lvl5pPr marL="1828800" marR="0" lvl="4"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5pPr>
            <a:lvl6pPr marL="2286000" marR="0" lvl="5"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6pPr>
            <a:lvl7pPr marL="2743200" marR="0" lvl="6"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7pPr>
            <a:lvl8pPr marL="3200400" marR="0" lvl="7"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8pPr>
            <a:lvl9pPr marL="3657600" marR="0" lvl="8"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9pPr>
          </a:lstStyle>
          <a:p>
            <a:endParaRPr/>
          </a:p>
        </p:txBody>
      </p:sp>
      <p:sp>
        <p:nvSpPr>
          <p:cNvPr id="70" name="Shape 70"/>
          <p:cNvSpPr txBox="1">
            <a:spLocks noGrp="1"/>
          </p:cNvSpPr>
          <p:nvPr>
            <p:ph type="sldNum" idx="12"/>
          </p:nvPr>
        </p:nvSpPr>
        <p:spPr>
          <a:xfrm>
            <a:off x="8472457" y="6217621"/>
            <a:ext cx="548700" cy="5247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311700" y="593366"/>
            <a:ext cx="8520600" cy="7635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accent3"/>
              </a:buClr>
              <a:buFont typeface="Alfa Slab One"/>
              <a:buNone/>
              <a:defRPr sz="3000" b="0" i="0" u="none" strike="noStrike" cap="none">
                <a:solidFill>
                  <a:schemeClr val="accent3"/>
                </a:solidFill>
                <a:latin typeface="Alfa Slab One"/>
                <a:ea typeface="Alfa Slab One"/>
                <a:cs typeface="Alfa Slab One"/>
                <a:sym typeface="Alfa Slab One"/>
              </a:defRPr>
            </a:lvl1pPr>
            <a:lvl2pPr lvl="1"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2pPr>
            <a:lvl3pPr lvl="2"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3pPr>
            <a:lvl4pPr lvl="3"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4pPr>
            <a:lvl5pPr lvl="4"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5pPr>
            <a:lvl6pPr lvl="5"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6pPr>
            <a:lvl7pPr lvl="6"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7pPr>
            <a:lvl8pPr lvl="7"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8pPr>
            <a:lvl9pPr lvl="8"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73" name="Shape 73"/>
          <p:cNvSpPr txBox="1">
            <a:spLocks noGrp="1"/>
          </p:cNvSpPr>
          <p:nvPr>
            <p:ph type="sldNum" idx="12"/>
          </p:nvPr>
        </p:nvSpPr>
        <p:spPr>
          <a:xfrm>
            <a:off x="8472457" y="6217621"/>
            <a:ext cx="548700" cy="5247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311700" y="842400"/>
            <a:ext cx="2808000" cy="10077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accent3"/>
              </a:buClr>
              <a:buFont typeface="Alfa Slab One"/>
              <a:buNone/>
              <a:defRPr sz="2400" b="0" i="0" u="none" strike="noStrike" cap="none">
                <a:solidFill>
                  <a:schemeClr val="accent3"/>
                </a:solidFill>
                <a:latin typeface="Alfa Slab One"/>
                <a:ea typeface="Alfa Slab One"/>
                <a:cs typeface="Alfa Slab One"/>
                <a:sym typeface="Alfa Slab One"/>
              </a:defRPr>
            </a:lvl1pPr>
            <a:lvl2pPr lvl="1" indent="0" rtl="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2pPr>
            <a:lvl3pPr lvl="2" indent="0" rtl="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3pPr>
            <a:lvl4pPr lvl="3" indent="0" rtl="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4pPr>
            <a:lvl5pPr lvl="4" indent="0" rtl="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5pPr>
            <a:lvl6pPr lvl="5" indent="0" rtl="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6pPr>
            <a:lvl7pPr lvl="6" indent="0" rtl="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7pPr>
            <a:lvl8pPr lvl="7" indent="0" rtl="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8pPr>
            <a:lvl9pPr lvl="8" indent="0" rtl="0">
              <a:spcBef>
                <a:spcPts val="0"/>
              </a:spcBef>
              <a:buClr>
                <a:schemeClr val="accent3"/>
              </a:buClr>
              <a:buFont typeface="Alfa Slab One"/>
              <a:buNone/>
              <a:defRPr sz="2400">
                <a:solidFill>
                  <a:schemeClr val="accent3"/>
                </a:solidFill>
                <a:latin typeface="Alfa Slab One"/>
                <a:ea typeface="Alfa Slab One"/>
                <a:cs typeface="Alfa Slab One"/>
                <a:sym typeface="Alfa Slab One"/>
              </a:defRPr>
            </a:lvl9pPr>
          </a:lstStyle>
          <a:p>
            <a:endParaRPr/>
          </a:p>
        </p:txBody>
      </p:sp>
      <p:sp>
        <p:nvSpPr>
          <p:cNvPr id="76" name="Shape 76"/>
          <p:cNvSpPr txBox="1">
            <a:spLocks noGrp="1"/>
          </p:cNvSpPr>
          <p:nvPr>
            <p:ph type="body" idx="1"/>
          </p:nvPr>
        </p:nvSpPr>
        <p:spPr>
          <a:xfrm>
            <a:off x="311700" y="1987833"/>
            <a:ext cx="2808000" cy="41040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1pPr>
            <a:lvl2pPr marL="457200" marR="0" lvl="1"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2pPr>
            <a:lvl3pPr marL="914400" marR="0" lvl="2"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3pPr>
            <a:lvl4pPr marL="1371600" marR="0" lvl="3"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4pPr>
            <a:lvl5pPr marL="1828800" marR="0" lvl="4"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5pPr>
            <a:lvl6pPr marL="2286000" marR="0" lvl="5"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6pPr>
            <a:lvl7pPr marL="2743200" marR="0" lvl="6"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7pPr>
            <a:lvl8pPr marL="3200400" marR="0" lvl="7"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8pPr>
            <a:lvl9pPr marL="3657600" marR="0" lvl="8" indent="0" algn="l" rtl="0">
              <a:lnSpc>
                <a:spcPct val="115000"/>
              </a:lnSpc>
              <a:spcBef>
                <a:spcPts val="0"/>
              </a:spcBef>
              <a:spcAft>
                <a:spcPts val="1600"/>
              </a:spcAft>
              <a:buClr>
                <a:schemeClr val="dk2"/>
              </a:buClr>
              <a:buFont typeface="Proxima Nova"/>
              <a:buNone/>
              <a:defRPr sz="1200" b="0" i="0" u="none" strike="noStrike" cap="none">
                <a:solidFill>
                  <a:schemeClr val="dk2"/>
                </a:solidFill>
                <a:latin typeface="Proxima Nova"/>
                <a:ea typeface="Proxima Nova"/>
                <a:cs typeface="Proxima Nova"/>
                <a:sym typeface="Proxima Nova"/>
              </a:defRPr>
            </a:lvl9pPr>
          </a:lstStyle>
          <a:p>
            <a:endParaRPr/>
          </a:p>
        </p:txBody>
      </p:sp>
      <p:sp>
        <p:nvSpPr>
          <p:cNvPr id="77" name="Shape 77"/>
          <p:cNvSpPr txBox="1">
            <a:spLocks noGrp="1"/>
          </p:cNvSpPr>
          <p:nvPr>
            <p:ph type="sldNum" idx="12"/>
          </p:nvPr>
        </p:nvSpPr>
        <p:spPr>
          <a:xfrm>
            <a:off x="8472457" y="6217621"/>
            <a:ext cx="548700" cy="5247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Main poin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90250" y="701800"/>
            <a:ext cx="5683800" cy="54543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fa Slab One"/>
              <a:buNone/>
              <a:defRPr sz="4800" b="0" i="0" u="none" strike="noStrike" cap="none">
                <a:solidFill>
                  <a:schemeClr val="lt1"/>
                </a:solidFill>
                <a:latin typeface="Alfa Slab One"/>
                <a:ea typeface="Alfa Slab One"/>
                <a:cs typeface="Alfa Slab One"/>
                <a:sym typeface="Alfa Slab One"/>
              </a:defRPr>
            </a:lvl1pPr>
            <a:lvl2pPr lvl="1" indent="0" rtl="0">
              <a:spcBef>
                <a:spcPts val="0"/>
              </a:spcBef>
              <a:buClr>
                <a:schemeClr val="lt1"/>
              </a:buClr>
              <a:buFont typeface="Alfa Slab One"/>
              <a:buNone/>
              <a:defRPr sz="4800">
                <a:solidFill>
                  <a:schemeClr val="lt1"/>
                </a:solidFill>
                <a:latin typeface="Alfa Slab One"/>
                <a:ea typeface="Alfa Slab One"/>
                <a:cs typeface="Alfa Slab One"/>
                <a:sym typeface="Alfa Slab One"/>
              </a:defRPr>
            </a:lvl2pPr>
            <a:lvl3pPr lvl="2" indent="0" rtl="0">
              <a:spcBef>
                <a:spcPts val="0"/>
              </a:spcBef>
              <a:buClr>
                <a:schemeClr val="lt1"/>
              </a:buClr>
              <a:buFont typeface="Alfa Slab One"/>
              <a:buNone/>
              <a:defRPr sz="4800">
                <a:solidFill>
                  <a:schemeClr val="lt1"/>
                </a:solidFill>
                <a:latin typeface="Alfa Slab One"/>
                <a:ea typeface="Alfa Slab One"/>
                <a:cs typeface="Alfa Slab One"/>
                <a:sym typeface="Alfa Slab One"/>
              </a:defRPr>
            </a:lvl3pPr>
            <a:lvl4pPr lvl="3" indent="0" rtl="0">
              <a:spcBef>
                <a:spcPts val="0"/>
              </a:spcBef>
              <a:buClr>
                <a:schemeClr val="lt1"/>
              </a:buClr>
              <a:buFont typeface="Alfa Slab One"/>
              <a:buNone/>
              <a:defRPr sz="4800">
                <a:solidFill>
                  <a:schemeClr val="lt1"/>
                </a:solidFill>
                <a:latin typeface="Alfa Slab One"/>
                <a:ea typeface="Alfa Slab One"/>
                <a:cs typeface="Alfa Slab One"/>
                <a:sym typeface="Alfa Slab One"/>
              </a:defRPr>
            </a:lvl4pPr>
            <a:lvl5pPr lvl="4" indent="0" rtl="0">
              <a:spcBef>
                <a:spcPts val="0"/>
              </a:spcBef>
              <a:buClr>
                <a:schemeClr val="lt1"/>
              </a:buClr>
              <a:buFont typeface="Alfa Slab One"/>
              <a:buNone/>
              <a:defRPr sz="4800">
                <a:solidFill>
                  <a:schemeClr val="lt1"/>
                </a:solidFill>
                <a:latin typeface="Alfa Slab One"/>
                <a:ea typeface="Alfa Slab One"/>
                <a:cs typeface="Alfa Slab One"/>
                <a:sym typeface="Alfa Slab One"/>
              </a:defRPr>
            </a:lvl5pPr>
            <a:lvl6pPr lvl="5" indent="0" rtl="0">
              <a:spcBef>
                <a:spcPts val="0"/>
              </a:spcBef>
              <a:buClr>
                <a:schemeClr val="lt1"/>
              </a:buClr>
              <a:buFont typeface="Alfa Slab One"/>
              <a:buNone/>
              <a:defRPr sz="4800">
                <a:solidFill>
                  <a:schemeClr val="lt1"/>
                </a:solidFill>
                <a:latin typeface="Alfa Slab One"/>
                <a:ea typeface="Alfa Slab One"/>
                <a:cs typeface="Alfa Slab One"/>
                <a:sym typeface="Alfa Slab One"/>
              </a:defRPr>
            </a:lvl6pPr>
            <a:lvl7pPr lvl="6" indent="0" rtl="0">
              <a:spcBef>
                <a:spcPts val="0"/>
              </a:spcBef>
              <a:buClr>
                <a:schemeClr val="lt1"/>
              </a:buClr>
              <a:buFont typeface="Alfa Slab One"/>
              <a:buNone/>
              <a:defRPr sz="4800">
                <a:solidFill>
                  <a:schemeClr val="lt1"/>
                </a:solidFill>
                <a:latin typeface="Alfa Slab One"/>
                <a:ea typeface="Alfa Slab One"/>
                <a:cs typeface="Alfa Slab One"/>
                <a:sym typeface="Alfa Slab One"/>
              </a:defRPr>
            </a:lvl7pPr>
            <a:lvl8pPr lvl="7" indent="0" rtl="0">
              <a:spcBef>
                <a:spcPts val="0"/>
              </a:spcBef>
              <a:buClr>
                <a:schemeClr val="lt1"/>
              </a:buClr>
              <a:buFont typeface="Alfa Slab One"/>
              <a:buNone/>
              <a:defRPr sz="4800">
                <a:solidFill>
                  <a:schemeClr val="lt1"/>
                </a:solidFill>
                <a:latin typeface="Alfa Slab One"/>
                <a:ea typeface="Alfa Slab One"/>
                <a:cs typeface="Alfa Slab One"/>
                <a:sym typeface="Alfa Slab One"/>
              </a:defRPr>
            </a:lvl8pPr>
            <a:lvl9pPr lvl="8" indent="0" rtl="0">
              <a:spcBef>
                <a:spcPts val="0"/>
              </a:spcBef>
              <a:buClr>
                <a:schemeClr val="lt1"/>
              </a:buClr>
              <a:buFont typeface="Alfa Slab One"/>
              <a:buNone/>
              <a:defRPr sz="4800">
                <a:solidFill>
                  <a:schemeClr val="lt1"/>
                </a:solidFill>
                <a:latin typeface="Alfa Slab One"/>
                <a:ea typeface="Alfa Slab One"/>
                <a:cs typeface="Alfa Slab One"/>
                <a:sym typeface="Alfa Slab One"/>
              </a:defRPr>
            </a:lvl9pPr>
          </a:lstStyle>
          <a:p>
            <a:endParaRPr/>
          </a:p>
        </p:txBody>
      </p:sp>
      <p:sp>
        <p:nvSpPr>
          <p:cNvPr id="80" name="Shape 80"/>
          <p:cNvSpPr txBox="1">
            <a:spLocks noGrp="1"/>
          </p:cNvSpPr>
          <p:nvPr>
            <p:ph type="sldNum" idx="12"/>
          </p:nvPr>
        </p:nvSpPr>
        <p:spPr>
          <a:xfrm>
            <a:off x="8472457" y="6217621"/>
            <a:ext cx="548700" cy="5247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n-US" sz="1400" b="0" i="0" u="none" strike="noStrike" cap="none">
                <a:solidFill>
                  <a:schemeClr val="lt1"/>
                </a:solidFill>
                <a:latin typeface="Arial"/>
                <a:ea typeface="Arial"/>
                <a:cs typeface="Arial"/>
                <a:sym typeface="Arial"/>
              </a:rPr>
              <a:t>‹#›</a:t>
            </a:fld>
            <a:endParaRPr lang="en-US"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81"/>
        <p:cNvGrpSpPr/>
        <p:nvPr/>
      </p:nvGrpSpPr>
      <p:grpSpPr>
        <a:xfrm>
          <a:off x="0" y="0"/>
          <a:ext cx="0" cy="0"/>
          <a:chOff x="0" y="0"/>
          <a:chExt cx="0" cy="0"/>
        </a:xfrm>
      </p:grpSpPr>
      <p:sp>
        <p:nvSpPr>
          <p:cNvPr id="82" name="Shape 82"/>
          <p:cNvSpPr/>
          <p:nvPr/>
        </p:nvSpPr>
        <p:spPr>
          <a:xfrm>
            <a:off x="4572000" y="133"/>
            <a:ext cx="4572000" cy="6858000"/>
          </a:xfrm>
          <a:prstGeom prst="rect">
            <a:avLst/>
          </a:prstGeom>
          <a:solidFill>
            <a:schemeClr val="dk1"/>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cxnSp>
        <p:nvCxnSpPr>
          <p:cNvPr id="83" name="Shape 83"/>
          <p:cNvCxnSpPr/>
          <p:nvPr/>
        </p:nvCxnSpPr>
        <p:spPr>
          <a:xfrm>
            <a:off x="5029675" y="5994000"/>
            <a:ext cx="468300" cy="0"/>
          </a:xfrm>
          <a:prstGeom prst="straightConnector1">
            <a:avLst/>
          </a:prstGeom>
          <a:noFill/>
          <a:ln w="19050" cap="flat" cmpd="sng">
            <a:solidFill>
              <a:schemeClr val="lt1"/>
            </a:solidFill>
            <a:prstDash val="solid"/>
            <a:round/>
            <a:headEnd type="none" w="med" len="med"/>
            <a:tailEnd type="none" w="med" len="med"/>
          </a:ln>
        </p:spPr>
      </p:cxnSp>
      <p:sp>
        <p:nvSpPr>
          <p:cNvPr id="84" name="Shape 84"/>
          <p:cNvSpPr txBox="1">
            <a:spLocks noGrp="1"/>
          </p:cNvSpPr>
          <p:nvPr>
            <p:ph type="title"/>
          </p:nvPr>
        </p:nvSpPr>
        <p:spPr>
          <a:xfrm>
            <a:off x="265500" y="1834132"/>
            <a:ext cx="4045200" cy="2069100"/>
          </a:xfrm>
          <a:prstGeom prst="rect">
            <a:avLst/>
          </a:prstGeom>
          <a:noFill/>
          <a:ln>
            <a:noFill/>
          </a:ln>
        </p:spPr>
        <p:txBody>
          <a:bodyPr lIns="91425" tIns="91425" rIns="91425" bIns="91425" anchor="b" anchorCtr="0"/>
          <a:lstStyle>
            <a:lvl1pPr marL="0" marR="0" lvl="0" indent="0" algn="ctr" rtl="0">
              <a:lnSpc>
                <a:spcPct val="100000"/>
              </a:lnSpc>
              <a:spcBef>
                <a:spcPts val="0"/>
              </a:spcBef>
              <a:spcAft>
                <a:spcPts val="0"/>
              </a:spcAft>
              <a:buClr>
                <a:schemeClr val="accent3"/>
              </a:buClr>
              <a:buFont typeface="Alfa Slab One"/>
              <a:buNone/>
              <a:defRPr sz="3800" b="0" i="0" u="none" strike="noStrike" cap="none">
                <a:solidFill>
                  <a:schemeClr val="accent3"/>
                </a:solidFill>
                <a:latin typeface="Alfa Slab One"/>
                <a:ea typeface="Alfa Slab One"/>
                <a:cs typeface="Alfa Slab One"/>
                <a:sym typeface="Alfa Slab One"/>
              </a:defRPr>
            </a:lvl1pPr>
            <a:lvl2pPr lvl="1" indent="0" algn="ctr" rtl="0">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2pPr>
            <a:lvl3pPr lvl="2" indent="0" algn="ctr" rtl="0">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3pPr>
            <a:lvl4pPr lvl="3" indent="0" algn="ctr" rtl="0">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4pPr>
            <a:lvl5pPr lvl="4" indent="0" algn="ctr" rtl="0">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5pPr>
            <a:lvl6pPr lvl="5" indent="0" algn="ctr" rtl="0">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6pPr>
            <a:lvl7pPr lvl="6" indent="0" algn="ctr" rtl="0">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7pPr>
            <a:lvl8pPr lvl="7" indent="0" algn="ctr" rtl="0">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8pPr>
            <a:lvl9pPr lvl="8" indent="0" algn="ctr" rtl="0">
              <a:spcBef>
                <a:spcPts val="0"/>
              </a:spcBef>
              <a:buClr>
                <a:schemeClr val="accent3"/>
              </a:buClr>
              <a:buFont typeface="Alfa Slab One"/>
              <a:buNone/>
              <a:defRPr sz="3800">
                <a:solidFill>
                  <a:schemeClr val="accent3"/>
                </a:solidFill>
                <a:latin typeface="Alfa Slab One"/>
                <a:ea typeface="Alfa Slab One"/>
                <a:cs typeface="Alfa Slab One"/>
                <a:sym typeface="Alfa Slab One"/>
              </a:defRPr>
            </a:lvl9pPr>
          </a:lstStyle>
          <a:p>
            <a:endParaRPr/>
          </a:p>
        </p:txBody>
      </p:sp>
      <p:sp>
        <p:nvSpPr>
          <p:cNvPr id="85" name="Shape 85"/>
          <p:cNvSpPr txBox="1">
            <a:spLocks noGrp="1"/>
          </p:cNvSpPr>
          <p:nvPr>
            <p:ph type="subTitle" idx="1"/>
          </p:nvPr>
        </p:nvSpPr>
        <p:spPr>
          <a:xfrm>
            <a:off x="265500" y="3974832"/>
            <a:ext cx="4045200" cy="17940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1pPr>
            <a:lvl2pPr marL="457200" marR="0" lvl="1"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2pPr>
            <a:lvl3pPr marL="914400" marR="0" lvl="2"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3pPr>
            <a:lvl4pPr marL="1371600" marR="0" lvl="3"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4pPr>
            <a:lvl5pPr marL="1828800" marR="0" lvl="4"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5pPr>
            <a:lvl6pPr marL="2286000" marR="0" lvl="5"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6pPr>
            <a:lvl7pPr marL="2743200" marR="0" lvl="6"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7pPr>
            <a:lvl8pPr marL="3200400" marR="0" lvl="7"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8pPr>
            <a:lvl9pPr marL="3657600" marR="0" lvl="8" indent="0" algn="ctr" rtl="0">
              <a:lnSpc>
                <a:spcPct val="100000"/>
              </a:lnSpc>
              <a:spcBef>
                <a:spcPts val="0"/>
              </a:spcBef>
              <a:spcAft>
                <a:spcPts val="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9pPr>
          </a:lstStyle>
          <a:p>
            <a:endParaRPr/>
          </a:p>
        </p:txBody>
      </p:sp>
      <p:sp>
        <p:nvSpPr>
          <p:cNvPr id="86" name="Shape 86"/>
          <p:cNvSpPr txBox="1">
            <a:spLocks noGrp="1"/>
          </p:cNvSpPr>
          <p:nvPr>
            <p:ph type="body" idx="2"/>
          </p:nvPr>
        </p:nvSpPr>
        <p:spPr>
          <a:xfrm>
            <a:off x="4939500" y="965600"/>
            <a:ext cx="3837000" cy="4926900"/>
          </a:xfrm>
          <a:prstGeom prst="rect">
            <a:avLst/>
          </a:prstGeom>
          <a:noFill/>
          <a:ln>
            <a:noFill/>
          </a:ln>
        </p:spPr>
        <p:txBody>
          <a:bodyPr lIns="91425" tIns="91425" rIns="91425" bIns="91425" anchor="ctr" anchorCtr="0"/>
          <a:lstStyle>
            <a:lvl1pPr marL="0" marR="0" lvl="0" indent="0" algn="l" rtl="0">
              <a:lnSpc>
                <a:spcPct val="115000"/>
              </a:lnSpc>
              <a:spcBef>
                <a:spcPts val="0"/>
              </a:spcBef>
              <a:spcAft>
                <a:spcPts val="1600"/>
              </a:spcAft>
              <a:buClr>
                <a:schemeClr val="lt1"/>
              </a:buClr>
              <a:buFont typeface="Proxima Nova"/>
              <a:buNone/>
              <a:defRPr sz="1800" b="0" i="0" u="none" strike="noStrike" cap="none">
                <a:solidFill>
                  <a:schemeClr val="lt1"/>
                </a:solidFill>
                <a:latin typeface="Proxima Nova"/>
                <a:ea typeface="Proxima Nova"/>
                <a:cs typeface="Proxima Nova"/>
                <a:sym typeface="Proxima Nova"/>
              </a:defRPr>
            </a:lvl1pPr>
            <a:lvl2pPr marL="457200" marR="0" lvl="1"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2pPr>
            <a:lvl3pPr marL="914400" marR="0" lvl="2"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3pPr>
            <a:lvl4pPr marL="1371600" marR="0" lvl="3"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4pPr>
            <a:lvl5pPr marL="1828800" marR="0" lvl="4"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5pPr>
            <a:lvl6pPr marL="2286000" marR="0" lvl="5"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6pPr>
            <a:lvl7pPr marL="2743200" marR="0" lvl="6"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7pPr>
            <a:lvl8pPr marL="3200400" marR="0" lvl="7"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8pPr>
            <a:lvl9pPr marL="3657600" marR="0" lvl="8" indent="0" algn="l" rtl="0">
              <a:lnSpc>
                <a:spcPct val="115000"/>
              </a:lnSpc>
              <a:spcBef>
                <a:spcPts val="0"/>
              </a:spcBef>
              <a:spcAft>
                <a:spcPts val="1600"/>
              </a:spcAft>
              <a:buClr>
                <a:schemeClr val="lt1"/>
              </a:buClr>
              <a:buFont typeface="Proxima Nova"/>
              <a:buNone/>
              <a:defRPr sz="1400" b="0" i="0" u="none" strike="noStrike" cap="none">
                <a:solidFill>
                  <a:schemeClr val="lt1"/>
                </a:solidFill>
                <a:latin typeface="Proxima Nova"/>
                <a:ea typeface="Proxima Nova"/>
                <a:cs typeface="Proxima Nova"/>
                <a:sym typeface="Proxima Nova"/>
              </a:defRPr>
            </a:lvl9pPr>
          </a:lstStyle>
          <a:p>
            <a:endParaRPr/>
          </a:p>
        </p:txBody>
      </p:sp>
      <p:sp>
        <p:nvSpPr>
          <p:cNvPr id="87" name="Shape 87"/>
          <p:cNvSpPr txBox="1">
            <a:spLocks noGrp="1"/>
          </p:cNvSpPr>
          <p:nvPr>
            <p:ph type="sldNum" idx="12"/>
          </p:nvPr>
        </p:nvSpPr>
        <p:spPr>
          <a:xfrm>
            <a:off x="8472457" y="6217621"/>
            <a:ext cx="548700" cy="5247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n-US" sz="1400" b="0" i="0" u="none" strike="noStrike" cap="none">
                <a:solidFill>
                  <a:schemeClr val="lt1"/>
                </a:solidFill>
                <a:latin typeface="Arial"/>
                <a:ea typeface="Arial"/>
                <a:cs typeface="Arial"/>
                <a:sym typeface="Arial"/>
              </a:rPr>
              <a:t>‹#›</a:t>
            </a:fld>
            <a:endParaRPr lang="en-US"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Caption">
    <p:spTree>
      <p:nvGrpSpPr>
        <p:cNvPr id="1" name="Shape 88"/>
        <p:cNvGrpSpPr/>
        <p:nvPr/>
      </p:nvGrpSpPr>
      <p:grpSpPr>
        <a:xfrm>
          <a:off x="0" y="0"/>
          <a:ext cx="0" cy="0"/>
          <a:chOff x="0" y="0"/>
          <a:chExt cx="0" cy="0"/>
        </a:xfrm>
      </p:grpSpPr>
      <p:sp>
        <p:nvSpPr>
          <p:cNvPr id="89" name="Shape 89"/>
          <p:cNvSpPr txBox="1">
            <a:spLocks noGrp="1"/>
          </p:cNvSpPr>
          <p:nvPr>
            <p:ph type="body" idx="1"/>
          </p:nvPr>
        </p:nvSpPr>
        <p:spPr>
          <a:xfrm>
            <a:off x="319500" y="5644966"/>
            <a:ext cx="5998800" cy="7983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accent3"/>
              </a:buClr>
              <a:buFont typeface="Alfa Slab One"/>
              <a:buNone/>
              <a:defRPr sz="1800" b="0" i="0" u="none" strike="noStrike" cap="none">
                <a:solidFill>
                  <a:schemeClr val="accent3"/>
                </a:solidFill>
                <a:latin typeface="Alfa Slab One"/>
                <a:ea typeface="Alfa Slab One"/>
                <a:cs typeface="Alfa Slab One"/>
                <a:sym typeface="Alfa Slab One"/>
              </a:defRPr>
            </a:lvl1pPr>
            <a:lvl2pPr marL="457200" marR="0" lvl="1"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2pPr>
            <a:lvl3pPr marL="914400" marR="0" lvl="2"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3pPr>
            <a:lvl4pPr marL="1371600" marR="0" lvl="3"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4pPr>
            <a:lvl5pPr marL="1828800" marR="0" lvl="4"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5pPr>
            <a:lvl6pPr marL="2286000" marR="0" lvl="5"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6pPr>
            <a:lvl7pPr marL="2743200" marR="0" lvl="6"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7pPr>
            <a:lvl8pPr marL="3200400" marR="0" lvl="7"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8pPr>
            <a:lvl9pPr marL="3657600" marR="0" lvl="8"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9pPr>
          </a:lstStyle>
          <a:p>
            <a:endParaRPr/>
          </a:p>
        </p:txBody>
      </p:sp>
      <p:sp>
        <p:nvSpPr>
          <p:cNvPr id="90" name="Shape 90"/>
          <p:cNvSpPr txBox="1">
            <a:spLocks noGrp="1"/>
          </p:cNvSpPr>
          <p:nvPr>
            <p:ph type="sldNum" idx="12"/>
          </p:nvPr>
        </p:nvSpPr>
        <p:spPr>
          <a:xfrm>
            <a:off x="8472457" y="6217621"/>
            <a:ext cx="548700" cy="5247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Big number">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311700" y="1557233"/>
            <a:ext cx="8520600" cy="2640000"/>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Alfa Slab One"/>
              <a:buNone/>
              <a:defRPr sz="11000" b="0" i="0" u="none" strike="noStrike" cap="none">
                <a:solidFill>
                  <a:schemeClr val="dk1"/>
                </a:solidFill>
                <a:latin typeface="Alfa Slab One"/>
                <a:ea typeface="Alfa Slab One"/>
                <a:cs typeface="Alfa Slab One"/>
                <a:sym typeface="Alfa Slab One"/>
              </a:defRPr>
            </a:lvl1pPr>
            <a:lvl2pPr lvl="1" indent="0" algn="ctr" rtl="0">
              <a:spcBef>
                <a:spcPts val="0"/>
              </a:spcBef>
              <a:buClr>
                <a:schemeClr val="dk1"/>
              </a:buClr>
              <a:buFont typeface="Alfa Slab One"/>
              <a:buNone/>
              <a:defRPr sz="11000">
                <a:solidFill>
                  <a:schemeClr val="dk1"/>
                </a:solidFill>
                <a:latin typeface="Alfa Slab One"/>
                <a:ea typeface="Alfa Slab One"/>
                <a:cs typeface="Alfa Slab One"/>
                <a:sym typeface="Alfa Slab One"/>
              </a:defRPr>
            </a:lvl2pPr>
            <a:lvl3pPr lvl="2" indent="0" algn="ctr" rtl="0">
              <a:spcBef>
                <a:spcPts val="0"/>
              </a:spcBef>
              <a:buClr>
                <a:schemeClr val="dk1"/>
              </a:buClr>
              <a:buFont typeface="Alfa Slab One"/>
              <a:buNone/>
              <a:defRPr sz="11000">
                <a:solidFill>
                  <a:schemeClr val="dk1"/>
                </a:solidFill>
                <a:latin typeface="Alfa Slab One"/>
                <a:ea typeface="Alfa Slab One"/>
                <a:cs typeface="Alfa Slab One"/>
                <a:sym typeface="Alfa Slab One"/>
              </a:defRPr>
            </a:lvl3pPr>
            <a:lvl4pPr lvl="3" indent="0" algn="ctr" rtl="0">
              <a:spcBef>
                <a:spcPts val="0"/>
              </a:spcBef>
              <a:buClr>
                <a:schemeClr val="dk1"/>
              </a:buClr>
              <a:buFont typeface="Alfa Slab One"/>
              <a:buNone/>
              <a:defRPr sz="11000">
                <a:solidFill>
                  <a:schemeClr val="dk1"/>
                </a:solidFill>
                <a:latin typeface="Alfa Slab One"/>
                <a:ea typeface="Alfa Slab One"/>
                <a:cs typeface="Alfa Slab One"/>
                <a:sym typeface="Alfa Slab One"/>
              </a:defRPr>
            </a:lvl4pPr>
            <a:lvl5pPr lvl="4" indent="0" algn="ctr" rtl="0">
              <a:spcBef>
                <a:spcPts val="0"/>
              </a:spcBef>
              <a:buClr>
                <a:schemeClr val="dk1"/>
              </a:buClr>
              <a:buFont typeface="Alfa Slab One"/>
              <a:buNone/>
              <a:defRPr sz="11000">
                <a:solidFill>
                  <a:schemeClr val="dk1"/>
                </a:solidFill>
                <a:latin typeface="Alfa Slab One"/>
                <a:ea typeface="Alfa Slab One"/>
                <a:cs typeface="Alfa Slab One"/>
                <a:sym typeface="Alfa Slab One"/>
              </a:defRPr>
            </a:lvl5pPr>
            <a:lvl6pPr lvl="5" indent="0" algn="ctr" rtl="0">
              <a:spcBef>
                <a:spcPts val="0"/>
              </a:spcBef>
              <a:buClr>
                <a:schemeClr val="dk1"/>
              </a:buClr>
              <a:buFont typeface="Alfa Slab One"/>
              <a:buNone/>
              <a:defRPr sz="11000">
                <a:solidFill>
                  <a:schemeClr val="dk1"/>
                </a:solidFill>
                <a:latin typeface="Alfa Slab One"/>
                <a:ea typeface="Alfa Slab One"/>
                <a:cs typeface="Alfa Slab One"/>
                <a:sym typeface="Alfa Slab One"/>
              </a:defRPr>
            </a:lvl6pPr>
            <a:lvl7pPr lvl="6" indent="0" algn="ctr" rtl="0">
              <a:spcBef>
                <a:spcPts val="0"/>
              </a:spcBef>
              <a:buClr>
                <a:schemeClr val="dk1"/>
              </a:buClr>
              <a:buFont typeface="Alfa Slab One"/>
              <a:buNone/>
              <a:defRPr sz="11000">
                <a:solidFill>
                  <a:schemeClr val="dk1"/>
                </a:solidFill>
                <a:latin typeface="Alfa Slab One"/>
                <a:ea typeface="Alfa Slab One"/>
                <a:cs typeface="Alfa Slab One"/>
                <a:sym typeface="Alfa Slab One"/>
              </a:defRPr>
            </a:lvl7pPr>
            <a:lvl8pPr lvl="7" indent="0" algn="ctr" rtl="0">
              <a:spcBef>
                <a:spcPts val="0"/>
              </a:spcBef>
              <a:buClr>
                <a:schemeClr val="dk1"/>
              </a:buClr>
              <a:buFont typeface="Alfa Slab One"/>
              <a:buNone/>
              <a:defRPr sz="11000">
                <a:solidFill>
                  <a:schemeClr val="dk1"/>
                </a:solidFill>
                <a:latin typeface="Alfa Slab One"/>
                <a:ea typeface="Alfa Slab One"/>
                <a:cs typeface="Alfa Slab One"/>
                <a:sym typeface="Alfa Slab One"/>
              </a:defRPr>
            </a:lvl8pPr>
            <a:lvl9pPr lvl="8" indent="0" algn="ctr" rtl="0">
              <a:spcBef>
                <a:spcPts val="0"/>
              </a:spcBef>
              <a:buClr>
                <a:schemeClr val="dk1"/>
              </a:buClr>
              <a:buFont typeface="Alfa Slab One"/>
              <a:buNone/>
              <a:defRPr sz="11000">
                <a:solidFill>
                  <a:schemeClr val="dk1"/>
                </a:solidFill>
                <a:latin typeface="Alfa Slab One"/>
                <a:ea typeface="Alfa Slab One"/>
                <a:cs typeface="Alfa Slab One"/>
                <a:sym typeface="Alfa Slab One"/>
              </a:defRPr>
            </a:lvl9pPr>
          </a:lstStyle>
          <a:p>
            <a:endParaRPr/>
          </a:p>
        </p:txBody>
      </p:sp>
      <p:sp>
        <p:nvSpPr>
          <p:cNvPr id="93" name="Shape 93"/>
          <p:cNvSpPr txBox="1">
            <a:spLocks noGrp="1"/>
          </p:cNvSpPr>
          <p:nvPr>
            <p:ph type="body" idx="1"/>
          </p:nvPr>
        </p:nvSpPr>
        <p:spPr>
          <a:xfrm>
            <a:off x="311700" y="4299000"/>
            <a:ext cx="8520600" cy="1428900"/>
          </a:xfrm>
          <a:prstGeom prst="rect">
            <a:avLst/>
          </a:prstGeom>
          <a:noFill/>
          <a:ln>
            <a:noFill/>
          </a:ln>
        </p:spPr>
        <p:txBody>
          <a:bodyPr lIns="91425" tIns="91425" rIns="91425" bIns="91425" anchor="t" anchorCtr="0"/>
          <a:lstStyle>
            <a:lvl1pPr marL="0" marR="0" lvl="0" indent="0" algn="ctr" rtl="0">
              <a:lnSpc>
                <a:spcPct val="115000"/>
              </a:lnSpc>
              <a:spcBef>
                <a:spcPts val="0"/>
              </a:spcBef>
              <a:spcAft>
                <a:spcPts val="160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1pPr>
            <a:lvl2pPr marL="457200" marR="0" lvl="1"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2pPr>
            <a:lvl3pPr marL="914400" marR="0" lvl="2"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3pPr>
            <a:lvl4pPr marL="1371600" marR="0" lvl="3"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4pPr>
            <a:lvl5pPr marL="1828800" marR="0" lvl="4"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5pPr>
            <a:lvl6pPr marL="2286000" marR="0" lvl="5"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6pPr>
            <a:lvl7pPr marL="2743200" marR="0" lvl="6"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7pPr>
            <a:lvl8pPr marL="3200400" marR="0" lvl="7"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8pPr>
            <a:lvl9pPr marL="3657600" marR="0" lvl="8" indent="0" algn="ctr"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9pPr>
          </a:lstStyle>
          <a:p>
            <a:endParaRPr/>
          </a:p>
        </p:txBody>
      </p:sp>
      <p:sp>
        <p:nvSpPr>
          <p:cNvPr id="94" name="Shape 94"/>
          <p:cNvSpPr txBox="1">
            <a:spLocks noGrp="1"/>
          </p:cNvSpPr>
          <p:nvPr>
            <p:ph type="sldNum" idx="12"/>
          </p:nvPr>
        </p:nvSpPr>
        <p:spPr>
          <a:xfrm>
            <a:off x="8472457" y="6217621"/>
            <a:ext cx="548700" cy="5247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AE7F3"/>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593366"/>
            <a:ext cx="8520599" cy="7635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accent3"/>
              </a:buClr>
              <a:buFont typeface="Alfa Slab One"/>
              <a:buNone/>
              <a:defRPr sz="3000" b="0" i="0" u="none" strike="noStrike" cap="none">
                <a:solidFill>
                  <a:schemeClr val="accent3"/>
                </a:solidFill>
                <a:latin typeface="Alfa Slab One"/>
                <a:ea typeface="Alfa Slab One"/>
                <a:cs typeface="Alfa Slab One"/>
                <a:sym typeface="Alfa Slab One"/>
              </a:defRPr>
            </a:lvl1pPr>
            <a:lvl2pPr lvl="1"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2pPr>
            <a:lvl3pPr lvl="2"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3pPr>
            <a:lvl4pPr lvl="3"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4pPr>
            <a:lvl5pPr lvl="4"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5pPr>
            <a:lvl6pPr lvl="5"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6pPr>
            <a:lvl7pPr lvl="6"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7pPr>
            <a:lvl8pPr lvl="7"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8pPr>
            <a:lvl9pPr lvl="8" indent="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7" name="Shape 7"/>
          <p:cNvSpPr txBox="1">
            <a:spLocks noGrp="1"/>
          </p:cNvSpPr>
          <p:nvPr>
            <p:ph type="body" idx="1"/>
          </p:nvPr>
        </p:nvSpPr>
        <p:spPr>
          <a:xfrm>
            <a:off x="311700" y="1536633"/>
            <a:ext cx="8520599" cy="4555199"/>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1pPr>
            <a:lvl2pPr marL="457200" marR="0" lvl="1"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2pPr>
            <a:lvl3pPr marL="914400" marR="0" lvl="2"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3pPr>
            <a:lvl4pPr marL="1371600" marR="0" lvl="3"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4pPr>
            <a:lvl5pPr marL="1828800" marR="0" lvl="4"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5pPr>
            <a:lvl6pPr marL="2286000" marR="0" lvl="5"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6pPr>
            <a:lvl7pPr marL="2743200" marR="0" lvl="6"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7pPr>
            <a:lvl8pPr marL="3200400" marR="0" lvl="7"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8pPr>
            <a:lvl9pPr marL="3657600" marR="0" lvl="8"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9pPr>
          </a:lstStyle>
          <a:p>
            <a:endParaRPr/>
          </a:p>
        </p:txBody>
      </p:sp>
      <p:sp>
        <p:nvSpPr>
          <p:cNvPr id="8" name="Shape 8"/>
          <p:cNvSpPr txBox="1">
            <a:spLocks noGrp="1"/>
          </p:cNvSpPr>
          <p:nvPr>
            <p:ph type="sldNum" idx="12"/>
          </p:nvPr>
        </p:nvSpPr>
        <p:spPr>
          <a:xfrm>
            <a:off x="8472457" y="6217621"/>
            <a:ext cx="548699" cy="524699"/>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chemeClr val="dk2"/>
              </a:buClr>
              <a:buSzPct val="25000"/>
              <a:buFont typeface="Proxima Nova"/>
              <a:buNone/>
            </a:pPr>
            <a:fld id="{00000000-1234-1234-1234-123412341234}" type="slidenum">
              <a:rPr lang="en-US" sz="1000" b="0" i="0" u="none" strike="noStrike" cap="none">
                <a:solidFill>
                  <a:schemeClr val="dk2"/>
                </a:solidFill>
                <a:latin typeface="Proxima Nova"/>
                <a:ea typeface="Proxima Nova"/>
                <a:cs typeface="Proxima Nova"/>
                <a:sym typeface="Proxima Nova"/>
              </a:rPr>
              <a:t>‹#›</a:t>
            </a:fld>
            <a:endParaRPr lang="en-US" sz="1000" b="0" i="0" u="none" strike="noStrike" cap="none">
              <a:solidFill>
                <a:schemeClr val="dk2"/>
              </a:solidFill>
              <a:latin typeface="Proxima Nova"/>
              <a:ea typeface="Proxima Nova"/>
              <a:cs typeface="Proxima Nova"/>
              <a:sym typeface="Proxima Nova"/>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AE7F3"/>
        </a:solidFill>
        <a:effectLst/>
      </p:bgPr>
    </p:bg>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311700" y="593366"/>
            <a:ext cx="8520600" cy="7635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accent3"/>
              </a:buClr>
              <a:buFont typeface="Alfa Slab One"/>
              <a:buNone/>
              <a:defRPr sz="3000" b="0" i="0" u="none" strike="noStrike" cap="none">
                <a:solidFill>
                  <a:schemeClr val="accent3"/>
                </a:solidFill>
                <a:latin typeface="Alfa Slab One"/>
                <a:ea typeface="Alfa Slab One"/>
                <a:cs typeface="Alfa Slab One"/>
                <a:sym typeface="Alfa Slab One"/>
              </a:defRPr>
            </a:lvl1pPr>
            <a:lvl2pPr lvl="1"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2pPr>
            <a:lvl3pPr lvl="2"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3pPr>
            <a:lvl4pPr lvl="3"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4pPr>
            <a:lvl5pPr lvl="4"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5pPr>
            <a:lvl6pPr lvl="5"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6pPr>
            <a:lvl7pPr lvl="6"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7pPr>
            <a:lvl8pPr lvl="7"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8pPr>
            <a:lvl9pPr lvl="8" indent="0" rtl="0">
              <a:spcBef>
                <a:spcPts val="0"/>
              </a:spcBef>
              <a:buClr>
                <a:schemeClr val="accent3"/>
              </a:buClr>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52" name="Shape 52"/>
          <p:cNvSpPr txBox="1">
            <a:spLocks noGrp="1"/>
          </p:cNvSpPr>
          <p:nvPr>
            <p:ph type="body" idx="1"/>
          </p:nvPr>
        </p:nvSpPr>
        <p:spPr>
          <a:xfrm>
            <a:off x="311700" y="1536633"/>
            <a:ext cx="8520600" cy="45552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dk2"/>
              </a:buClr>
              <a:buFont typeface="Proxima Nova"/>
              <a:buNone/>
              <a:defRPr sz="1800" b="0" i="0" u="none" strike="noStrike" cap="none">
                <a:solidFill>
                  <a:schemeClr val="dk2"/>
                </a:solidFill>
                <a:latin typeface="Proxima Nova"/>
                <a:ea typeface="Proxima Nova"/>
                <a:cs typeface="Proxima Nova"/>
                <a:sym typeface="Proxima Nova"/>
              </a:defRPr>
            </a:lvl1pPr>
            <a:lvl2pPr marL="457200" marR="0" lvl="1"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2pPr>
            <a:lvl3pPr marL="914400" marR="0" lvl="2"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3pPr>
            <a:lvl4pPr marL="1371600" marR="0" lvl="3"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4pPr>
            <a:lvl5pPr marL="1828800" marR="0" lvl="4"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5pPr>
            <a:lvl6pPr marL="2286000" marR="0" lvl="5"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6pPr>
            <a:lvl7pPr marL="2743200" marR="0" lvl="6"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7pPr>
            <a:lvl8pPr marL="3200400" marR="0" lvl="7"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8pPr>
            <a:lvl9pPr marL="3657600" marR="0" lvl="8" indent="0" algn="l" rtl="0">
              <a:lnSpc>
                <a:spcPct val="115000"/>
              </a:lnSpc>
              <a:spcBef>
                <a:spcPts val="0"/>
              </a:spcBef>
              <a:spcAft>
                <a:spcPts val="1600"/>
              </a:spcAft>
              <a:buClr>
                <a:schemeClr val="dk2"/>
              </a:buClr>
              <a:buFont typeface="Proxima Nova"/>
              <a:buNone/>
              <a:defRPr sz="1400" b="0" i="0" u="none" strike="noStrike" cap="none">
                <a:solidFill>
                  <a:schemeClr val="dk2"/>
                </a:solidFill>
                <a:latin typeface="Proxima Nova"/>
                <a:ea typeface="Proxima Nova"/>
                <a:cs typeface="Proxima Nova"/>
                <a:sym typeface="Proxima Nova"/>
              </a:defRPr>
            </a:lvl9pPr>
          </a:lstStyle>
          <a:p>
            <a:endParaRPr/>
          </a:p>
        </p:txBody>
      </p:sp>
      <p:sp>
        <p:nvSpPr>
          <p:cNvPr id="53" name="Shape 53"/>
          <p:cNvSpPr txBox="1">
            <a:spLocks noGrp="1"/>
          </p:cNvSpPr>
          <p:nvPr>
            <p:ph type="sldNum" idx="12"/>
          </p:nvPr>
        </p:nvSpPr>
        <p:spPr>
          <a:xfrm>
            <a:off x="8472457" y="6217621"/>
            <a:ext cx="548700" cy="5247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chemeClr val="dk2"/>
              </a:buClr>
              <a:buSzPct val="25000"/>
              <a:buFont typeface="Proxima Nova"/>
              <a:buNone/>
            </a:pPr>
            <a:fld id="{00000000-1234-1234-1234-123412341234}" type="slidenum">
              <a:rPr lang="en-US" sz="1000" b="0" i="0" u="none" strike="noStrike" cap="none">
                <a:solidFill>
                  <a:schemeClr val="dk2"/>
                </a:solidFill>
                <a:latin typeface="Proxima Nova"/>
                <a:ea typeface="Proxima Nova"/>
                <a:cs typeface="Proxima Nova"/>
                <a:sym typeface="Proxima Nova"/>
              </a:rPr>
              <a:t>‹#›</a:t>
            </a:fld>
            <a:endParaRPr lang="en-US" sz="1000" b="0" i="0" u="none" strike="noStrike" cap="none">
              <a:solidFill>
                <a:schemeClr val="dk2"/>
              </a:solidFill>
              <a:latin typeface="Proxima Nova"/>
              <a:ea typeface="Proxima Nova"/>
              <a:cs typeface="Proxima Nova"/>
              <a:sym typeface="Proxima Nova"/>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Shape 99"/>
          <p:cNvPicPr preferRelativeResize="0"/>
          <p:nvPr/>
        </p:nvPicPr>
        <p:blipFill rotWithShape="1">
          <a:blip r:embed="rId3">
            <a:alphaModFix/>
          </a:blip>
          <a:srcRect/>
          <a:stretch/>
        </p:blipFill>
        <p:spPr>
          <a:xfrm>
            <a:off x="1200150" y="1036863"/>
            <a:ext cx="6449785" cy="450668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ctrTitle" idx="4294967295"/>
          </p:nvPr>
        </p:nvSpPr>
        <p:spPr>
          <a:xfrm>
            <a:off x="1" y="173038"/>
            <a:ext cx="9144000" cy="2376600"/>
          </a:xfrm>
          <a:prstGeom prst="rect">
            <a:avLst/>
          </a:prstGeom>
          <a:solidFill>
            <a:srgbClr val="0070C0"/>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Quattrocento"/>
              <a:buNone/>
            </a:pPr>
            <a:r>
              <a:rPr lang="en-US" sz="4800" b="1">
                <a:solidFill>
                  <a:srgbClr val="FFFFFF"/>
                </a:solidFill>
                <a:latin typeface="Muli"/>
                <a:ea typeface="Muli"/>
                <a:cs typeface="Muli"/>
                <a:sym typeface="Muli"/>
              </a:rPr>
              <a:t>College and Career Readiness</a:t>
            </a:r>
          </a:p>
        </p:txBody>
      </p:sp>
      <p:sp>
        <p:nvSpPr>
          <p:cNvPr id="105" name="Shape 105"/>
          <p:cNvSpPr txBox="1"/>
          <p:nvPr/>
        </p:nvSpPr>
        <p:spPr>
          <a:xfrm>
            <a:off x="311250" y="4197575"/>
            <a:ext cx="8783400" cy="20004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2000" b="0" i="0" u="none" strike="noStrike" cap="none">
              <a:solidFill>
                <a:schemeClr val="accent5"/>
              </a:solidFill>
              <a:latin typeface="Muli"/>
              <a:ea typeface="Muli"/>
              <a:cs typeface="Muli"/>
              <a:sym typeface="Muli"/>
            </a:endParaRPr>
          </a:p>
          <a:p>
            <a:pPr marL="0" marR="0" lvl="0" indent="0" algn="ctr" rtl="0">
              <a:lnSpc>
                <a:spcPct val="100000"/>
              </a:lnSpc>
              <a:spcBef>
                <a:spcPts val="0"/>
              </a:spcBef>
              <a:spcAft>
                <a:spcPts val="0"/>
              </a:spcAft>
              <a:buClr>
                <a:srgbClr val="083C92"/>
              </a:buClr>
              <a:buSzPct val="25000"/>
              <a:buFont typeface="Muli"/>
              <a:buNone/>
            </a:pPr>
            <a:r>
              <a:rPr lang="en-US" sz="2400" b="0" i="0" u="none" strike="noStrike" cap="none">
                <a:solidFill>
                  <a:srgbClr val="083C92"/>
                </a:solidFill>
                <a:latin typeface="Muli"/>
                <a:ea typeface="Muli"/>
                <a:cs typeface="Muli"/>
                <a:sym typeface="Muli"/>
              </a:rPr>
              <a:t>Gudiel R. Crosthwaite, Ph.D. </a:t>
            </a:r>
          </a:p>
          <a:p>
            <a:pPr marL="0" marR="0" lvl="0" indent="0" algn="ctr" rtl="0">
              <a:lnSpc>
                <a:spcPct val="100000"/>
              </a:lnSpc>
              <a:spcBef>
                <a:spcPts val="0"/>
              </a:spcBef>
              <a:spcAft>
                <a:spcPts val="0"/>
              </a:spcAft>
              <a:buClr>
                <a:srgbClr val="083C92"/>
              </a:buClr>
              <a:buSzPct val="25000"/>
              <a:buFont typeface="Muli"/>
              <a:buNone/>
            </a:pPr>
            <a:r>
              <a:rPr lang="en-US" sz="2400" b="0" i="0" u="none" strike="noStrike" cap="none">
                <a:solidFill>
                  <a:srgbClr val="083C92"/>
                </a:solidFill>
                <a:latin typeface="Muli"/>
                <a:ea typeface="Muli"/>
                <a:cs typeface="Muli"/>
                <a:sym typeface="Muli"/>
              </a:rPr>
              <a:t>Deputy Superintendent</a:t>
            </a:r>
          </a:p>
          <a:p>
            <a:pPr marL="0" marR="0" lvl="0" indent="0" algn="ctr" rtl="0">
              <a:lnSpc>
                <a:spcPct val="100000"/>
              </a:lnSpc>
              <a:spcBef>
                <a:spcPts val="0"/>
              </a:spcBef>
              <a:spcAft>
                <a:spcPts val="0"/>
              </a:spcAft>
              <a:buClr>
                <a:srgbClr val="083C92"/>
              </a:buClr>
              <a:buSzPct val="25000"/>
              <a:buFont typeface="Muli"/>
              <a:buNone/>
            </a:pPr>
            <a:r>
              <a:rPr lang="en-US" sz="2400">
                <a:solidFill>
                  <a:srgbClr val="083C92"/>
                </a:solidFill>
                <a:latin typeface="Muli"/>
                <a:ea typeface="Muli"/>
                <a:cs typeface="Muli"/>
                <a:sym typeface="Muli"/>
              </a:rPr>
              <a:t>March 14, 2017</a:t>
            </a:r>
          </a:p>
          <a:p>
            <a:pPr marL="1371600" marR="0" lvl="0" indent="457200" algn="l" rtl="0">
              <a:lnSpc>
                <a:spcPct val="100000"/>
              </a:lnSpc>
              <a:spcBef>
                <a:spcPts val="0"/>
              </a:spcBef>
              <a:spcAft>
                <a:spcPts val="0"/>
              </a:spcAft>
              <a:buClr>
                <a:srgbClr val="000000"/>
              </a:buClr>
              <a:buFont typeface="Arial"/>
              <a:buNone/>
            </a:pPr>
            <a:endParaRPr sz="2000" b="0" i="0" u="none" strike="noStrike" cap="none">
              <a:solidFill>
                <a:srgbClr val="000000"/>
              </a:solidFill>
              <a:latin typeface="Muli"/>
              <a:ea typeface="Muli"/>
              <a:cs typeface="Muli"/>
              <a:sym typeface="Muli"/>
            </a:endParaRPr>
          </a:p>
        </p:txBody>
      </p:sp>
      <p:pic>
        <p:nvPicPr>
          <p:cNvPr id="106" name="Shape 106"/>
          <p:cNvPicPr preferRelativeResize="0"/>
          <p:nvPr/>
        </p:nvPicPr>
        <p:blipFill rotWithShape="1">
          <a:blip r:embed="rId3">
            <a:alphaModFix/>
          </a:blip>
          <a:srcRect/>
          <a:stretch/>
        </p:blipFill>
        <p:spPr>
          <a:xfrm>
            <a:off x="2799550" y="2660424"/>
            <a:ext cx="3544800" cy="1671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title" idx="4294967295"/>
          </p:nvPr>
        </p:nvSpPr>
        <p:spPr>
          <a:xfrm>
            <a:off x="311700" y="394166"/>
            <a:ext cx="8520600" cy="763500"/>
          </a:xfrm>
          <a:prstGeom prst="rect">
            <a:avLst/>
          </a:prstGeom>
        </p:spPr>
        <p:txBody>
          <a:bodyPr lIns="91425" tIns="91425" rIns="91425" bIns="91425" anchor="t" anchorCtr="0">
            <a:noAutofit/>
          </a:bodyPr>
          <a:lstStyle/>
          <a:p>
            <a:pPr lvl="0" rtl="0">
              <a:spcBef>
                <a:spcPts val="0"/>
              </a:spcBef>
              <a:buNone/>
            </a:pPr>
            <a:r>
              <a:rPr lang="en-US" sz="4400" b="1">
                <a:solidFill>
                  <a:schemeClr val="accent5"/>
                </a:solidFill>
                <a:latin typeface="Calibri"/>
                <a:ea typeface="Calibri"/>
                <a:cs typeface="Calibri"/>
                <a:sym typeface="Calibri"/>
              </a:rPr>
              <a:t>Girls STEM </a:t>
            </a:r>
          </a:p>
        </p:txBody>
      </p:sp>
      <p:sp>
        <p:nvSpPr>
          <p:cNvPr id="112" name="Shape 112"/>
          <p:cNvSpPr txBox="1"/>
          <p:nvPr/>
        </p:nvSpPr>
        <p:spPr>
          <a:xfrm>
            <a:off x="311700" y="1252075"/>
            <a:ext cx="8520600" cy="5321400"/>
          </a:xfrm>
          <a:prstGeom prst="rect">
            <a:avLst/>
          </a:prstGeom>
          <a:noFill/>
          <a:ln>
            <a:noFill/>
          </a:ln>
        </p:spPr>
        <p:txBody>
          <a:bodyPr lIns="91425" tIns="91425" rIns="91425" bIns="91425" anchor="t" anchorCtr="0">
            <a:noAutofit/>
          </a:bodyPr>
          <a:lstStyle/>
          <a:p>
            <a:pPr lvl="0">
              <a:spcBef>
                <a:spcPts val="0"/>
              </a:spcBef>
              <a:buNone/>
            </a:pPr>
            <a:r>
              <a:rPr lang="en-US" sz="2400">
                <a:solidFill>
                  <a:srgbClr val="083C92"/>
                </a:solidFill>
                <a:latin typeface="Times New Roman"/>
                <a:ea typeface="Times New Roman"/>
                <a:cs typeface="Times New Roman"/>
                <a:sym typeface="Times New Roman"/>
              </a:rPr>
              <a:t>Women are making a difference, changing the world and transforming the future with Science, Technology, Engineering and Math.</a:t>
            </a:r>
          </a:p>
          <a:p>
            <a:pPr lvl="0">
              <a:spcBef>
                <a:spcPts val="0"/>
              </a:spcBef>
              <a:buNone/>
            </a:pPr>
            <a:endParaRPr sz="2400">
              <a:solidFill>
                <a:srgbClr val="083C92"/>
              </a:solidFill>
              <a:latin typeface="Times New Roman"/>
              <a:ea typeface="Times New Roman"/>
              <a:cs typeface="Times New Roman"/>
              <a:sym typeface="Times New Roman"/>
            </a:endParaRPr>
          </a:p>
          <a:p>
            <a:pPr lvl="0">
              <a:spcBef>
                <a:spcPts val="0"/>
              </a:spcBef>
              <a:buNone/>
            </a:pPr>
            <a:r>
              <a:rPr lang="en-US" sz="2400">
                <a:solidFill>
                  <a:srgbClr val="083C92"/>
                </a:solidFill>
                <a:latin typeface="Times New Roman"/>
                <a:ea typeface="Times New Roman"/>
                <a:cs typeface="Times New Roman"/>
                <a:sym typeface="Times New Roman"/>
              </a:rPr>
              <a:t>Our Girls STEM Conference is an inspiring and fun day event for young women in grades 7-12 with a goals to foster equity and access, increase participation and advance young women into STEM education and careers.</a:t>
            </a:r>
          </a:p>
          <a:p>
            <a:pPr lvl="0">
              <a:spcBef>
                <a:spcPts val="0"/>
              </a:spcBef>
              <a:buNone/>
            </a:pPr>
            <a:endParaRPr sz="2400">
              <a:solidFill>
                <a:srgbClr val="083C92"/>
              </a:solidFill>
              <a:latin typeface="Times New Roman"/>
              <a:ea typeface="Times New Roman"/>
              <a:cs typeface="Times New Roman"/>
              <a:sym typeface="Times New Roman"/>
            </a:endParaRPr>
          </a:p>
          <a:p>
            <a:pPr lvl="0">
              <a:spcBef>
                <a:spcPts val="0"/>
              </a:spcBef>
              <a:buNone/>
            </a:pPr>
            <a:r>
              <a:rPr lang="en-US" sz="2400">
                <a:solidFill>
                  <a:srgbClr val="083C92"/>
                </a:solidFill>
                <a:latin typeface="Times New Roman"/>
                <a:ea typeface="Times New Roman"/>
                <a:cs typeface="Times New Roman"/>
                <a:sym typeface="Times New Roman"/>
              </a:rPr>
              <a:t>On March 8th, 2017 we held our 2nd annual Girls STEM Conference where over 250 students participated in hands on STEM activities as well as engaging and informative panels comprised of representatives from organizations such as MESA, Northrop Grumman, Society of Women Engineers (USC) and many others. </a:t>
            </a:r>
          </a:p>
          <a:p>
            <a:pPr lvl="0">
              <a:spcBef>
                <a:spcPts val="0"/>
              </a:spcBef>
              <a:buNone/>
            </a:pPr>
            <a:r>
              <a:rPr lang="en-US" sz="2400">
                <a:solidFill>
                  <a:srgbClr val="083C92"/>
                </a:solidFill>
                <a:latin typeface="Times New Roman"/>
                <a:ea typeface="Times New Roman"/>
                <a:cs typeface="Times New Roman"/>
                <a:sym typeface="Times New Roman"/>
              </a:rPr>
              <a:t/>
            </a:r>
            <a:br>
              <a:rPr lang="en-US" sz="2400">
                <a:solidFill>
                  <a:srgbClr val="083C92"/>
                </a:solidFill>
                <a:latin typeface="Times New Roman"/>
                <a:ea typeface="Times New Roman"/>
                <a:cs typeface="Times New Roman"/>
                <a:sym typeface="Times New Roman"/>
              </a:rPr>
            </a:br>
            <a:endParaRPr lang="en-US" sz="2400">
              <a:solidFill>
                <a:srgbClr val="083C92"/>
              </a:solidFill>
              <a:latin typeface="Times New Roman"/>
              <a:ea typeface="Times New Roman"/>
              <a:cs typeface="Times New Roman"/>
              <a:sym typeface="Times New Roman"/>
            </a:endParaRPr>
          </a:p>
          <a:p>
            <a:pPr lvl="0">
              <a:spcBef>
                <a:spcPts val="0"/>
              </a:spcBef>
              <a:buNone/>
            </a:pPr>
            <a:endParaRPr sz="1800">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title="Copy of LUSD Girl STEM Conference 2016.mp4"/>
          <p:cNvSpPr/>
          <p:nvPr/>
        </p:nvSpPr>
        <p:spPr>
          <a:xfrm>
            <a:off x="651149" y="426849"/>
            <a:ext cx="7797074" cy="5847800"/>
          </a:xfrm>
          <a:prstGeom prst="rect">
            <a:avLst/>
          </a:prstGeom>
          <a:blipFill>
            <a:blip r:embed="rId3">
              <a:alphaModFix/>
            </a:blip>
            <a:stretch>
              <a:fillRect/>
            </a:stretch>
          </a:blipFill>
          <a:ln>
            <a:noFill/>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AE7F3"/>
        </a:solidFill>
        <a:effectLst/>
      </p:bgPr>
    </p:bg>
    <p:spTree>
      <p:nvGrpSpPr>
        <p:cNvPr id="1" name="Shape 121"/>
        <p:cNvGrpSpPr/>
        <p:nvPr/>
      </p:nvGrpSpPr>
      <p:grpSpPr>
        <a:xfrm>
          <a:off x="0" y="0"/>
          <a:ext cx="0" cy="0"/>
          <a:chOff x="0" y="0"/>
          <a:chExt cx="0" cy="0"/>
        </a:xfrm>
      </p:grpSpPr>
      <p:sp>
        <p:nvSpPr>
          <p:cNvPr id="122" name="Shape 122"/>
          <p:cNvSpPr txBox="1">
            <a:spLocks noGrp="1"/>
          </p:cNvSpPr>
          <p:nvPr>
            <p:ph type="body" idx="1"/>
          </p:nvPr>
        </p:nvSpPr>
        <p:spPr>
          <a:xfrm>
            <a:off x="439750" y="1067125"/>
            <a:ext cx="4110300" cy="5549100"/>
          </a:xfrm>
          <a:prstGeom prst="rect">
            <a:avLst/>
          </a:prstGeom>
          <a:solidFill>
            <a:srgbClr val="DAE7F3"/>
          </a:solidFill>
          <a:ln w="9525" cap="flat" cmpd="sng">
            <a:solidFill>
              <a:srgbClr val="0070C0">
                <a:alpha val="0"/>
              </a:srgbClr>
            </a:solidFill>
            <a:prstDash val="solid"/>
            <a:round/>
            <a:headEnd type="none" w="med" len="med"/>
            <a:tailEnd type="none" w="med" len="med"/>
          </a:ln>
        </p:spPr>
        <p:txBody>
          <a:bodyPr lIns="91425" tIns="91425" rIns="91425" bIns="91425" anchor="t" anchorCtr="0">
            <a:noAutofit/>
          </a:bodyPr>
          <a:lstStyle/>
          <a:p>
            <a:pPr marL="0" marR="0" lvl="0" indent="-69850" algn="l" rtl="0">
              <a:lnSpc>
                <a:spcPct val="150000"/>
              </a:lnSpc>
              <a:spcBef>
                <a:spcPts val="0"/>
              </a:spcBef>
              <a:spcAft>
                <a:spcPts val="0"/>
              </a:spcAft>
              <a:buClr>
                <a:srgbClr val="000000"/>
              </a:buClr>
              <a:buSzPct val="36666"/>
              <a:buFont typeface="Arial"/>
              <a:buNone/>
            </a:pPr>
            <a:r>
              <a:rPr lang="en-US" sz="3000" b="1">
                <a:solidFill>
                  <a:srgbClr val="083C92"/>
                </a:solidFill>
                <a:latin typeface="Arial"/>
                <a:ea typeface="Arial"/>
                <a:cs typeface="Arial"/>
                <a:sym typeface="Arial"/>
              </a:rPr>
              <a:t>Lynwood High</a:t>
            </a:r>
          </a:p>
          <a:p>
            <a:pPr marL="457200" marR="0" lvl="0" indent="-381000" algn="l" rtl="0">
              <a:lnSpc>
                <a:spcPct val="150000"/>
              </a:lnSpc>
              <a:spcBef>
                <a:spcPts val="0"/>
              </a:spcBef>
              <a:spcAft>
                <a:spcPts val="0"/>
              </a:spcAft>
              <a:buClr>
                <a:srgbClr val="083C92"/>
              </a:buClr>
              <a:buSzPct val="100000"/>
              <a:buFont typeface="Arial"/>
              <a:buChar char="●"/>
            </a:pPr>
            <a:r>
              <a:rPr lang="en-US" sz="2400">
                <a:solidFill>
                  <a:srgbClr val="083C92"/>
                </a:solidFill>
                <a:latin typeface="Arial"/>
                <a:ea typeface="Arial"/>
                <a:cs typeface="Arial"/>
                <a:sym typeface="Arial"/>
              </a:rPr>
              <a:t>Abieiden Lopez</a:t>
            </a:r>
          </a:p>
          <a:p>
            <a:pPr marL="457200" marR="0" lvl="0" indent="-381000" algn="l" rtl="0">
              <a:lnSpc>
                <a:spcPct val="150000"/>
              </a:lnSpc>
              <a:spcBef>
                <a:spcPts val="0"/>
              </a:spcBef>
              <a:spcAft>
                <a:spcPts val="0"/>
              </a:spcAft>
              <a:buClr>
                <a:srgbClr val="083C92"/>
              </a:buClr>
              <a:buSzPct val="100000"/>
              <a:buFont typeface="Arial"/>
              <a:buChar char="●"/>
            </a:pPr>
            <a:r>
              <a:rPr lang="en-US" sz="2400">
                <a:solidFill>
                  <a:srgbClr val="083C92"/>
                </a:solidFill>
                <a:latin typeface="Arial"/>
                <a:ea typeface="Arial"/>
                <a:cs typeface="Arial"/>
                <a:sym typeface="Arial"/>
              </a:rPr>
              <a:t>Karina Olivares</a:t>
            </a:r>
          </a:p>
          <a:p>
            <a:pPr marL="457200" marR="0" lvl="0" indent="-381000" algn="l" rtl="0">
              <a:lnSpc>
                <a:spcPct val="150000"/>
              </a:lnSpc>
              <a:spcBef>
                <a:spcPts val="0"/>
              </a:spcBef>
              <a:spcAft>
                <a:spcPts val="0"/>
              </a:spcAft>
              <a:buClr>
                <a:srgbClr val="083C92"/>
              </a:buClr>
              <a:buSzPct val="100000"/>
              <a:buFont typeface="Arial"/>
              <a:buChar char="●"/>
            </a:pPr>
            <a:r>
              <a:rPr lang="en-US" sz="2400">
                <a:solidFill>
                  <a:srgbClr val="083C92"/>
                </a:solidFill>
                <a:latin typeface="Arial"/>
                <a:ea typeface="Arial"/>
                <a:cs typeface="Arial"/>
                <a:sym typeface="Arial"/>
              </a:rPr>
              <a:t>Paula Olivares</a:t>
            </a:r>
          </a:p>
          <a:p>
            <a:pPr marL="457200" marR="0" lvl="0" indent="-381000" algn="l" rtl="0">
              <a:lnSpc>
                <a:spcPct val="150000"/>
              </a:lnSpc>
              <a:spcBef>
                <a:spcPts val="0"/>
              </a:spcBef>
              <a:spcAft>
                <a:spcPts val="0"/>
              </a:spcAft>
              <a:buClr>
                <a:srgbClr val="083C92"/>
              </a:buClr>
              <a:buSzPct val="100000"/>
              <a:buFont typeface="Arial"/>
              <a:buChar char="●"/>
            </a:pPr>
            <a:r>
              <a:rPr lang="en-US" sz="2400">
                <a:solidFill>
                  <a:srgbClr val="083C92"/>
                </a:solidFill>
                <a:latin typeface="Arial"/>
                <a:ea typeface="Arial"/>
                <a:cs typeface="Arial"/>
                <a:sym typeface="Arial"/>
              </a:rPr>
              <a:t>Alejandra Navarro</a:t>
            </a:r>
          </a:p>
          <a:p>
            <a:pPr marL="457200" marR="0" lvl="0" indent="-381000" algn="l" rtl="0">
              <a:lnSpc>
                <a:spcPct val="150000"/>
              </a:lnSpc>
              <a:spcBef>
                <a:spcPts val="0"/>
              </a:spcBef>
              <a:spcAft>
                <a:spcPts val="0"/>
              </a:spcAft>
              <a:buClr>
                <a:srgbClr val="083C92"/>
              </a:buClr>
              <a:buSzPct val="100000"/>
              <a:buFont typeface="Arial"/>
              <a:buChar char="●"/>
            </a:pPr>
            <a:r>
              <a:rPr lang="en-US" sz="2400">
                <a:solidFill>
                  <a:srgbClr val="083C92"/>
                </a:solidFill>
                <a:latin typeface="Arial"/>
                <a:ea typeface="Arial"/>
                <a:cs typeface="Arial"/>
                <a:sym typeface="Arial"/>
              </a:rPr>
              <a:t>Rebeca Valdez</a:t>
            </a:r>
          </a:p>
          <a:p>
            <a:pPr marL="457200" marR="0" lvl="0" indent="-381000" algn="l" rtl="0">
              <a:lnSpc>
                <a:spcPct val="150000"/>
              </a:lnSpc>
              <a:spcBef>
                <a:spcPts val="0"/>
              </a:spcBef>
              <a:spcAft>
                <a:spcPts val="0"/>
              </a:spcAft>
              <a:buClr>
                <a:srgbClr val="083C92"/>
              </a:buClr>
              <a:buSzPct val="100000"/>
              <a:buFont typeface="Arial"/>
              <a:buChar char="●"/>
            </a:pPr>
            <a:r>
              <a:rPr lang="en-US" sz="2400">
                <a:solidFill>
                  <a:srgbClr val="083C92"/>
                </a:solidFill>
                <a:latin typeface="Arial"/>
                <a:ea typeface="Arial"/>
                <a:cs typeface="Arial"/>
                <a:sym typeface="Arial"/>
              </a:rPr>
              <a:t>Jennifer Saldana</a:t>
            </a:r>
          </a:p>
          <a:p>
            <a:pPr marL="0" marR="0" lvl="0" indent="-69850" algn="l" rtl="0">
              <a:lnSpc>
                <a:spcPct val="150000"/>
              </a:lnSpc>
              <a:spcBef>
                <a:spcPts val="0"/>
              </a:spcBef>
              <a:spcAft>
                <a:spcPts val="0"/>
              </a:spcAft>
              <a:buClr>
                <a:srgbClr val="000000"/>
              </a:buClr>
              <a:buSzPct val="45833"/>
              <a:buFont typeface="Arial"/>
              <a:buNone/>
            </a:pPr>
            <a:r>
              <a:rPr lang="en-US" sz="2400">
                <a:solidFill>
                  <a:srgbClr val="000000"/>
                </a:solidFill>
                <a:latin typeface="Times New Roman"/>
                <a:ea typeface="Times New Roman"/>
                <a:cs typeface="Times New Roman"/>
                <a:sym typeface="Times New Roman"/>
              </a:rPr>
              <a:t> </a:t>
            </a:r>
          </a:p>
          <a:p>
            <a:pPr marL="0" marR="0" lvl="0" indent="0" algn="ctr" rtl="0">
              <a:lnSpc>
                <a:spcPct val="100000"/>
              </a:lnSpc>
              <a:spcBef>
                <a:spcPts val="0"/>
              </a:spcBef>
              <a:spcAft>
                <a:spcPts val="0"/>
              </a:spcAft>
              <a:buClr>
                <a:schemeClr val="dk2"/>
              </a:buClr>
              <a:buSzPct val="25000"/>
              <a:buFont typeface="Proxima Nova"/>
              <a:buNone/>
            </a:pPr>
            <a:endParaRPr sz="1100" b="1">
              <a:solidFill>
                <a:srgbClr val="000000"/>
              </a:solidFill>
              <a:latin typeface="Times New Roman"/>
              <a:ea typeface="Times New Roman"/>
              <a:cs typeface="Times New Roman"/>
              <a:sym typeface="Times New Roman"/>
            </a:endParaRPr>
          </a:p>
        </p:txBody>
      </p:sp>
      <p:sp>
        <p:nvSpPr>
          <p:cNvPr id="123" name="Shape 123"/>
          <p:cNvSpPr txBox="1">
            <a:spLocks noGrp="1"/>
          </p:cNvSpPr>
          <p:nvPr>
            <p:ph type="title"/>
          </p:nvPr>
        </p:nvSpPr>
        <p:spPr>
          <a:xfrm>
            <a:off x="311700" y="142276"/>
            <a:ext cx="8520600" cy="850800"/>
          </a:xfrm>
          <a:prstGeom prst="rect">
            <a:avLst/>
          </a:prstGeom>
        </p:spPr>
        <p:txBody>
          <a:bodyPr lIns="91425" tIns="91425" rIns="91425" bIns="91425" anchor="t" anchorCtr="0">
            <a:noAutofit/>
          </a:bodyPr>
          <a:lstStyle/>
          <a:p>
            <a:pPr marL="0" marR="0" lvl="0" indent="0" algn="ctr" rtl="0">
              <a:lnSpc>
                <a:spcPct val="90000"/>
              </a:lnSpc>
              <a:spcBef>
                <a:spcPts val="0"/>
              </a:spcBef>
              <a:spcAft>
                <a:spcPts val="0"/>
              </a:spcAft>
              <a:buNone/>
            </a:pPr>
            <a:r>
              <a:rPr lang="en-US" sz="4400" b="1">
                <a:solidFill>
                  <a:schemeClr val="accent5"/>
                </a:solidFill>
                <a:latin typeface="Calibri"/>
                <a:ea typeface="Calibri"/>
                <a:cs typeface="Calibri"/>
                <a:sym typeface="Calibri"/>
              </a:rPr>
              <a:t>Girls STEM</a:t>
            </a:r>
          </a:p>
        </p:txBody>
      </p:sp>
      <p:sp>
        <p:nvSpPr>
          <p:cNvPr id="124" name="Shape 124"/>
          <p:cNvSpPr txBox="1">
            <a:spLocks noGrp="1"/>
          </p:cNvSpPr>
          <p:nvPr>
            <p:ph type="body" idx="1"/>
          </p:nvPr>
        </p:nvSpPr>
        <p:spPr>
          <a:xfrm>
            <a:off x="4722000" y="1067125"/>
            <a:ext cx="4244700" cy="5549100"/>
          </a:xfrm>
          <a:prstGeom prst="rect">
            <a:avLst/>
          </a:prstGeom>
          <a:solidFill>
            <a:srgbClr val="DAE7F3"/>
          </a:solidFill>
          <a:ln w="9525" cap="flat" cmpd="sng">
            <a:solidFill>
              <a:srgbClr val="0070C0">
                <a:alpha val="0"/>
              </a:srgbClr>
            </a:solidFill>
            <a:prstDash val="solid"/>
            <a:round/>
            <a:headEnd type="none" w="med" len="med"/>
            <a:tailEnd type="none" w="med" len="med"/>
          </a:ln>
        </p:spPr>
        <p:txBody>
          <a:bodyPr lIns="91425" tIns="91425" rIns="91425" bIns="91425" anchor="t" anchorCtr="0">
            <a:noAutofit/>
          </a:bodyPr>
          <a:lstStyle/>
          <a:p>
            <a:pPr marL="0" marR="0" lvl="0" indent="-69850" algn="l" rtl="0">
              <a:lnSpc>
                <a:spcPct val="150000"/>
              </a:lnSpc>
              <a:spcBef>
                <a:spcPts val="0"/>
              </a:spcBef>
              <a:spcAft>
                <a:spcPts val="0"/>
              </a:spcAft>
              <a:buClr>
                <a:srgbClr val="000000"/>
              </a:buClr>
              <a:buSzPct val="36666"/>
              <a:buFont typeface="Arial"/>
              <a:buNone/>
            </a:pPr>
            <a:r>
              <a:rPr lang="en-US" sz="3000" b="1">
                <a:solidFill>
                  <a:srgbClr val="083C92"/>
                </a:solidFill>
                <a:latin typeface="Arial"/>
                <a:ea typeface="Arial"/>
                <a:cs typeface="Arial"/>
                <a:sym typeface="Arial"/>
              </a:rPr>
              <a:t>Firebaugh High </a:t>
            </a:r>
          </a:p>
          <a:p>
            <a:pPr marL="457200" marR="0" lvl="0" indent="-381000" algn="l" rtl="0">
              <a:lnSpc>
                <a:spcPct val="150000"/>
              </a:lnSpc>
              <a:spcBef>
                <a:spcPts val="0"/>
              </a:spcBef>
              <a:spcAft>
                <a:spcPts val="0"/>
              </a:spcAft>
              <a:buClr>
                <a:srgbClr val="083C92"/>
              </a:buClr>
              <a:buSzPct val="100000"/>
              <a:buFont typeface="Arial"/>
              <a:buChar char="●"/>
            </a:pPr>
            <a:r>
              <a:rPr lang="en-US" sz="2400">
                <a:solidFill>
                  <a:srgbClr val="083C92"/>
                </a:solidFill>
                <a:latin typeface="Arial"/>
                <a:ea typeface="Arial"/>
                <a:cs typeface="Arial"/>
                <a:sym typeface="Arial"/>
              </a:rPr>
              <a:t>Harmony Esqueda</a:t>
            </a:r>
          </a:p>
          <a:p>
            <a:pPr marL="457200" marR="0" lvl="0" indent="-381000" algn="l" rtl="0">
              <a:lnSpc>
                <a:spcPct val="150000"/>
              </a:lnSpc>
              <a:spcBef>
                <a:spcPts val="0"/>
              </a:spcBef>
              <a:spcAft>
                <a:spcPts val="0"/>
              </a:spcAft>
              <a:buClr>
                <a:srgbClr val="083C92"/>
              </a:buClr>
              <a:buSzPct val="100000"/>
              <a:buFont typeface="Arial"/>
              <a:buChar char="●"/>
            </a:pPr>
            <a:r>
              <a:rPr lang="en-US" sz="2400">
                <a:solidFill>
                  <a:srgbClr val="083C92"/>
                </a:solidFill>
                <a:latin typeface="Arial"/>
                <a:ea typeface="Arial"/>
                <a:cs typeface="Arial"/>
                <a:sym typeface="Arial"/>
              </a:rPr>
              <a:t>Kimberly Wenceslao</a:t>
            </a:r>
          </a:p>
          <a:p>
            <a:pPr marL="457200" marR="0" lvl="0" indent="-381000" algn="l" rtl="0">
              <a:lnSpc>
                <a:spcPct val="150000"/>
              </a:lnSpc>
              <a:spcBef>
                <a:spcPts val="0"/>
              </a:spcBef>
              <a:spcAft>
                <a:spcPts val="0"/>
              </a:spcAft>
              <a:buClr>
                <a:srgbClr val="083C92"/>
              </a:buClr>
              <a:buSzPct val="100000"/>
              <a:buFont typeface="Arial"/>
              <a:buChar char="●"/>
            </a:pPr>
            <a:r>
              <a:rPr lang="en-US" sz="2400">
                <a:solidFill>
                  <a:srgbClr val="083C92"/>
                </a:solidFill>
                <a:latin typeface="Arial"/>
                <a:ea typeface="Arial"/>
                <a:cs typeface="Arial"/>
                <a:sym typeface="Arial"/>
              </a:rPr>
              <a:t>Kimberly Haro</a:t>
            </a:r>
          </a:p>
          <a:p>
            <a:pPr marL="457200" marR="0" lvl="0" indent="-381000" algn="l" rtl="0">
              <a:lnSpc>
                <a:spcPct val="150000"/>
              </a:lnSpc>
              <a:spcBef>
                <a:spcPts val="0"/>
              </a:spcBef>
              <a:spcAft>
                <a:spcPts val="0"/>
              </a:spcAft>
              <a:buClr>
                <a:srgbClr val="083C92"/>
              </a:buClr>
              <a:buSzPct val="100000"/>
              <a:buFont typeface="Arial"/>
              <a:buChar char="●"/>
            </a:pPr>
            <a:r>
              <a:rPr lang="en-US" sz="2400">
                <a:solidFill>
                  <a:srgbClr val="083C92"/>
                </a:solidFill>
                <a:latin typeface="Arial"/>
                <a:ea typeface="Arial"/>
                <a:cs typeface="Arial"/>
                <a:sym typeface="Arial"/>
              </a:rPr>
              <a:t>Stephanie Baltazar</a:t>
            </a:r>
          </a:p>
          <a:p>
            <a:pPr marL="457200" marR="0" lvl="0" indent="-381000" algn="l" rtl="0">
              <a:lnSpc>
                <a:spcPct val="150000"/>
              </a:lnSpc>
              <a:spcBef>
                <a:spcPts val="0"/>
              </a:spcBef>
              <a:spcAft>
                <a:spcPts val="0"/>
              </a:spcAft>
              <a:buClr>
                <a:srgbClr val="083C92"/>
              </a:buClr>
              <a:buSzPct val="100000"/>
              <a:buFont typeface="Arial"/>
              <a:buChar char="●"/>
            </a:pPr>
            <a:r>
              <a:rPr lang="en-US" sz="2400">
                <a:solidFill>
                  <a:srgbClr val="083C92"/>
                </a:solidFill>
                <a:latin typeface="Arial"/>
                <a:ea typeface="Arial"/>
                <a:cs typeface="Arial"/>
                <a:sym typeface="Arial"/>
              </a:rPr>
              <a:t>Giselle Villanueva</a:t>
            </a:r>
          </a:p>
          <a:p>
            <a:pPr marL="457200" marR="0" lvl="0" indent="-381000" algn="l" rtl="0">
              <a:lnSpc>
                <a:spcPct val="150000"/>
              </a:lnSpc>
              <a:spcBef>
                <a:spcPts val="0"/>
              </a:spcBef>
              <a:spcAft>
                <a:spcPts val="0"/>
              </a:spcAft>
              <a:buClr>
                <a:srgbClr val="083C92"/>
              </a:buClr>
              <a:buSzPct val="100000"/>
              <a:buFont typeface="Arial"/>
              <a:buChar char="●"/>
            </a:pPr>
            <a:r>
              <a:rPr lang="en-US" sz="2400">
                <a:solidFill>
                  <a:srgbClr val="083C92"/>
                </a:solidFill>
                <a:latin typeface="Arial"/>
                <a:ea typeface="Arial"/>
                <a:cs typeface="Arial"/>
                <a:sym typeface="Arial"/>
              </a:rPr>
              <a:t>Karina Contreras</a:t>
            </a:r>
          </a:p>
          <a:p>
            <a:pPr marL="0" marR="0" lvl="0" indent="-69850" algn="l" rtl="0">
              <a:lnSpc>
                <a:spcPct val="150000"/>
              </a:lnSpc>
              <a:spcBef>
                <a:spcPts val="0"/>
              </a:spcBef>
              <a:spcAft>
                <a:spcPts val="0"/>
              </a:spcAft>
              <a:buClr>
                <a:srgbClr val="000000"/>
              </a:buClr>
              <a:buSzPct val="45833"/>
              <a:buFont typeface="Arial"/>
              <a:buNone/>
            </a:pPr>
            <a:r>
              <a:rPr lang="en-US" sz="2400">
                <a:solidFill>
                  <a:srgbClr val="000000"/>
                </a:solidFill>
                <a:latin typeface="Times New Roman"/>
                <a:ea typeface="Times New Roman"/>
                <a:cs typeface="Times New Roman"/>
                <a:sym typeface="Times New Roman"/>
              </a:rPr>
              <a:t> </a:t>
            </a:r>
          </a:p>
          <a:p>
            <a:pPr marL="0" marR="0" lvl="0" indent="0" algn="ctr" rtl="0">
              <a:lnSpc>
                <a:spcPct val="100000"/>
              </a:lnSpc>
              <a:spcBef>
                <a:spcPts val="0"/>
              </a:spcBef>
              <a:spcAft>
                <a:spcPts val="0"/>
              </a:spcAft>
              <a:buClr>
                <a:schemeClr val="dk2"/>
              </a:buClr>
              <a:buSzPct val="25000"/>
              <a:buFont typeface="Proxima Nova"/>
              <a:buNone/>
            </a:pPr>
            <a:endParaRPr sz="1100" b="1">
              <a:solidFill>
                <a:srgbClr val="000000"/>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311700" y="593366"/>
            <a:ext cx="8520600" cy="763500"/>
          </a:xfrm>
          <a:prstGeom prst="rect">
            <a:avLst/>
          </a:prstGeom>
        </p:spPr>
        <p:txBody>
          <a:bodyPr lIns="91425" tIns="91425" rIns="91425" bIns="91425" anchor="t" anchorCtr="0">
            <a:noAutofit/>
          </a:bodyPr>
          <a:lstStyle/>
          <a:p>
            <a:pPr lvl="0" rtl="0">
              <a:spcBef>
                <a:spcPts val="0"/>
              </a:spcBef>
              <a:buNone/>
            </a:pPr>
            <a:r>
              <a:rPr lang="en-US" sz="4400" b="1">
                <a:solidFill>
                  <a:schemeClr val="accent5"/>
                </a:solidFill>
                <a:latin typeface="Calibri"/>
                <a:ea typeface="Calibri"/>
                <a:cs typeface="Calibri"/>
                <a:sym typeface="Calibri"/>
              </a:rPr>
              <a:t>Career and Technical Education</a:t>
            </a:r>
          </a:p>
        </p:txBody>
      </p:sp>
      <p:sp>
        <p:nvSpPr>
          <p:cNvPr id="130" name="Shape 130"/>
          <p:cNvSpPr txBox="1">
            <a:spLocks noGrp="1"/>
          </p:cNvSpPr>
          <p:nvPr>
            <p:ph type="body" idx="1"/>
          </p:nvPr>
        </p:nvSpPr>
        <p:spPr>
          <a:xfrm>
            <a:off x="311700" y="1536625"/>
            <a:ext cx="8347500" cy="4994700"/>
          </a:xfrm>
          <a:prstGeom prst="rect">
            <a:avLst/>
          </a:prstGeom>
          <a:ln w="9525" cap="flat" cmpd="sng">
            <a:solidFill>
              <a:srgbClr val="000000"/>
            </a:solidFill>
            <a:prstDash val="solid"/>
            <a:round/>
            <a:headEnd type="none" w="med" len="med"/>
            <a:tailEnd type="none" w="med" len="med"/>
          </a:ln>
        </p:spPr>
        <p:txBody>
          <a:bodyPr lIns="91425" tIns="91425" rIns="91425" bIns="91425" anchor="t" anchorCtr="0">
            <a:noAutofit/>
          </a:bodyPr>
          <a:lstStyle/>
          <a:p>
            <a:pPr lvl="0" rtl="0">
              <a:spcBef>
                <a:spcPts val="0"/>
              </a:spcBef>
              <a:buNone/>
            </a:pPr>
            <a:endParaRPr/>
          </a:p>
          <a:p>
            <a:pPr marL="457200" marR="0" lvl="0" indent="-381000" algn="l" rtl="0">
              <a:lnSpc>
                <a:spcPct val="100000"/>
              </a:lnSpc>
              <a:spcBef>
                <a:spcPts val="0"/>
              </a:spcBef>
              <a:spcAft>
                <a:spcPts val="0"/>
              </a:spcAft>
              <a:buClr>
                <a:srgbClr val="083C92"/>
              </a:buClr>
              <a:buSzPct val="100000"/>
              <a:buFont typeface="Times New Roman"/>
              <a:buChar char="●"/>
            </a:pPr>
            <a:r>
              <a:rPr lang="en-US" sz="2400">
                <a:solidFill>
                  <a:srgbClr val="083C92"/>
                </a:solidFill>
                <a:latin typeface="Times New Roman"/>
                <a:ea typeface="Times New Roman"/>
                <a:cs typeface="Times New Roman"/>
                <a:sym typeface="Times New Roman"/>
              </a:rPr>
              <a:t>A program of study that involves a multiyear sequence of courses that integrates core academic knowledge with technical and occupational knowledge to provide students with a pathway to postsecondary education and careers.</a:t>
            </a:r>
          </a:p>
          <a:p>
            <a:pPr marR="0" lvl="0" algn="l" rtl="0">
              <a:lnSpc>
                <a:spcPct val="100000"/>
              </a:lnSpc>
              <a:spcBef>
                <a:spcPts val="0"/>
              </a:spcBef>
              <a:spcAft>
                <a:spcPts val="0"/>
              </a:spcAft>
              <a:buNone/>
            </a:pPr>
            <a:endParaRPr sz="2400">
              <a:solidFill>
                <a:srgbClr val="083C92"/>
              </a:solidFill>
              <a:latin typeface="Times New Roman"/>
              <a:ea typeface="Times New Roman"/>
              <a:cs typeface="Times New Roman"/>
              <a:sym typeface="Times New Roman"/>
            </a:endParaRPr>
          </a:p>
          <a:p>
            <a:pPr marL="457200" lvl="0" indent="-381000" rtl="0">
              <a:spcBef>
                <a:spcPts val="0"/>
              </a:spcBef>
              <a:spcAft>
                <a:spcPts val="0"/>
              </a:spcAft>
              <a:buClr>
                <a:srgbClr val="083C92"/>
              </a:buClr>
              <a:buSzPct val="100000"/>
              <a:buFont typeface="Times New Roman"/>
              <a:buChar char="●"/>
            </a:pPr>
            <a:r>
              <a:rPr lang="en-US" sz="2400">
                <a:solidFill>
                  <a:srgbClr val="083C92"/>
                </a:solidFill>
                <a:latin typeface="Times New Roman"/>
                <a:ea typeface="Times New Roman"/>
                <a:cs typeface="Times New Roman"/>
                <a:sym typeface="Times New Roman"/>
              </a:rPr>
              <a:t>Ensure students are prepared for both college and career </a:t>
            </a:r>
          </a:p>
          <a:p>
            <a:pPr marL="457200" lvl="0" indent="-381000" rtl="0">
              <a:spcBef>
                <a:spcPts val="0"/>
              </a:spcBef>
              <a:spcAft>
                <a:spcPts val="0"/>
              </a:spcAft>
              <a:buClr>
                <a:srgbClr val="083C92"/>
              </a:buClr>
              <a:buSzPct val="100000"/>
              <a:buFont typeface="Times New Roman"/>
              <a:buChar char="●"/>
            </a:pPr>
            <a:endParaRPr sz="2400">
              <a:solidFill>
                <a:srgbClr val="083C92"/>
              </a:solidFill>
              <a:latin typeface="Times New Roman"/>
              <a:ea typeface="Times New Roman"/>
              <a:cs typeface="Times New Roman"/>
              <a:sym typeface="Times New Roman"/>
            </a:endParaRPr>
          </a:p>
          <a:p>
            <a:pPr marL="457200" lvl="0" indent="-381000" rtl="0">
              <a:spcBef>
                <a:spcPts val="0"/>
              </a:spcBef>
              <a:spcAft>
                <a:spcPts val="0"/>
              </a:spcAft>
              <a:buClr>
                <a:srgbClr val="083C92"/>
              </a:buClr>
              <a:buSzPct val="100000"/>
              <a:buFont typeface="Times New Roman"/>
              <a:buChar char="●"/>
            </a:pPr>
            <a:r>
              <a:rPr lang="en-US" sz="2400">
                <a:solidFill>
                  <a:srgbClr val="083C92"/>
                </a:solidFill>
                <a:latin typeface="Times New Roman"/>
                <a:ea typeface="Times New Roman"/>
                <a:cs typeface="Times New Roman"/>
                <a:sym typeface="Times New Roman"/>
              </a:rPr>
              <a:t>Providing students a relevant college preparatory curriculum, career training and preparation through work based learning and, opportunities to earn college credits and industry recognized certifications.</a:t>
            </a:r>
          </a:p>
          <a:p>
            <a:pPr marL="457200" marR="0" lvl="0" indent="-381000" algn="l" rtl="0">
              <a:lnSpc>
                <a:spcPct val="150000"/>
              </a:lnSpc>
              <a:spcBef>
                <a:spcPts val="0"/>
              </a:spcBef>
              <a:spcAft>
                <a:spcPts val="0"/>
              </a:spcAft>
              <a:buClr>
                <a:srgbClr val="2C69B0"/>
              </a:buClr>
              <a:buSzPct val="100000"/>
              <a:buFont typeface="Times New Roman"/>
              <a:buChar char="●"/>
            </a:pPr>
            <a:endParaRPr sz="2400">
              <a:solidFill>
                <a:srgbClr val="2C69B0"/>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311700" y="593366"/>
            <a:ext cx="8520600" cy="763500"/>
          </a:xfrm>
          <a:prstGeom prst="rect">
            <a:avLst/>
          </a:prstGeom>
        </p:spPr>
        <p:txBody>
          <a:bodyPr lIns="91425" tIns="91425" rIns="91425" bIns="91425" anchor="t" anchorCtr="0">
            <a:noAutofit/>
          </a:bodyPr>
          <a:lstStyle/>
          <a:p>
            <a:pPr lvl="0">
              <a:spcBef>
                <a:spcPts val="0"/>
              </a:spcBef>
              <a:buNone/>
            </a:pPr>
            <a:endParaRPr/>
          </a:p>
        </p:txBody>
      </p:sp>
      <p:sp>
        <p:nvSpPr>
          <p:cNvPr id="136" name="Shape 136"/>
          <p:cNvSpPr txBox="1">
            <a:spLocks noGrp="1"/>
          </p:cNvSpPr>
          <p:nvPr>
            <p:ph type="body" idx="1"/>
          </p:nvPr>
        </p:nvSpPr>
        <p:spPr>
          <a:xfrm>
            <a:off x="311700" y="1536633"/>
            <a:ext cx="3999900" cy="4555200"/>
          </a:xfrm>
          <a:prstGeom prst="rect">
            <a:avLst/>
          </a:prstGeom>
        </p:spPr>
        <p:txBody>
          <a:bodyPr lIns="91425" tIns="91425" rIns="91425" bIns="91425" anchor="t" anchorCtr="0">
            <a:noAutofit/>
          </a:bodyPr>
          <a:lstStyle/>
          <a:p>
            <a:pPr lvl="0">
              <a:spcBef>
                <a:spcPts val="0"/>
              </a:spcBef>
              <a:buNone/>
            </a:pPr>
            <a:endParaRPr/>
          </a:p>
        </p:txBody>
      </p:sp>
      <p:sp>
        <p:nvSpPr>
          <p:cNvPr id="137" name="Shape 137"/>
          <p:cNvSpPr txBox="1">
            <a:spLocks noGrp="1"/>
          </p:cNvSpPr>
          <p:nvPr>
            <p:ph type="body" idx="2"/>
          </p:nvPr>
        </p:nvSpPr>
        <p:spPr>
          <a:xfrm>
            <a:off x="4832400" y="1536633"/>
            <a:ext cx="3999900" cy="4555200"/>
          </a:xfrm>
          <a:prstGeom prst="rect">
            <a:avLst/>
          </a:prstGeom>
        </p:spPr>
        <p:txBody>
          <a:bodyPr lIns="91425" tIns="91425" rIns="91425" bIns="91425" anchor="t" anchorCtr="0">
            <a:noAutofit/>
          </a:bodyPr>
          <a:lstStyle/>
          <a:p>
            <a:pPr lvl="0">
              <a:spcBef>
                <a:spcPts val="0"/>
              </a:spcBef>
              <a:buNone/>
            </a:pPr>
            <a:endParaRPr/>
          </a:p>
        </p:txBody>
      </p:sp>
      <p:pic>
        <p:nvPicPr>
          <p:cNvPr id="138" name="Shape 138"/>
          <p:cNvPicPr preferRelativeResize="0"/>
          <p:nvPr/>
        </p:nvPicPr>
        <p:blipFill>
          <a:blip r:embed="rId3">
            <a:alphaModFix/>
          </a:blip>
          <a:stretch>
            <a:fillRect/>
          </a:stretch>
        </p:blipFill>
        <p:spPr>
          <a:xfrm>
            <a:off x="51249" y="0"/>
            <a:ext cx="9001675"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Shape 143"/>
          <p:cNvSpPr txBox="1">
            <a:spLocks noGrp="1"/>
          </p:cNvSpPr>
          <p:nvPr>
            <p:ph type="title"/>
          </p:nvPr>
        </p:nvSpPr>
        <p:spPr>
          <a:xfrm>
            <a:off x="628650" y="365125"/>
            <a:ext cx="7886700" cy="1325700"/>
          </a:xfrm>
          <a:prstGeom prst="rect">
            <a:avLst/>
          </a:prstGeom>
        </p:spPr>
        <p:txBody>
          <a:bodyPr lIns="91425" tIns="91425" rIns="91425" bIns="91425" anchor="ctr" anchorCtr="0">
            <a:noAutofit/>
          </a:bodyPr>
          <a:lstStyle/>
          <a:p>
            <a:pPr lvl="0" algn="ctr" rtl="0">
              <a:lnSpc>
                <a:spcPct val="90000"/>
              </a:lnSpc>
              <a:spcBef>
                <a:spcPts val="0"/>
              </a:spcBef>
              <a:buNone/>
            </a:pPr>
            <a:r>
              <a:rPr lang="en-US" sz="4400" b="1">
                <a:solidFill>
                  <a:schemeClr val="accent5"/>
                </a:solidFill>
                <a:latin typeface="Calibri"/>
                <a:ea typeface="Calibri"/>
                <a:cs typeface="Calibri"/>
                <a:sym typeface="Calibri"/>
              </a:rPr>
              <a:t>CTE Staff</a:t>
            </a:r>
          </a:p>
        </p:txBody>
      </p:sp>
      <p:sp>
        <p:nvSpPr>
          <p:cNvPr id="144" name="Shape 144"/>
          <p:cNvSpPr txBox="1">
            <a:spLocks noGrp="1"/>
          </p:cNvSpPr>
          <p:nvPr>
            <p:ph type="body" idx="1"/>
          </p:nvPr>
        </p:nvSpPr>
        <p:spPr>
          <a:xfrm>
            <a:off x="350700" y="1315500"/>
            <a:ext cx="8442600" cy="5542500"/>
          </a:xfrm>
          <a:prstGeom prst="rect">
            <a:avLst/>
          </a:prstGeom>
        </p:spPr>
        <p:txBody>
          <a:bodyPr lIns="91425" tIns="91425" rIns="91425" bIns="91425" anchor="t" anchorCtr="0">
            <a:noAutofit/>
          </a:bodyPr>
          <a:lstStyle/>
          <a:p>
            <a:pPr marL="228600" lvl="0" indent="0" rtl="0">
              <a:spcBef>
                <a:spcPts val="0"/>
              </a:spcBef>
              <a:buNone/>
            </a:pPr>
            <a:r>
              <a:rPr lang="en-US" sz="2400">
                <a:solidFill>
                  <a:srgbClr val="083C92"/>
                </a:solidFill>
              </a:rPr>
              <a:t>Melissa Bejarano		PLTW Biomedical Sciences</a:t>
            </a:r>
          </a:p>
          <a:p>
            <a:pPr marL="228600" lvl="0" indent="0" rtl="0">
              <a:spcBef>
                <a:spcPts val="0"/>
              </a:spcBef>
              <a:buNone/>
            </a:pPr>
            <a:r>
              <a:rPr lang="en-US" sz="2400">
                <a:solidFill>
                  <a:srgbClr val="083C92"/>
                </a:solidFill>
              </a:rPr>
              <a:t>Rodney Conner			Film &amp; Video</a:t>
            </a:r>
          </a:p>
          <a:p>
            <a:pPr marL="228600" lvl="0" indent="0" rtl="0">
              <a:spcBef>
                <a:spcPts val="0"/>
              </a:spcBef>
              <a:buNone/>
            </a:pPr>
            <a:r>
              <a:rPr lang="en-US" sz="2400">
                <a:solidFill>
                  <a:srgbClr val="083C92"/>
                </a:solidFill>
              </a:rPr>
              <a:t>Yervant Ghazarian		Automotive Technology</a:t>
            </a:r>
          </a:p>
          <a:p>
            <a:pPr marL="228600" lvl="0" indent="0" rtl="0">
              <a:spcBef>
                <a:spcPts val="0"/>
              </a:spcBef>
              <a:buNone/>
            </a:pPr>
            <a:r>
              <a:rPr lang="en-US" sz="2400">
                <a:solidFill>
                  <a:srgbClr val="083C92"/>
                </a:solidFill>
              </a:rPr>
              <a:t>Adel Montez				Photography</a:t>
            </a:r>
          </a:p>
          <a:p>
            <a:pPr marL="228600" lvl="0" indent="0" rtl="0">
              <a:spcBef>
                <a:spcPts val="0"/>
              </a:spcBef>
              <a:buNone/>
            </a:pPr>
            <a:r>
              <a:rPr lang="en-US" sz="2400">
                <a:solidFill>
                  <a:srgbClr val="083C92"/>
                </a:solidFill>
              </a:rPr>
              <a:t>Christian Munguia		PLTW Engineering</a:t>
            </a:r>
          </a:p>
          <a:p>
            <a:pPr marL="228600" lvl="0" indent="0" rtl="0">
              <a:spcBef>
                <a:spcPts val="0"/>
              </a:spcBef>
              <a:buNone/>
            </a:pPr>
            <a:r>
              <a:rPr lang="en-US" sz="2400">
                <a:solidFill>
                  <a:srgbClr val="083C92"/>
                </a:solidFill>
              </a:rPr>
              <a:t>Ashanee Hunter			Medical Assistant </a:t>
            </a:r>
          </a:p>
          <a:p>
            <a:pPr marL="228600" lvl="0" indent="0" rtl="0">
              <a:spcBef>
                <a:spcPts val="0"/>
              </a:spcBef>
              <a:buNone/>
            </a:pPr>
            <a:r>
              <a:rPr lang="en-US" sz="2400">
                <a:solidFill>
                  <a:srgbClr val="083C92"/>
                </a:solidFill>
              </a:rPr>
              <a:t>Joseph Powell			Culinary Arts</a:t>
            </a:r>
          </a:p>
          <a:p>
            <a:pPr marL="228600" lvl="0" indent="0" rtl="0">
              <a:spcBef>
                <a:spcPts val="0"/>
              </a:spcBef>
              <a:buNone/>
            </a:pPr>
            <a:r>
              <a:rPr lang="en-US" sz="2400">
                <a:solidFill>
                  <a:srgbClr val="083C92"/>
                </a:solidFill>
              </a:rPr>
              <a:t>Deena Smith				PLTW Biomedical Sciences</a:t>
            </a:r>
          </a:p>
          <a:p>
            <a:pPr marL="228600" lvl="0" indent="0" rtl="0">
              <a:spcBef>
                <a:spcPts val="0"/>
              </a:spcBef>
              <a:buNone/>
            </a:pPr>
            <a:r>
              <a:rPr lang="en-US" sz="2400">
                <a:solidFill>
                  <a:srgbClr val="083C92"/>
                </a:solidFill>
              </a:rPr>
              <a:t>John Ude				PLTW Engineering</a:t>
            </a:r>
          </a:p>
          <a:p>
            <a:pPr marL="228600" lvl="0" indent="0" rtl="0">
              <a:spcBef>
                <a:spcPts val="0"/>
              </a:spcBef>
              <a:buNone/>
            </a:pPr>
            <a:r>
              <a:rPr lang="en-US" sz="2400">
                <a:solidFill>
                  <a:srgbClr val="083C92"/>
                </a:solidFill>
              </a:rPr>
              <a:t>Brittany Washington		Dance/Performing Arts</a:t>
            </a:r>
          </a:p>
          <a:p>
            <a:pPr marL="228600" lvl="0" indent="0" rtl="0">
              <a:spcBef>
                <a:spcPts val="0"/>
              </a:spcBef>
              <a:buNone/>
            </a:pPr>
            <a:r>
              <a:rPr lang="en-US" sz="2400">
                <a:solidFill>
                  <a:srgbClr val="083C92"/>
                </a:solidFill>
              </a:rPr>
              <a:t>Michael Lorenzana		CTE Counselor</a:t>
            </a:r>
          </a:p>
          <a:p>
            <a:pPr marL="228600" lvl="0" indent="0">
              <a:spcBef>
                <a:spcPts val="0"/>
              </a:spcBef>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AE7F3"/>
        </a:solidFill>
        <a:effectLst/>
      </p:bgPr>
    </p:bg>
    <p:spTree>
      <p:nvGrpSpPr>
        <p:cNvPr id="1" name="Shape 148"/>
        <p:cNvGrpSpPr/>
        <p:nvPr/>
      </p:nvGrpSpPr>
      <p:grpSpPr>
        <a:xfrm>
          <a:off x="0" y="0"/>
          <a:ext cx="0" cy="0"/>
          <a:chOff x="0" y="0"/>
          <a:chExt cx="0" cy="0"/>
        </a:xfrm>
      </p:grpSpPr>
      <p:sp>
        <p:nvSpPr>
          <p:cNvPr id="149" name="Shape 149"/>
          <p:cNvSpPr txBox="1">
            <a:spLocks noGrp="1"/>
          </p:cNvSpPr>
          <p:nvPr>
            <p:ph type="body" idx="1"/>
          </p:nvPr>
        </p:nvSpPr>
        <p:spPr>
          <a:xfrm>
            <a:off x="311700" y="1536625"/>
            <a:ext cx="8520600" cy="4920600"/>
          </a:xfrm>
          <a:prstGeom prst="rect">
            <a:avLst/>
          </a:prstGeom>
          <a:solidFill>
            <a:srgbClr val="DAE7F3"/>
          </a:solidFill>
          <a:ln w="9525" cap="flat" cmpd="sng">
            <a:solidFill>
              <a:srgbClr val="0070C0">
                <a:alpha val="0"/>
              </a:srgbClr>
            </a:solidFill>
            <a:prstDash val="solid"/>
            <a:round/>
            <a:headEnd type="none" w="med" len="med"/>
            <a:tailEnd type="none" w="med" len="med"/>
          </a:ln>
        </p:spPr>
        <p:txBody>
          <a:bodyPr lIns="91425" tIns="91425" rIns="91425" bIns="91425" anchor="t" anchorCtr="0">
            <a:noAutofit/>
          </a:bodyPr>
          <a:lstStyle/>
          <a:p>
            <a:pPr marL="0" marR="0" lvl="0" indent="-69850" algn="l" rtl="0">
              <a:lnSpc>
                <a:spcPct val="100000"/>
              </a:lnSpc>
              <a:spcBef>
                <a:spcPts val="0"/>
              </a:spcBef>
              <a:spcAft>
                <a:spcPts val="0"/>
              </a:spcAft>
              <a:buClr>
                <a:srgbClr val="000000"/>
              </a:buClr>
              <a:buSzPct val="55000"/>
              <a:buFont typeface="Arial"/>
              <a:buNone/>
            </a:pPr>
            <a:r>
              <a:rPr lang="en-US" sz="2000">
                <a:solidFill>
                  <a:srgbClr val="2C69B0"/>
                </a:solidFill>
                <a:latin typeface="Times New Roman"/>
                <a:ea typeface="Times New Roman"/>
                <a:cs typeface="Times New Roman"/>
                <a:sym typeface="Times New Roman"/>
              </a:rPr>
              <a:t>Jessica Cordova        	Columbia, Princeton, or UCLA</a:t>
            </a:r>
          </a:p>
          <a:p>
            <a:pPr marL="0" marR="0" lvl="0" indent="-69850" algn="l" rtl="0">
              <a:lnSpc>
                <a:spcPct val="100000"/>
              </a:lnSpc>
              <a:spcBef>
                <a:spcPts val="0"/>
              </a:spcBef>
              <a:spcAft>
                <a:spcPts val="0"/>
              </a:spcAft>
              <a:buClr>
                <a:srgbClr val="000000"/>
              </a:buClr>
              <a:buSzPct val="55000"/>
              <a:buFont typeface="Arial"/>
              <a:buNone/>
            </a:pPr>
            <a:r>
              <a:rPr lang="en-US" sz="2000">
                <a:solidFill>
                  <a:srgbClr val="2C69B0"/>
                </a:solidFill>
                <a:latin typeface="Times New Roman"/>
                <a:ea typeface="Times New Roman"/>
                <a:cs typeface="Times New Roman"/>
                <a:sym typeface="Times New Roman"/>
              </a:rPr>
              <a:t> </a:t>
            </a:r>
          </a:p>
          <a:p>
            <a:pPr marL="0" marR="0" lvl="0" indent="-69850" algn="l" rtl="0">
              <a:lnSpc>
                <a:spcPct val="100000"/>
              </a:lnSpc>
              <a:spcBef>
                <a:spcPts val="0"/>
              </a:spcBef>
              <a:spcAft>
                <a:spcPts val="0"/>
              </a:spcAft>
              <a:buClr>
                <a:srgbClr val="000000"/>
              </a:buClr>
              <a:buSzPct val="55000"/>
              <a:buFont typeface="Arial"/>
              <a:buNone/>
            </a:pPr>
            <a:r>
              <a:rPr lang="en-US" sz="2000">
                <a:solidFill>
                  <a:srgbClr val="2C69B0"/>
                </a:solidFill>
                <a:latin typeface="Times New Roman"/>
                <a:ea typeface="Times New Roman"/>
                <a:cs typeface="Times New Roman"/>
                <a:sym typeface="Times New Roman"/>
              </a:rPr>
              <a:t>Alex Saravia             	SDSU, Poly SLO, Colorado School of Mines-Engineering</a:t>
            </a:r>
          </a:p>
          <a:p>
            <a:pPr marL="0" marR="0" lvl="0" indent="-69850" algn="l" rtl="0">
              <a:lnSpc>
                <a:spcPct val="100000"/>
              </a:lnSpc>
              <a:spcBef>
                <a:spcPts val="0"/>
              </a:spcBef>
              <a:spcAft>
                <a:spcPts val="0"/>
              </a:spcAft>
              <a:buClr>
                <a:srgbClr val="000000"/>
              </a:buClr>
              <a:buSzPct val="55000"/>
              <a:buFont typeface="Arial"/>
              <a:buNone/>
            </a:pPr>
            <a:r>
              <a:rPr lang="en-US" sz="2000">
                <a:solidFill>
                  <a:srgbClr val="2C69B0"/>
                </a:solidFill>
                <a:latin typeface="Times New Roman"/>
                <a:ea typeface="Times New Roman"/>
                <a:cs typeface="Times New Roman"/>
                <a:sym typeface="Times New Roman"/>
              </a:rPr>
              <a:t> </a:t>
            </a:r>
          </a:p>
          <a:p>
            <a:pPr marL="0" marR="0" lvl="0" indent="-69850" algn="l" rtl="0">
              <a:lnSpc>
                <a:spcPct val="100000"/>
              </a:lnSpc>
              <a:spcBef>
                <a:spcPts val="0"/>
              </a:spcBef>
              <a:spcAft>
                <a:spcPts val="0"/>
              </a:spcAft>
              <a:buClr>
                <a:srgbClr val="000000"/>
              </a:buClr>
              <a:buSzPct val="55000"/>
              <a:buFont typeface="Arial"/>
              <a:buNone/>
            </a:pPr>
            <a:r>
              <a:rPr lang="en-US" sz="2000">
                <a:solidFill>
                  <a:srgbClr val="2C69B0"/>
                </a:solidFill>
                <a:latin typeface="Times New Roman"/>
                <a:ea typeface="Times New Roman"/>
                <a:cs typeface="Times New Roman"/>
                <a:sym typeface="Times New Roman"/>
              </a:rPr>
              <a:t>Hugo Vazquez         	Enlisted in the Armed Forces, Marines</a:t>
            </a:r>
          </a:p>
          <a:p>
            <a:pPr marL="0" marR="0" lvl="0" indent="-69850" algn="l" rtl="0">
              <a:lnSpc>
                <a:spcPct val="100000"/>
              </a:lnSpc>
              <a:spcBef>
                <a:spcPts val="0"/>
              </a:spcBef>
              <a:spcAft>
                <a:spcPts val="0"/>
              </a:spcAft>
              <a:buClr>
                <a:srgbClr val="000000"/>
              </a:buClr>
              <a:buSzPct val="55000"/>
              <a:buFont typeface="Arial"/>
              <a:buNone/>
            </a:pPr>
            <a:r>
              <a:rPr lang="en-US" sz="2000">
                <a:solidFill>
                  <a:srgbClr val="2C69B0"/>
                </a:solidFill>
                <a:latin typeface="Times New Roman"/>
                <a:ea typeface="Times New Roman"/>
                <a:cs typeface="Times New Roman"/>
                <a:sym typeface="Times New Roman"/>
              </a:rPr>
              <a:t> </a:t>
            </a:r>
          </a:p>
          <a:p>
            <a:pPr marL="0" marR="0" lvl="0" indent="-69850" algn="l" rtl="0">
              <a:lnSpc>
                <a:spcPct val="100000"/>
              </a:lnSpc>
              <a:spcBef>
                <a:spcPts val="0"/>
              </a:spcBef>
              <a:spcAft>
                <a:spcPts val="0"/>
              </a:spcAft>
              <a:buClr>
                <a:srgbClr val="000000"/>
              </a:buClr>
              <a:buSzPct val="55000"/>
              <a:buFont typeface="Arial"/>
              <a:buNone/>
            </a:pPr>
            <a:r>
              <a:rPr lang="en-US" sz="2000">
                <a:solidFill>
                  <a:srgbClr val="2C69B0"/>
                </a:solidFill>
                <a:latin typeface="Times New Roman"/>
                <a:ea typeface="Times New Roman"/>
                <a:cs typeface="Times New Roman"/>
                <a:sym typeface="Times New Roman"/>
              </a:rPr>
              <a:t>Cesar Moreno           	UCLA</a:t>
            </a:r>
          </a:p>
          <a:p>
            <a:pPr marL="0" marR="0" lvl="0" indent="-69850" algn="l" rtl="0">
              <a:lnSpc>
                <a:spcPct val="100000"/>
              </a:lnSpc>
              <a:spcBef>
                <a:spcPts val="0"/>
              </a:spcBef>
              <a:spcAft>
                <a:spcPts val="0"/>
              </a:spcAft>
              <a:buClr>
                <a:srgbClr val="000000"/>
              </a:buClr>
              <a:buSzPct val="55000"/>
              <a:buFont typeface="Arial"/>
              <a:buNone/>
            </a:pPr>
            <a:r>
              <a:rPr lang="en-US" sz="2000">
                <a:solidFill>
                  <a:srgbClr val="2C69B0"/>
                </a:solidFill>
                <a:latin typeface="Times New Roman"/>
                <a:ea typeface="Times New Roman"/>
                <a:cs typeface="Times New Roman"/>
                <a:sym typeface="Times New Roman"/>
              </a:rPr>
              <a:t> </a:t>
            </a:r>
          </a:p>
          <a:p>
            <a:pPr marL="0" marR="0" lvl="0" indent="-69850" algn="l" rtl="0">
              <a:lnSpc>
                <a:spcPct val="100000"/>
              </a:lnSpc>
              <a:spcBef>
                <a:spcPts val="0"/>
              </a:spcBef>
              <a:spcAft>
                <a:spcPts val="0"/>
              </a:spcAft>
              <a:buClr>
                <a:srgbClr val="000000"/>
              </a:buClr>
              <a:buSzPct val="55000"/>
              <a:buFont typeface="Arial"/>
              <a:buNone/>
            </a:pPr>
            <a:r>
              <a:rPr lang="en-US" sz="2000">
                <a:solidFill>
                  <a:srgbClr val="2C69B0"/>
                </a:solidFill>
                <a:latin typeface="Times New Roman"/>
                <a:ea typeface="Times New Roman"/>
                <a:cs typeface="Times New Roman"/>
                <a:sym typeface="Times New Roman"/>
              </a:rPr>
              <a:t>Brian Padilla            	CSU Long Beach </a:t>
            </a:r>
          </a:p>
          <a:p>
            <a:pPr marL="0" marR="0" lvl="0" indent="-69850" algn="l" rtl="0">
              <a:lnSpc>
                <a:spcPct val="100000"/>
              </a:lnSpc>
              <a:spcBef>
                <a:spcPts val="0"/>
              </a:spcBef>
              <a:spcAft>
                <a:spcPts val="0"/>
              </a:spcAft>
              <a:buClr>
                <a:srgbClr val="000000"/>
              </a:buClr>
              <a:buSzPct val="55000"/>
              <a:buFont typeface="Arial"/>
              <a:buNone/>
            </a:pPr>
            <a:r>
              <a:rPr lang="en-US" sz="2000">
                <a:solidFill>
                  <a:srgbClr val="2C69B0"/>
                </a:solidFill>
                <a:latin typeface="Times New Roman"/>
                <a:ea typeface="Times New Roman"/>
                <a:cs typeface="Times New Roman"/>
                <a:sym typeface="Times New Roman"/>
              </a:rPr>
              <a:t> </a:t>
            </a:r>
          </a:p>
          <a:p>
            <a:pPr marL="0" marR="0" lvl="0" indent="-69850" algn="l" rtl="0">
              <a:lnSpc>
                <a:spcPct val="100000"/>
              </a:lnSpc>
              <a:spcBef>
                <a:spcPts val="0"/>
              </a:spcBef>
              <a:spcAft>
                <a:spcPts val="0"/>
              </a:spcAft>
              <a:buClr>
                <a:srgbClr val="000000"/>
              </a:buClr>
              <a:buSzPct val="55000"/>
              <a:buFont typeface="Arial"/>
              <a:buNone/>
            </a:pPr>
            <a:r>
              <a:rPr lang="en-US" sz="2000">
                <a:solidFill>
                  <a:srgbClr val="2C69B0"/>
                </a:solidFill>
                <a:latin typeface="Times New Roman"/>
                <a:ea typeface="Times New Roman"/>
                <a:cs typeface="Times New Roman"/>
                <a:sym typeface="Times New Roman"/>
              </a:rPr>
              <a:t>Angie Veliz              	UCLA</a:t>
            </a:r>
          </a:p>
          <a:p>
            <a:pPr marL="0" marR="0" lvl="0" indent="-69850" rtl="0">
              <a:lnSpc>
                <a:spcPct val="100000"/>
              </a:lnSpc>
              <a:spcBef>
                <a:spcPts val="0"/>
              </a:spcBef>
              <a:spcAft>
                <a:spcPts val="0"/>
              </a:spcAft>
              <a:buClr>
                <a:srgbClr val="000000"/>
              </a:buClr>
              <a:buSzPct val="61111"/>
              <a:buFont typeface="Arial"/>
              <a:buNone/>
            </a:pPr>
            <a:endParaRPr sz="1800">
              <a:solidFill>
                <a:srgbClr val="000000"/>
              </a:solidFill>
              <a:latin typeface="Times New Roman"/>
              <a:ea typeface="Times New Roman"/>
              <a:cs typeface="Times New Roman"/>
              <a:sym typeface="Times New Roman"/>
            </a:endParaRPr>
          </a:p>
          <a:p>
            <a:pPr marL="0" marR="0" lvl="0" indent="-69850" rtl="0">
              <a:lnSpc>
                <a:spcPct val="100000"/>
              </a:lnSpc>
              <a:spcBef>
                <a:spcPts val="0"/>
              </a:spcBef>
              <a:spcAft>
                <a:spcPts val="0"/>
              </a:spcAft>
              <a:buClr>
                <a:srgbClr val="000000"/>
              </a:buClr>
              <a:buSzPct val="45833"/>
              <a:buFont typeface="Arial"/>
              <a:buNone/>
            </a:pPr>
            <a:endParaRPr sz="2400">
              <a:solidFill>
                <a:srgbClr val="000000"/>
              </a:solidFill>
              <a:latin typeface="Times New Roman"/>
              <a:ea typeface="Times New Roman"/>
              <a:cs typeface="Times New Roman"/>
              <a:sym typeface="Times New Roman"/>
            </a:endParaRPr>
          </a:p>
          <a:p>
            <a:pPr marL="0" marR="0" lvl="0" indent="-69850" algn="l" rtl="0">
              <a:lnSpc>
                <a:spcPct val="100000"/>
              </a:lnSpc>
              <a:spcBef>
                <a:spcPts val="0"/>
              </a:spcBef>
              <a:spcAft>
                <a:spcPts val="0"/>
              </a:spcAft>
              <a:buClr>
                <a:srgbClr val="000000"/>
              </a:buClr>
              <a:buSzPct val="45833"/>
              <a:buFont typeface="Arial"/>
              <a:buNone/>
            </a:pPr>
            <a:r>
              <a:rPr lang="en-US" sz="2400">
                <a:solidFill>
                  <a:srgbClr val="000000"/>
                </a:solidFill>
                <a:latin typeface="Times New Roman"/>
                <a:ea typeface="Times New Roman"/>
                <a:cs typeface="Times New Roman"/>
                <a:sym typeface="Times New Roman"/>
              </a:rPr>
              <a:t> </a:t>
            </a:r>
          </a:p>
          <a:p>
            <a:pPr marL="0" marR="0" lvl="0" indent="0" algn="ctr" rtl="0">
              <a:lnSpc>
                <a:spcPct val="100000"/>
              </a:lnSpc>
              <a:spcBef>
                <a:spcPts val="0"/>
              </a:spcBef>
              <a:spcAft>
                <a:spcPts val="0"/>
              </a:spcAft>
              <a:buClr>
                <a:schemeClr val="dk2"/>
              </a:buClr>
              <a:buSzPct val="25000"/>
              <a:buFont typeface="Proxima Nova"/>
              <a:buNone/>
            </a:pPr>
            <a:endParaRPr sz="1100" b="1">
              <a:solidFill>
                <a:srgbClr val="000000"/>
              </a:solidFill>
              <a:latin typeface="Times New Roman"/>
              <a:ea typeface="Times New Roman"/>
              <a:cs typeface="Times New Roman"/>
              <a:sym typeface="Times New Roman"/>
            </a:endParaRPr>
          </a:p>
        </p:txBody>
      </p:sp>
      <p:sp>
        <p:nvSpPr>
          <p:cNvPr id="150" name="Shape 150"/>
          <p:cNvSpPr txBox="1">
            <a:spLocks noGrp="1"/>
          </p:cNvSpPr>
          <p:nvPr>
            <p:ph type="title"/>
          </p:nvPr>
        </p:nvSpPr>
        <p:spPr>
          <a:xfrm>
            <a:off x="311700" y="593366"/>
            <a:ext cx="8520600" cy="763500"/>
          </a:xfrm>
          <a:prstGeom prst="rect">
            <a:avLst/>
          </a:prstGeom>
        </p:spPr>
        <p:txBody>
          <a:bodyPr lIns="91425" tIns="91425" rIns="91425" bIns="91425" anchor="t" anchorCtr="0">
            <a:noAutofit/>
          </a:bodyPr>
          <a:lstStyle/>
          <a:p>
            <a:pPr marL="0" marR="0" lvl="0" indent="0" algn="ctr" rtl="0">
              <a:lnSpc>
                <a:spcPct val="90000"/>
              </a:lnSpc>
              <a:spcBef>
                <a:spcPts val="0"/>
              </a:spcBef>
              <a:spcAft>
                <a:spcPts val="0"/>
              </a:spcAft>
              <a:buNone/>
            </a:pPr>
            <a:r>
              <a:rPr lang="en-US" sz="4400" b="1">
                <a:solidFill>
                  <a:schemeClr val="accent5"/>
                </a:solidFill>
                <a:latin typeface="Calibri"/>
                <a:ea typeface="Calibri"/>
                <a:cs typeface="Calibri"/>
                <a:sym typeface="Calibri"/>
              </a:rPr>
              <a:t>CTE Staff </a:t>
            </a:r>
          </a:p>
        </p:txBody>
      </p:sp>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302</Words>
  <Application>Microsoft Office PowerPoint</Application>
  <PresentationFormat>On-screen Show (4:3)</PresentationFormat>
  <Paragraphs>77</Paragraphs>
  <Slides>9</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vt:i4>
      </vt:variant>
    </vt:vector>
  </HeadingPairs>
  <TitlesOfParts>
    <vt:vector size="18" baseType="lpstr">
      <vt:lpstr>Calibri</vt:lpstr>
      <vt:lpstr>Alfa Slab One</vt:lpstr>
      <vt:lpstr>Muli</vt:lpstr>
      <vt:lpstr>Arial</vt:lpstr>
      <vt:lpstr>Proxima Nova</vt:lpstr>
      <vt:lpstr>Quattrocento</vt:lpstr>
      <vt:lpstr>Times New Roman</vt:lpstr>
      <vt:lpstr>gameday</vt:lpstr>
      <vt:lpstr>gameday</vt:lpstr>
      <vt:lpstr>PowerPoint Presentation</vt:lpstr>
      <vt:lpstr>College and Career Readiness</vt:lpstr>
      <vt:lpstr>Girls STEM </vt:lpstr>
      <vt:lpstr>PowerPoint Presentation</vt:lpstr>
      <vt:lpstr>Girls STEM</vt:lpstr>
      <vt:lpstr>Career and Technical Education</vt:lpstr>
      <vt:lpstr>PowerPoint Presentation</vt:lpstr>
      <vt:lpstr>CTE Staff</vt:lpstr>
      <vt:lpstr>CTE Staff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Ormeo, Geraldine T (Superintendent)</dc:creator>
  <cp:lastModifiedBy>Windows User</cp:lastModifiedBy>
  <cp:revision>1</cp:revision>
  <dcterms:modified xsi:type="dcterms:W3CDTF">2017-03-24T22:52:17Z</dcterms:modified>
</cp:coreProperties>
</file>