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theme/theme6.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8.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9.xml" ContentType="application/vnd.openxmlformats-officedocument.theme+xml"/>
  <Override PartName="/ppt/slideLayouts/slideLayout75.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5" r:id="rId4"/>
    <p:sldMasterId id="2147483764" r:id="rId5"/>
    <p:sldMasterId id="2147483702" r:id="rId6"/>
    <p:sldMasterId id="2147483728" r:id="rId7"/>
    <p:sldMasterId id="2147483743" r:id="rId8"/>
    <p:sldMasterId id="2147483660" r:id="rId9"/>
    <p:sldMasterId id="2147483686" r:id="rId10"/>
    <p:sldMasterId id="2147483662" r:id="rId11"/>
    <p:sldMasterId id="2147483766" r:id="rId12"/>
    <p:sldMasterId id="2147483648" r:id="rId13"/>
  </p:sldMasterIdLst>
  <p:notesMasterIdLst>
    <p:notesMasterId r:id="rId69"/>
  </p:notesMasterIdLst>
  <p:sldIdLst>
    <p:sldId id="414" r:id="rId14"/>
    <p:sldId id="455" r:id="rId15"/>
    <p:sldId id="413" r:id="rId16"/>
    <p:sldId id="256" r:id="rId17"/>
    <p:sldId id="425" r:id="rId18"/>
    <p:sldId id="426" r:id="rId19"/>
    <p:sldId id="427" r:id="rId20"/>
    <p:sldId id="428" r:id="rId21"/>
    <p:sldId id="429" r:id="rId22"/>
    <p:sldId id="415" r:id="rId23"/>
    <p:sldId id="320" r:id="rId24"/>
    <p:sldId id="319" r:id="rId25"/>
    <p:sldId id="266" r:id="rId26"/>
    <p:sldId id="448" r:id="rId27"/>
    <p:sldId id="318" r:id="rId28"/>
    <p:sldId id="416" r:id="rId29"/>
    <p:sldId id="449" r:id="rId30"/>
    <p:sldId id="440" r:id="rId31"/>
    <p:sldId id="441" r:id="rId32"/>
    <p:sldId id="442" r:id="rId33"/>
    <p:sldId id="443" r:id="rId34"/>
    <p:sldId id="451" r:id="rId35"/>
    <p:sldId id="446" r:id="rId36"/>
    <p:sldId id="447" r:id="rId37"/>
    <p:sldId id="450" r:id="rId38"/>
    <p:sldId id="434" r:id="rId39"/>
    <p:sldId id="435" r:id="rId40"/>
    <p:sldId id="436" r:id="rId41"/>
    <p:sldId id="437" r:id="rId42"/>
    <p:sldId id="438" r:id="rId43"/>
    <p:sldId id="409" r:id="rId44"/>
    <p:sldId id="433" r:id="rId45"/>
    <p:sldId id="263" r:id="rId46"/>
    <p:sldId id="264" r:id="rId47"/>
    <p:sldId id="454" r:id="rId48"/>
    <p:sldId id="267" r:id="rId49"/>
    <p:sldId id="417" r:id="rId50"/>
    <p:sldId id="323" r:id="rId51"/>
    <p:sldId id="324" r:id="rId52"/>
    <p:sldId id="325" r:id="rId53"/>
    <p:sldId id="326" r:id="rId54"/>
    <p:sldId id="327" r:id="rId55"/>
    <p:sldId id="328" r:id="rId56"/>
    <p:sldId id="329" r:id="rId57"/>
    <p:sldId id="330" r:id="rId58"/>
    <p:sldId id="331" r:id="rId59"/>
    <p:sldId id="332" r:id="rId60"/>
    <p:sldId id="424" r:id="rId61"/>
    <p:sldId id="420" r:id="rId62"/>
    <p:sldId id="261" r:id="rId63"/>
    <p:sldId id="260" r:id="rId64"/>
    <p:sldId id="421" r:id="rId65"/>
    <p:sldId id="422" r:id="rId66"/>
    <p:sldId id="423" r:id="rId67"/>
    <p:sldId id="265"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acilitating Home School Communication" id="{A7FBCDD7-07B6-4717-BF83-0EA47ECBA584}">
          <p14:sldIdLst>
            <p14:sldId id="414"/>
            <p14:sldId id="455"/>
            <p14:sldId id="413"/>
            <p14:sldId id="256"/>
            <p14:sldId id="425"/>
            <p14:sldId id="426"/>
            <p14:sldId id="427"/>
            <p14:sldId id="428"/>
            <p14:sldId id="429"/>
          </p14:sldIdLst>
        </p14:section>
        <p14:section name="Parent Mentors" id="{33226E9B-D743-4C93-97FF-DE01E1634121}">
          <p14:sldIdLst>
            <p14:sldId id="415"/>
            <p14:sldId id="320"/>
            <p14:sldId id="319"/>
            <p14:sldId id="266"/>
            <p14:sldId id="448"/>
            <p14:sldId id="318"/>
            <p14:sldId id="416"/>
          </p14:sldIdLst>
        </p14:section>
        <p14:section name="Social Emotional Support" id="{C992E678-B2EE-49F8-8FCF-7D05D156F9BA}">
          <p14:sldIdLst>
            <p14:sldId id="449"/>
            <p14:sldId id="440"/>
            <p14:sldId id="441"/>
            <p14:sldId id="442"/>
            <p14:sldId id="443"/>
            <p14:sldId id="451"/>
            <p14:sldId id="446"/>
            <p14:sldId id="447"/>
            <p14:sldId id="450"/>
            <p14:sldId id="434"/>
            <p14:sldId id="435"/>
            <p14:sldId id="436"/>
            <p14:sldId id="437"/>
            <p14:sldId id="438"/>
            <p14:sldId id="409"/>
            <p14:sldId id="433"/>
            <p14:sldId id="263"/>
            <p14:sldId id="264"/>
            <p14:sldId id="454"/>
            <p14:sldId id="267"/>
            <p14:sldId id="417"/>
            <p14:sldId id="323"/>
            <p14:sldId id="324"/>
            <p14:sldId id="325"/>
            <p14:sldId id="326"/>
            <p14:sldId id="327"/>
            <p14:sldId id="328"/>
            <p14:sldId id="329"/>
            <p14:sldId id="330"/>
            <p14:sldId id="331"/>
            <p14:sldId id="332"/>
            <p14:sldId id="424"/>
            <p14:sldId id="420"/>
            <p14:sldId id="261"/>
            <p14:sldId id="260"/>
            <p14:sldId id="421"/>
            <p14:sldId id="422"/>
            <p14:sldId id="423"/>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E6D116-EAC0-4B47-806C-012D74566FE4}" v="1403" dt="2020-10-05T19:19:10.905"/>
    <p1510:client id="{029F86DB-4E21-4431-856F-B0A2F6F88E52}" v="63" dt="2020-10-04T23:26:25.914"/>
    <p1510:client id="{2168E93A-D021-D76B-0925-F9448F48AD00}" v="7" dt="2020-10-05T18:20:33.087"/>
    <p1510:client id="{22891A5A-CB76-A8D1-B0C2-6DF30E78BCBE}" v="5" dt="2020-10-05T13:52:11.252"/>
    <p1510:client id="{342D215F-1DA8-CA03-658B-9DAA35FEC39B}" v="1" dt="2020-10-04T23:22:28.255"/>
    <p1510:client id="{48370916-6677-8A75-8D81-18EAB0A3573E}" v="113" dt="2020-10-05T17:44:08.321"/>
    <p1510:client id="{6FF2893B-4807-4F14-828A-533E21309F42}" v="8" dt="2020-10-05T17:18:48.556"/>
    <p1510:client id="{A44ED7DC-CB89-EE7A-D663-584DBC3EDC0A}" v="48" dt="2020-10-05T15:22:15.563"/>
    <p1510:client id="{A5AF042A-7E63-25DD-8839-00E83221257D}" v="38" dt="2020-10-05T16:57:42.469"/>
    <p1510:client id="{A8E4359B-9CC5-4174-8DF6-8654A50063CF}" v="2" dt="2020-10-04T23:20:18.160"/>
    <p1510:client id="{B1C1C157-9368-2FF3-248D-C4B1B1922A98}" v="24" dt="2020-10-05T17:48:56.9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77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68" Type="http://schemas.openxmlformats.org/officeDocument/2006/relationships/slide" Target="slides/slide55.xml"/><Relationship Id="rId7" Type="http://schemas.openxmlformats.org/officeDocument/2006/relationships/slideMaster" Target="slideMasters/slideMaster4.xml"/><Relationship Id="rId71"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61" Type="http://schemas.openxmlformats.org/officeDocument/2006/relationships/slide" Target="slides/slide48.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38.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67FC9C-A6BB-4A23-A882-7371A606DC95}" type="doc">
      <dgm:prSet loTypeId="urn:microsoft.com/office/officeart/2008/layout/PictureStrips" loCatId="list" qsTypeId="urn:microsoft.com/office/officeart/2005/8/quickstyle/simple1" qsCatId="simple" csTypeId="urn:microsoft.com/office/officeart/2005/8/colors/accent1_2" csCatId="accent1" phldr="1"/>
      <dgm:spPr/>
    </dgm:pt>
    <dgm:pt modelId="{2C5200CC-4991-414E-A08A-C5F34E6381EF}">
      <dgm:prSet phldrT="[Text]"/>
      <dgm:spPr/>
      <dgm:t>
        <a:bodyPr/>
        <a:lstStyle/>
        <a:p>
          <a:r>
            <a:rPr lang="en-US"/>
            <a:t>Exceptional Education Coordinator (Elementary, Middle, High School)</a:t>
          </a:r>
        </a:p>
      </dgm:t>
    </dgm:pt>
    <dgm:pt modelId="{48A13A08-C581-4DB8-9DE3-7283F50F795A}" type="parTrans" cxnId="{B593AA48-7703-472A-8A73-690D56D2956B}">
      <dgm:prSet/>
      <dgm:spPr/>
      <dgm:t>
        <a:bodyPr/>
        <a:lstStyle/>
        <a:p>
          <a:endParaRPr lang="en-US"/>
        </a:p>
      </dgm:t>
    </dgm:pt>
    <dgm:pt modelId="{4C7A216C-65C8-4BDB-AE44-3B47E2060A49}" type="sibTrans" cxnId="{B593AA48-7703-472A-8A73-690D56D2956B}">
      <dgm:prSet/>
      <dgm:spPr/>
      <dgm:t>
        <a:bodyPr/>
        <a:lstStyle/>
        <a:p>
          <a:endParaRPr lang="en-US"/>
        </a:p>
      </dgm:t>
    </dgm:pt>
    <dgm:pt modelId="{BBD74A52-5B5E-4EE8-9047-0B1AC3ACB59E}" type="pres">
      <dgm:prSet presAssocID="{8867FC9C-A6BB-4A23-A882-7371A606DC95}" presName="Name0" presStyleCnt="0">
        <dgm:presLayoutVars>
          <dgm:dir/>
          <dgm:resizeHandles val="exact"/>
        </dgm:presLayoutVars>
      </dgm:prSet>
      <dgm:spPr/>
    </dgm:pt>
    <dgm:pt modelId="{56724531-D942-48D1-BACD-3BCC07570D3E}" type="pres">
      <dgm:prSet presAssocID="{2C5200CC-4991-414E-A08A-C5F34E6381EF}" presName="composite" presStyleCnt="0"/>
      <dgm:spPr/>
    </dgm:pt>
    <dgm:pt modelId="{A631F129-6721-4F24-9DC3-F190793DA71B}" type="pres">
      <dgm:prSet presAssocID="{2C5200CC-4991-414E-A08A-C5F34E6381EF}" presName="rect1" presStyleLbl="trAlignAcc1" presStyleIdx="0" presStyleCnt="1" custScaleX="74590" custScaleY="37171" custLinFactNeighborX="-3795" custLinFactNeighborY="-6597">
        <dgm:presLayoutVars>
          <dgm:bulletEnabled val="1"/>
        </dgm:presLayoutVars>
      </dgm:prSet>
      <dgm:spPr/>
      <dgm:t>
        <a:bodyPr/>
        <a:lstStyle/>
        <a:p>
          <a:endParaRPr lang="en-US"/>
        </a:p>
      </dgm:t>
    </dgm:pt>
    <dgm:pt modelId="{0F77E9A6-5259-404E-9858-015389DDFA97}" type="pres">
      <dgm:prSet presAssocID="{2C5200CC-4991-414E-A08A-C5F34E6381EF}" presName="rect2" presStyleLbl="fgImgPlace1" presStyleIdx="0" presStyleCnt="1" custScaleX="67237" custScaleY="45291"/>
      <dgm:spPr>
        <a:pattFill prst="pct90">
          <a:fgClr>
            <a:schemeClr val="accent1"/>
          </a:fgClr>
          <a:bgClr>
            <a:schemeClr val="bg1"/>
          </a:bgClr>
        </a:pattFill>
      </dgm:spPr>
    </dgm:pt>
  </dgm:ptLst>
  <dgm:cxnLst>
    <dgm:cxn modelId="{F8CCDB33-0E03-4DC3-B71E-A30F85BFF7A9}" type="presOf" srcId="{8867FC9C-A6BB-4A23-A882-7371A606DC95}" destId="{BBD74A52-5B5E-4EE8-9047-0B1AC3ACB59E}" srcOrd="0" destOrd="0" presId="urn:microsoft.com/office/officeart/2008/layout/PictureStrips"/>
    <dgm:cxn modelId="{628224A4-D137-44F5-97EA-180B3019713B}" type="presOf" srcId="{2C5200CC-4991-414E-A08A-C5F34E6381EF}" destId="{A631F129-6721-4F24-9DC3-F190793DA71B}" srcOrd="0" destOrd="0" presId="urn:microsoft.com/office/officeart/2008/layout/PictureStrips"/>
    <dgm:cxn modelId="{B593AA48-7703-472A-8A73-690D56D2956B}" srcId="{8867FC9C-A6BB-4A23-A882-7371A606DC95}" destId="{2C5200CC-4991-414E-A08A-C5F34E6381EF}" srcOrd="0" destOrd="0" parTransId="{48A13A08-C581-4DB8-9DE3-7283F50F795A}" sibTransId="{4C7A216C-65C8-4BDB-AE44-3B47E2060A49}"/>
    <dgm:cxn modelId="{4F9CC23C-968C-483A-AC72-FEB7C1AF93A0}" type="presParOf" srcId="{BBD74A52-5B5E-4EE8-9047-0B1AC3ACB59E}" destId="{56724531-D942-48D1-BACD-3BCC07570D3E}" srcOrd="0" destOrd="0" presId="urn:microsoft.com/office/officeart/2008/layout/PictureStrips"/>
    <dgm:cxn modelId="{8D0AB833-BFAB-4A82-BF72-2588EB14819E}" type="presParOf" srcId="{56724531-D942-48D1-BACD-3BCC07570D3E}" destId="{A631F129-6721-4F24-9DC3-F190793DA71B}" srcOrd="0" destOrd="0" presId="urn:microsoft.com/office/officeart/2008/layout/PictureStrips"/>
    <dgm:cxn modelId="{D8B9C5FC-B594-4535-8D09-315AEA6B5A03}" type="presParOf" srcId="{56724531-D942-48D1-BACD-3BCC07570D3E}" destId="{0F77E9A6-5259-404E-9858-015389DDFA97}"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67FC9C-A6BB-4A23-A882-7371A606DC95}" type="doc">
      <dgm:prSet loTypeId="urn:microsoft.com/office/officeart/2008/layout/PictureStrips" loCatId="list" qsTypeId="urn:microsoft.com/office/officeart/2005/8/quickstyle/3d1" qsCatId="3D" csTypeId="urn:microsoft.com/office/officeart/2005/8/colors/accent1_4" csCatId="accent1" phldr="1"/>
      <dgm:spPr/>
    </dgm:pt>
    <dgm:pt modelId="{2C5200CC-4991-414E-A08A-C5F34E6381EF}">
      <dgm:prSet phldrT="[Text]" custT="1"/>
      <dgm:spPr>
        <a:ln>
          <a:solidFill>
            <a:schemeClr val="tx1">
              <a:lumMod val="95000"/>
              <a:lumOff val="5000"/>
            </a:schemeClr>
          </a:solidFill>
        </a:ln>
      </dgm:spPr>
      <dgm:t>
        <a:bodyPr/>
        <a:lstStyle/>
        <a:p>
          <a:r>
            <a:rPr lang="en-US" sz="1800"/>
            <a:t>Coordinator III (Elementary/Secondary)</a:t>
          </a:r>
        </a:p>
      </dgm:t>
    </dgm:pt>
    <dgm:pt modelId="{48A13A08-C581-4DB8-9DE3-7283F50F795A}" type="parTrans" cxnId="{B593AA48-7703-472A-8A73-690D56D2956B}">
      <dgm:prSet/>
      <dgm:spPr/>
      <dgm:t>
        <a:bodyPr/>
        <a:lstStyle/>
        <a:p>
          <a:endParaRPr lang="en-US"/>
        </a:p>
      </dgm:t>
    </dgm:pt>
    <dgm:pt modelId="{4C7A216C-65C8-4BDB-AE44-3B47E2060A49}" type="sibTrans" cxnId="{B593AA48-7703-472A-8A73-690D56D2956B}">
      <dgm:prSet/>
      <dgm:spPr/>
      <dgm:t>
        <a:bodyPr/>
        <a:lstStyle/>
        <a:p>
          <a:endParaRPr lang="en-US"/>
        </a:p>
      </dgm:t>
    </dgm:pt>
    <dgm:pt modelId="{BBD74A52-5B5E-4EE8-9047-0B1AC3ACB59E}" type="pres">
      <dgm:prSet presAssocID="{8867FC9C-A6BB-4A23-A882-7371A606DC95}" presName="Name0" presStyleCnt="0">
        <dgm:presLayoutVars>
          <dgm:dir/>
          <dgm:resizeHandles val="exact"/>
        </dgm:presLayoutVars>
      </dgm:prSet>
      <dgm:spPr/>
    </dgm:pt>
    <dgm:pt modelId="{56724531-D942-48D1-BACD-3BCC07570D3E}" type="pres">
      <dgm:prSet presAssocID="{2C5200CC-4991-414E-A08A-C5F34E6381EF}" presName="composite" presStyleCnt="0"/>
      <dgm:spPr/>
    </dgm:pt>
    <dgm:pt modelId="{A631F129-6721-4F24-9DC3-F190793DA71B}" type="pres">
      <dgm:prSet presAssocID="{2C5200CC-4991-414E-A08A-C5F34E6381EF}" presName="rect1" presStyleLbl="trAlignAcc1" presStyleIdx="0" presStyleCnt="1" custScaleX="74590" custScaleY="37171" custLinFactNeighborX="-3795" custLinFactNeighborY="-6597">
        <dgm:presLayoutVars>
          <dgm:bulletEnabled val="1"/>
        </dgm:presLayoutVars>
      </dgm:prSet>
      <dgm:spPr/>
      <dgm:t>
        <a:bodyPr/>
        <a:lstStyle/>
        <a:p>
          <a:endParaRPr lang="en-US"/>
        </a:p>
      </dgm:t>
    </dgm:pt>
    <dgm:pt modelId="{0F77E9A6-5259-404E-9858-015389DDFA97}" type="pres">
      <dgm:prSet presAssocID="{2C5200CC-4991-414E-A08A-C5F34E6381EF}" presName="rect2" presStyleLbl="fgImgPlace1" presStyleIdx="0" presStyleCnt="1" custScaleX="67237" custScaleY="45291"/>
      <dgm:spPr>
        <a:pattFill prst="pct5">
          <a:fgClr>
            <a:schemeClr val="tx2"/>
          </a:fgClr>
          <a:bgClr>
            <a:schemeClr val="bg1"/>
          </a:bgClr>
        </a:pattFill>
        <a:ln>
          <a:solidFill>
            <a:schemeClr val="tx1">
              <a:lumMod val="95000"/>
              <a:lumOff val="5000"/>
            </a:schemeClr>
          </a:solidFill>
        </a:ln>
      </dgm:spPr>
    </dgm:pt>
  </dgm:ptLst>
  <dgm:cxnLst>
    <dgm:cxn modelId="{4D2FEEBA-9123-41AD-A7DA-A1A6E0FD9ECD}" type="presOf" srcId="{2C5200CC-4991-414E-A08A-C5F34E6381EF}" destId="{A631F129-6721-4F24-9DC3-F190793DA71B}" srcOrd="0" destOrd="0" presId="urn:microsoft.com/office/officeart/2008/layout/PictureStrips"/>
    <dgm:cxn modelId="{B593AA48-7703-472A-8A73-690D56D2956B}" srcId="{8867FC9C-A6BB-4A23-A882-7371A606DC95}" destId="{2C5200CC-4991-414E-A08A-C5F34E6381EF}" srcOrd="0" destOrd="0" parTransId="{48A13A08-C581-4DB8-9DE3-7283F50F795A}" sibTransId="{4C7A216C-65C8-4BDB-AE44-3B47E2060A49}"/>
    <dgm:cxn modelId="{FA9CC543-EBF5-40BB-BC8C-B885419B7A40}" type="presOf" srcId="{8867FC9C-A6BB-4A23-A882-7371A606DC95}" destId="{BBD74A52-5B5E-4EE8-9047-0B1AC3ACB59E}" srcOrd="0" destOrd="0" presId="urn:microsoft.com/office/officeart/2008/layout/PictureStrips"/>
    <dgm:cxn modelId="{DC8EF277-767A-453C-8957-58407DF92D26}" type="presParOf" srcId="{BBD74A52-5B5E-4EE8-9047-0B1AC3ACB59E}" destId="{56724531-D942-48D1-BACD-3BCC07570D3E}" srcOrd="0" destOrd="0" presId="urn:microsoft.com/office/officeart/2008/layout/PictureStrips"/>
    <dgm:cxn modelId="{0F5FBF26-B8E2-4292-832B-54BD7F022D92}" type="presParOf" srcId="{56724531-D942-48D1-BACD-3BCC07570D3E}" destId="{A631F129-6721-4F24-9DC3-F190793DA71B}" srcOrd="0" destOrd="0" presId="urn:microsoft.com/office/officeart/2008/layout/PictureStrips"/>
    <dgm:cxn modelId="{A787BAF5-E928-465B-B3E2-04F478D723FC}" type="presParOf" srcId="{56724531-D942-48D1-BACD-3BCC07570D3E}" destId="{0F77E9A6-5259-404E-9858-015389DDFA97}" srcOrd="1" destOrd="0" presId="urn:microsoft.com/office/officeart/2008/layout/PictureStrip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67FC9C-A6BB-4A23-A882-7371A606DC95}" type="doc">
      <dgm:prSet loTypeId="urn:microsoft.com/office/officeart/2008/layout/PictureStrips" loCatId="list" qsTypeId="urn:microsoft.com/office/officeart/2005/8/quickstyle/3d1" qsCatId="3D" csTypeId="urn:microsoft.com/office/officeart/2005/8/colors/accent1_4" csCatId="accent1" phldr="1"/>
      <dgm:spPr/>
    </dgm:pt>
    <dgm:pt modelId="{2C5200CC-4991-414E-A08A-C5F34E6381EF}">
      <dgm:prSet phldrT="[Text]" custT="1"/>
      <dgm:spPr>
        <a:ln>
          <a:solidFill>
            <a:schemeClr val="tx1">
              <a:lumMod val="95000"/>
              <a:lumOff val="5000"/>
            </a:schemeClr>
          </a:solidFill>
        </a:ln>
      </dgm:spPr>
      <dgm:t>
        <a:bodyPr/>
        <a:lstStyle/>
        <a:p>
          <a:r>
            <a:rPr lang="en-US" sz="1800"/>
            <a:t>Executive Director</a:t>
          </a:r>
        </a:p>
      </dgm:t>
    </dgm:pt>
    <dgm:pt modelId="{48A13A08-C581-4DB8-9DE3-7283F50F795A}" type="parTrans" cxnId="{B593AA48-7703-472A-8A73-690D56D2956B}">
      <dgm:prSet/>
      <dgm:spPr/>
      <dgm:t>
        <a:bodyPr/>
        <a:lstStyle/>
        <a:p>
          <a:endParaRPr lang="en-US"/>
        </a:p>
      </dgm:t>
    </dgm:pt>
    <dgm:pt modelId="{4C7A216C-65C8-4BDB-AE44-3B47E2060A49}" type="sibTrans" cxnId="{B593AA48-7703-472A-8A73-690D56D2956B}">
      <dgm:prSet/>
      <dgm:spPr/>
      <dgm:t>
        <a:bodyPr/>
        <a:lstStyle/>
        <a:p>
          <a:endParaRPr lang="en-US"/>
        </a:p>
      </dgm:t>
    </dgm:pt>
    <dgm:pt modelId="{BBD74A52-5B5E-4EE8-9047-0B1AC3ACB59E}" type="pres">
      <dgm:prSet presAssocID="{8867FC9C-A6BB-4A23-A882-7371A606DC95}" presName="Name0" presStyleCnt="0">
        <dgm:presLayoutVars>
          <dgm:dir/>
          <dgm:resizeHandles val="exact"/>
        </dgm:presLayoutVars>
      </dgm:prSet>
      <dgm:spPr/>
    </dgm:pt>
    <dgm:pt modelId="{56724531-D942-48D1-BACD-3BCC07570D3E}" type="pres">
      <dgm:prSet presAssocID="{2C5200CC-4991-414E-A08A-C5F34E6381EF}" presName="composite" presStyleCnt="0"/>
      <dgm:spPr/>
    </dgm:pt>
    <dgm:pt modelId="{A631F129-6721-4F24-9DC3-F190793DA71B}" type="pres">
      <dgm:prSet presAssocID="{2C5200CC-4991-414E-A08A-C5F34E6381EF}" presName="rect1" presStyleLbl="trAlignAcc1" presStyleIdx="0" presStyleCnt="1" custScaleX="74590" custScaleY="37171" custLinFactNeighborX="-3795" custLinFactNeighborY="-6597">
        <dgm:presLayoutVars>
          <dgm:bulletEnabled val="1"/>
        </dgm:presLayoutVars>
      </dgm:prSet>
      <dgm:spPr/>
      <dgm:t>
        <a:bodyPr/>
        <a:lstStyle/>
        <a:p>
          <a:endParaRPr lang="en-US"/>
        </a:p>
      </dgm:t>
    </dgm:pt>
    <dgm:pt modelId="{0F77E9A6-5259-404E-9858-015389DDFA97}" type="pres">
      <dgm:prSet presAssocID="{2C5200CC-4991-414E-A08A-C5F34E6381EF}" presName="rect2" presStyleLbl="fgImgPlace1" presStyleIdx="0" presStyleCnt="1" custScaleX="67237" custScaleY="45291"/>
      <dgm:spPr>
        <a:pattFill prst="solidDmnd">
          <a:fgClr>
            <a:schemeClr val="tx2"/>
          </a:fgClr>
          <a:bgClr>
            <a:schemeClr val="bg1"/>
          </a:bgClr>
        </a:pattFill>
        <a:ln>
          <a:solidFill>
            <a:schemeClr val="tx1">
              <a:lumMod val="95000"/>
              <a:lumOff val="5000"/>
            </a:schemeClr>
          </a:solidFill>
        </a:ln>
      </dgm:spPr>
    </dgm:pt>
  </dgm:ptLst>
  <dgm:cxnLst>
    <dgm:cxn modelId="{C6BDD252-8D78-404D-B40A-0E5336993AFE}" type="presOf" srcId="{8867FC9C-A6BB-4A23-A882-7371A606DC95}" destId="{BBD74A52-5B5E-4EE8-9047-0B1AC3ACB59E}" srcOrd="0" destOrd="0" presId="urn:microsoft.com/office/officeart/2008/layout/PictureStrips"/>
    <dgm:cxn modelId="{B593AA48-7703-472A-8A73-690D56D2956B}" srcId="{8867FC9C-A6BB-4A23-A882-7371A606DC95}" destId="{2C5200CC-4991-414E-A08A-C5F34E6381EF}" srcOrd="0" destOrd="0" parTransId="{48A13A08-C581-4DB8-9DE3-7283F50F795A}" sibTransId="{4C7A216C-65C8-4BDB-AE44-3B47E2060A49}"/>
    <dgm:cxn modelId="{5F56EC65-78AC-4F72-AF91-1D2CD601ACD2}" type="presOf" srcId="{2C5200CC-4991-414E-A08A-C5F34E6381EF}" destId="{A631F129-6721-4F24-9DC3-F190793DA71B}" srcOrd="0" destOrd="0" presId="urn:microsoft.com/office/officeart/2008/layout/PictureStrips"/>
    <dgm:cxn modelId="{B253D853-6B71-42EE-B1EC-D52C31611D34}" type="presParOf" srcId="{BBD74A52-5B5E-4EE8-9047-0B1AC3ACB59E}" destId="{56724531-D942-48D1-BACD-3BCC07570D3E}" srcOrd="0" destOrd="0" presId="urn:microsoft.com/office/officeart/2008/layout/PictureStrips"/>
    <dgm:cxn modelId="{0BEA8B0E-A93C-4A9E-8F85-5D7619BE8CAF}" type="presParOf" srcId="{56724531-D942-48D1-BACD-3BCC07570D3E}" destId="{A631F129-6721-4F24-9DC3-F190793DA71B}" srcOrd="0" destOrd="0" presId="urn:microsoft.com/office/officeart/2008/layout/PictureStrips"/>
    <dgm:cxn modelId="{A7429304-9929-4C77-BCF6-AA3EF3077E32}" type="presParOf" srcId="{56724531-D942-48D1-BACD-3BCC07570D3E}" destId="{0F77E9A6-5259-404E-9858-015389DDFA97}" srcOrd="1" destOrd="0" presId="urn:microsoft.com/office/officeart/2008/layout/PictureStrips"/>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1DDEAAE-DE55-45A3-A4F7-3874E0140D37}" type="doc">
      <dgm:prSet loTypeId="urn:microsoft.com/office/officeart/2009/3/layout/StepUpProcess" loCatId="process" qsTypeId="urn:microsoft.com/office/officeart/2005/8/quickstyle/simple1" qsCatId="simple" csTypeId="urn:microsoft.com/office/officeart/2005/8/colors/colorful1" csCatId="colorful" phldr="1"/>
      <dgm:spPr/>
      <dgm:t>
        <a:bodyPr/>
        <a:lstStyle/>
        <a:p>
          <a:endParaRPr lang="en-US"/>
        </a:p>
      </dgm:t>
    </dgm:pt>
    <dgm:pt modelId="{E4D23657-D1E8-4B22-974B-8DC90813F51B}">
      <dgm:prSet phldrT="[Text]"/>
      <dgm:spPr/>
      <dgm:t>
        <a:bodyPr/>
        <a:lstStyle/>
        <a:p>
          <a:pPr rtl="0"/>
          <a:r>
            <a:rPr lang="en-US"/>
            <a:t>Virtual Morning Meeting and Circle Time</a:t>
          </a:r>
          <a:r>
            <a:rPr lang="en-US">
              <a:latin typeface="Euphemia"/>
            </a:rPr>
            <a:t> </a:t>
          </a:r>
          <a:endParaRPr lang="en-US"/>
        </a:p>
      </dgm:t>
    </dgm:pt>
    <dgm:pt modelId="{89EF0911-2234-42D0-AEF3-7FADAFD12999}" type="parTrans" cxnId="{99F95D8E-A851-4953-A3C5-9BF7753ED9FA}">
      <dgm:prSet/>
      <dgm:spPr/>
      <dgm:t>
        <a:bodyPr/>
        <a:lstStyle/>
        <a:p>
          <a:endParaRPr lang="en-US"/>
        </a:p>
      </dgm:t>
    </dgm:pt>
    <dgm:pt modelId="{529487B0-19AA-4AAC-8F83-CF2C113EB84D}" type="sibTrans" cxnId="{99F95D8E-A851-4953-A3C5-9BF7753ED9FA}">
      <dgm:prSet/>
      <dgm:spPr/>
      <dgm:t>
        <a:bodyPr/>
        <a:lstStyle/>
        <a:p>
          <a:endParaRPr lang="en-US"/>
        </a:p>
      </dgm:t>
    </dgm:pt>
    <dgm:pt modelId="{EF034794-D109-40B6-8FA2-8971C3123AB6}">
      <dgm:prSet phldrT="[Text]"/>
      <dgm:spPr/>
      <dgm:t>
        <a:bodyPr/>
        <a:lstStyle/>
        <a:p>
          <a:pPr rtl="0"/>
          <a:r>
            <a:rPr lang="en-US">
              <a:latin typeface="Euphemia"/>
            </a:rPr>
            <a:t>Whole Group Story  </a:t>
          </a:r>
          <a:endParaRPr lang="en-US"/>
        </a:p>
      </dgm:t>
    </dgm:pt>
    <dgm:pt modelId="{64D09C75-3D44-4CEF-9459-5C91DB44A9EA}" type="parTrans" cxnId="{80FF73C0-9BCD-436E-A85B-D6D7D322462C}">
      <dgm:prSet/>
      <dgm:spPr/>
      <dgm:t>
        <a:bodyPr/>
        <a:lstStyle/>
        <a:p>
          <a:endParaRPr lang="en-US"/>
        </a:p>
      </dgm:t>
    </dgm:pt>
    <dgm:pt modelId="{CDDFC891-FC62-4131-A642-2D94388BCCE2}" type="sibTrans" cxnId="{80FF73C0-9BCD-436E-A85B-D6D7D322462C}">
      <dgm:prSet/>
      <dgm:spPr/>
      <dgm:t>
        <a:bodyPr/>
        <a:lstStyle/>
        <a:p>
          <a:endParaRPr lang="en-US"/>
        </a:p>
      </dgm:t>
    </dgm:pt>
    <dgm:pt modelId="{15E11DBD-E9B5-4BCF-A56C-7AAE26CE30DC}">
      <dgm:prSet phldrT="[Text]"/>
      <dgm:spPr/>
      <dgm:t>
        <a:bodyPr/>
        <a:lstStyle/>
        <a:p>
          <a:pPr rtl="0"/>
          <a:r>
            <a:rPr lang="en-US">
              <a:latin typeface="Euphemia"/>
            </a:rPr>
            <a:t>Centers/Weekly Activity Calendar </a:t>
          </a:r>
        </a:p>
        <a:p>
          <a:pPr rtl="0"/>
          <a:r>
            <a:rPr lang="en-US">
              <a:latin typeface="Euphemia"/>
            </a:rPr>
            <a:t>   </a:t>
          </a:r>
          <a:endParaRPr lang="en-US"/>
        </a:p>
      </dgm:t>
    </dgm:pt>
    <dgm:pt modelId="{B7B43D5B-12E9-44B1-B818-4B50F6AD3C0A}" type="parTrans" cxnId="{5E0737F0-6DE4-4885-BC59-82E10D617E50}">
      <dgm:prSet/>
      <dgm:spPr/>
      <dgm:t>
        <a:bodyPr/>
        <a:lstStyle/>
        <a:p>
          <a:endParaRPr lang="en-US"/>
        </a:p>
      </dgm:t>
    </dgm:pt>
    <dgm:pt modelId="{329BDEDB-415B-4AB3-B964-E819D0C56DBB}" type="sibTrans" cxnId="{5E0737F0-6DE4-4885-BC59-82E10D617E50}">
      <dgm:prSet/>
      <dgm:spPr/>
      <dgm:t>
        <a:bodyPr/>
        <a:lstStyle/>
        <a:p>
          <a:endParaRPr lang="en-US"/>
        </a:p>
      </dgm:t>
    </dgm:pt>
    <dgm:pt modelId="{778AA374-0E17-4AEA-8EB6-0C342D57D8D8}">
      <dgm:prSet phldrT="[Text]"/>
      <dgm:spPr/>
      <dgm:t>
        <a:bodyPr/>
        <a:lstStyle/>
        <a:p>
          <a:pPr rtl="0"/>
          <a:r>
            <a:rPr lang="en-US"/>
            <a:t>1:1 Instruction</a:t>
          </a:r>
        </a:p>
      </dgm:t>
    </dgm:pt>
    <dgm:pt modelId="{5E28F01D-9664-415C-A0CD-EBFDAB29426C}" type="parTrans" cxnId="{6F55886F-2AC8-4F4F-B328-821CB3A2117B}">
      <dgm:prSet/>
      <dgm:spPr/>
      <dgm:t>
        <a:bodyPr/>
        <a:lstStyle/>
        <a:p>
          <a:endParaRPr lang="en-US"/>
        </a:p>
      </dgm:t>
    </dgm:pt>
    <dgm:pt modelId="{1A604594-E883-4DA9-8A2A-16DFACE8640A}" type="sibTrans" cxnId="{6F55886F-2AC8-4F4F-B328-821CB3A2117B}">
      <dgm:prSet/>
      <dgm:spPr/>
      <dgm:t>
        <a:bodyPr/>
        <a:lstStyle/>
        <a:p>
          <a:endParaRPr lang="en-US"/>
        </a:p>
      </dgm:t>
    </dgm:pt>
    <dgm:pt modelId="{05F1A7D0-6E45-49DA-80B3-7FF4B8783E58}">
      <dgm:prSet phldrT="[Text]"/>
      <dgm:spPr/>
      <dgm:t>
        <a:bodyPr/>
        <a:lstStyle/>
        <a:p>
          <a:pPr rtl="0"/>
          <a:r>
            <a:rPr lang="en-US"/>
            <a:t>Small Group </a:t>
          </a:r>
        </a:p>
      </dgm:t>
    </dgm:pt>
    <dgm:pt modelId="{3ECE110E-B07E-4F19-B2DF-3E42E99B2E8D}" type="parTrans" cxnId="{33A927E1-3C94-4A92-8DB3-42886008240C}">
      <dgm:prSet/>
      <dgm:spPr/>
      <dgm:t>
        <a:bodyPr/>
        <a:lstStyle/>
        <a:p>
          <a:endParaRPr lang="en-US"/>
        </a:p>
      </dgm:t>
    </dgm:pt>
    <dgm:pt modelId="{47B1D0F3-117D-4CE7-9037-3F5A4995054A}" type="sibTrans" cxnId="{33A927E1-3C94-4A92-8DB3-42886008240C}">
      <dgm:prSet/>
      <dgm:spPr/>
      <dgm:t>
        <a:bodyPr/>
        <a:lstStyle/>
        <a:p>
          <a:endParaRPr lang="en-US"/>
        </a:p>
      </dgm:t>
    </dgm:pt>
    <dgm:pt modelId="{EB3CB291-E23A-4667-A32E-A640A76557A1}" type="pres">
      <dgm:prSet presAssocID="{41DDEAAE-DE55-45A3-A4F7-3874E0140D37}" presName="rootnode" presStyleCnt="0">
        <dgm:presLayoutVars>
          <dgm:chMax/>
          <dgm:chPref/>
          <dgm:dir/>
          <dgm:animLvl val="lvl"/>
        </dgm:presLayoutVars>
      </dgm:prSet>
      <dgm:spPr/>
      <dgm:t>
        <a:bodyPr/>
        <a:lstStyle/>
        <a:p>
          <a:endParaRPr lang="en-US"/>
        </a:p>
      </dgm:t>
    </dgm:pt>
    <dgm:pt modelId="{01035298-0CF7-4145-8EE2-24DBFEAF33BB}" type="pres">
      <dgm:prSet presAssocID="{E4D23657-D1E8-4B22-974B-8DC90813F51B}" presName="composite" presStyleCnt="0"/>
      <dgm:spPr/>
    </dgm:pt>
    <dgm:pt modelId="{21E1F518-1190-4883-914B-1FB66E6D3A63}" type="pres">
      <dgm:prSet presAssocID="{E4D23657-D1E8-4B22-974B-8DC90813F51B}" presName="LShape" presStyleLbl="alignNode1" presStyleIdx="0" presStyleCnt="9"/>
      <dgm:spPr/>
    </dgm:pt>
    <dgm:pt modelId="{80B372F1-8EF3-4532-ACC6-E65E1D63ACA2}" type="pres">
      <dgm:prSet presAssocID="{E4D23657-D1E8-4B22-974B-8DC90813F51B}" presName="ParentText" presStyleLbl="revTx" presStyleIdx="0" presStyleCnt="5">
        <dgm:presLayoutVars>
          <dgm:chMax val="0"/>
          <dgm:chPref val="0"/>
          <dgm:bulletEnabled val="1"/>
        </dgm:presLayoutVars>
      </dgm:prSet>
      <dgm:spPr/>
      <dgm:t>
        <a:bodyPr/>
        <a:lstStyle/>
        <a:p>
          <a:endParaRPr lang="en-US"/>
        </a:p>
      </dgm:t>
    </dgm:pt>
    <dgm:pt modelId="{B746139E-4627-4CCC-9299-5653D77ED24D}" type="pres">
      <dgm:prSet presAssocID="{E4D23657-D1E8-4B22-974B-8DC90813F51B}" presName="Triangle" presStyleLbl="alignNode1" presStyleIdx="1" presStyleCnt="9"/>
      <dgm:spPr/>
    </dgm:pt>
    <dgm:pt modelId="{780BC64D-2F67-498A-99F6-7EB28080D705}" type="pres">
      <dgm:prSet presAssocID="{529487B0-19AA-4AAC-8F83-CF2C113EB84D}" presName="sibTrans" presStyleCnt="0"/>
      <dgm:spPr/>
    </dgm:pt>
    <dgm:pt modelId="{68E230FA-2656-4C78-B827-58AFD214F445}" type="pres">
      <dgm:prSet presAssocID="{529487B0-19AA-4AAC-8F83-CF2C113EB84D}" presName="space" presStyleCnt="0"/>
      <dgm:spPr/>
    </dgm:pt>
    <dgm:pt modelId="{B07824BD-C1CB-4098-8E38-D3E1F721DF31}" type="pres">
      <dgm:prSet presAssocID="{EF034794-D109-40B6-8FA2-8971C3123AB6}" presName="composite" presStyleCnt="0"/>
      <dgm:spPr/>
    </dgm:pt>
    <dgm:pt modelId="{85769F8C-5820-4CB5-B01D-69A648973D8F}" type="pres">
      <dgm:prSet presAssocID="{EF034794-D109-40B6-8FA2-8971C3123AB6}" presName="LShape" presStyleLbl="alignNode1" presStyleIdx="2" presStyleCnt="9"/>
      <dgm:spPr/>
    </dgm:pt>
    <dgm:pt modelId="{18F7A15A-3ED1-4A32-B700-36B8D6BBE441}" type="pres">
      <dgm:prSet presAssocID="{EF034794-D109-40B6-8FA2-8971C3123AB6}" presName="ParentText" presStyleLbl="revTx" presStyleIdx="1" presStyleCnt="5">
        <dgm:presLayoutVars>
          <dgm:chMax val="0"/>
          <dgm:chPref val="0"/>
          <dgm:bulletEnabled val="1"/>
        </dgm:presLayoutVars>
      </dgm:prSet>
      <dgm:spPr/>
      <dgm:t>
        <a:bodyPr/>
        <a:lstStyle/>
        <a:p>
          <a:endParaRPr lang="en-US"/>
        </a:p>
      </dgm:t>
    </dgm:pt>
    <dgm:pt modelId="{F6F2BEFC-1674-4E8D-98FF-DE4432BB887C}" type="pres">
      <dgm:prSet presAssocID="{EF034794-D109-40B6-8FA2-8971C3123AB6}" presName="Triangle" presStyleLbl="alignNode1" presStyleIdx="3" presStyleCnt="9"/>
      <dgm:spPr/>
    </dgm:pt>
    <dgm:pt modelId="{E26373E0-D095-405B-9F4A-CC7FBB5BEBD2}" type="pres">
      <dgm:prSet presAssocID="{CDDFC891-FC62-4131-A642-2D94388BCCE2}" presName="sibTrans" presStyleCnt="0"/>
      <dgm:spPr/>
    </dgm:pt>
    <dgm:pt modelId="{8B10941C-73F0-477C-9F3D-EB0A4525ACBE}" type="pres">
      <dgm:prSet presAssocID="{CDDFC891-FC62-4131-A642-2D94388BCCE2}" presName="space" presStyleCnt="0"/>
      <dgm:spPr/>
    </dgm:pt>
    <dgm:pt modelId="{DF2F85E9-6BAE-40EA-8F18-DAFCA3EFFB69}" type="pres">
      <dgm:prSet presAssocID="{15E11DBD-E9B5-4BCF-A56C-7AAE26CE30DC}" presName="composite" presStyleCnt="0"/>
      <dgm:spPr/>
    </dgm:pt>
    <dgm:pt modelId="{A5E67CF4-39ED-4CC8-A27F-E45EA5D3AC44}" type="pres">
      <dgm:prSet presAssocID="{15E11DBD-E9B5-4BCF-A56C-7AAE26CE30DC}" presName="LShape" presStyleLbl="alignNode1" presStyleIdx="4" presStyleCnt="9"/>
      <dgm:spPr/>
    </dgm:pt>
    <dgm:pt modelId="{F0124EB5-2136-46F3-B2F4-41A5196C24A0}" type="pres">
      <dgm:prSet presAssocID="{15E11DBD-E9B5-4BCF-A56C-7AAE26CE30DC}" presName="ParentText" presStyleLbl="revTx" presStyleIdx="2" presStyleCnt="5">
        <dgm:presLayoutVars>
          <dgm:chMax val="0"/>
          <dgm:chPref val="0"/>
          <dgm:bulletEnabled val="1"/>
        </dgm:presLayoutVars>
      </dgm:prSet>
      <dgm:spPr/>
      <dgm:t>
        <a:bodyPr/>
        <a:lstStyle/>
        <a:p>
          <a:endParaRPr lang="en-US"/>
        </a:p>
      </dgm:t>
    </dgm:pt>
    <dgm:pt modelId="{D5E82CFA-3F05-41CB-A66C-3A904CCE06CE}" type="pres">
      <dgm:prSet presAssocID="{15E11DBD-E9B5-4BCF-A56C-7AAE26CE30DC}" presName="Triangle" presStyleLbl="alignNode1" presStyleIdx="5" presStyleCnt="9"/>
      <dgm:spPr/>
    </dgm:pt>
    <dgm:pt modelId="{F5574CB1-AC1C-4773-A4A7-C4CE14EF6374}" type="pres">
      <dgm:prSet presAssocID="{329BDEDB-415B-4AB3-B964-E819D0C56DBB}" presName="sibTrans" presStyleCnt="0"/>
      <dgm:spPr/>
    </dgm:pt>
    <dgm:pt modelId="{14FCF07D-F999-4928-B62C-1135C3080FD1}" type="pres">
      <dgm:prSet presAssocID="{329BDEDB-415B-4AB3-B964-E819D0C56DBB}" presName="space" presStyleCnt="0"/>
      <dgm:spPr/>
    </dgm:pt>
    <dgm:pt modelId="{2489F161-D1CF-4A3D-8E95-6382395DC25B}" type="pres">
      <dgm:prSet presAssocID="{778AA374-0E17-4AEA-8EB6-0C342D57D8D8}" presName="composite" presStyleCnt="0"/>
      <dgm:spPr/>
    </dgm:pt>
    <dgm:pt modelId="{06EAFCDC-2041-4C37-BE64-7627BAA16382}" type="pres">
      <dgm:prSet presAssocID="{778AA374-0E17-4AEA-8EB6-0C342D57D8D8}" presName="LShape" presStyleLbl="alignNode1" presStyleIdx="6" presStyleCnt="9"/>
      <dgm:spPr/>
    </dgm:pt>
    <dgm:pt modelId="{AFC6068B-131B-444D-AF53-A5A2A6DC9AE7}" type="pres">
      <dgm:prSet presAssocID="{778AA374-0E17-4AEA-8EB6-0C342D57D8D8}" presName="ParentText" presStyleLbl="revTx" presStyleIdx="3" presStyleCnt="5">
        <dgm:presLayoutVars>
          <dgm:chMax val="0"/>
          <dgm:chPref val="0"/>
          <dgm:bulletEnabled val="1"/>
        </dgm:presLayoutVars>
      </dgm:prSet>
      <dgm:spPr/>
      <dgm:t>
        <a:bodyPr/>
        <a:lstStyle/>
        <a:p>
          <a:endParaRPr lang="en-US"/>
        </a:p>
      </dgm:t>
    </dgm:pt>
    <dgm:pt modelId="{F62C0D9F-BF11-4D63-A28B-80FA21343A28}" type="pres">
      <dgm:prSet presAssocID="{778AA374-0E17-4AEA-8EB6-0C342D57D8D8}" presName="Triangle" presStyleLbl="alignNode1" presStyleIdx="7" presStyleCnt="9"/>
      <dgm:spPr/>
    </dgm:pt>
    <dgm:pt modelId="{F5EC4F6A-2B4F-420C-9BEA-A14EFB832731}" type="pres">
      <dgm:prSet presAssocID="{1A604594-E883-4DA9-8A2A-16DFACE8640A}" presName="sibTrans" presStyleCnt="0"/>
      <dgm:spPr/>
    </dgm:pt>
    <dgm:pt modelId="{41DC2B0B-BD37-48C1-BB85-7F75AC60BB5F}" type="pres">
      <dgm:prSet presAssocID="{1A604594-E883-4DA9-8A2A-16DFACE8640A}" presName="space" presStyleCnt="0"/>
      <dgm:spPr/>
    </dgm:pt>
    <dgm:pt modelId="{D2C6C114-9E17-4E64-9FCF-9C4365FE25B7}" type="pres">
      <dgm:prSet presAssocID="{05F1A7D0-6E45-49DA-80B3-7FF4B8783E58}" presName="composite" presStyleCnt="0"/>
      <dgm:spPr/>
    </dgm:pt>
    <dgm:pt modelId="{BA06DEFD-3E20-41CA-8CC7-585BE7A02A00}" type="pres">
      <dgm:prSet presAssocID="{05F1A7D0-6E45-49DA-80B3-7FF4B8783E58}" presName="LShape" presStyleLbl="alignNode1" presStyleIdx="8" presStyleCnt="9"/>
      <dgm:spPr/>
    </dgm:pt>
    <dgm:pt modelId="{D81336A4-814F-45EF-B582-2466B0D2E2A7}" type="pres">
      <dgm:prSet presAssocID="{05F1A7D0-6E45-49DA-80B3-7FF4B8783E58}" presName="ParentText" presStyleLbl="revTx" presStyleIdx="4" presStyleCnt="5">
        <dgm:presLayoutVars>
          <dgm:chMax val="0"/>
          <dgm:chPref val="0"/>
          <dgm:bulletEnabled val="1"/>
        </dgm:presLayoutVars>
      </dgm:prSet>
      <dgm:spPr/>
      <dgm:t>
        <a:bodyPr/>
        <a:lstStyle/>
        <a:p>
          <a:endParaRPr lang="en-US"/>
        </a:p>
      </dgm:t>
    </dgm:pt>
  </dgm:ptLst>
  <dgm:cxnLst>
    <dgm:cxn modelId="{80FF73C0-9BCD-436E-A85B-D6D7D322462C}" srcId="{41DDEAAE-DE55-45A3-A4F7-3874E0140D37}" destId="{EF034794-D109-40B6-8FA2-8971C3123AB6}" srcOrd="1" destOrd="0" parTransId="{64D09C75-3D44-4CEF-9459-5C91DB44A9EA}" sibTransId="{CDDFC891-FC62-4131-A642-2D94388BCCE2}"/>
    <dgm:cxn modelId="{144D3C17-9BB9-4853-A637-BAE8CE37705E}" type="presOf" srcId="{EF034794-D109-40B6-8FA2-8971C3123AB6}" destId="{18F7A15A-3ED1-4A32-B700-36B8D6BBE441}" srcOrd="0" destOrd="0" presId="urn:microsoft.com/office/officeart/2009/3/layout/StepUpProcess"/>
    <dgm:cxn modelId="{5E0737F0-6DE4-4885-BC59-82E10D617E50}" srcId="{41DDEAAE-DE55-45A3-A4F7-3874E0140D37}" destId="{15E11DBD-E9B5-4BCF-A56C-7AAE26CE30DC}" srcOrd="2" destOrd="0" parTransId="{B7B43D5B-12E9-44B1-B818-4B50F6AD3C0A}" sibTransId="{329BDEDB-415B-4AB3-B964-E819D0C56DBB}"/>
    <dgm:cxn modelId="{2607AFFA-E9F8-4160-9AE4-19F4DB2B71C9}" type="presOf" srcId="{41DDEAAE-DE55-45A3-A4F7-3874E0140D37}" destId="{EB3CB291-E23A-4667-A32E-A640A76557A1}" srcOrd="0" destOrd="0" presId="urn:microsoft.com/office/officeart/2009/3/layout/StepUpProcess"/>
    <dgm:cxn modelId="{686E8776-31B9-4547-B165-83B2470E83E1}" type="presOf" srcId="{778AA374-0E17-4AEA-8EB6-0C342D57D8D8}" destId="{AFC6068B-131B-444D-AF53-A5A2A6DC9AE7}" srcOrd="0" destOrd="0" presId="urn:microsoft.com/office/officeart/2009/3/layout/StepUpProcess"/>
    <dgm:cxn modelId="{6F55886F-2AC8-4F4F-B328-821CB3A2117B}" srcId="{41DDEAAE-DE55-45A3-A4F7-3874E0140D37}" destId="{778AA374-0E17-4AEA-8EB6-0C342D57D8D8}" srcOrd="3" destOrd="0" parTransId="{5E28F01D-9664-415C-A0CD-EBFDAB29426C}" sibTransId="{1A604594-E883-4DA9-8A2A-16DFACE8640A}"/>
    <dgm:cxn modelId="{33A927E1-3C94-4A92-8DB3-42886008240C}" srcId="{41DDEAAE-DE55-45A3-A4F7-3874E0140D37}" destId="{05F1A7D0-6E45-49DA-80B3-7FF4B8783E58}" srcOrd="4" destOrd="0" parTransId="{3ECE110E-B07E-4F19-B2DF-3E42E99B2E8D}" sibTransId="{47B1D0F3-117D-4CE7-9037-3F5A4995054A}"/>
    <dgm:cxn modelId="{99F95D8E-A851-4953-A3C5-9BF7753ED9FA}" srcId="{41DDEAAE-DE55-45A3-A4F7-3874E0140D37}" destId="{E4D23657-D1E8-4B22-974B-8DC90813F51B}" srcOrd="0" destOrd="0" parTransId="{89EF0911-2234-42D0-AEF3-7FADAFD12999}" sibTransId="{529487B0-19AA-4AAC-8F83-CF2C113EB84D}"/>
    <dgm:cxn modelId="{6178317C-4B4F-4FC5-8AC2-7ABBDA27CE1F}" type="presOf" srcId="{05F1A7D0-6E45-49DA-80B3-7FF4B8783E58}" destId="{D81336A4-814F-45EF-B582-2466B0D2E2A7}" srcOrd="0" destOrd="0" presId="urn:microsoft.com/office/officeart/2009/3/layout/StepUpProcess"/>
    <dgm:cxn modelId="{A98402AF-AFAB-470F-9C97-EF1C509D8499}" type="presOf" srcId="{15E11DBD-E9B5-4BCF-A56C-7AAE26CE30DC}" destId="{F0124EB5-2136-46F3-B2F4-41A5196C24A0}" srcOrd="0" destOrd="0" presId="urn:microsoft.com/office/officeart/2009/3/layout/StepUpProcess"/>
    <dgm:cxn modelId="{B9285067-C906-4FDE-AAAC-9EE99F7669E3}" type="presOf" srcId="{E4D23657-D1E8-4B22-974B-8DC90813F51B}" destId="{80B372F1-8EF3-4532-ACC6-E65E1D63ACA2}" srcOrd="0" destOrd="0" presId="urn:microsoft.com/office/officeart/2009/3/layout/StepUpProcess"/>
    <dgm:cxn modelId="{D3BFF791-8D8E-4FBF-9F59-1FB887121875}" type="presParOf" srcId="{EB3CB291-E23A-4667-A32E-A640A76557A1}" destId="{01035298-0CF7-4145-8EE2-24DBFEAF33BB}" srcOrd="0" destOrd="0" presId="urn:microsoft.com/office/officeart/2009/3/layout/StepUpProcess"/>
    <dgm:cxn modelId="{AFA2BCAD-2F0B-4C3E-86A6-55A260AD16B0}" type="presParOf" srcId="{01035298-0CF7-4145-8EE2-24DBFEAF33BB}" destId="{21E1F518-1190-4883-914B-1FB66E6D3A63}" srcOrd="0" destOrd="0" presId="urn:microsoft.com/office/officeart/2009/3/layout/StepUpProcess"/>
    <dgm:cxn modelId="{AF2B8620-9DC0-4A87-9014-D45C2D1F8B38}" type="presParOf" srcId="{01035298-0CF7-4145-8EE2-24DBFEAF33BB}" destId="{80B372F1-8EF3-4532-ACC6-E65E1D63ACA2}" srcOrd="1" destOrd="0" presId="urn:microsoft.com/office/officeart/2009/3/layout/StepUpProcess"/>
    <dgm:cxn modelId="{4AA5420E-C2A1-4D24-A1DA-DA9E7976427D}" type="presParOf" srcId="{01035298-0CF7-4145-8EE2-24DBFEAF33BB}" destId="{B746139E-4627-4CCC-9299-5653D77ED24D}" srcOrd="2" destOrd="0" presId="urn:microsoft.com/office/officeart/2009/3/layout/StepUpProcess"/>
    <dgm:cxn modelId="{C3204B2A-D9EE-439E-BA61-A2C860BFF519}" type="presParOf" srcId="{EB3CB291-E23A-4667-A32E-A640A76557A1}" destId="{780BC64D-2F67-498A-99F6-7EB28080D705}" srcOrd="1" destOrd="0" presId="urn:microsoft.com/office/officeart/2009/3/layout/StepUpProcess"/>
    <dgm:cxn modelId="{49AEC91A-7C1D-4222-94BA-4D738F2D6C79}" type="presParOf" srcId="{780BC64D-2F67-498A-99F6-7EB28080D705}" destId="{68E230FA-2656-4C78-B827-58AFD214F445}" srcOrd="0" destOrd="0" presId="urn:microsoft.com/office/officeart/2009/3/layout/StepUpProcess"/>
    <dgm:cxn modelId="{B3ADA2AF-BE62-4C22-84A1-F4C5043918A4}" type="presParOf" srcId="{EB3CB291-E23A-4667-A32E-A640A76557A1}" destId="{B07824BD-C1CB-4098-8E38-D3E1F721DF31}" srcOrd="2" destOrd="0" presId="urn:microsoft.com/office/officeart/2009/3/layout/StepUpProcess"/>
    <dgm:cxn modelId="{D55AC698-F4A8-404D-94F4-78DB0A0637AF}" type="presParOf" srcId="{B07824BD-C1CB-4098-8E38-D3E1F721DF31}" destId="{85769F8C-5820-4CB5-B01D-69A648973D8F}" srcOrd="0" destOrd="0" presId="urn:microsoft.com/office/officeart/2009/3/layout/StepUpProcess"/>
    <dgm:cxn modelId="{6DF3D3A6-F203-4587-9E47-85B7CF8CB3D6}" type="presParOf" srcId="{B07824BD-C1CB-4098-8E38-D3E1F721DF31}" destId="{18F7A15A-3ED1-4A32-B700-36B8D6BBE441}" srcOrd="1" destOrd="0" presId="urn:microsoft.com/office/officeart/2009/3/layout/StepUpProcess"/>
    <dgm:cxn modelId="{B0900791-DD10-486B-8501-E09AD6094101}" type="presParOf" srcId="{B07824BD-C1CB-4098-8E38-D3E1F721DF31}" destId="{F6F2BEFC-1674-4E8D-98FF-DE4432BB887C}" srcOrd="2" destOrd="0" presId="urn:microsoft.com/office/officeart/2009/3/layout/StepUpProcess"/>
    <dgm:cxn modelId="{3EE6A66E-230B-46C6-B833-F1FB7D9677BB}" type="presParOf" srcId="{EB3CB291-E23A-4667-A32E-A640A76557A1}" destId="{E26373E0-D095-405B-9F4A-CC7FBB5BEBD2}" srcOrd="3" destOrd="0" presId="urn:microsoft.com/office/officeart/2009/3/layout/StepUpProcess"/>
    <dgm:cxn modelId="{3C46AB4C-8FD6-4F18-89B0-206793A671D9}" type="presParOf" srcId="{E26373E0-D095-405B-9F4A-CC7FBB5BEBD2}" destId="{8B10941C-73F0-477C-9F3D-EB0A4525ACBE}" srcOrd="0" destOrd="0" presId="urn:microsoft.com/office/officeart/2009/3/layout/StepUpProcess"/>
    <dgm:cxn modelId="{BD02CC66-E7B8-4247-B83C-1E49E3A3190F}" type="presParOf" srcId="{EB3CB291-E23A-4667-A32E-A640A76557A1}" destId="{DF2F85E9-6BAE-40EA-8F18-DAFCA3EFFB69}" srcOrd="4" destOrd="0" presId="urn:microsoft.com/office/officeart/2009/3/layout/StepUpProcess"/>
    <dgm:cxn modelId="{73FD8DEB-3FA4-428D-8D3F-4FFB6F588D0C}" type="presParOf" srcId="{DF2F85E9-6BAE-40EA-8F18-DAFCA3EFFB69}" destId="{A5E67CF4-39ED-4CC8-A27F-E45EA5D3AC44}" srcOrd="0" destOrd="0" presId="urn:microsoft.com/office/officeart/2009/3/layout/StepUpProcess"/>
    <dgm:cxn modelId="{1D96201E-2684-4A2C-ABB0-E762F06034DB}" type="presParOf" srcId="{DF2F85E9-6BAE-40EA-8F18-DAFCA3EFFB69}" destId="{F0124EB5-2136-46F3-B2F4-41A5196C24A0}" srcOrd="1" destOrd="0" presId="urn:microsoft.com/office/officeart/2009/3/layout/StepUpProcess"/>
    <dgm:cxn modelId="{24606857-F5A8-4647-9106-43600BEA9834}" type="presParOf" srcId="{DF2F85E9-6BAE-40EA-8F18-DAFCA3EFFB69}" destId="{D5E82CFA-3F05-41CB-A66C-3A904CCE06CE}" srcOrd="2" destOrd="0" presId="urn:microsoft.com/office/officeart/2009/3/layout/StepUpProcess"/>
    <dgm:cxn modelId="{07D8BB63-7C45-4577-8989-CC9573B5B902}" type="presParOf" srcId="{EB3CB291-E23A-4667-A32E-A640A76557A1}" destId="{F5574CB1-AC1C-4773-A4A7-C4CE14EF6374}" srcOrd="5" destOrd="0" presId="urn:microsoft.com/office/officeart/2009/3/layout/StepUpProcess"/>
    <dgm:cxn modelId="{C4CA2C05-C5A2-47D3-932D-7D1B0EE24BEE}" type="presParOf" srcId="{F5574CB1-AC1C-4773-A4A7-C4CE14EF6374}" destId="{14FCF07D-F999-4928-B62C-1135C3080FD1}" srcOrd="0" destOrd="0" presId="urn:microsoft.com/office/officeart/2009/3/layout/StepUpProcess"/>
    <dgm:cxn modelId="{7F15FDE7-0796-409E-8E14-33BDA45130DC}" type="presParOf" srcId="{EB3CB291-E23A-4667-A32E-A640A76557A1}" destId="{2489F161-D1CF-4A3D-8E95-6382395DC25B}" srcOrd="6" destOrd="0" presId="urn:microsoft.com/office/officeart/2009/3/layout/StepUpProcess"/>
    <dgm:cxn modelId="{A311EB17-7B3B-4E73-8877-7EDCECD2CCA9}" type="presParOf" srcId="{2489F161-D1CF-4A3D-8E95-6382395DC25B}" destId="{06EAFCDC-2041-4C37-BE64-7627BAA16382}" srcOrd="0" destOrd="0" presId="urn:microsoft.com/office/officeart/2009/3/layout/StepUpProcess"/>
    <dgm:cxn modelId="{F054D3EE-12ED-41DF-BC28-75AFF24A2011}" type="presParOf" srcId="{2489F161-D1CF-4A3D-8E95-6382395DC25B}" destId="{AFC6068B-131B-444D-AF53-A5A2A6DC9AE7}" srcOrd="1" destOrd="0" presId="urn:microsoft.com/office/officeart/2009/3/layout/StepUpProcess"/>
    <dgm:cxn modelId="{B3F265FC-C9A3-4AB3-9CED-F7D5EE371186}" type="presParOf" srcId="{2489F161-D1CF-4A3D-8E95-6382395DC25B}" destId="{F62C0D9F-BF11-4D63-A28B-80FA21343A28}" srcOrd="2" destOrd="0" presId="urn:microsoft.com/office/officeart/2009/3/layout/StepUpProcess"/>
    <dgm:cxn modelId="{41FBC4D4-7CE4-4553-BFA6-B9C39AFCA8EF}" type="presParOf" srcId="{EB3CB291-E23A-4667-A32E-A640A76557A1}" destId="{F5EC4F6A-2B4F-420C-9BEA-A14EFB832731}" srcOrd="7" destOrd="0" presId="urn:microsoft.com/office/officeart/2009/3/layout/StepUpProcess"/>
    <dgm:cxn modelId="{604F1BFC-D1C1-4B05-9E80-FEB729EF06F6}" type="presParOf" srcId="{F5EC4F6A-2B4F-420C-9BEA-A14EFB832731}" destId="{41DC2B0B-BD37-48C1-BB85-7F75AC60BB5F}" srcOrd="0" destOrd="0" presId="urn:microsoft.com/office/officeart/2009/3/layout/StepUpProcess"/>
    <dgm:cxn modelId="{C8CE4F5C-2D1E-4F23-B70E-3CA4AB9E86D1}" type="presParOf" srcId="{EB3CB291-E23A-4667-A32E-A640A76557A1}" destId="{D2C6C114-9E17-4E64-9FCF-9C4365FE25B7}" srcOrd="8" destOrd="0" presId="urn:microsoft.com/office/officeart/2009/3/layout/StepUpProcess"/>
    <dgm:cxn modelId="{28DAD026-A7ED-4EA6-BA50-86753202B1A1}" type="presParOf" srcId="{D2C6C114-9E17-4E64-9FCF-9C4365FE25B7}" destId="{BA06DEFD-3E20-41CA-8CC7-585BE7A02A00}" srcOrd="0" destOrd="0" presId="urn:microsoft.com/office/officeart/2009/3/layout/StepUpProcess"/>
    <dgm:cxn modelId="{1A762ABB-221E-44D3-9B21-B2EC055FC66D}" type="presParOf" srcId="{D2C6C114-9E17-4E64-9FCF-9C4365FE25B7}" destId="{D81336A4-814F-45EF-B582-2466B0D2E2A7}"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4AFDF02-F2EC-4D21-BB9A-E78F921AEF8E}"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D32BB6FC-C14C-43B5-886A-457C7EC6E98C}">
      <dgm:prSet/>
      <dgm:spPr/>
      <dgm:t>
        <a:bodyPr/>
        <a:lstStyle/>
        <a:p>
          <a:r>
            <a:rPr lang="en-US"/>
            <a:t>As parents and caregivers, we understandably focus on the needs of the children</a:t>
          </a:r>
        </a:p>
      </dgm:t>
    </dgm:pt>
    <dgm:pt modelId="{988824D2-E0D3-4F1F-90DC-251EE6EB8439}" type="parTrans" cxnId="{2D52DED6-3CD6-4EE4-8299-FE4E45D183F3}">
      <dgm:prSet/>
      <dgm:spPr/>
      <dgm:t>
        <a:bodyPr/>
        <a:lstStyle/>
        <a:p>
          <a:endParaRPr lang="en-US"/>
        </a:p>
      </dgm:t>
    </dgm:pt>
    <dgm:pt modelId="{2F75F1AA-BCAA-4C68-8438-AFF00DAC1E60}" type="sibTrans" cxnId="{2D52DED6-3CD6-4EE4-8299-FE4E45D183F3}">
      <dgm:prSet/>
      <dgm:spPr/>
      <dgm:t>
        <a:bodyPr/>
        <a:lstStyle/>
        <a:p>
          <a:endParaRPr lang="en-US"/>
        </a:p>
      </dgm:t>
    </dgm:pt>
    <dgm:pt modelId="{71379D85-803D-47F4-B250-3551BC9534D6}">
      <dgm:prSet/>
      <dgm:spPr/>
      <dgm:t>
        <a:bodyPr/>
        <a:lstStyle/>
        <a:p>
          <a:r>
            <a:rPr lang="en-US"/>
            <a:t>It is a selfless act to take care of ourselves as adults</a:t>
          </a:r>
        </a:p>
      </dgm:t>
    </dgm:pt>
    <dgm:pt modelId="{B72FA46C-0059-4833-B692-67B99A655A7D}" type="parTrans" cxnId="{5021A663-7C9F-40E1-8E53-AA0967D85FD8}">
      <dgm:prSet/>
      <dgm:spPr/>
      <dgm:t>
        <a:bodyPr/>
        <a:lstStyle/>
        <a:p>
          <a:endParaRPr lang="en-US"/>
        </a:p>
      </dgm:t>
    </dgm:pt>
    <dgm:pt modelId="{BBFAB88F-2201-450B-A48F-EFF41B453C1D}" type="sibTrans" cxnId="{5021A663-7C9F-40E1-8E53-AA0967D85FD8}">
      <dgm:prSet/>
      <dgm:spPr/>
      <dgm:t>
        <a:bodyPr/>
        <a:lstStyle/>
        <a:p>
          <a:endParaRPr lang="en-US"/>
        </a:p>
      </dgm:t>
    </dgm:pt>
    <dgm:pt modelId="{55C92BC2-A792-4BDE-AC1F-B70E8CF6855B}">
      <dgm:prSet/>
      <dgm:spPr/>
      <dgm:t>
        <a:bodyPr/>
        <a:lstStyle/>
        <a:p>
          <a:pPr rtl="0"/>
          <a:r>
            <a:rPr lang="en-US">
              <a:latin typeface="Gill Sans MT" panose="020B0502020104020203"/>
            </a:rPr>
            <a:t>Put your</a:t>
          </a:r>
          <a:r>
            <a:rPr lang="en-US"/>
            <a:t> oxygen mask on first</a:t>
          </a:r>
        </a:p>
      </dgm:t>
    </dgm:pt>
    <dgm:pt modelId="{89733C69-3C0F-4C33-A24E-AA040C4362C8}" type="parTrans" cxnId="{6A7CFB22-5733-4B0B-BA59-58F62D5BE5AE}">
      <dgm:prSet/>
      <dgm:spPr/>
      <dgm:t>
        <a:bodyPr/>
        <a:lstStyle/>
        <a:p>
          <a:endParaRPr lang="en-US"/>
        </a:p>
      </dgm:t>
    </dgm:pt>
    <dgm:pt modelId="{8C038728-2183-4F06-A46C-F6E291043E2D}" type="sibTrans" cxnId="{6A7CFB22-5733-4B0B-BA59-58F62D5BE5AE}">
      <dgm:prSet/>
      <dgm:spPr/>
      <dgm:t>
        <a:bodyPr/>
        <a:lstStyle/>
        <a:p>
          <a:endParaRPr lang="en-US"/>
        </a:p>
      </dgm:t>
    </dgm:pt>
    <dgm:pt modelId="{BA7DEA31-64D2-497C-BE64-F377664F94D0}">
      <dgm:prSet/>
      <dgm:spPr/>
      <dgm:t>
        <a:bodyPr/>
        <a:lstStyle/>
        <a:p>
          <a:r>
            <a:rPr lang="en-US"/>
            <a:t>Be gentle with yourself</a:t>
          </a:r>
        </a:p>
      </dgm:t>
    </dgm:pt>
    <dgm:pt modelId="{2DD82DC3-5901-4247-BBDF-840D80DF2D1C}" type="parTrans" cxnId="{7C08B92A-F1A4-44D5-96E0-93B6BBD94810}">
      <dgm:prSet/>
      <dgm:spPr/>
      <dgm:t>
        <a:bodyPr/>
        <a:lstStyle/>
        <a:p>
          <a:endParaRPr lang="en-US"/>
        </a:p>
      </dgm:t>
    </dgm:pt>
    <dgm:pt modelId="{B48C18B0-C536-4322-9AD3-3DEBF48BA801}" type="sibTrans" cxnId="{7C08B92A-F1A4-44D5-96E0-93B6BBD94810}">
      <dgm:prSet/>
      <dgm:spPr/>
      <dgm:t>
        <a:bodyPr/>
        <a:lstStyle/>
        <a:p>
          <a:endParaRPr lang="en-US"/>
        </a:p>
      </dgm:t>
    </dgm:pt>
    <dgm:pt modelId="{A987F0BA-2215-40AE-9F29-E84DAED546F6}">
      <dgm:prSet/>
      <dgm:spPr/>
      <dgm:t>
        <a:bodyPr/>
        <a:lstStyle/>
        <a:p>
          <a:r>
            <a:rPr lang="en-US"/>
            <a:t>It is important to check your battery life each day – some days we can do more than others</a:t>
          </a:r>
        </a:p>
      </dgm:t>
    </dgm:pt>
    <dgm:pt modelId="{624F1907-7967-43BA-9EB3-0B7B9E919046}" type="parTrans" cxnId="{0A410397-E874-4C95-A81D-4B956A1701F1}">
      <dgm:prSet/>
      <dgm:spPr/>
      <dgm:t>
        <a:bodyPr/>
        <a:lstStyle/>
        <a:p>
          <a:endParaRPr lang="en-US"/>
        </a:p>
      </dgm:t>
    </dgm:pt>
    <dgm:pt modelId="{EB0F0086-CCC2-42B8-919F-4AF13B65591D}" type="sibTrans" cxnId="{0A410397-E874-4C95-A81D-4B956A1701F1}">
      <dgm:prSet/>
      <dgm:spPr/>
      <dgm:t>
        <a:bodyPr/>
        <a:lstStyle/>
        <a:p>
          <a:endParaRPr lang="en-US"/>
        </a:p>
      </dgm:t>
    </dgm:pt>
    <dgm:pt modelId="{31E01522-5E5A-4347-B512-A46FFA77393B}">
      <dgm:prSet/>
      <dgm:spPr/>
      <dgm:t>
        <a:bodyPr/>
        <a:lstStyle/>
        <a:p>
          <a:r>
            <a:rPr lang="en-US"/>
            <a:t>Acknowledge the good things that are still happening</a:t>
          </a:r>
        </a:p>
      </dgm:t>
    </dgm:pt>
    <dgm:pt modelId="{97EC1766-3969-48AE-B9EB-5CD0D73B1930}" type="parTrans" cxnId="{9671A318-3D26-4712-91AA-C73F0C714EBF}">
      <dgm:prSet/>
      <dgm:spPr/>
      <dgm:t>
        <a:bodyPr/>
        <a:lstStyle/>
        <a:p>
          <a:endParaRPr lang="en-US"/>
        </a:p>
      </dgm:t>
    </dgm:pt>
    <dgm:pt modelId="{B2422252-BCF1-4297-A612-94929E807575}" type="sibTrans" cxnId="{9671A318-3D26-4712-91AA-C73F0C714EBF}">
      <dgm:prSet/>
      <dgm:spPr/>
      <dgm:t>
        <a:bodyPr/>
        <a:lstStyle/>
        <a:p>
          <a:endParaRPr lang="en-US"/>
        </a:p>
      </dgm:t>
    </dgm:pt>
    <dgm:pt modelId="{9EA31404-5789-4449-BF8C-424B697060AA}" type="pres">
      <dgm:prSet presAssocID="{F4AFDF02-F2EC-4D21-BB9A-E78F921AEF8E}" presName="linear" presStyleCnt="0">
        <dgm:presLayoutVars>
          <dgm:animLvl val="lvl"/>
          <dgm:resizeHandles val="exact"/>
        </dgm:presLayoutVars>
      </dgm:prSet>
      <dgm:spPr/>
      <dgm:t>
        <a:bodyPr/>
        <a:lstStyle/>
        <a:p>
          <a:endParaRPr lang="en-US"/>
        </a:p>
      </dgm:t>
    </dgm:pt>
    <dgm:pt modelId="{AE7E572B-3B87-41E7-A039-15BD81533C7E}" type="pres">
      <dgm:prSet presAssocID="{D32BB6FC-C14C-43B5-886A-457C7EC6E98C}" presName="parentText" presStyleLbl="node1" presStyleIdx="0" presStyleCnt="6">
        <dgm:presLayoutVars>
          <dgm:chMax val="0"/>
          <dgm:bulletEnabled val="1"/>
        </dgm:presLayoutVars>
      </dgm:prSet>
      <dgm:spPr/>
      <dgm:t>
        <a:bodyPr/>
        <a:lstStyle/>
        <a:p>
          <a:endParaRPr lang="en-US"/>
        </a:p>
      </dgm:t>
    </dgm:pt>
    <dgm:pt modelId="{0BABEB9A-C7F1-4FD5-8D0B-E45B9C7148DD}" type="pres">
      <dgm:prSet presAssocID="{2F75F1AA-BCAA-4C68-8438-AFF00DAC1E60}" presName="spacer" presStyleCnt="0"/>
      <dgm:spPr/>
    </dgm:pt>
    <dgm:pt modelId="{43BA98A3-955E-46F7-987E-BC1E16BF3E31}" type="pres">
      <dgm:prSet presAssocID="{71379D85-803D-47F4-B250-3551BC9534D6}" presName="parentText" presStyleLbl="node1" presStyleIdx="1" presStyleCnt="6">
        <dgm:presLayoutVars>
          <dgm:chMax val="0"/>
          <dgm:bulletEnabled val="1"/>
        </dgm:presLayoutVars>
      </dgm:prSet>
      <dgm:spPr/>
      <dgm:t>
        <a:bodyPr/>
        <a:lstStyle/>
        <a:p>
          <a:endParaRPr lang="en-US"/>
        </a:p>
      </dgm:t>
    </dgm:pt>
    <dgm:pt modelId="{58F984EC-6E9F-48E2-90DD-2ACC2686E7B7}" type="pres">
      <dgm:prSet presAssocID="{BBFAB88F-2201-450B-A48F-EFF41B453C1D}" presName="spacer" presStyleCnt="0"/>
      <dgm:spPr/>
    </dgm:pt>
    <dgm:pt modelId="{0EB89447-46EF-4B54-BAC8-44A2821D5294}" type="pres">
      <dgm:prSet presAssocID="{55C92BC2-A792-4BDE-AC1F-B70E8CF6855B}" presName="parentText" presStyleLbl="node1" presStyleIdx="2" presStyleCnt="6">
        <dgm:presLayoutVars>
          <dgm:chMax val="0"/>
          <dgm:bulletEnabled val="1"/>
        </dgm:presLayoutVars>
      </dgm:prSet>
      <dgm:spPr/>
      <dgm:t>
        <a:bodyPr/>
        <a:lstStyle/>
        <a:p>
          <a:endParaRPr lang="en-US"/>
        </a:p>
      </dgm:t>
    </dgm:pt>
    <dgm:pt modelId="{8885BEBC-1DBB-41B2-B24F-6B30D3AE3A8C}" type="pres">
      <dgm:prSet presAssocID="{8C038728-2183-4F06-A46C-F6E291043E2D}" presName="spacer" presStyleCnt="0"/>
      <dgm:spPr/>
    </dgm:pt>
    <dgm:pt modelId="{78D7093E-3162-4788-9873-E68320A38B6B}" type="pres">
      <dgm:prSet presAssocID="{BA7DEA31-64D2-497C-BE64-F377664F94D0}" presName="parentText" presStyleLbl="node1" presStyleIdx="3" presStyleCnt="6">
        <dgm:presLayoutVars>
          <dgm:chMax val="0"/>
          <dgm:bulletEnabled val="1"/>
        </dgm:presLayoutVars>
      </dgm:prSet>
      <dgm:spPr/>
      <dgm:t>
        <a:bodyPr/>
        <a:lstStyle/>
        <a:p>
          <a:endParaRPr lang="en-US"/>
        </a:p>
      </dgm:t>
    </dgm:pt>
    <dgm:pt modelId="{4BBED545-8F48-44A1-9F38-B57EB5FC2E3B}" type="pres">
      <dgm:prSet presAssocID="{B48C18B0-C536-4322-9AD3-3DEBF48BA801}" presName="spacer" presStyleCnt="0"/>
      <dgm:spPr/>
    </dgm:pt>
    <dgm:pt modelId="{15EF9470-63CC-4191-AE7D-957764D9AC51}" type="pres">
      <dgm:prSet presAssocID="{A987F0BA-2215-40AE-9F29-E84DAED546F6}" presName="parentText" presStyleLbl="node1" presStyleIdx="4" presStyleCnt="6">
        <dgm:presLayoutVars>
          <dgm:chMax val="0"/>
          <dgm:bulletEnabled val="1"/>
        </dgm:presLayoutVars>
      </dgm:prSet>
      <dgm:spPr/>
      <dgm:t>
        <a:bodyPr/>
        <a:lstStyle/>
        <a:p>
          <a:endParaRPr lang="en-US"/>
        </a:p>
      </dgm:t>
    </dgm:pt>
    <dgm:pt modelId="{EDBBBEB6-DF5D-4F16-8EB6-B6C72C60A43B}" type="pres">
      <dgm:prSet presAssocID="{EB0F0086-CCC2-42B8-919F-4AF13B65591D}" presName="spacer" presStyleCnt="0"/>
      <dgm:spPr/>
    </dgm:pt>
    <dgm:pt modelId="{6CDAD836-A461-49D8-B6C7-22911CA79FA9}" type="pres">
      <dgm:prSet presAssocID="{31E01522-5E5A-4347-B512-A46FFA77393B}" presName="parentText" presStyleLbl="node1" presStyleIdx="5" presStyleCnt="6">
        <dgm:presLayoutVars>
          <dgm:chMax val="0"/>
          <dgm:bulletEnabled val="1"/>
        </dgm:presLayoutVars>
      </dgm:prSet>
      <dgm:spPr/>
      <dgm:t>
        <a:bodyPr/>
        <a:lstStyle/>
        <a:p>
          <a:endParaRPr lang="en-US"/>
        </a:p>
      </dgm:t>
    </dgm:pt>
  </dgm:ptLst>
  <dgm:cxnLst>
    <dgm:cxn modelId="{7C08B92A-F1A4-44D5-96E0-93B6BBD94810}" srcId="{F4AFDF02-F2EC-4D21-BB9A-E78F921AEF8E}" destId="{BA7DEA31-64D2-497C-BE64-F377664F94D0}" srcOrd="3" destOrd="0" parTransId="{2DD82DC3-5901-4247-BBDF-840D80DF2D1C}" sibTransId="{B48C18B0-C536-4322-9AD3-3DEBF48BA801}"/>
    <dgm:cxn modelId="{0A410397-E874-4C95-A81D-4B956A1701F1}" srcId="{F4AFDF02-F2EC-4D21-BB9A-E78F921AEF8E}" destId="{A987F0BA-2215-40AE-9F29-E84DAED546F6}" srcOrd="4" destOrd="0" parTransId="{624F1907-7967-43BA-9EB3-0B7B9E919046}" sibTransId="{EB0F0086-CCC2-42B8-919F-4AF13B65591D}"/>
    <dgm:cxn modelId="{9671A318-3D26-4712-91AA-C73F0C714EBF}" srcId="{F4AFDF02-F2EC-4D21-BB9A-E78F921AEF8E}" destId="{31E01522-5E5A-4347-B512-A46FFA77393B}" srcOrd="5" destOrd="0" parTransId="{97EC1766-3969-48AE-B9EB-5CD0D73B1930}" sibTransId="{B2422252-BCF1-4297-A612-94929E807575}"/>
    <dgm:cxn modelId="{BA2D27C0-AF7E-432F-A00D-375B0A65394B}" type="presOf" srcId="{F4AFDF02-F2EC-4D21-BB9A-E78F921AEF8E}" destId="{9EA31404-5789-4449-BF8C-424B697060AA}" srcOrd="0" destOrd="0" presId="urn:microsoft.com/office/officeart/2005/8/layout/vList2"/>
    <dgm:cxn modelId="{0033570D-9CA3-4D06-9B23-2099DA15200B}" type="presOf" srcId="{D32BB6FC-C14C-43B5-886A-457C7EC6E98C}" destId="{AE7E572B-3B87-41E7-A039-15BD81533C7E}" srcOrd="0" destOrd="0" presId="urn:microsoft.com/office/officeart/2005/8/layout/vList2"/>
    <dgm:cxn modelId="{6A7CFB22-5733-4B0B-BA59-58F62D5BE5AE}" srcId="{F4AFDF02-F2EC-4D21-BB9A-E78F921AEF8E}" destId="{55C92BC2-A792-4BDE-AC1F-B70E8CF6855B}" srcOrd="2" destOrd="0" parTransId="{89733C69-3C0F-4C33-A24E-AA040C4362C8}" sibTransId="{8C038728-2183-4F06-A46C-F6E291043E2D}"/>
    <dgm:cxn modelId="{29B2EC1B-39F9-4710-B4FD-F62EF66D8BC1}" type="presOf" srcId="{A987F0BA-2215-40AE-9F29-E84DAED546F6}" destId="{15EF9470-63CC-4191-AE7D-957764D9AC51}" srcOrd="0" destOrd="0" presId="urn:microsoft.com/office/officeart/2005/8/layout/vList2"/>
    <dgm:cxn modelId="{37B2DA08-F354-4C8A-9F41-F96B974C8288}" type="presOf" srcId="{31E01522-5E5A-4347-B512-A46FFA77393B}" destId="{6CDAD836-A461-49D8-B6C7-22911CA79FA9}" srcOrd="0" destOrd="0" presId="urn:microsoft.com/office/officeart/2005/8/layout/vList2"/>
    <dgm:cxn modelId="{2D52DED6-3CD6-4EE4-8299-FE4E45D183F3}" srcId="{F4AFDF02-F2EC-4D21-BB9A-E78F921AEF8E}" destId="{D32BB6FC-C14C-43B5-886A-457C7EC6E98C}" srcOrd="0" destOrd="0" parTransId="{988824D2-E0D3-4F1F-90DC-251EE6EB8439}" sibTransId="{2F75F1AA-BCAA-4C68-8438-AFF00DAC1E60}"/>
    <dgm:cxn modelId="{5021A663-7C9F-40E1-8E53-AA0967D85FD8}" srcId="{F4AFDF02-F2EC-4D21-BB9A-E78F921AEF8E}" destId="{71379D85-803D-47F4-B250-3551BC9534D6}" srcOrd="1" destOrd="0" parTransId="{B72FA46C-0059-4833-B692-67B99A655A7D}" sibTransId="{BBFAB88F-2201-450B-A48F-EFF41B453C1D}"/>
    <dgm:cxn modelId="{87C8E84D-D96A-4BA3-954F-99860BE48444}" type="presOf" srcId="{71379D85-803D-47F4-B250-3551BC9534D6}" destId="{43BA98A3-955E-46F7-987E-BC1E16BF3E31}" srcOrd="0" destOrd="0" presId="urn:microsoft.com/office/officeart/2005/8/layout/vList2"/>
    <dgm:cxn modelId="{445107F7-B023-4FB4-B477-29D298A6EEA6}" type="presOf" srcId="{55C92BC2-A792-4BDE-AC1F-B70E8CF6855B}" destId="{0EB89447-46EF-4B54-BAC8-44A2821D5294}" srcOrd="0" destOrd="0" presId="urn:microsoft.com/office/officeart/2005/8/layout/vList2"/>
    <dgm:cxn modelId="{312821EA-37C9-4694-BDA1-E134EEBCCF51}" type="presOf" srcId="{BA7DEA31-64D2-497C-BE64-F377664F94D0}" destId="{78D7093E-3162-4788-9873-E68320A38B6B}" srcOrd="0" destOrd="0" presId="urn:microsoft.com/office/officeart/2005/8/layout/vList2"/>
    <dgm:cxn modelId="{F2D7C019-C27C-42E6-9F0B-D4CA8C2087C6}" type="presParOf" srcId="{9EA31404-5789-4449-BF8C-424B697060AA}" destId="{AE7E572B-3B87-41E7-A039-15BD81533C7E}" srcOrd="0" destOrd="0" presId="urn:microsoft.com/office/officeart/2005/8/layout/vList2"/>
    <dgm:cxn modelId="{29AE56B2-5F4C-4D68-A238-89222E84E110}" type="presParOf" srcId="{9EA31404-5789-4449-BF8C-424B697060AA}" destId="{0BABEB9A-C7F1-4FD5-8D0B-E45B9C7148DD}" srcOrd="1" destOrd="0" presId="urn:microsoft.com/office/officeart/2005/8/layout/vList2"/>
    <dgm:cxn modelId="{D1387829-E0C9-4CFC-8326-1B96D35C8CAB}" type="presParOf" srcId="{9EA31404-5789-4449-BF8C-424B697060AA}" destId="{43BA98A3-955E-46F7-987E-BC1E16BF3E31}" srcOrd="2" destOrd="0" presId="urn:microsoft.com/office/officeart/2005/8/layout/vList2"/>
    <dgm:cxn modelId="{C514E4D5-25BF-42D6-9D75-CF621641119C}" type="presParOf" srcId="{9EA31404-5789-4449-BF8C-424B697060AA}" destId="{58F984EC-6E9F-48E2-90DD-2ACC2686E7B7}" srcOrd="3" destOrd="0" presId="urn:microsoft.com/office/officeart/2005/8/layout/vList2"/>
    <dgm:cxn modelId="{90F81977-FEF1-4BEB-9D61-1576EC023AAB}" type="presParOf" srcId="{9EA31404-5789-4449-BF8C-424B697060AA}" destId="{0EB89447-46EF-4B54-BAC8-44A2821D5294}" srcOrd="4" destOrd="0" presId="urn:microsoft.com/office/officeart/2005/8/layout/vList2"/>
    <dgm:cxn modelId="{19849524-D7D9-47A5-9D3D-0B14906E61FA}" type="presParOf" srcId="{9EA31404-5789-4449-BF8C-424B697060AA}" destId="{8885BEBC-1DBB-41B2-B24F-6B30D3AE3A8C}" srcOrd="5" destOrd="0" presId="urn:microsoft.com/office/officeart/2005/8/layout/vList2"/>
    <dgm:cxn modelId="{29F801B3-F9E6-4FBA-A21C-3AA5DCDB41A1}" type="presParOf" srcId="{9EA31404-5789-4449-BF8C-424B697060AA}" destId="{78D7093E-3162-4788-9873-E68320A38B6B}" srcOrd="6" destOrd="0" presId="urn:microsoft.com/office/officeart/2005/8/layout/vList2"/>
    <dgm:cxn modelId="{372FCD6D-9E20-4B02-B021-2D5FC34F2C31}" type="presParOf" srcId="{9EA31404-5789-4449-BF8C-424B697060AA}" destId="{4BBED545-8F48-44A1-9F38-B57EB5FC2E3B}" srcOrd="7" destOrd="0" presId="urn:microsoft.com/office/officeart/2005/8/layout/vList2"/>
    <dgm:cxn modelId="{28B19911-E1AD-4BDB-9F96-80B16BCB6EFF}" type="presParOf" srcId="{9EA31404-5789-4449-BF8C-424B697060AA}" destId="{15EF9470-63CC-4191-AE7D-957764D9AC51}" srcOrd="8" destOrd="0" presId="urn:microsoft.com/office/officeart/2005/8/layout/vList2"/>
    <dgm:cxn modelId="{BBEB8AEA-64B3-47AE-987D-C7A89B88F686}" type="presParOf" srcId="{9EA31404-5789-4449-BF8C-424B697060AA}" destId="{EDBBBEB6-DF5D-4F16-8EB6-B6C72C60A43B}" srcOrd="9" destOrd="0" presId="urn:microsoft.com/office/officeart/2005/8/layout/vList2"/>
    <dgm:cxn modelId="{D11F54BC-C57A-470C-BA01-F926B43B45B1}" type="presParOf" srcId="{9EA31404-5789-4449-BF8C-424B697060AA}" destId="{6CDAD836-A461-49D8-B6C7-22911CA79FA9}"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31F129-6721-4F24-9DC3-F190793DA71B}">
      <dsp:nvSpPr>
        <dsp:cNvPr id="0" name=""/>
        <dsp:cNvSpPr/>
      </dsp:nvSpPr>
      <dsp:spPr>
        <a:xfrm>
          <a:off x="1662858" y="871290"/>
          <a:ext cx="5089488" cy="79258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44262" tIns="76200" rIns="76200" bIns="76200" numCol="1" spcCol="1270" anchor="ctr" anchorCtr="0">
          <a:noAutofit/>
        </a:bodyPr>
        <a:lstStyle/>
        <a:p>
          <a:pPr lvl="0" algn="l" defTabSz="889000">
            <a:lnSpc>
              <a:spcPct val="90000"/>
            </a:lnSpc>
            <a:spcBef>
              <a:spcPct val="0"/>
            </a:spcBef>
            <a:spcAft>
              <a:spcPct val="35000"/>
            </a:spcAft>
          </a:pPr>
          <a:r>
            <a:rPr lang="en-US" sz="2000" kern="1200"/>
            <a:t>Exceptional Education Coordinator (Elementary, Middle, High School)</a:t>
          </a:r>
        </a:p>
      </dsp:txBody>
      <dsp:txXfrm>
        <a:off x="1662858" y="871290"/>
        <a:ext cx="5089488" cy="792588"/>
      </dsp:txXfrm>
    </dsp:sp>
    <dsp:sp modelId="{0F77E9A6-5259-404E-9858-015389DDFA97}">
      <dsp:nvSpPr>
        <dsp:cNvPr id="0" name=""/>
        <dsp:cNvSpPr/>
      </dsp:nvSpPr>
      <dsp:spPr>
        <a:xfrm>
          <a:off x="1015109" y="646554"/>
          <a:ext cx="1003575" cy="1014015"/>
        </a:xfrm>
        <a:prstGeom prst="rect">
          <a:avLst/>
        </a:prstGeom>
        <a:pattFill prst="pct90">
          <a:fgClr>
            <a:schemeClr val="accent1"/>
          </a:fgClr>
          <a:bgClr>
            <a:schemeClr val="bg1"/>
          </a:bgClr>
        </a:patt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31F129-6721-4F24-9DC3-F190793DA71B}">
      <dsp:nvSpPr>
        <dsp:cNvPr id="0" name=""/>
        <dsp:cNvSpPr/>
      </dsp:nvSpPr>
      <dsp:spPr>
        <a:xfrm>
          <a:off x="1662858" y="871290"/>
          <a:ext cx="5089488" cy="792588"/>
        </a:xfrm>
        <a:prstGeom prst="rect">
          <a:avLst/>
        </a:prstGeom>
        <a:solidFill>
          <a:schemeClr val="lt1">
            <a:alpha val="55000"/>
            <a:hueOff val="0"/>
            <a:satOff val="0"/>
            <a:lumOff val="0"/>
            <a:alphaOff val="0"/>
          </a:schemeClr>
        </a:solidFill>
        <a:ln w="9525" cap="flat" cmpd="sng" algn="ctr">
          <a:solidFill>
            <a:schemeClr val="tx1">
              <a:lumMod val="95000"/>
              <a:lumOff val="500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44262" tIns="68580" rIns="68580" bIns="68580" numCol="1" spcCol="1270" anchor="ctr" anchorCtr="0">
          <a:noAutofit/>
        </a:bodyPr>
        <a:lstStyle/>
        <a:p>
          <a:pPr lvl="0" algn="l" defTabSz="800100">
            <a:lnSpc>
              <a:spcPct val="90000"/>
            </a:lnSpc>
            <a:spcBef>
              <a:spcPct val="0"/>
            </a:spcBef>
            <a:spcAft>
              <a:spcPct val="35000"/>
            </a:spcAft>
          </a:pPr>
          <a:r>
            <a:rPr lang="en-US" sz="1800" kern="1200"/>
            <a:t>Coordinator III (Elementary/Secondary)</a:t>
          </a:r>
        </a:p>
      </dsp:txBody>
      <dsp:txXfrm>
        <a:off x="1662858" y="871290"/>
        <a:ext cx="5089488" cy="792588"/>
      </dsp:txXfrm>
    </dsp:sp>
    <dsp:sp modelId="{0F77E9A6-5259-404E-9858-015389DDFA97}">
      <dsp:nvSpPr>
        <dsp:cNvPr id="0" name=""/>
        <dsp:cNvSpPr/>
      </dsp:nvSpPr>
      <dsp:spPr>
        <a:xfrm>
          <a:off x="1015109" y="646554"/>
          <a:ext cx="1003575" cy="1014015"/>
        </a:xfrm>
        <a:prstGeom prst="rect">
          <a:avLst/>
        </a:prstGeom>
        <a:pattFill prst="pct5">
          <a:fgClr>
            <a:schemeClr val="tx2"/>
          </a:fgClr>
          <a:bgClr>
            <a:schemeClr val="bg1"/>
          </a:bgClr>
        </a:pattFill>
        <a:ln>
          <a:solidFill>
            <a:schemeClr val="tx1">
              <a:lumMod val="95000"/>
              <a:lumOff val="5000"/>
            </a:schemeClr>
          </a:solid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31F129-6721-4F24-9DC3-F190793DA71B}">
      <dsp:nvSpPr>
        <dsp:cNvPr id="0" name=""/>
        <dsp:cNvSpPr/>
      </dsp:nvSpPr>
      <dsp:spPr>
        <a:xfrm>
          <a:off x="1662858" y="871290"/>
          <a:ext cx="5089488" cy="792588"/>
        </a:xfrm>
        <a:prstGeom prst="rect">
          <a:avLst/>
        </a:prstGeom>
        <a:solidFill>
          <a:schemeClr val="lt1">
            <a:alpha val="55000"/>
            <a:hueOff val="0"/>
            <a:satOff val="0"/>
            <a:lumOff val="0"/>
            <a:alphaOff val="0"/>
          </a:schemeClr>
        </a:solidFill>
        <a:ln w="9525" cap="flat" cmpd="sng" algn="ctr">
          <a:solidFill>
            <a:schemeClr val="tx1">
              <a:lumMod val="95000"/>
              <a:lumOff val="500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44262" tIns="68580" rIns="68580" bIns="68580" numCol="1" spcCol="1270" anchor="ctr" anchorCtr="0">
          <a:noAutofit/>
        </a:bodyPr>
        <a:lstStyle/>
        <a:p>
          <a:pPr lvl="0" algn="l" defTabSz="800100">
            <a:lnSpc>
              <a:spcPct val="90000"/>
            </a:lnSpc>
            <a:spcBef>
              <a:spcPct val="0"/>
            </a:spcBef>
            <a:spcAft>
              <a:spcPct val="35000"/>
            </a:spcAft>
          </a:pPr>
          <a:r>
            <a:rPr lang="en-US" sz="1800" kern="1200"/>
            <a:t>Executive Director</a:t>
          </a:r>
        </a:p>
      </dsp:txBody>
      <dsp:txXfrm>
        <a:off x="1662858" y="871290"/>
        <a:ext cx="5089488" cy="792588"/>
      </dsp:txXfrm>
    </dsp:sp>
    <dsp:sp modelId="{0F77E9A6-5259-404E-9858-015389DDFA97}">
      <dsp:nvSpPr>
        <dsp:cNvPr id="0" name=""/>
        <dsp:cNvSpPr/>
      </dsp:nvSpPr>
      <dsp:spPr>
        <a:xfrm>
          <a:off x="1015109" y="646554"/>
          <a:ext cx="1003575" cy="1014015"/>
        </a:xfrm>
        <a:prstGeom prst="rect">
          <a:avLst/>
        </a:prstGeom>
        <a:pattFill prst="solidDmnd">
          <a:fgClr>
            <a:schemeClr val="tx2"/>
          </a:fgClr>
          <a:bgClr>
            <a:schemeClr val="bg1"/>
          </a:bgClr>
        </a:pattFill>
        <a:ln>
          <a:solidFill>
            <a:schemeClr val="tx1">
              <a:lumMod val="95000"/>
              <a:lumOff val="5000"/>
            </a:schemeClr>
          </a:solid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E1F518-1190-4883-914B-1FB66E6D3A63}">
      <dsp:nvSpPr>
        <dsp:cNvPr id="0" name=""/>
        <dsp:cNvSpPr/>
      </dsp:nvSpPr>
      <dsp:spPr>
        <a:xfrm rot="5400000">
          <a:off x="404704" y="1861418"/>
          <a:ext cx="1203546" cy="2002674"/>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B372F1-8EF3-4532-ACC6-E65E1D63ACA2}">
      <dsp:nvSpPr>
        <dsp:cNvPr id="0" name=""/>
        <dsp:cNvSpPr/>
      </dsp:nvSpPr>
      <dsp:spPr>
        <a:xfrm>
          <a:off x="203802" y="2459786"/>
          <a:ext cx="1808026" cy="1584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kern="1200"/>
            <a:t>Virtual Morning Meeting and Circle Time</a:t>
          </a:r>
          <a:r>
            <a:rPr lang="en-US" sz="1800" kern="1200">
              <a:latin typeface="Euphemia"/>
            </a:rPr>
            <a:t> </a:t>
          </a:r>
          <a:endParaRPr lang="en-US" sz="1800" kern="1200"/>
        </a:p>
      </dsp:txBody>
      <dsp:txXfrm>
        <a:off x="203802" y="2459786"/>
        <a:ext cx="1808026" cy="1584840"/>
      </dsp:txXfrm>
    </dsp:sp>
    <dsp:sp modelId="{B746139E-4627-4CCC-9299-5653D77ED24D}">
      <dsp:nvSpPr>
        <dsp:cNvPr id="0" name=""/>
        <dsp:cNvSpPr/>
      </dsp:nvSpPr>
      <dsp:spPr>
        <a:xfrm>
          <a:off x="1670691" y="1713978"/>
          <a:ext cx="341137" cy="341137"/>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769F8C-5820-4CB5-B01D-69A648973D8F}">
      <dsp:nvSpPr>
        <dsp:cNvPr id="0" name=""/>
        <dsp:cNvSpPr/>
      </dsp:nvSpPr>
      <dsp:spPr>
        <a:xfrm rot="5400000">
          <a:off x="2618081" y="1313715"/>
          <a:ext cx="1203546" cy="2002674"/>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F7A15A-3ED1-4A32-B700-36B8D6BBE441}">
      <dsp:nvSpPr>
        <dsp:cNvPr id="0" name=""/>
        <dsp:cNvSpPr/>
      </dsp:nvSpPr>
      <dsp:spPr>
        <a:xfrm>
          <a:off x="2417179" y="1912084"/>
          <a:ext cx="1808026" cy="1584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kern="1200">
              <a:latin typeface="Euphemia"/>
            </a:rPr>
            <a:t>Whole Group Story  </a:t>
          </a:r>
          <a:endParaRPr lang="en-US" sz="1800" kern="1200"/>
        </a:p>
      </dsp:txBody>
      <dsp:txXfrm>
        <a:off x="2417179" y="1912084"/>
        <a:ext cx="1808026" cy="1584840"/>
      </dsp:txXfrm>
    </dsp:sp>
    <dsp:sp modelId="{F6F2BEFC-1674-4E8D-98FF-DE4432BB887C}">
      <dsp:nvSpPr>
        <dsp:cNvPr id="0" name=""/>
        <dsp:cNvSpPr/>
      </dsp:nvSpPr>
      <dsp:spPr>
        <a:xfrm>
          <a:off x="3884068" y="1166276"/>
          <a:ext cx="341137" cy="341137"/>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E67CF4-39ED-4CC8-A27F-E45EA5D3AC44}">
      <dsp:nvSpPr>
        <dsp:cNvPr id="0" name=""/>
        <dsp:cNvSpPr/>
      </dsp:nvSpPr>
      <dsp:spPr>
        <a:xfrm rot="5400000">
          <a:off x="4831458" y="766013"/>
          <a:ext cx="1203546" cy="2002674"/>
        </a:xfrm>
        <a:prstGeom prst="corner">
          <a:avLst>
            <a:gd name="adj1" fmla="val 16120"/>
            <a:gd name="adj2" fmla="val 161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124EB5-2136-46F3-B2F4-41A5196C24A0}">
      <dsp:nvSpPr>
        <dsp:cNvPr id="0" name=""/>
        <dsp:cNvSpPr/>
      </dsp:nvSpPr>
      <dsp:spPr>
        <a:xfrm>
          <a:off x="4630556" y="1364381"/>
          <a:ext cx="1808026" cy="1584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kern="1200">
              <a:latin typeface="Euphemia"/>
            </a:rPr>
            <a:t>Centers/Weekly Activity Calendar </a:t>
          </a:r>
        </a:p>
        <a:p>
          <a:pPr lvl="0" algn="l" defTabSz="800100" rtl="0">
            <a:lnSpc>
              <a:spcPct val="90000"/>
            </a:lnSpc>
            <a:spcBef>
              <a:spcPct val="0"/>
            </a:spcBef>
            <a:spcAft>
              <a:spcPct val="35000"/>
            </a:spcAft>
          </a:pPr>
          <a:r>
            <a:rPr lang="en-US" sz="1800" kern="1200">
              <a:latin typeface="Euphemia"/>
            </a:rPr>
            <a:t>   </a:t>
          </a:r>
          <a:endParaRPr lang="en-US" sz="1800" kern="1200"/>
        </a:p>
      </dsp:txBody>
      <dsp:txXfrm>
        <a:off x="4630556" y="1364381"/>
        <a:ext cx="1808026" cy="1584840"/>
      </dsp:txXfrm>
    </dsp:sp>
    <dsp:sp modelId="{D5E82CFA-3F05-41CB-A66C-3A904CCE06CE}">
      <dsp:nvSpPr>
        <dsp:cNvPr id="0" name=""/>
        <dsp:cNvSpPr/>
      </dsp:nvSpPr>
      <dsp:spPr>
        <a:xfrm>
          <a:off x="6097446" y="618574"/>
          <a:ext cx="341137" cy="341137"/>
        </a:xfrm>
        <a:prstGeom prst="triangle">
          <a:avLst>
            <a:gd name="adj" fmla="val 100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EAFCDC-2041-4C37-BE64-7627BAA16382}">
      <dsp:nvSpPr>
        <dsp:cNvPr id="0" name=""/>
        <dsp:cNvSpPr/>
      </dsp:nvSpPr>
      <dsp:spPr>
        <a:xfrm rot="5400000">
          <a:off x="7044836" y="218310"/>
          <a:ext cx="1203546" cy="2002674"/>
        </a:xfrm>
        <a:prstGeom prst="corner">
          <a:avLst>
            <a:gd name="adj1" fmla="val 16120"/>
            <a:gd name="adj2" fmla="val 1611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C6068B-131B-444D-AF53-A5A2A6DC9AE7}">
      <dsp:nvSpPr>
        <dsp:cNvPr id="0" name=""/>
        <dsp:cNvSpPr/>
      </dsp:nvSpPr>
      <dsp:spPr>
        <a:xfrm>
          <a:off x="6843934" y="816679"/>
          <a:ext cx="1808026" cy="1584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kern="1200"/>
            <a:t>1:1 Instruction</a:t>
          </a:r>
        </a:p>
      </dsp:txBody>
      <dsp:txXfrm>
        <a:off x="6843934" y="816679"/>
        <a:ext cx="1808026" cy="1584840"/>
      </dsp:txXfrm>
    </dsp:sp>
    <dsp:sp modelId="{F62C0D9F-BF11-4D63-A28B-80FA21343A28}">
      <dsp:nvSpPr>
        <dsp:cNvPr id="0" name=""/>
        <dsp:cNvSpPr/>
      </dsp:nvSpPr>
      <dsp:spPr>
        <a:xfrm>
          <a:off x="8310823" y="70871"/>
          <a:ext cx="341137" cy="341137"/>
        </a:xfrm>
        <a:prstGeom prst="triangle">
          <a:avLst>
            <a:gd name="adj" fmla="val 100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06DEFD-3E20-41CA-8CC7-585BE7A02A00}">
      <dsp:nvSpPr>
        <dsp:cNvPr id="0" name=""/>
        <dsp:cNvSpPr/>
      </dsp:nvSpPr>
      <dsp:spPr>
        <a:xfrm rot="5400000">
          <a:off x="9258213" y="-329391"/>
          <a:ext cx="1203546" cy="2002674"/>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1336A4-814F-45EF-B582-2466B0D2E2A7}">
      <dsp:nvSpPr>
        <dsp:cNvPr id="0" name=""/>
        <dsp:cNvSpPr/>
      </dsp:nvSpPr>
      <dsp:spPr>
        <a:xfrm>
          <a:off x="9057311" y="268976"/>
          <a:ext cx="1808026" cy="1584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kern="1200"/>
            <a:t>Small Group </a:t>
          </a:r>
        </a:p>
      </dsp:txBody>
      <dsp:txXfrm>
        <a:off x="9057311" y="268976"/>
        <a:ext cx="1808026" cy="15848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7E572B-3B87-41E7-A039-15BD81533C7E}">
      <dsp:nvSpPr>
        <dsp:cNvPr id="0" name=""/>
        <dsp:cNvSpPr/>
      </dsp:nvSpPr>
      <dsp:spPr>
        <a:xfrm>
          <a:off x="0" y="3199"/>
          <a:ext cx="5607050" cy="772200"/>
        </a:xfrm>
        <a:prstGeom prst="round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a:t>As parents and caregivers, we understandably focus on the needs of the children</a:t>
          </a:r>
        </a:p>
      </dsp:txBody>
      <dsp:txXfrm>
        <a:off x="37696" y="40895"/>
        <a:ext cx="5531658" cy="696808"/>
      </dsp:txXfrm>
    </dsp:sp>
    <dsp:sp modelId="{43BA98A3-955E-46F7-987E-BC1E16BF3E31}">
      <dsp:nvSpPr>
        <dsp:cNvPr id="0" name=""/>
        <dsp:cNvSpPr/>
      </dsp:nvSpPr>
      <dsp:spPr>
        <a:xfrm>
          <a:off x="0" y="833000"/>
          <a:ext cx="5607050" cy="772200"/>
        </a:xfrm>
        <a:prstGeom prst="roundRect">
          <a:avLst/>
        </a:prstGeom>
        <a:gradFill rotWithShape="0">
          <a:gsLst>
            <a:gs pos="0">
              <a:schemeClr val="accent2">
                <a:hueOff val="-2070378"/>
                <a:satOff val="9172"/>
                <a:lumOff val="-3373"/>
                <a:alphaOff val="0"/>
                <a:tint val="97000"/>
                <a:satMod val="100000"/>
                <a:lumMod val="102000"/>
              </a:schemeClr>
            </a:gs>
            <a:gs pos="50000">
              <a:schemeClr val="accent2">
                <a:hueOff val="-2070378"/>
                <a:satOff val="9172"/>
                <a:lumOff val="-3373"/>
                <a:alphaOff val="0"/>
                <a:shade val="100000"/>
                <a:satMod val="103000"/>
                <a:lumMod val="100000"/>
              </a:schemeClr>
            </a:gs>
            <a:gs pos="100000">
              <a:schemeClr val="accent2">
                <a:hueOff val="-2070378"/>
                <a:satOff val="9172"/>
                <a:lumOff val="-3373"/>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a:t>It is a selfless act to take care of ourselves as adults</a:t>
          </a:r>
        </a:p>
      </dsp:txBody>
      <dsp:txXfrm>
        <a:off x="37696" y="870696"/>
        <a:ext cx="5531658" cy="696808"/>
      </dsp:txXfrm>
    </dsp:sp>
    <dsp:sp modelId="{0EB89447-46EF-4B54-BAC8-44A2821D5294}">
      <dsp:nvSpPr>
        <dsp:cNvPr id="0" name=""/>
        <dsp:cNvSpPr/>
      </dsp:nvSpPr>
      <dsp:spPr>
        <a:xfrm>
          <a:off x="0" y="1662800"/>
          <a:ext cx="5607050" cy="772200"/>
        </a:xfrm>
        <a:prstGeom prst="roundRect">
          <a:avLst/>
        </a:prstGeom>
        <a:gradFill rotWithShape="0">
          <a:gsLst>
            <a:gs pos="0">
              <a:schemeClr val="accent2">
                <a:hueOff val="-4140755"/>
                <a:satOff val="18344"/>
                <a:lumOff val="-6746"/>
                <a:alphaOff val="0"/>
                <a:tint val="97000"/>
                <a:satMod val="100000"/>
                <a:lumMod val="102000"/>
              </a:schemeClr>
            </a:gs>
            <a:gs pos="50000">
              <a:schemeClr val="accent2">
                <a:hueOff val="-4140755"/>
                <a:satOff val="18344"/>
                <a:lumOff val="-6746"/>
                <a:alphaOff val="0"/>
                <a:shade val="100000"/>
                <a:satMod val="103000"/>
                <a:lumMod val="100000"/>
              </a:schemeClr>
            </a:gs>
            <a:gs pos="100000">
              <a:schemeClr val="accent2">
                <a:hueOff val="-4140755"/>
                <a:satOff val="18344"/>
                <a:lumOff val="-6746"/>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a:latin typeface="Gill Sans MT" panose="020B0502020104020203"/>
            </a:rPr>
            <a:t>Put your</a:t>
          </a:r>
          <a:r>
            <a:rPr lang="en-US" sz="2000" kern="1200"/>
            <a:t> oxygen mask on first</a:t>
          </a:r>
        </a:p>
      </dsp:txBody>
      <dsp:txXfrm>
        <a:off x="37696" y="1700496"/>
        <a:ext cx="5531658" cy="696808"/>
      </dsp:txXfrm>
    </dsp:sp>
    <dsp:sp modelId="{78D7093E-3162-4788-9873-E68320A38B6B}">
      <dsp:nvSpPr>
        <dsp:cNvPr id="0" name=""/>
        <dsp:cNvSpPr/>
      </dsp:nvSpPr>
      <dsp:spPr>
        <a:xfrm>
          <a:off x="0" y="2492600"/>
          <a:ext cx="5607050" cy="772200"/>
        </a:xfrm>
        <a:prstGeom prst="roundRect">
          <a:avLst/>
        </a:prstGeom>
        <a:gradFill rotWithShape="0">
          <a:gsLst>
            <a:gs pos="0">
              <a:schemeClr val="accent2">
                <a:hueOff val="-6211133"/>
                <a:satOff val="27515"/>
                <a:lumOff val="-10118"/>
                <a:alphaOff val="0"/>
                <a:tint val="97000"/>
                <a:satMod val="100000"/>
                <a:lumMod val="102000"/>
              </a:schemeClr>
            </a:gs>
            <a:gs pos="50000">
              <a:schemeClr val="accent2">
                <a:hueOff val="-6211133"/>
                <a:satOff val="27515"/>
                <a:lumOff val="-10118"/>
                <a:alphaOff val="0"/>
                <a:shade val="100000"/>
                <a:satMod val="103000"/>
                <a:lumMod val="100000"/>
              </a:schemeClr>
            </a:gs>
            <a:gs pos="100000">
              <a:schemeClr val="accent2">
                <a:hueOff val="-6211133"/>
                <a:satOff val="27515"/>
                <a:lumOff val="-10118"/>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a:t>Be gentle with yourself</a:t>
          </a:r>
        </a:p>
      </dsp:txBody>
      <dsp:txXfrm>
        <a:off x="37696" y="2530296"/>
        <a:ext cx="5531658" cy="696808"/>
      </dsp:txXfrm>
    </dsp:sp>
    <dsp:sp modelId="{15EF9470-63CC-4191-AE7D-957764D9AC51}">
      <dsp:nvSpPr>
        <dsp:cNvPr id="0" name=""/>
        <dsp:cNvSpPr/>
      </dsp:nvSpPr>
      <dsp:spPr>
        <a:xfrm>
          <a:off x="0" y="3322400"/>
          <a:ext cx="5607050" cy="772200"/>
        </a:xfrm>
        <a:prstGeom prst="roundRect">
          <a:avLst/>
        </a:prstGeom>
        <a:gradFill rotWithShape="0">
          <a:gsLst>
            <a:gs pos="0">
              <a:schemeClr val="accent2">
                <a:hueOff val="-8281511"/>
                <a:satOff val="36687"/>
                <a:lumOff val="-13491"/>
                <a:alphaOff val="0"/>
                <a:tint val="97000"/>
                <a:satMod val="100000"/>
                <a:lumMod val="102000"/>
              </a:schemeClr>
            </a:gs>
            <a:gs pos="50000">
              <a:schemeClr val="accent2">
                <a:hueOff val="-8281511"/>
                <a:satOff val="36687"/>
                <a:lumOff val="-13491"/>
                <a:alphaOff val="0"/>
                <a:shade val="100000"/>
                <a:satMod val="103000"/>
                <a:lumMod val="100000"/>
              </a:schemeClr>
            </a:gs>
            <a:gs pos="100000">
              <a:schemeClr val="accent2">
                <a:hueOff val="-8281511"/>
                <a:satOff val="36687"/>
                <a:lumOff val="-13491"/>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a:t>It is important to check your battery life each day – some days we can do more than others</a:t>
          </a:r>
        </a:p>
      </dsp:txBody>
      <dsp:txXfrm>
        <a:off x="37696" y="3360096"/>
        <a:ext cx="5531658" cy="696808"/>
      </dsp:txXfrm>
    </dsp:sp>
    <dsp:sp modelId="{6CDAD836-A461-49D8-B6C7-22911CA79FA9}">
      <dsp:nvSpPr>
        <dsp:cNvPr id="0" name=""/>
        <dsp:cNvSpPr/>
      </dsp:nvSpPr>
      <dsp:spPr>
        <a:xfrm>
          <a:off x="0" y="4152200"/>
          <a:ext cx="5607050" cy="772200"/>
        </a:xfrm>
        <a:prstGeom prst="roundRect">
          <a:avLst/>
        </a:prstGeom>
        <a:gradFill rotWithShape="0">
          <a:gsLst>
            <a:gs pos="0">
              <a:schemeClr val="accent2">
                <a:hueOff val="-10351888"/>
                <a:satOff val="45859"/>
                <a:lumOff val="-16864"/>
                <a:alphaOff val="0"/>
                <a:tint val="97000"/>
                <a:satMod val="100000"/>
                <a:lumMod val="102000"/>
              </a:schemeClr>
            </a:gs>
            <a:gs pos="50000">
              <a:schemeClr val="accent2">
                <a:hueOff val="-10351888"/>
                <a:satOff val="45859"/>
                <a:lumOff val="-16864"/>
                <a:alphaOff val="0"/>
                <a:shade val="100000"/>
                <a:satMod val="103000"/>
                <a:lumMod val="100000"/>
              </a:schemeClr>
            </a:gs>
            <a:gs pos="100000">
              <a:schemeClr val="accent2">
                <a:hueOff val="-10351888"/>
                <a:satOff val="45859"/>
                <a:lumOff val="-16864"/>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a:t>Acknowledge the good things that are still happening</a:t>
          </a:r>
        </a:p>
      </dsp:txBody>
      <dsp:txXfrm>
        <a:off x="37696" y="4189896"/>
        <a:ext cx="5531658" cy="696808"/>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09E602-F85E-4437-9090-D91577562277}" type="datetimeFigureOut">
              <a:rPr lang="en-US" smtClean="0"/>
              <a:t>1/15/2021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5C9C7E-393A-4846-B36F-C7C455F3E4FE}" type="slidenum">
              <a:rPr lang="en-US" smtClean="0"/>
              <a:t>‹#›</a:t>
            </a:fld>
            <a:endParaRPr lang="en-US"/>
          </a:p>
        </p:txBody>
      </p:sp>
    </p:spTree>
    <p:extLst>
      <p:ext uri="{BB962C8B-B14F-4D97-AF65-F5344CB8AC3E}">
        <p14:creationId xmlns:p14="http://schemas.microsoft.com/office/powerpoint/2010/main" val="4063624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D808BD-C01A-4BD7-B431-2F208A2B5B4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0821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Alexandra…</a:t>
            </a:r>
          </a:p>
          <a:p>
            <a:endParaRPr lang="en-US"/>
          </a:p>
          <a:p>
            <a:r>
              <a:rPr lang="en-US"/>
              <a:t>Did you intend to use the same picture for your graphics?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B3DBC5-0BC1-472A-8271-91EE229591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6680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B3DBC5-0BC1-472A-8271-91EE229591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3443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B3DBC5-0BC1-472A-8271-91EE229591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74865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B3DBC5-0BC1-472A-8271-91EE229591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9790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5E2820-AFE1-45FA-949E-17BDB534E1DC}" type="slidenum">
              <a:rPr lang="en-US" smtClean="0"/>
              <a:t>17</a:t>
            </a:fld>
            <a:endParaRPr lang="en-US"/>
          </a:p>
        </p:txBody>
      </p:sp>
    </p:spTree>
    <p:extLst>
      <p:ext uri="{BB962C8B-B14F-4D97-AF65-F5344CB8AC3E}">
        <p14:creationId xmlns:p14="http://schemas.microsoft.com/office/powerpoint/2010/main" val="306991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5E2820-AFE1-45FA-949E-17BDB534E1DC}" type="slidenum">
              <a:rPr lang="en-US" smtClean="0"/>
              <a:t>18</a:t>
            </a:fld>
            <a:endParaRPr lang="en-US"/>
          </a:p>
        </p:txBody>
      </p:sp>
    </p:spTree>
    <p:extLst>
      <p:ext uri="{BB962C8B-B14F-4D97-AF65-F5344CB8AC3E}">
        <p14:creationId xmlns:p14="http://schemas.microsoft.com/office/powerpoint/2010/main" val="3912149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Individuals with Disabilities Education Act (IDEA) requires that students with disabilities have access to the general curriculum as well as an educational plan that meets their unique academic, developmental and functional needs. Instruction based on Georgia’s Standards are to be provided for </a:t>
            </a:r>
            <a:r>
              <a:rPr lang="en-US" u="sng"/>
              <a:t>all</a:t>
            </a:r>
            <a:r>
              <a:rPr lang="en-US"/>
              <a:t> students. Students with the most significant cognitive disabilities can receive access to the curriculum through instruction that addresses IEP skills in the context of Georgia’s Standards and through instruction on relevant life skills.</a:t>
            </a:r>
          </a:p>
          <a:p>
            <a:endParaRPr lang="en-US">
              <a:cs typeface="Calibri"/>
            </a:endParaRPr>
          </a:p>
          <a:p>
            <a:r>
              <a:rPr lang="en-US">
                <a:cs typeface="Calibri"/>
              </a:rPr>
              <a:t>While we are teaching virtually, standards still need to be addresses.  The GAA Standard Timelines will be uploaded into your Office365 ID groups.  Please download  and use them to help when planning instruction.</a:t>
            </a:r>
          </a:p>
        </p:txBody>
      </p:sp>
      <p:sp>
        <p:nvSpPr>
          <p:cNvPr id="4" name="Date Placeholder 3"/>
          <p:cNvSpPr>
            <a:spLocks noGrp="1"/>
          </p:cNvSpPr>
          <p:nvPr>
            <p:ph type="dt" idx="1"/>
          </p:nvPr>
        </p:nvSpPr>
        <p:spPr/>
        <p:txBody>
          <a:bodyPr/>
          <a:lstStyle/>
          <a:p>
            <a:fld id="{0F23CBFB-61CE-4EE7-8C47-B93B558869C9}" type="datetime1">
              <a:rPr lang="en-US" smtClean="0"/>
              <a:t>1/15/2021</a:t>
            </a:fld>
            <a:endParaRPr lang="en-US"/>
          </a:p>
        </p:txBody>
      </p:sp>
    </p:spTree>
    <p:extLst>
      <p:ext uri="{BB962C8B-B14F-4D97-AF65-F5344CB8AC3E}">
        <p14:creationId xmlns:p14="http://schemas.microsoft.com/office/powerpoint/2010/main" val="1558634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Unique Learning System is curriculum program that has been designed specifically for children with special learning needs. While the foundation of Unique is the academic content standards (reading, writing, math, science and social studies), the lessons are modified to allow all students have a way to participate and learn. There is a strong emphasis on life skills that are embedded in each lesson.</a:t>
            </a:r>
          </a:p>
          <a:p>
            <a:endParaRPr lang="en-US"/>
          </a:p>
          <a:p>
            <a:r>
              <a:rPr lang="en-US"/>
              <a:t>Unique Learning System provides monthly units that teachers are able to access from the Unique website. Each month there is a new topic built around a science or social studies theme. There are four grade bands; Elementary, Intermediate, Middle School, and High School to address all classroom levels. Teachers are given the grade level band that matches the ages and grades of the children in their classroom.</a:t>
            </a:r>
            <a:endParaRPr lang="en-US">
              <a:cs typeface="Calibri"/>
            </a:endParaRPr>
          </a:p>
          <a:p>
            <a:endParaRPr lang="en-US">
              <a:cs typeface="Calibri"/>
            </a:endParaRPr>
          </a:p>
          <a:p>
            <a:r>
              <a:rPr lang="en-US">
                <a:cs typeface="Calibri"/>
              </a:rPr>
              <a:t>To get a subscription for Unique Learning System/News-2-You please contact Julie Flanagan</a:t>
            </a:r>
          </a:p>
        </p:txBody>
      </p:sp>
      <p:sp>
        <p:nvSpPr>
          <p:cNvPr id="4" name="Date Placeholder 3"/>
          <p:cNvSpPr>
            <a:spLocks noGrp="1"/>
          </p:cNvSpPr>
          <p:nvPr>
            <p:ph type="dt" idx="1"/>
          </p:nvPr>
        </p:nvSpPr>
        <p:spPr/>
        <p:txBody>
          <a:bodyPr/>
          <a:lstStyle/>
          <a:p>
            <a:fld id="{2307DD79-F010-4398-AEFC-CBD53A84E631}" type="datetime1">
              <a:rPr lang="en-US" smtClean="0"/>
              <a:t>1/15/2021</a:t>
            </a:fld>
            <a:endParaRPr lang="en-US"/>
          </a:p>
        </p:txBody>
      </p:sp>
    </p:spTree>
    <p:extLst>
      <p:ext uri="{BB962C8B-B14F-4D97-AF65-F5344CB8AC3E}">
        <p14:creationId xmlns:p14="http://schemas.microsoft.com/office/powerpoint/2010/main" val="3328051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Read Slide</a:t>
            </a:r>
            <a:endParaRPr lang="en-US"/>
          </a:p>
          <a:p>
            <a:endParaRPr lang="en-US"/>
          </a:p>
          <a:p>
            <a:r>
              <a:rPr lang="en-US"/>
              <a:t>To get a subscription for Unique Learning System/News-2-You please contact Julie Flanagan</a:t>
            </a:r>
          </a:p>
        </p:txBody>
      </p:sp>
      <p:sp>
        <p:nvSpPr>
          <p:cNvPr id="4" name="Date Placeholder 3"/>
          <p:cNvSpPr>
            <a:spLocks noGrp="1"/>
          </p:cNvSpPr>
          <p:nvPr>
            <p:ph type="dt" idx="1"/>
          </p:nvPr>
        </p:nvSpPr>
        <p:spPr/>
        <p:txBody>
          <a:bodyPr/>
          <a:lstStyle/>
          <a:p>
            <a:fld id="{6AE9FCAE-37FC-4CE5-98B0-049DD8F21071}" type="datetime1">
              <a:rPr lang="en-US" smtClean="0"/>
              <a:t>1/15/2021</a:t>
            </a:fld>
            <a:endParaRPr lang="en-US"/>
          </a:p>
        </p:txBody>
      </p:sp>
    </p:spTree>
    <p:extLst>
      <p:ext uri="{BB962C8B-B14F-4D97-AF65-F5344CB8AC3E}">
        <p14:creationId xmlns:p14="http://schemas.microsoft.com/office/powerpoint/2010/main" val="1859607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Boardmaker Online is a web-based subscription service that allows teachers to create and edit activities on any Windows or Mac computer. Teachers can also assign activities to students with data tracking, learning activities from a web browser or on an iPad*, track performance towards some IEP goals and educational standards, access standard aligned samples and activity packs.</a:t>
            </a:r>
          </a:p>
        </p:txBody>
      </p:sp>
      <p:sp>
        <p:nvSpPr>
          <p:cNvPr id="4" name="Date Placeholder 3"/>
          <p:cNvSpPr>
            <a:spLocks noGrp="1"/>
          </p:cNvSpPr>
          <p:nvPr>
            <p:ph type="dt" idx="1"/>
          </p:nvPr>
        </p:nvSpPr>
        <p:spPr/>
        <p:txBody>
          <a:bodyPr/>
          <a:lstStyle/>
          <a:p>
            <a:fld id="{7ABE7D0F-FCA1-4C20-9D02-5A5F86783874}" type="datetime1">
              <a:rPr lang="en-US" smtClean="0"/>
              <a:t>1/15/2021</a:t>
            </a:fld>
            <a:endParaRPr lang="en-US"/>
          </a:p>
        </p:txBody>
      </p:sp>
    </p:spTree>
    <p:extLst>
      <p:ext uri="{BB962C8B-B14F-4D97-AF65-F5344CB8AC3E}">
        <p14:creationId xmlns:p14="http://schemas.microsoft.com/office/powerpoint/2010/main" val="3762909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t>Core First Learning -</a:t>
            </a:r>
            <a:r>
              <a:rPr lang="en-US"/>
              <a:t>is a </a:t>
            </a:r>
            <a:r>
              <a:rPr lang="en-US" b="1"/>
              <a:t>Instructional Solution that is specifically developed to foster increased language capacity and literacy growth in students with language impairments. </a:t>
            </a:r>
          </a:p>
          <a:p>
            <a:endParaRPr lang="en-US"/>
          </a:p>
          <a:p>
            <a:r>
              <a:rPr lang="en-US" u="sng"/>
              <a:t>Reading Avenue -</a:t>
            </a:r>
            <a:r>
              <a:rPr lang="en-US"/>
              <a:t>An accessible, all-inclusive, learn-to-read program for all students. Reading Avenue follows a path that builds foundational literacy skills with engaging topics and interactive instruction.</a:t>
            </a:r>
          </a:p>
          <a:p>
            <a:endParaRPr lang="en-US">
              <a:cs typeface="Calibri"/>
            </a:endParaRPr>
          </a:p>
          <a:p>
            <a:r>
              <a:rPr lang="en-US" u="sng"/>
              <a:t>Book Bridge - </a:t>
            </a:r>
            <a:r>
              <a:rPr lang="en-US" b="1"/>
              <a:t>is a curriculum to help students with special educational needs meet modern academic standards for reading, writing, and vocabulary development.</a:t>
            </a:r>
          </a:p>
          <a:p>
            <a:endParaRPr lang="en-US"/>
          </a:p>
          <a:p>
            <a:r>
              <a:rPr lang="en-US" u="sng"/>
              <a:t>Expedition Education</a:t>
            </a:r>
            <a:r>
              <a:rPr lang="en-US" u="none"/>
              <a:t>-p</a:t>
            </a:r>
            <a:r>
              <a:rPr lang="en-US" b="1"/>
              <a:t>rovides a rigorous academic curriculum designed to transform students with special needs into readers, writers, and thinkers. Build their knowledge of history, geography, STEM, and culture.</a:t>
            </a:r>
            <a:endParaRPr lang="en-US"/>
          </a:p>
          <a:p>
            <a:endParaRPr lang="en-US" b="1"/>
          </a:p>
          <a:p>
            <a:r>
              <a:rPr lang="en-US" b="1"/>
              <a:t> It is recommended that you view instructional webinars on the vendor sights to learn more about these programs. </a:t>
            </a:r>
            <a:endParaRPr lang="en-US"/>
          </a:p>
          <a:p>
            <a:endParaRPr lang="en-US" b="1">
              <a:cs typeface="Calibri"/>
            </a:endParaRPr>
          </a:p>
          <a:p>
            <a:r>
              <a:rPr lang="en-US" b="1"/>
              <a:t>You will need to contact Tiffany Paul for a subscription to Boardmaker online programs </a:t>
            </a:r>
            <a:endParaRPr lang="en-US"/>
          </a:p>
          <a:p>
            <a:r>
              <a:rPr lang="en-US"/>
              <a:t> </a:t>
            </a:r>
            <a:endParaRPr lang="en-US">
              <a:cs typeface="Calibri"/>
            </a:endParaRPr>
          </a:p>
          <a:p>
            <a:endParaRPr lang="en-US">
              <a:cs typeface="Calibri"/>
            </a:endParaRPr>
          </a:p>
        </p:txBody>
      </p:sp>
      <p:sp>
        <p:nvSpPr>
          <p:cNvPr id="4" name="Date Placeholder 3"/>
          <p:cNvSpPr>
            <a:spLocks noGrp="1"/>
          </p:cNvSpPr>
          <p:nvPr>
            <p:ph type="dt" idx="1"/>
          </p:nvPr>
        </p:nvSpPr>
        <p:spPr/>
        <p:txBody>
          <a:bodyPr/>
          <a:lstStyle/>
          <a:p>
            <a:fld id="{FB5059F8-4584-40A4-B854-41EA3A3E8E01}" type="datetime1">
              <a:rPr lang="en-US" smtClean="0"/>
              <a:t>1/15/2021</a:t>
            </a:fld>
            <a:endParaRPr lang="en-US"/>
          </a:p>
        </p:txBody>
      </p:sp>
    </p:spTree>
    <p:extLst>
      <p:ext uri="{BB962C8B-B14F-4D97-AF65-F5344CB8AC3E}">
        <p14:creationId xmlns:p14="http://schemas.microsoft.com/office/powerpoint/2010/main" val="712714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the District’s virtual </a:t>
            </a:r>
            <a:r>
              <a:rPr lang="en-US" baseline="0"/>
              <a:t>schedule for parents of student’s that receive instruction in an Intellectual Disabilities program. </a:t>
            </a:r>
            <a:endParaRPr lang="en-US"/>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96A377-7C9D-40D0-88CC-CE9D4E804F56}" type="datetime1">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1/15/2021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0284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700"/>
              <a:t>First and foremost, we all want to come from a place of empathy for all stakeholders (students, parents, and teachers).</a:t>
            </a:r>
            <a:endParaRPr lang="en-US" sz="1700">
              <a:cs typeface="Calibri"/>
            </a:endParaRPr>
          </a:p>
          <a:p>
            <a:pPr lvl="1"/>
            <a:r>
              <a:rPr lang="en-US" sz="1700"/>
              <a:t>Remember that strong relationships with kids make for positive educational experiences.</a:t>
            </a:r>
            <a:endParaRPr lang="en-US" sz="170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3A3A3A"/>
              </a:solidFill>
              <a:effectLst/>
              <a:latin typeface="Lat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3A3A3A"/>
              </a:solidFill>
              <a:effectLst/>
              <a:latin typeface="Lat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3A3A3A"/>
                </a:solidFill>
                <a:effectLst/>
                <a:latin typeface="Lato"/>
              </a:rPr>
              <a:t>Make a Space:  Use a movable box or crate if space is precious. Let your kid help prepare the space for school, even if that just means putting a decorated pencil box next to the device they'll be using. Getting the space ready will help them get ready to learn.</a:t>
            </a:r>
          </a:p>
          <a:p>
            <a:pPr algn="l">
              <a:buFont typeface="Arial" panose="020B0604020202020204" pitchFamily="34" charset="0"/>
              <a:buNone/>
            </a:pPr>
            <a:endParaRPr lang="en-US" b="0" i="0">
              <a:solidFill>
                <a:srgbClr val="3A3A3A"/>
              </a:solidFill>
              <a:effectLst/>
              <a:latin typeface="Lato"/>
            </a:endParaRPr>
          </a:p>
          <a:p>
            <a:pPr algn="l">
              <a:buFont typeface="Arial" panose="020B0604020202020204" pitchFamily="34" charset="0"/>
              <a:buNone/>
            </a:pPr>
            <a:r>
              <a:rPr lang="en-US" b="0" i="0">
                <a:solidFill>
                  <a:srgbClr val="3A3A3A"/>
                </a:solidFill>
                <a:effectLst/>
                <a:latin typeface="Lato"/>
              </a:rPr>
              <a:t>Set a Routine:  Have them follow a routine as if they're going to school (getting dressed, brushing teeth, etc.) instead of lying in bed in their pajamas, which could lead to less learning.</a:t>
            </a:r>
          </a:p>
          <a:p>
            <a:pPr algn="l">
              <a:buFont typeface="Arial" panose="020B0604020202020204" pitchFamily="34" charset="0"/>
              <a:buChar char="•"/>
            </a:pPr>
            <a:r>
              <a:rPr lang="en-US" b="0" i="0">
                <a:solidFill>
                  <a:srgbClr val="3A3A3A"/>
                </a:solidFill>
                <a:effectLst/>
                <a:latin typeface="Lato"/>
              </a:rPr>
              <a:t>Breaks are really important, especially for kids with learning and attention issues, so make sure to build those in and break assignments into smaller pieces.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3A3A3A"/>
              </a:solidFill>
              <a:effectLst/>
              <a:latin typeface="Lat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3A3A3A"/>
                </a:solidFill>
                <a:effectLst/>
                <a:latin typeface="Lato"/>
              </a:rPr>
              <a:t>Expectations: Come up with a list  of "must dos" and "may dos" together to cover the essentials and activities of choice.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3A3A3A"/>
              </a:solidFill>
              <a:effectLst/>
              <a:latin typeface="Lato"/>
            </a:endParaRPr>
          </a:p>
          <a:p>
            <a:endParaRPr lang="en-US"/>
          </a:p>
        </p:txBody>
      </p:sp>
      <p:sp>
        <p:nvSpPr>
          <p:cNvPr id="4" name="Slide Number Placeholder 3"/>
          <p:cNvSpPr>
            <a:spLocks noGrp="1"/>
          </p:cNvSpPr>
          <p:nvPr>
            <p:ph type="sldNum" sz="quarter" idx="5"/>
          </p:nvPr>
        </p:nvSpPr>
        <p:spPr/>
        <p:txBody>
          <a:bodyPr/>
          <a:lstStyle/>
          <a:p>
            <a:fld id="{9FBA0BD8-6308-4C85-A2E3-CBCF1AB81FCD}" type="slidenum">
              <a:rPr lang="en-US" smtClean="0"/>
              <a:t>33</a:t>
            </a:fld>
            <a:endParaRPr lang="en-US"/>
          </a:p>
        </p:txBody>
      </p:sp>
    </p:spTree>
    <p:extLst>
      <p:ext uri="{BB962C8B-B14F-4D97-AF65-F5344CB8AC3E}">
        <p14:creationId xmlns:p14="http://schemas.microsoft.com/office/powerpoint/2010/main" val="22105559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pPr>
            <a:r>
              <a:rPr lang="en-US" sz="1600" b="1">
                <a:solidFill>
                  <a:srgbClr val="000000"/>
                </a:solidFill>
                <a:ea typeface="+mn-lt"/>
                <a:cs typeface="+mn-lt"/>
              </a:rPr>
              <a:t>Review expectations</a:t>
            </a:r>
            <a:endParaRPr lang="en-US" sz="1600">
              <a:solidFill>
                <a:srgbClr val="000000"/>
              </a:solidFill>
              <a:ea typeface="+mn-lt"/>
              <a:cs typeface="+mn-lt"/>
            </a:endParaRPr>
          </a:p>
          <a:p>
            <a:pPr lvl="1"/>
            <a:r>
              <a:rPr lang="en-US" sz="1600">
                <a:solidFill>
                  <a:srgbClr val="000000"/>
                </a:solidFill>
                <a:ea typeface="+mn-lt"/>
                <a:cs typeface="+mn-lt"/>
              </a:rPr>
              <a:t>Ensuring that students sign on to the assigned platform during the scheduled times daily will help establish expectations.</a:t>
            </a:r>
          </a:p>
          <a:p>
            <a:pPr lvl="1"/>
            <a:r>
              <a:rPr lang="en-US" sz="1600">
                <a:solidFill>
                  <a:srgbClr val="000000"/>
                </a:solidFill>
                <a:ea typeface="+mn-lt"/>
                <a:cs typeface="+mn-lt"/>
              </a:rPr>
              <a:t>Support the school and teachers by reviewing online etiquette and expectations during remote learning. </a:t>
            </a:r>
          </a:p>
          <a:p>
            <a:endParaRPr lang="en-US"/>
          </a:p>
        </p:txBody>
      </p:sp>
      <p:sp>
        <p:nvSpPr>
          <p:cNvPr id="4" name="Slide Number Placeholder 3"/>
          <p:cNvSpPr>
            <a:spLocks noGrp="1"/>
          </p:cNvSpPr>
          <p:nvPr>
            <p:ph type="sldNum" sz="quarter" idx="5"/>
          </p:nvPr>
        </p:nvSpPr>
        <p:spPr/>
        <p:txBody>
          <a:bodyPr/>
          <a:lstStyle/>
          <a:p>
            <a:fld id="{7D5C9C7E-393A-4846-B36F-C7C455F3E4FE}" type="slidenum">
              <a:rPr lang="en-US" smtClean="0"/>
              <a:t>34</a:t>
            </a:fld>
            <a:endParaRPr lang="en-US"/>
          </a:p>
        </p:txBody>
      </p:sp>
    </p:spTree>
    <p:extLst>
      <p:ext uri="{BB962C8B-B14F-4D97-AF65-F5344CB8AC3E}">
        <p14:creationId xmlns:p14="http://schemas.microsoft.com/office/powerpoint/2010/main" val="30106924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a:effectLst/>
              </a:rPr>
              <a:t>If the student has other devices at home, keep</a:t>
            </a:r>
            <a:r>
              <a:rPr lang="en-US" sz="1200"/>
              <a:t> </a:t>
            </a:r>
            <a:r>
              <a:rPr lang="en-US" sz="1200" b="0" i="0">
                <a:effectLst/>
              </a:rPr>
              <a:t>them out of their workspace if possible. This may</a:t>
            </a:r>
            <a:r>
              <a:rPr lang="en-US" sz="1200"/>
              <a:t> </a:t>
            </a:r>
            <a:r>
              <a:rPr lang="en-US" sz="1200" b="0" i="0">
                <a:effectLst/>
              </a:rPr>
              <a:t>mean shutting down</a:t>
            </a:r>
            <a:r>
              <a:rPr lang="en-US" sz="1200"/>
              <a:t> </a:t>
            </a:r>
            <a:r>
              <a:rPr lang="en-US" sz="1200" b="0" i="0">
                <a:effectLst/>
              </a:rPr>
              <a:t>phones, keeping phones in</a:t>
            </a:r>
            <a:r>
              <a:rPr lang="en-US" sz="1200"/>
              <a:t> </a:t>
            </a:r>
            <a:r>
              <a:rPr lang="en-US" sz="1200" b="0" i="0">
                <a:effectLst/>
              </a:rPr>
              <a:t>a designated place for the day, and putting away</a:t>
            </a:r>
            <a:r>
              <a:rPr lang="en-US" sz="1200"/>
              <a:t> </a:t>
            </a:r>
            <a:r>
              <a:rPr lang="en-US" sz="1200" b="0" i="0">
                <a:effectLst/>
              </a:rPr>
              <a:t>remotes.</a:t>
            </a:r>
            <a:endParaRPr lang="en-US" sz="1200" b="0" i="0">
              <a:effectLst/>
              <a:ea typeface="+mn-lt"/>
              <a:cs typeface="+mn-lt"/>
            </a:endParaRPr>
          </a:p>
          <a:p>
            <a:endParaRPr lang="en-US"/>
          </a:p>
        </p:txBody>
      </p:sp>
      <p:sp>
        <p:nvSpPr>
          <p:cNvPr id="4" name="Slide Number Placeholder 3"/>
          <p:cNvSpPr>
            <a:spLocks noGrp="1"/>
          </p:cNvSpPr>
          <p:nvPr>
            <p:ph type="sldNum" sz="quarter" idx="5"/>
          </p:nvPr>
        </p:nvSpPr>
        <p:spPr/>
        <p:txBody>
          <a:bodyPr/>
          <a:lstStyle/>
          <a:p>
            <a:fld id="{7D5C9C7E-393A-4846-B36F-C7C455F3E4FE}" type="slidenum">
              <a:rPr lang="en-US" smtClean="0"/>
              <a:t>35</a:t>
            </a:fld>
            <a:endParaRPr lang="en-US"/>
          </a:p>
        </p:txBody>
      </p:sp>
    </p:spTree>
    <p:extLst>
      <p:ext uri="{BB962C8B-B14F-4D97-AF65-F5344CB8AC3E}">
        <p14:creationId xmlns:p14="http://schemas.microsoft.com/office/powerpoint/2010/main" val="18996015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3466D5-D576-41AC-B152-EE6C1251049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0832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3466D5-D576-41AC-B152-EE6C1251049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0198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3466D5-D576-41AC-B152-EE6C1251049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51868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3466D5-D576-41AC-B152-EE6C1251049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21371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4" indent="-228600">
              <a:buFont typeface="Arial" panose="020B0604020202020204" pitchFamily="34" charset="0"/>
              <a:buChar char="•"/>
            </a:pPr>
            <a:r>
              <a:rPr lang="en-US" sz="1500">
                <a:solidFill>
                  <a:srgbClr val="404040"/>
                </a:solidFill>
              </a:rPr>
              <a:t> increased feelings of anxiety                               *Trouble sleeping</a:t>
            </a:r>
            <a:endParaRPr lang="en-US" sz="1500"/>
          </a:p>
          <a:p>
            <a:pPr indent="-228600" algn="l">
              <a:buFont typeface="Arial" panose="020B0604020202020204" pitchFamily="34" charset="0"/>
              <a:buChar char="•"/>
            </a:pPr>
            <a:r>
              <a:rPr lang="en-US" sz="1200">
                <a:solidFill>
                  <a:srgbClr val="404040"/>
                </a:solidFill>
              </a:rPr>
              <a:t> worried and/or intrusive thoughts                       Agitation or restlessness</a:t>
            </a:r>
            <a:endParaRPr lang="en-US" sz="1200"/>
          </a:p>
          <a:p>
            <a:pPr indent="-228600" algn="l">
              <a:buChar char="•"/>
            </a:pPr>
            <a:r>
              <a:rPr lang="en-US" sz="1200">
                <a:solidFill>
                  <a:srgbClr val="404040"/>
                </a:solidFill>
              </a:rPr>
              <a:t>Inability to focus                                                 Trouble reading and/or writing</a:t>
            </a:r>
          </a:p>
          <a:p>
            <a:pPr indent="-228600" algn="l">
              <a:buChar char="•"/>
            </a:pPr>
            <a:r>
              <a:rPr lang="en-US" sz="1200">
                <a:solidFill>
                  <a:srgbClr val="404040"/>
                </a:solidFill>
              </a:rPr>
              <a:t>*Feelings of hopelessness or apathy - "why bother?" or "nothing really matters"</a:t>
            </a:r>
          </a:p>
          <a:p>
            <a:pPr indent="-228600" algn="l">
              <a:buChar char="•"/>
            </a:pPr>
            <a:r>
              <a:rPr lang="en-US" sz="1200">
                <a:solidFill>
                  <a:srgbClr val="404040"/>
                </a:solidFill>
              </a:rPr>
              <a:t>Increased tendency to personalize the behavior of others (everyone is more fragile and more easily hurt right now)</a:t>
            </a:r>
          </a:p>
          <a:p>
            <a:pPr indent="-228600" algn="l">
              <a:buChar char="•"/>
            </a:pPr>
            <a:r>
              <a:rPr lang="en-US" sz="1200">
                <a:solidFill>
                  <a:srgbClr val="404040"/>
                </a:solidFill>
              </a:rPr>
              <a:t>Low energy                                                        *Lost sense of humor</a:t>
            </a:r>
          </a:p>
          <a:p>
            <a:pPr indent="-228600" algn="l">
              <a:buChar char="•"/>
            </a:pPr>
            <a:r>
              <a:rPr lang="en-US" sz="1200">
                <a:solidFill>
                  <a:srgbClr val="404040"/>
                </a:solidFill>
              </a:rPr>
              <a:t>*Decreased emotional and behavioral regulation</a:t>
            </a:r>
          </a:p>
          <a:p>
            <a:pPr indent="-228600" algn="l">
              <a:buChar char="•"/>
            </a:pPr>
            <a:r>
              <a:rPr lang="en-US" sz="1200">
                <a:solidFill>
                  <a:srgbClr val="404040"/>
                </a:solidFill>
              </a:rPr>
              <a:t>Decreased feelings of connection with others, even others we like or love.</a:t>
            </a:r>
          </a:p>
          <a:p>
            <a:pPr indent="-228600" algn="l">
              <a:buChar char="•"/>
            </a:pPr>
            <a:endParaRPr lang="en-US" sz="1200">
              <a:solidFill>
                <a:srgbClr val="404040"/>
              </a:solidFill>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085F02-0242-4CC8-AE55-4A51DD0F75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19949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sz="1200">
                <a:solidFill>
                  <a:schemeClr val="tx1">
                    <a:lumMod val="75000"/>
                    <a:lumOff val="25000"/>
                  </a:schemeClr>
                </a:solidFill>
              </a:rPr>
              <a:t>If today is one of those days where you can't even, please let the strategies presented wash over you like warm water and try not to drown in the information shared.  When and if you like, you can return to these slides to pick up more information or ideas of how to boost the neurochemicals that will engender feelings of well-being or happiness.  If you're not feeling it, you are NOT the problem.  Hard things are Hard (President Obama was right about this). Somedays flowers and butterflies bring me joy, and other days beauty is hard to take while living in a harsh and struggling world.  I don't know what kind of day you're having.  </a:t>
            </a:r>
          </a:p>
          <a:p>
            <a:pPr>
              <a:lnSpc>
                <a:spcPct val="90000"/>
              </a:lnSpc>
            </a:pPr>
            <a:r>
              <a:rPr lang="en-US" sz="1200">
                <a:solidFill>
                  <a:schemeClr val="tx1">
                    <a:lumMod val="75000"/>
                    <a:lumOff val="25000"/>
                  </a:schemeClr>
                </a:solidFill>
              </a:rPr>
              <a:t>Just like many of you, there are times that I feel seretonin coursing through my brain and I feel as if I can contribute to the greater good, and other days I find breathing to be an act of will.  Receive what is useful and let go of the rest – the truth of the dialectical is that we are doing the best we can, and (sometimes) we can do better.</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085F02-0242-4CC8-AE55-4A51DD0F75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75305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2173356" y="2122453"/>
            <a:ext cx="5958194" cy="1516282"/>
          </a:xfrm>
        </p:spPr>
        <p:txBody>
          <a:bodyPr anchor="b">
            <a:normAutofit/>
          </a:bodyPr>
          <a:lstStyle>
            <a:lvl1pPr algn="ctr">
              <a:defRPr sz="5000"/>
            </a:lvl1pPr>
          </a:lstStyle>
          <a:p>
            <a:r>
              <a:rPr lang="en-US"/>
              <a:t>Department of Exceptional Education</a:t>
            </a:r>
          </a:p>
        </p:txBody>
      </p:sp>
      <p:sp>
        <p:nvSpPr>
          <p:cNvPr id="3" name="Subtitle 2"/>
          <p:cNvSpPr>
            <a:spLocks noGrp="1"/>
          </p:cNvSpPr>
          <p:nvPr>
            <p:ph type="subTitle" idx="1" hasCustomPrompt="1"/>
          </p:nvPr>
        </p:nvSpPr>
        <p:spPr>
          <a:xfrm>
            <a:off x="2600446" y="3977406"/>
            <a:ext cx="5345574" cy="44966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Considerations for School Re-opening</a:t>
            </a:r>
          </a:p>
        </p:txBody>
      </p:sp>
      <p:sp>
        <p:nvSpPr>
          <p:cNvPr id="6" name="Slide Number Placeholder 5"/>
          <p:cNvSpPr>
            <a:spLocks noGrp="1"/>
          </p:cNvSpPr>
          <p:nvPr>
            <p:ph type="sldNum" sz="quarter" idx="12"/>
          </p:nvPr>
        </p:nvSpPr>
        <p:spPr>
          <a:xfrm>
            <a:off x="8969415" y="6356350"/>
            <a:ext cx="2743200" cy="365125"/>
          </a:xfrm>
        </p:spPr>
        <p:txBody>
          <a:bodyPr/>
          <a:lstStyle/>
          <a:p>
            <a:fld id="{A2DAD57D-4A93-C34C-BA97-325390B9D20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8200" y="1270041"/>
            <a:ext cx="10515600" cy="4351338"/>
          </a:xfrm>
        </p:spPr>
        <p:txBody>
          <a:bodyPr/>
          <a:lstStyle>
            <a:lvl1pPr marL="342900" indent="-342900" algn="l" rtl="0">
              <a:spcBef>
                <a:spcPts val="0"/>
              </a:spcBef>
              <a:spcAft>
                <a:spcPts val="0"/>
              </a:spcAft>
              <a:buClr>
                <a:schemeClr val="lt1"/>
              </a:buClr>
              <a:buSzPts val="2400"/>
              <a:buChar char="•"/>
              <a:defRPr u="sng"/>
            </a:lvl1pPr>
            <a:lvl2pPr marL="742950" indent="-285750" algn="l" rtl="0">
              <a:spcBef>
                <a:spcPts val="480"/>
              </a:spcBef>
              <a:spcAft>
                <a:spcPts val="0"/>
              </a:spcAft>
              <a:buClr>
                <a:schemeClr val="lt1"/>
              </a:buClr>
              <a:buSzPts val="2400"/>
              <a:buChar char="–"/>
              <a:defRPr/>
            </a:lvl2pPr>
            <a:lvl3pPr marL="1143000" indent="-228600" algn="l" rtl="0">
              <a:spcBef>
                <a:spcPts val="480"/>
              </a:spcBef>
              <a:spcAft>
                <a:spcPts val="0"/>
              </a:spcAft>
              <a:buSzPts val="2400"/>
              <a:buChar char="•"/>
              <a:defRPr/>
            </a:lvl3pPr>
          </a:lstStyle>
          <a:p>
            <a:pPr lvl="0"/>
            <a:r>
              <a:rPr lang="en-US"/>
              <a:t>For Special Education Teachers</a:t>
            </a:r>
          </a:p>
          <a:p>
            <a:pPr lvl="0"/>
            <a:endParaRPr lang="en-US"/>
          </a:p>
          <a:p>
            <a:pPr marL="342900" lvl="0" indent="-342900" algn="l" rtl="0">
              <a:spcBef>
                <a:spcPts val="0"/>
              </a:spcBef>
              <a:spcAft>
                <a:spcPts val="0"/>
              </a:spcAft>
              <a:buClr>
                <a:schemeClr val="lt1"/>
              </a:buClr>
              <a:buSzPts val="2400"/>
              <a:buChar char="•"/>
            </a:pPr>
            <a:r>
              <a:rPr lang="en-US" sz="2400"/>
              <a:t>Things to Consider for Reopening:</a:t>
            </a:r>
            <a:endParaRPr lang="en-US"/>
          </a:p>
          <a:p>
            <a:pPr marL="742950" lvl="1" indent="-285750" algn="l" rtl="0">
              <a:spcBef>
                <a:spcPts val="480"/>
              </a:spcBef>
              <a:spcAft>
                <a:spcPts val="0"/>
              </a:spcAft>
              <a:buClr>
                <a:schemeClr val="lt1"/>
              </a:buClr>
              <a:buSzPts val="2400"/>
              <a:buChar char="–"/>
            </a:pPr>
            <a:r>
              <a:rPr lang="en-US" sz="2400"/>
              <a:t>Please ensure that your special education service providers (SLPs, OTs, PTs, Teachers, Paras, etc.) resume providing face to face services outlined in student IEPs at the same time as general education services resume. </a:t>
            </a:r>
          </a:p>
          <a:p>
            <a:pPr marL="742950" lvl="1" indent="-285750" algn="l" rtl="0">
              <a:spcBef>
                <a:spcPts val="480"/>
              </a:spcBef>
              <a:spcAft>
                <a:spcPts val="0"/>
              </a:spcAft>
              <a:buClr>
                <a:schemeClr val="lt1"/>
              </a:buClr>
              <a:buSzPts val="2400"/>
              <a:buChar char="–"/>
            </a:pPr>
            <a:r>
              <a:rPr lang="en-US" sz="2400"/>
              <a:t>Case managers will need to review annual review and reevaluation due dates for all students on their caseloads.</a:t>
            </a:r>
          </a:p>
          <a:p>
            <a:pPr marL="1143000" lvl="2" indent="-228600" algn="l" rtl="0">
              <a:spcBef>
                <a:spcPts val="480"/>
              </a:spcBef>
              <a:spcAft>
                <a:spcPts val="0"/>
              </a:spcAft>
              <a:buSzPts val="2400"/>
              <a:buChar char="•"/>
            </a:pPr>
            <a:r>
              <a:rPr lang="en-US"/>
              <a:t>For any reevaluations that were due during online learning and were not completed due to evaluation needs, case managers should communicate with the school psychologist and facilitator to schedule those evaluations and meetings.</a:t>
            </a:r>
          </a:p>
          <a:p>
            <a:pPr lvl="0"/>
            <a:endParaRPr lang="en-US"/>
          </a:p>
        </p:txBody>
      </p:sp>
      <p:sp>
        <p:nvSpPr>
          <p:cNvPr id="4" name="Date Placeholder 3"/>
          <p:cNvSpPr>
            <a:spLocks noGrp="1"/>
          </p:cNvSpPr>
          <p:nvPr>
            <p:ph type="dt" sz="half" idx="10"/>
          </p:nvPr>
        </p:nvSpPr>
        <p:spPr>
          <a:solidFill>
            <a:schemeClr val="bg1"/>
          </a:solidFill>
        </p:spPr>
        <p:txBody>
          <a:bodyPr/>
          <a:lstStyle/>
          <a:p>
            <a:fld id="{88CFE820-3876-AC45-9926-DE10A81F807B}" type="datetimeFigureOut">
              <a:rPr lang="en-US" smtClean="0"/>
              <a:t>1/15/2021</a:t>
            </a:fld>
            <a:endParaRPr lang="en-US"/>
          </a:p>
        </p:txBody>
      </p:sp>
      <p:sp>
        <p:nvSpPr>
          <p:cNvPr id="5" name="Footer Placeholder 4"/>
          <p:cNvSpPr>
            <a:spLocks noGrp="1"/>
          </p:cNvSpPr>
          <p:nvPr>
            <p:ph type="ftr" sz="quarter" idx="11"/>
          </p:nvPr>
        </p:nvSpPr>
        <p:spPr>
          <a:solidFill>
            <a:schemeClr val="bg1"/>
          </a:solidFill>
        </p:spPr>
        <p:txBody>
          <a:bodyPr/>
          <a:lstStyle/>
          <a:p>
            <a:endParaRPr lang="en-US"/>
          </a:p>
        </p:txBody>
      </p:sp>
      <p:sp>
        <p:nvSpPr>
          <p:cNvPr id="6" name="Slide Number Placeholder 5"/>
          <p:cNvSpPr>
            <a:spLocks noGrp="1"/>
          </p:cNvSpPr>
          <p:nvPr>
            <p:ph type="sldNum" sz="quarter" idx="12"/>
          </p:nvPr>
        </p:nvSpPr>
        <p:spPr>
          <a:solidFill>
            <a:schemeClr val="bg1"/>
          </a:solidFill>
        </p:spPr>
        <p:txBody>
          <a:bodyPr/>
          <a:lstStyle/>
          <a:p>
            <a:fld id="{A2DAD57D-4A93-C34C-BA97-325390B9D20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8200" y="1270041"/>
            <a:ext cx="10515600" cy="4351338"/>
          </a:xfrm>
        </p:spPr>
        <p:txBody>
          <a:bodyPr/>
          <a:lstStyle>
            <a:lvl1pPr marL="342900" indent="-342900" algn="l" rtl="0">
              <a:spcBef>
                <a:spcPts val="0"/>
              </a:spcBef>
              <a:spcAft>
                <a:spcPts val="0"/>
              </a:spcAft>
              <a:buClr>
                <a:schemeClr val="lt1"/>
              </a:buClr>
              <a:buSzPts val="2400"/>
              <a:buChar char="•"/>
              <a:defRPr u="none"/>
            </a:lvl1pPr>
            <a:lvl2pPr marL="742950" indent="-285750" algn="l" rtl="0">
              <a:spcBef>
                <a:spcPts val="480"/>
              </a:spcBef>
              <a:spcAft>
                <a:spcPts val="0"/>
              </a:spcAft>
              <a:buClr>
                <a:schemeClr val="lt1"/>
              </a:buClr>
              <a:buSzPts val="2400"/>
              <a:buChar char="–"/>
              <a:defRPr/>
            </a:lvl2pPr>
            <a:lvl3pPr marL="1143000" indent="-228600" algn="l" rtl="0">
              <a:spcBef>
                <a:spcPts val="480"/>
              </a:spcBef>
              <a:spcAft>
                <a:spcPts val="0"/>
              </a:spcAft>
              <a:buSzPts val="2400"/>
              <a:buChar char="•"/>
              <a:defRPr/>
            </a:lvl3pPr>
          </a:lstStyle>
          <a:p>
            <a:pPr lvl="0"/>
            <a:r>
              <a:rPr lang="en-US"/>
              <a:t>For Special Education Teachers</a:t>
            </a:r>
          </a:p>
          <a:p>
            <a:pPr lvl="0"/>
            <a:endParaRPr lang="en-US"/>
          </a:p>
          <a:p>
            <a:pPr marL="342900" lvl="0" indent="-342900" algn="l" rtl="0">
              <a:spcBef>
                <a:spcPts val="0"/>
              </a:spcBef>
              <a:spcAft>
                <a:spcPts val="0"/>
              </a:spcAft>
              <a:buClr>
                <a:schemeClr val="lt1"/>
              </a:buClr>
              <a:buSzPts val="2400"/>
              <a:buChar char="•"/>
            </a:pPr>
            <a:r>
              <a:rPr lang="en-US" sz="2400" u="none"/>
              <a:t>Follow up with parents regarding next steps that were agreed upon during school closure</a:t>
            </a:r>
            <a:endParaRPr lang="en-US"/>
          </a:p>
          <a:p>
            <a:pPr lvl="0"/>
            <a:endParaRPr lang="en-US"/>
          </a:p>
        </p:txBody>
      </p:sp>
      <p:sp>
        <p:nvSpPr>
          <p:cNvPr id="4" name="Date Placeholder 3"/>
          <p:cNvSpPr>
            <a:spLocks noGrp="1"/>
          </p:cNvSpPr>
          <p:nvPr>
            <p:ph type="dt" sz="half" idx="10"/>
          </p:nvPr>
        </p:nvSpPr>
        <p:spPr>
          <a:solidFill>
            <a:schemeClr val="bg1"/>
          </a:solidFill>
        </p:spPr>
        <p:txBody>
          <a:bodyPr/>
          <a:lstStyle/>
          <a:p>
            <a:fld id="{88CFE820-3876-AC45-9926-DE10A81F807B}" type="datetimeFigureOut">
              <a:rPr lang="en-US" smtClean="0"/>
              <a:t>1/15/2021</a:t>
            </a:fld>
            <a:endParaRPr lang="en-US"/>
          </a:p>
        </p:txBody>
      </p:sp>
      <p:sp>
        <p:nvSpPr>
          <p:cNvPr id="5" name="Footer Placeholder 4"/>
          <p:cNvSpPr>
            <a:spLocks noGrp="1"/>
          </p:cNvSpPr>
          <p:nvPr>
            <p:ph type="ftr" sz="quarter" idx="11"/>
          </p:nvPr>
        </p:nvSpPr>
        <p:spPr>
          <a:solidFill>
            <a:schemeClr val="bg1"/>
          </a:solidFill>
        </p:spPr>
        <p:txBody>
          <a:bodyPr/>
          <a:lstStyle/>
          <a:p>
            <a:endParaRPr lang="en-US"/>
          </a:p>
        </p:txBody>
      </p:sp>
      <p:sp>
        <p:nvSpPr>
          <p:cNvPr id="6" name="Slide Number Placeholder 5"/>
          <p:cNvSpPr>
            <a:spLocks noGrp="1"/>
          </p:cNvSpPr>
          <p:nvPr>
            <p:ph type="sldNum" sz="quarter" idx="12"/>
          </p:nvPr>
        </p:nvSpPr>
        <p:spPr>
          <a:solidFill>
            <a:schemeClr val="bg1"/>
          </a:solidFill>
        </p:spPr>
        <p:txBody>
          <a:bodyPr/>
          <a:lstStyle/>
          <a:p>
            <a:fld id="{A2DAD57D-4A93-C34C-BA97-325390B9D20E}" type="slidenum">
              <a:rPr lang="en-US" smtClean="0"/>
              <a:t>‹#›</a:t>
            </a:fld>
            <a:endParaRPr lang="en-US"/>
          </a:p>
        </p:txBody>
      </p:sp>
    </p:spTree>
    <p:extLst>
      <p:ext uri="{BB962C8B-B14F-4D97-AF65-F5344CB8AC3E}">
        <p14:creationId xmlns:p14="http://schemas.microsoft.com/office/powerpoint/2010/main" val="3564591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70041"/>
            <a:ext cx="10515600" cy="4351338"/>
          </a:xfrm>
        </p:spPr>
        <p:txBody>
          <a:bodyPr/>
          <a:lstStyle>
            <a:lvl1pPr marL="342900" indent="-342900" algn="l" rtl="0">
              <a:spcBef>
                <a:spcPts val="0"/>
              </a:spcBef>
              <a:spcAft>
                <a:spcPts val="0"/>
              </a:spcAft>
              <a:buClr>
                <a:schemeClr val="lt1"/>
              </a:buClr>
              <a:buSzPts val="2400"/>
              <a:buChar char="•"/>
              <a:defRPr u="none"/>
            </a:lvl1pPr>
            <a:lvl2pPr marL="742950" indent="-285750" algn="l" rtl="0">
              <a:spcBef>
                <a:spcPts val="480"/>
              </a:spcBef>
              <a:spcAft>
                <a:spcPts val="0"/>
              </a:spcAft>
              <a:buClr>
                <a:schemeClr val="lt1"/>
              </a:buClr>
              <a:buSzPts val="2400"/>
              <a:buChar char="–"/>
              <a:defRPr/>
            </a:lvl2pPr>
            <a:lvl3pPr marL="1143000" indent="-228600" algn="l" rtl="0">
              <a:spcBef>
                <a:spcPts val="480"/>
              </a:spcBef>
              <a:spcAft>
                <a:spcPts val="0"/>
              </a:spcAft>
              <a:buSzPts val="2400"/>
              <a:buChar char="•"/>
              <a:defRPr/>
            </a:lvl3pPr>
          </a:lstStyle>
          <a:p>
            <a:pPr lvl="0"/>
            <a:r>
              <a:rPr lang="en-US"/>
              <a:t>Click to edit Master text styles</a:t>
            </a:r>
          </a:p>
          <a:p>
            <a:pPr lvl="1"/>
            <a:r>
              <a:rPr lang="en-US"/>
              <a:t>Second level</a:t>
            </a:r>
          </a:p>
        </p:txBody>
      </p:sp>
      <p:sp>
        <p:nvSpPr>
          <p:cNvPr id="4" name="Date Placeholder 3"/>
          <p:cNvSpPr>
            <a:spLocks noGrp="1"/>
          </p:cNvSpPr>
          <p:nvPr>
            <p:ph type="dt" sz="half" idx="10"/>
          </p:nvPr>
        </p:nvSpPr>
        <p:spPr>
          <a:solidFill>
            <a:schemeClr val="bg1"/>
          </a:solidFill>
        </p:spPr>
        <p:txBody>
          <a:bodyPr/>
          <a:lstStyle/>
          <a:p>
            <a:fld id="{88CFE820-3876-AC45-9926-DE10A81F807B}" type="datetimeFigureOut">
              <a:rPr lang="en-US" smtClean="0"/>
              <a:t>1/15/2021</a:t>
            </a:fld>
            <a:endParaRPr lang="en-US"/>
          </a:p>
        </p:txBody>
      </p:sp>
      <p:sp>
        <p:nvSpPr>
          <p:cNvPr id="5" name="Footer Placeholder 4"/>
          <p:cNvSpPr>
            <a:spLocks noGrp="1"/>
          </p:cNvSpPr>
          <p:nvPr>
            <p:ph type="ftr" sz="quarter" idx="11"/>
          </p:nvPr>
        </p:nvSpPr>
        <p:spPr>
          <a:solidFill>
            <a:schemeClr val="bg1"/>
          </a:solidFill>
        </p:spPr>
        <p:txBody>
          <a:bodyPr/>
          <a:lstStyle/>
          <a:p>
            <a:endParaRPr lang="en-US"/>
          </a:p>
        </p:txBody>
      </p:sp>
      <p:sp>
        <p:nvSpPr>
          <p:cNvPr id="6" name="Slide Number Placeholder 5"/>
          <p:cNvSpPr>
            <a:spLocks noGrp="1"/>
          </p:cNvSpPr>
          <p:nvPr>
            <p:ph type="sldNum" sz="quarter" idx="12"/>
          </p:nvPr>
        </p:nvSpPr>
        <p:spPr>
          <a:solidFill>
            <a:schemeClr val="bg1"/>
          </a:solidFill>
        </p:spPr>
        <p:txBody>
          <a:bodyPr/>
          <a:lstStyle/>
          <a:p>
            <a:fld id="{A2DAD57D-4A93-C34C-BA97-325390B9D20E}" type="slidenum">
              <a:rPr lang="en-US" smtClean="0"/>
              <a:t>‹#›</a:t>
            </a:fld>
            <a:endParaRPr lang="en-US"/>
          </a:p>
        </p:txBody>
      </p:sp>
    </p:spTree>
    <p:extLst>
      <p:ext uri="{BB962C8B-B14F-4D97-AF65-F5344CB8AC3E}">
        <p14:creationId xmlns:p14="http://schemas.microsoft.com/office/powerpoint/2010/main" val="4167782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8200" y="1270041"/>
            <a:ext cx="10515600" cy="4351338"/>
          </a:xfrm>
        </p:spPr>
        <p:txBody>
          <a:bodyPr/>
          <a:lstStyle>
            <a:lvl1pPr marL="342900" indent="-342900" algn="l" rtl="0">
              <a:spcBef>
                <a:spcPts val="0"/>
              </a:spcBef>
              <a:spcAft>
                <a:spcPts val="0"/>
              </a:spcAft>
              <a:buClr>
                <a:schemeClr val="lt1"/>
              </a:buClr>
              <a:buSzPts val="2400"/>
              <a:buChar char="•"/>
              <a:defRPr u="none"/>
            </a:lvl1pPr>
            <a:lvl2pPr marL="742950" indent="-285750" algn="l" rtl="0">
              <a:spcBef>
                <a:spcPts val="480"/>
              </a:spcBef>
              <a:spcAft>
                <a:spcPts val="0"/>
              </a:spcAft>
              <a:buClr>
                <a:schemeClr val="lt1"/>
              </a:buClr>
              <a:buSzPts val="2400"/>
              <a:buChar char="–"/>
              <a:defRPr/>
            </a:lvl2pPr>
            <a:lvl3pPr marL="1143000" indent="-228600" algn="l" rtl="0">
              <a:spcBef>
                <a:spcPts val="480"/>
              </a:spcBef>
              <a:spcAft>
                <a:spcPts val="0"/>
              </a:spcAft>
              <a:buSzPts val="2400"/>
              <a:buChar char="•"/>
              <a:defRPr/>
            </a:lvl3pPr>
          </a:lstStyle>
          <a:p>
            <a:pPr lvl="0"/>
            <a:r>
              <a:rPr lang="en-US"/>
              <a:t>For Special Education Teachers</a:t>
            </a:r>
          </a:p>
          <a:p>
            <a:pPr lvl="0"/>
            <a:endParaRPr lang="en-US"/>
          </a:p>
          <a:p>
            <a:pPr marL="342900" lvl="0" indent="-342900" algn="l" rtl="0">
              <a:spcBef>
                <a:spcPts val="0"/>
              </a:spcBef>
              <a:spcAft>
                <a:spcPts val="0"/>
              </a:spcAft>
              <a:buClr>
                <a:schemeClr val="lt1"/>
              </a:buClr>
              <a:buSzPts val="2400"/>
              <a:buChar char="•"/>
            </a:pPr>
            <a:r>
              <a:rPr lang="en-US" sz="2400" u="none"/>
              <a:t>Follow up with parents regarding next steps that were agreed upon during school closure</a:t>
            </a:r>
            <a:endParaRPr lang="en-US"/>
          </a:p>
          <a:p>
            <a:pPr lvl="0"/>
            <a:endParaRPr lang="en-US"/>
          </a:p>
        </p:txBody>
      </p:sp>
      <p:sp>
        <p:nvSpPr>
          <p:cNvPr id="4" name="Date Placeholder 3"/>
          <p:cNvSpPr>
            <a:spLocks noGrp="1"/>
          </p:cNvSpPr>
          <p:nvPr>
            <p:ph type="dt" sz="half" idx="10"/>
          </p:nvPr>
        </p:nvSpPr>
        <p:spPr>
          <a:solidFill>
            <a:schemeClr val="bg1"/>
          </a:solidFill>
        </p:spPr>
        <p:txBody>
          <a:bodyPr/>
          <a:lstStyle/>
          <a:p>
            <a:fld id="{88CFE820-3876-AC45-9926-DE10A81F807B}" type="datetimeFigureOut">
              <a:rPr lang="en-US" smtClean="0"/>
              <a:t>1/15/2021</a:t>
            </a:fld>
            <a:endParaRPr lang="en-US"/>
          </a:p>
        </p:txBody>
      </p:sp>
      <p:sp>
        <p:nvSpPr>
          <p:cNvPr id="5" name="Footer Placeholder 4"/>
          <p:cNvSpPr>
            <a:spLocks noGrp="1"/>
          </p:cNvSpPr>
          <p:nvPr>
            <p:ph type="ftr" sz="quarter" idx="11"/>
          </p:nvPr>
        </p:nvSpPr>
        <p:spPr>
          <a:solidFill>
            <a:schemeClr val="bg1"/>
          </a:solidFill>
        </p:spPr>
        <p:txBody>
          <a:bodyPr/>
          <a:lstStyle/>
          <a:p>
            <a:endParaRPr lang="en-US"/>
          </a:p>
        </p:txBody>
      </p:sp>
      <p:sp>
        <p:nvSpPr>
          <p:cNvPr id="6" name="Slide Number Placeholder 5"/>
          <p:cNvSpPr>
            <a:spLocks noGrp="1"/>
          </p:cNvSpPr>
          <p:nvPr>
            <p:ph type="sldNum" sz="quarter" idx="12"/>
          </p:nvPr>
        </p:nvSpPr>
        <p:spPr>
          <a:solidFill>
            <a:schemeClr val="bg1"/>
          </a:solidFill>
        </p:spPr>
        <p:txBody>
          <a:bodyPr/>
          <a:lstStyle/>
          <a:p>
            <a:fld id="{A2DAD57D-4A93-C34C-BA97-325390B9D20E}" type="slidenum">
              <a:rPr lang="en-US" smtClean="0"/>
              <a:t>‹#›</a:t>
            </a:fld>
            <a:endParaRPr lang="en-US"/>
          </a:p>
        </p:txBody>
      </p:sp>
    </p:spTree>
    <p:extLst>
      <p:ext uri="{BB962C8B-B14F-4D97-AF65-F5344CB8AC3E}">
        <p14:creationId xmlns:p14="http://schemas.microsoft.com/office/powerpoint/2010/main" val="2615973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8"/>
            <a:ext cx="12192000" cy="6858000"/>
          </a:xfrm>
          <a:prstGeom prst="rect">
            <a:avLst/>
          </a:prstGeom>
        </p:spPr>
      </p:pic>
      <p:sp>
        <p:nvSpPr>
          <p:cNvPr id="2" name="Title 1"/>
          <p:cNvSpPr>
            <a:spLocks noGrp="1"/>
          </p:cNvSpPr>
          <p:nvPr>
            <p:ph type="title"/>
          </p:nvPr>
        </p:nvSpPr>
        <p:spPr>
          <a:xfrm>
            <a:off x="831850" y="1212026"/>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0647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63986"/>
            <a:ext cx="2743200" cy="365125"/>
          </a:xfrm>
          <a:solidFill>
            <a:schemeClr val="bg1"/>
          </a:solidFill>
        </p:spPr>
        <p:txBody>
          <a:bodyPr/>
          <a:lstStyle/>
          <a:p>
            <a:fld id="{88CFE820-3876-AC45-9926-DE10A81F807B}" type="datetimeFigureOut">
              <a:rPr lang="en-US" smtClean="0"/>
              <a:t>1/15/2021</a:t>
            </a:fld>
            <a:endParaRPr lang="en-US"/>
          </a:p>
        </p:txBody>
      </p:sp>
      <p:sp>
        <p:nvSpPr>
          <p:cNvPr id="5" name="Footer Placeholder 4"/>
          <p:cNvSpPr>
            <a:spLocks noGrp="1"/>
          </p:cNvSpPr>
          <p:nvPr>
            <p:ph type="ftr" sz="quarter" idx="11"/>
          </p:nvPr>
        </p:nvSpPr>
        <p:spPr>
          <a:solidFill>
            <a:schemeClr val="bg1"/>
          </a:solidFill>
        </p:spPr>
        <p:txBody>
          <a:bodyPr/>
          <a:lstStyle/>
          <a:p>
            <a:endParaRPr lang="en-US"/>
          </a:p>
        </p:txBody>
      </p:sp>
      <p:sp>
        <p:nvSpPr>
          <p:cNvPr id="6" name="Slide Number Placeholder 5"/>
          <p:cNvSpPr>
            <a:spLocks noGrp="1"/>
          </p:cNvSpPr>
          <p:nvPr>
            <p:ph type="sldNum" sz="quarter" idx="12"/>
          </p:nvPr>
        </p:nvSpPr>
        <p:spPr>
          <a:solidFill>
            <a:schemeClr val="bg1"/>
          </a:solidFill>
        </p:spPr>
        <p:txBody>
          <a:bodyPr/>
          <a:lstStyle/>
          <a:p>
            <a:fld id="{A2DAD57D-4A93-C34C-BA97-325390B9D20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059606"/>
            <a:ext cx="10515600" cy="1325563"/>
          </a:xfrm>
        </p:spPr>
        <p:txBody>
          <a:bodyPr/>
          <a:lstStyle/>
          <a:p>
            <a:r>
              <a:rPr lang="en-US"/>
              <a:t>Click to edit Master title style</a:t>
            </a:r>
          </a:p>
        </p:txBody>
      </p:sp>
      <p:sp>
        <p:nvSpPr>
          <p:cNvPr id="3" name="Content Placeholder 2"/>
          <p:cNvSpPr>
            <a:spLocks noGrp="1"/>
          </p:cNvSpPr>
          <p:nvPr>
            <p:ph sz="half" idx="1"/>
          </p:nvPr>
        </p:nvSpPr>
        <p:spPr>
          <a:xfrm>
            <a:off x="838200" y="2523281"/>
            <a:ext cx="5181600" cy="36536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523281"/>
            <a:ext cx="5181600" cy="36536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CFE820-3876-AC45-9926-DE10A81F807B}" type="datetimeFigureOut">
              <a:rPr lang="en-US" smtClean="0"/>
              <a:t>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DAD57D-4A93-C34C-BA97-325390B9D20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8"/>
            <a:ext cx="12192000" cy="6858000"/>
          </a:xfrm>
          <a:prstGeom prst="rect">
            <a:avLst/>
          </a:prstGeom>
        </p:spPr>
      </p:pic>
      <p:sp>
        <p:nvSpPr>
          <p:cNvPr id="2" name="Title 1"/>
          <p:cNvSpPr>
            <a:spLocks noGrp="1"/>
          </p:cNvSpPr>
          <p:nvPr>
            <p:ph type="title"/>
          </p:nvPr>
        </p:nvSpPr>
        <p:spPr>
          <a:xfrm>
            <a:off x="839788" y="109179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2500704"/>
            <a:ext cx="5157787" cy="658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3242961"/>
            <a:ext cx="5157787" cy="29467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2500704"/>
            <a:ext cx="5183188" cy="658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242961"/>
            <a:ext cx="5183188" cy="29467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solidFill>
            <a:schemeClr val="bg1"/>
          </a:solidFill>
        </p:spPr>
        <p:txBody>
          <a:bodyPr/>
          <a:lstStyle/>
          <a:p>
            <a:fld id="{88CFE820-3876-AC45-9926-DE10A81F807B}" type="datetimeFigureOut">
              <a:rPr lang="en-US" smtClean="0"/>
              <a:t>1/15/2021</a:t>
            </a:fld>
            <a:endParaRPr lang="en-US"/>
          </a:p>
        </p:txBody>
      </p:sp>
      <p:sp>
        <p:nvSpPr>
          <p:cNvPr id="8" name="Footer Placeholder 7"/>
          <p:cNvSpPr>
            <a:spLocks noGrp="1"/>
          </p:cNvSpPr>
          <p:nvPr>
            <p:ph type="ftr" sz="quarter" idx="11"/>
          </p:nvPr>
        </p:nvSpPr>
        <p:spPr>
          <a:solidFill>
            <a:schemeClr val="bg1"/>
          </a:solidFill>
        </p:spPr>
        <p:txBody>
          <a:bodyPr/>
          <a:lstStyle/>
          <a:p>
            <a:endParaRPr lang="en-US"/>
          </a:p>
        </p:txBody>
      </p:sp>
      <p:sp>
        <p:nvSpPr>
          <p:cNvPr id="9" name="Slide Number Placeholder 8"/>
          <p:cNvSpPr>
            <a:spLocks noGrp="1"/>
          </p:cNvSpPr>
          <p:nvPr>
            <p:ph type="sldNum" sz="quarter" idx="12"/>
          </p:nvPr>
        </p:nvSpPr>
        <p:spPr>
          <a:solidFill>
            <a:schemeClr val="bg1"/>
          </a:solidFill>
        </p:spPr>
        <p:txBody>
          <a:bodyPr/>
          <a:lstStyle/>
          <a:p>
            <a:fld id="{A2DAD57D-4A93-C34C-BA97-325390B9D20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424208"/>
            <a:ext cx="10515600" cy="1325563"/>
          </a:xfrm>
        </p:spPr>
        <p:txBody>
          <a:bodyPr/>
          <a:lstStyle/>
          <a:p>
            <a:r>
              <a:rPr lang="en-US"/>
              <a:t>Click to edit Master title style</a:t>
            </a:r>
          </a:p>
        </p:txBody>
      </p:sp>
      <p:sp>
        <p:nvSpPr>
          <p:cNvPr id="3" name="Date Placeholder 2"/>
          <p:cNvSpPr>
            <a:spLocks noGrp="1"/>
          </p:cNvSpPr>
          <p:nvPr>
            <p:ph type="dt" sz="half" idx="10"/>
          </p:nvPr>
        </p:nvSpPr>
        <p:spPr>
          <a:solidFill>
            <a:schemeClr val="bg1"/>
          </a:solidFill>
        </p:spPr>
        <p:txBody>
          <a:bodyPr/>
          <a:lstStyle/>
          <a:p>
            <a:fld id="{88CFE820-3876-AC45-9926-DE10A81F807B}" type="datetimeFigureOut">
              <a:rPr lang="en-US" smtClean="0"/>
              <a:t>1/15/2021</a:t>
            </a:fld>
            <a:endParaRPr lang="en-US"/>
          </a:p>
        </p:txBody>
      </p:sp>
      <p:sp>
        <p:nvSpPr>
          <p:cNvPr id="4" name="Footer Placeholder 3"/>
          <p:cNvSpPr>
            <a:spLocks noGrp="1"/>
          </p:cNvSpPr>
          <p:nvPr>
            <p:ph type="ftr" sz="quarter" idx="11"/>
          </p:nvPr>
        </p:nvSpPr>
        <p:spPr>
          <a:solidFill>
            <a:schemeClr val="bg1"/>
          </a:solidFill>
        </p:spPr>
        <p:txBody>
          <a:bodyPr/>
          <a:lstStyle/>
          <a:p>
            <a:endParaRPr lang="en-US"/>
          </a:p>
        </p:txBody>
      </p:sp>
      <p:sp>
        <p:nvSpPr>
          <p:cNvPr id="5" name="Slide Number Placeholder 4"/>
          <p:cNvSpPr>
            <a:spLocks noGrp="1"/>
          </p:cNvSpPr>
          <p:nvPr>
            <p:ph type="sldNum" sz="quarter" idx="12"/>
          </p:nvPr>
        </p:nvSpPr>
        <p:spPr>
          <a:solidFill>
            <a:schemeClr val="bg1"/>
          </a:solidFill>
        </p:spPr>
        <p:txBody>
          <a:bodyPr/>
          <a:lstStyle/>
          <a:p>
            <a:fld id="{A2DAD57D-4A93-C34C-BA97-325390B9D20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61818"/>
          </a:xfrm>
          <a:prstGeom prst="rect">
            <a:avLst/>
          </a:prstGeom>
        </p:spPr>
      </p:pic>
      <p:sp>
        <p:nvSpPr>
          <p:cNvPr id="2" name="Date Placeholder 1"/>
          <p:cNvSpPr>
            <a:spLocks noGrp="1"/>
          </p:cNvSpPr>
          <p:nvPr>
            <p:ph type="dt" sz="half" idx="10"/>
          </p:nvPr>
        </p:nvSpPr>
        <p:spPr>
          <a:solidFill>
            <a:schemeClr val="bg1"/>
          </a:solidFill>
        </p:spPr>
        <p:txBody>
          <a:bodyPr/>
          <a:lstStyle/>
          <a:p>
            <a:fld id="{88CFE820-3876-AC45-9926-DE10A81F807B}" type="datetimeFigureOut">
              <a:rPr lang="en-US" smtClean="0"/>
              <a:t>1/15/2021</a:t>
            </a:fld>
            <a:endParaRPr lang="en-US"/>
          </a:p>
        </p:txBody>
      </p:sp>
      <p:sp>
        <p:nvSpPr>
          <p:cNvPr id="3" name="Footer Placeholder 2"/>
          <p:cNvSpPr>
            <a:spLocks noGrp="1"/>
          </p:cNvSpPr>
          <p:nvPr>
            <p:ph type="ftr" sz="quarter" idx="11"/>
          </p:nvPr>
        </p:nvSpPr>
        <p:spPr>
          <a:solidFill>
            <a:schemeClr val="bg1"/>
          </a:solidFill>
        </p:spPr>
        <p:txBody>
          <a:bodyPr/>
          <a:lstStyle/>
          <a:p>
            <a:endParaRPr lang="en-US"/>
          </a:p>
        </p:txBody>
      </p:sp>
      <p:sp>
        <p:nvSpPr>
          <p:cNvPr id="4" name="Slide Number Placeholder 3"/>
          <p:cNvSpPr>
            <a:spLocks noGrp="1"/>
          </p:cNvSpPr>
          <p:nvPr>
            <p:ph type="sldNum" sz="quarter" idx="12"/>
          </p:nvPr>
        </p:nvSpPr>
        <p:spPr>
          <a:solidFill>
            <a:schemeClr val="bg1"/>
          </a:solidFill>
        </p:spPr>
        <p:txBody>
          <a:bodyPr/>
          <a:lstStyle/>
          <a:p>
            <a:fld id="{A2DAD57D-4A93-C34C-BA97-325390B9D20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531636"/>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2361234"/>
            <a:ext cx="6172200" cy="349981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3131836"/>
            <a:ext cx="3932237" cy="273715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solidFill>
            <a:schemeClr val="bg1"/>
          </a:solidFill>
        </p:spPr>
        <p:txBody>
          <a:bodyPr/>
          <a:lstStyle/>
          <a:p>
            <a:fld id="{88CFE820-3876-AC45-9926-DE10A81F807B}" type="datetimeFigureOut">
              <a:rPr lang="en-US" smtClean="0"/>
              <a:t>1/15/2021</a:t>
            </a:fld>
            <a:endParaRPr lang="en-US"/>
          </a:p>
        </p:txBody>
      </p:sp>
      <p:sp>
        <p:nvSpPr>
          <p:cNvPr id="6" name="Footer Placeholder 5"/>
          <p:cNvSpPr>
            <a:spLocks noGrp="1"/>
          </p:cNvSpPr>
          <p:nvPr>
            <p:ph type="ftr" sz="quarter" idx="11"/>
          </p:nvPr>
        </p:nvSpPr>
        <p:spPr>
          <a:solidFill>
            <a:schemeClr val="bg1"/>
          </a:solidFill>
        </p:spPr>
        <p:txBody>
          <a:bodyPr/>
          <a:lstStyle/>
          <a:p>
            <a:endParaRPr lang="en-US"/>
          </a:p>
        </p:txBody>
      </p:sp>
      <p:sp>
        <p:nvSpPr>
          <p:cNvPr id="7" name="Slide Number Placeholder 6"/>
          <p:cNvSpPr>
            <a:spLocks noGrp="1"/>
          </p:cNvSpPr>
          <p:nvPr>
            <p:ph type="sldNum" sz="quarter" idx="12"/>
          </p:nvPr>
        </p:nvSpPr>
        <p:spPr>
          <a:solidFill>
            <a:schemeClr val="bg1"/>
          </a:solidFill>
        </p:spPr>
        <p:txBody>
          <a:bodyPr/>
          <a:lstStyle/>
          <a:p>
            <a:fld id="{A2DAD57D-4A93-C34C-BA97-325390B9D20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8"/>
            <a:ext cx="12192000" cy="6858000"/>
          </a:xfrm>
          <a:prstGeom prst="rect">
            <a:avLst/>
          </a:prstGeom>
        </p:spPr>
      </p:pic>
      <p:sp>
        <p:nvSpPr>
          <p:cNvPr id="2" name="Title 1"/>
          <p:cNvSpPr>
            <a:spLocks noGrp="1"/>
          </p:cNvSpPr>
          <p:nvPr>
            <p:ph type="title"/>
          </p:nvPr>
        </p:nvSpPr>
        <p:spPr>
          <a:xfrm>
            <a:off x="839788" y="987425"/>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8200" y="2587625"/>
            <a:ext cx="3932237" cy="32734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solidFill>
            <a:schemeClr val="bg1"/>
          </a:solidFill>
        </p:spPr>
        <p:txBody>
          <a:bodyPr/>
          <a:lstStyle/>
          <a:p>
            <a:fld id="{88CFE820-3876-AC45-9926-DE10A81F807B}" type="datetimeFigureOut">
              <a:rPr lang="en-US" smtClean="0"/>
              <a:t>1/15/2021</a:t>
            </a:fld>
            <a:endParaRPr lang="en-US"/>
          </a:p>
        </p:txBody>
      </p:sp>
      <p:sp>
        <p:nvSpPr>
          <p:cNvPr id="6" name="Footer Placeholder 5"/>
          <p:cNvSpPr>
            <a:spLocks noGrp="1"/>
          </p:cNvSpPr>
          <p:nvPr>
            <p:ph type="ftr" sz="quarter" idx="11"/>
          </p:nvPr>
        </p:nvSpPr>
        <p:spPr>
          <a:solidFill>
            <a:schemeClr val="bg1"/>
          </a:solidFill>
        </p:spPr>
        <p:txBody>
          <a:bodyPr/>
          <a:lstStyle/>
          <a:p>
            <a:endParaRPr lang="en-US"/>
          </a:p>
        </p:txBody>
      </p:sp>
      <p:sp>
        <p:nvSpPr>
          <p:cNvPr id="7" name="Slide Number Placeholder 6"/>
          <p:cNvSpPr>
            <a:spLocks noGrp="1"/>
          </p:cNvSpPr>
          <p:nvPr>
            <p:ph type="sldNum" sz="quarter" idx="12"/>
          </p:nvPr>
        </p:nvSpPr>
        <p:spPr>
          <a:solidFill>
            <a:schemeClr val="bg1"/>
          </a:solidFill>
        </p:spPr>
        <p:txBody>
          <a:bodyPr/>
          <a:lstStyle/>
          <a:p>
            <a:fld id="{A2DAD57D-4A93-C34C-BA97-325390B9D20E}"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1319252"/>
            <a:ext cx="10515600" cy="1325563"/>
          </a:xfrm>
        </p:spPr>
        <p:txBody>
          <a:bodyPr/>
          <a:lstStyle/>
          <a:p>
            <a:r>
              <a:rPr lang="en-US"/>
              <a:t>Click to edit Master title style</a:t>
            </a:r>
          </a:p>
        </p:txBody>
      </p:sp>
      <p:sp>
        <p:nvSpPr>
          <p:cNvPr id="3" name="Vertical Text Placeholder 2"/>
          <p:cNvSpPr>
            <a:spLocks noGrp="1"/>
          </p:cNvSpPr>
          <p:nvPr>
            <p:ph type="body" orient="vert" idx="1"/>
          </p:nvPr>
        </p:nvSpPr>
        <p:spPr>
          <a:xfrm>
            <a:off x="838200" y="2644815"/>
            <a:ext cx="10515600" cy="353214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solidFill>
            <a:schemeClr val="bg1"/>
          </a:solidFill>
        </p:spPr>
        <p:txBody>
          <a:bodyPr/>
          <a:lstStyle/>
          <a:p>
            <a:fld id="{88CFE820-3876-AC45-9926-DE10A81F807B}" type="datetimeFigureOut">
              <a:rPr lang="en-US" smtClean="0"/>
              <a:t>1/15/2021</a:t>
            </a:fld>
            <a:endParaRPr lang="en-US"/>
          </a:p>
        </p:txBody>
      </p:sp>
      <p:sp>
        <p:nvSpPr>
          <p:cNvPr id="5" name="Footer Placeholder 4"/>
          <p:cNvSpPr>
            <a:spLocks noGrp="1"/>
          </p:cNvSpPr>
          <p:nvPr>
            <p:ph type="ftr" sz="quarter" idx="11"/>
          </p:nvPr>
        </p:nvSpPr>
        <p:spPr>
          <a:solidFill>
            <a:schemeClr val="bg1"/>
          </a:solidFill>
        </p:spPr>
        <p:txBody>
          <a:bodyPr/>
          <a:lstStyle/>
          <a:p>
            <a:endParaRPr lang="en-US"/>
          </a:p>
        </p:txBody>
      </p:sp>
      <p:sp>
        <p:nvSpPr>
          <p:cNvPr id="6" name="Slide Number Placeholder 5"/>
          <p:cNvSpPr>
            <a:spLocks noGrp="1"/>
          </p:cNvSpPr>
          <p:nvPr>
            <p:ph type="sldNum" sz="quarter" idx="12"/>
          </p:nvPr>
        </p:nvSpPr>
        <p:spPr>
          <a:solidFill>
            <a:schemeClr val="bg1"/>
          </a:solidFill>
        </p:spPr>
        <p:txBody>
          <a:bodyPr/>
          <a:lstStyle/>
          <a:p>
            <a:fld id="{A2DAD57D-4A93-C34C-BA97-325390B9D20E}"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8"/>
            <a:ext cx="12192000" cy="6858000"/>
          </a:xfrm>
          <a:prstGeom prst="rect">
            <a:avLst/>
          </a:prstGeom>
        </p:spPr>
      </p:pic>
      <p:sp>
        <p:nvSpPr>
          <p:cNvPr id="2" name="Vertical Title 1"/>
          <p:cNvSpPr>
            <a:spLocks noGrp="1"/>
          </p:cNvSpPr>
          <p:nvPr>
            <p:ph type="title" orient="vert"/>
          </p:nvPr>
        </p:nvSpPr>
        <p:spPr>
          <a:xfrm>
            <a:off x="8724900" y="1105381"/>
            <a:ext cx="2628900" cy="507158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1105381"/>
            <a:ext cx="7734300" cy="507158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solidFill>
            <a:schemeClr val="bg1"/>
          </a:solidFill>
        </p:spPr>
        <p:txBody>
          <a:bodyPr/>
          <a:lstStyle/>
          <a:p>
            <a:fld id="{88CFE820-3876-AC45-9926-DE10A81F807B}" type="datetimeFigureOut">
              <a:rPr lang="en-US" smtClean="0"/>
              <a:t>1/15/2021</a:t>
            </a:fld>
            <a:endParaRPr lang="en-US"/>
          </a:p>
        </p:txBody>
      </p:sp>
      <p:sp>
        <p:nvSpPr>
          <p:cNvPr id="5" name="Footer Placeholder 4"/>
          <p:cNvSpPr>
            <a:spLocks noGrp="1"/>
          </p:cNvSpPr>
          <p:nvPr>
            <p:ph type="ftr" sz="quarter" idx="11"/>
          </p:nvPr>
        </p:nvSpPr>
        <p:spPr>
          <a:solidFill>
            <a:schemeClr val="bg1"/>
          </a:solidFill>
        </p:spPr>
        <p:txBody>
          <a:bodyPr/>
          <a:lstStyle/>
          <a:p>
            <a:endParaRPr lang="en-US"/>
          </a:p>
        </p:txBody>
      </p:sp>
      <p:sp>
        <p:nvSpPr>
          <p:cNvPr id="6" name="Slide Number Placeholder 5"/>
          <p:cNvSpPr>
            <a:spLocks noGrp="1"/>
          </p:cNvSpPr>
          <p:nvPr>
            <p:ph type="sldNum" sz="quarter" idx="12"/>
          </p:nvPr>
        </p:nvSpPr>
        <p:spPr>
          <a:solidFill>
            <a:schemeClr val="bg1"/>
          </a:solidFill>
        </p:spPr>
        <p:txBody>
          <a:bodyPr/>
          <a:lstStyle/>
          <a:p>
            <a:fld id="{A2DAD57D-4A93-C34C-BA97-325390B9D20E}"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CF509-E279-CB42-8EB2-B46FD7BDC0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9C4F74-4E1F-F144-9567-44B778C792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0239684-D261-024B-BA2F-DCC2401E70E5}"/>
              </a:ext>
            </a:extLst>
          </p:cNvPr>
          <p:cNvSpPr>
            <a:spLocks noGrp="1"/>
          </p:cNvSpPr>
          <p:nvPr>
            <p:ph type="dt" sz="half" idx="10"/>
          </p:nvPr>
        </p:nvSpPr>
        <p:spPr/>
        <p:txBody>
          <a:bodyPr/>
          <a:lstStyle/>
          <a:p>
            <a:fld id="{77E63D1B-9665-824F-A8FB-0E39BCD69CEE}" type="datetimeFigureOut">
              <a:rPr lang="en-US" smtClean="0"/>
              <a:t>1/15/2021</a:t>
            </a:fld>
            <a:endParaRPr lang="en-US"/>
          </a:p>
        </p:txBody>
      </p:sp>
      <p:sp>
        <p:nvSpPr>
          <p:cNvPr id="5" name="Footer Placeholder 4">
            <a:extLst>
              <a:ext uri="{FF2B5EF4-FFF2-40B4-BE49-F238E27FC236}">
                <a16:creationId xmlns:a16="http://schemas.microsoft.com/office/drawing/2014/main" id="{4B095B9D-ACAA-4547-922D-E2CFAFD932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61ED33-A170-9145-847F-636ED1EAE6FD}"/>
              </a:ext>
            </a:extLst>
          </p:cNvPr>
          <p:cNvSpPr>
            <a:spLocks noGrp="1"/>
          </p:cNvSpPr>
          <p:nvPr>
            <p:ph type="sldNum" sz="quarter" idx="12"/>
          </p:nvPr>
        </p:nvSpPr>
        <p:spPr/>
        <p:txBody>
          <a:bodyPr/>
          <a:lstStyle/>
          <a:p>
            <a:fld id="{AFC363AA-FBF4-A14D-88ED-D97C66FDBA03}" type="slidenum">
              <a:rPr lang="en-US" smtClean="0"/>
              <a:t>‹#›</a:t>
            </a:fld>
            <a:endParaRPr lang="en-US"/>
          </a:p>
        </p:txBody>
      </p:sp>
    </p:spTree>
    <p:extLst>
      <p:ext uri="{BB962C8B-B14F-4D97-AF65-F5344CB8AC3E}">
        <p14:creationId xmlns:p14="http://schemas.microsoft.com/office/powerpoint/2010/main" val="363196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E6B42-E36D-6343-9828-6DBE3FF4F4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6779DE-BFD7-3B42-9D76-9C40DAE69C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0A1A33-5F80-3C46-B5B0-BCAB42BECDAC}"/>
              </a:ext>
            </a:extLst>
          </p:cNvPr>
          <p:cNvSpPr>
            <a:spLocks noGrp="1"/>
          </p:cNvSpPr>
          <p:nvPr>
            <p:ph type="dt" sz="half" idx="10"/>
          </p:nvPr>
        </p:nvSpPr>
        <p:spPr/>
        <p:txBody>
          <a:bodyPr/>
          <a:lstStyle/>
          <a:p>
            <a:fld id="{77E63D1B-9665-824F-A8FB-0E39BCD69CEE}" type="datetimeFigureOut">
              <a:rPr lang="en-US" smtClean="0"/>
              <a:t>1/15/2021</a:t>
            </a:fld>
            <a:endParaRPr lang="en-US"/>
          </a:p>
        </p:txBody>
      </p:sp>
      <p:sp>
        <p:nvSpPr>
          <p:cNvPr id="5" name="Footer Placeholder 4">
            <a:extLst>
              <a:ext uri="{FF2B5EF4-FFF2-40B4-BE49-F238E27FC236}">
                <a16:creationId xmlns:a16="http://schemas.microsoft.com/office/drawing/2014/main" id="{D2784F03-226B-AF46-8519-B9769CA57F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24C69A-48CB-A245-BDEA-0878C3DEBF69}"/>
              </a:ext>
            </a:extLst>
          </p:cNvPr>
          <p:cNvSpPr>
            <a:spLocks noGrp="1"/>
          </p:cNvSpPr>
          <p:nvPr>
            <p:ph type="sldNum" sz="quarter" idx="12"/>
          </p:nvPr>
        </p:nvSpPr>
        <p:spPr/>
        <p:txBody>
          <a:bodyPr/>
          <a:lstStyle/>
          <a:p>
            <a:fld id="{AFC363AA-FBF4-A14D-88ED-D97C66FDBA03}" type="slidenum">
              <a:rPr lang="en-US" smtClean="0"/>
              <a:t>‹#›</a:t>
            </a:fld>
            <a:endParaRPr lang="en-US"/>
          </a:p>
        </p:txBody>
      </p:sp>
    </p:spTree>
    <p:extLst>
      <p:ext uri="{BB962C8B-B14F-4D97-AF65-F5344CB8AC3E}">
        <p14:creationId xmlns:p14="http://schemas.microsoft.com/office/powerpoint/2010/main" val="9253908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C97D0-1703-D145-9E24-220100217B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C92FF3-36F4-B34B-9297-6502C497EA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B85C2B6-0A24-1D45-BCCE-BF95090F6071}"/>
              </a:ext>
            </a:extLst>
          </p:cNvPr>
          <p:cNvSpPr>
            <a:spLocks noGrp="1"/>
          </p:cNvSpPr>
          <p:nvPr>
            <p:ph type="dt" sz="half" idx="10"/>
          </p:nvPr>
        </p:nvSpPr>
        <p:spPr/>
        <p:txBody>
          <a:bodyPr/>
          <a:lstStyle/>
          <a:p>
            <a:fld id="{77E63D1B-9665-824F-A8FB-0E39BCD69CEE}" type="datetimeFigureOut">
              <a:rPr lang="en-US" smtClean="0"/>
              <a:t>1/15/2021</a:t>
            </a:fld>
            <a:endParaRPr lang="en-US"/>
          </a:p>
        </p:txBody>
      </p:sp>
      <p:sp>
        <p:nvSpPr>
          <p:cNvPr id="5" name="Footer Placeholder 4">
            <a:extLst>
              <a:ext uri="{FF2B5EF4-FFF2-40B4-BE49-F238E27FC236}">
                <a16:creationId xmlns:a16="http://schemas.microsoft.com/office/drawing/2014/main" id="{8383A29B-EE22-0444-B773-D367470126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1E467C-3C06-EC42-B235-C4BCC3EBA771}"/>
              </a:ext>
            </a:extLst>
          </p:cNvPr>
          <p:cNvSpPr>
            <a:spLocks noGrp="1"/>
          </p:cNvSpPr>
          <p:nvPr>
            <p:ph type="sldNum" sz="quarter" idx="12"/>
          </p:nvPr>
        </p:nvSpPr>
        <p:spPr/>
        <p:txBody>
          <a:bodyPr/>
          <a:lstStyle/>
          <a:p>
            <a:fld id="{AFC363AA-FBF4-A14D-88ED-D97C66FDBA03}" type="slidenum">
              <a:rPr lang="en-US" smtClean="0"/>
              <a:t>‹#›</a:t>
            </a:fld>
            <a:endParaRPr lang="en-US"/>
          </a:p>
        </p:txBody>
      </p:sp>
    </p:spTree>
    <p:extLst>
      <p:ext uri="{BB962C8B-B14F-4D97-AF65-F5344CB8AC3E}">
        <p14:creationId xmlns:p14="http://schemas.microsoft.com/office/powerpoint/2010/main" val="26140586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73967-F5D7-1D43-8254-96E655B7BD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D3DBA2-6B7F-0947-8DD4-0D380D8A57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5B842E-996A-E343-8373-8B6B28599D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0A440D-8E87-EF46-8057-F60384F62FCA}"/>
              </a:ext>
            </a:extLst>
          </p:cNvPr>
          <p:cNvSpPr>
            <a:spLocks noGrp="1"/>
          </p:cNvSpPr>
          <p:nvPr>
            <p:ph type="dt" sz="half" idx="10"/>
          </p:nvPr>
        </p:nvSpPr>
        <p:spPr/>
        <p:txBody>
          <a:bodyPr/>
          <a:lstStyle/>
          <a:p>
            <a:fld id="{77E63D1B-9665-824F-A8FB-0E39BCD69CEE}" type="datetimeFigureOut">
              <a:rPr lang="en-US" smtClean="0"/>
              <a:t>1/15/2021</a:t>
            </a:fld>
            <a:endParaRPr lang="en-US"/>
          </a:p>
        </p:txBody>
      </p:sp>
      <p:sp>
        <p:nvSpPr>
          <p:cNvPr id="6" name="Footer Placeholder 5">
            <a:extLst>
              <a:ext uri="{FF2B5EF4-FFF2-40B4-BE49-F238E27FC236}">
                <a16:creationId xmlns:a16="http://schemas.microsoft.com/office/drawing/2014/main" id="{A22F694F-D853-8848-ADBF-008BD89001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CACF49-413F-404D-924C-33589915F85B}"/>
              </a:ext>
            </a:extLst>
          </p:cNvPr>
          <p:cNvSpPr>
            <a:spLocks noGrp="1"/>
          </p:cNvSpPr>
          <p:nvPr>
            <p:ph type="sldNum" sz="quarter" idx="12"/>
          </p:nvPr>
        </p:nvSpPr>
        <p:spPr/>
        <p:txBody>
          <a:bodyPr/>
          <a:lstStyle/>
          <a:p>
            <a:fld id="{AFC363AA-FBF4-A14D-88ED-D97C66FDBA03}" type="slidenum">
              <a:rPr lang="en-US" smtClean="0"/>
              <a:t>‹#›</a:t>
            </a:fld>
            <a:endParaRPr lang="en-US"/>
          </a:p>
        </p:txBody>
      </p:sp>
    </p:spTree>
    <p:extLst>
      <p:ext uri="{BB962C8B-B14F-4D97-AF65-F5344CB8AC3E}">
        <p14:creationId xmlns:p14="http://schemas.microsoft.com/office/powerpoint/2010/main" val="26776835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C0270-F717-FF42-9184-161D18A50A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63F135-DFCC-EB41-9D17-F197BB8A31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7C61FBE-FECD-CC41-AE0C-BDCC100A4A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9764DED-A6A1-634C-B3CA-82FDF458E6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7466CA-A3D9-AF4A-B925-185AA58ED4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6F733D-E458-BB46-8E31-97A1A17E9769}"/>
              </a:ext>
            </a:extLst>
          </p:cNvPr>
          <p:cNvSpPr>
            <a:spLocks noGrp="1"/>
          </p:cNvSpPr>
          <p:nvPr>
            <p:ph type="dt" sz="half" idx="10"/>
          </p:nvPr>
        </p:nvSpPr>
        <p:spPr/>
        <p:txBody>
          <a:bodyPr/>
          <a:lstStyle/>
          <a:p>
            <a:fld id="{77E63D1B-9665-824F-A8FB-0E39BCD69CEE}" type="datetimeFigureOut">
              <a:rPr lang="en-US" smtClean="0"/>
              <a:t>1/15/2021</a:t>
            </a:fld>
            <a:endParaRPr lang="en-US"/>
          </a:p>
        </p:txBody>
      </p:sp>
      <p:sp>
        <p:nvSpPr>
          <p:cNvPr id="8" name="Footer Placeholder 7">
            <a:extLst>
              <a:ext uri="{FF2B5EF4-FFF2-40B4-BE49-F238E27FC236}">
                <a16:creationId xmlns:a16="http://schemas.microsoft.com/office/drawing/2014/main" id="{67D53485-02D0-1647-BECF-443C244C4E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8293550-1105-B74B-819A-DDA9145C0606}"/>
              </a:ext>
            </a:extLst>
          </p:cNvPr>
          <p:cNvSpPr>
            <a:spLocks noGrp="1"/>
          </p:cNvSpPr>
          <p:nvPr>
            <p:ph type="sldNum" sz="quarter" idx="12"/>
          </p:nvPr>
        </p:nvSpPr>
        <p:spPr/>
        <p:txBody>
          <a:bodyPr/>
          <a:lstStyle/>
          <a:p>
            <a:fld id="{AFC363AA-FBF4-A14D-88ED-D97C66FDBA03}" type="slidenum">
              <a:rPr lang="en-US" smtClean="0"/>
              <a:t>‹#›</a:t>
            </a:fld>
            <a:endParaRPr lang="en-US"/>
          </a:p>
        </p:txBody>
      </p:sp>
    </p:spTree>
    <p:extLst>
      <p:ext uri="{BB962C8B-B14F-4D97-AF65-F5344CB8AC3E}">
        <p14:creationId xmlns:p14="http://schemas.microsoft.com/office/powerpoint/2010/main" val="36003013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E3B91-F464-394C-A715-DBBEFB150F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7A5723E-060A-DE46-B457-996C5424DBF7}"/>
              </a:ext>
            </a:extLst>
          </p:cNvPr>
          <p:cNvSpPr>
            <a:spLocks noGrp="1"/>
          </p:cNvSpPr>
          <p:nvPr>
            <p:ph type="dt" sz="half" idx="10"/>
          </p:nvPr>
        </p:nvSpPr>
        <p:spPr/>
        <p:txBody>
          <a:bodyPr/>
          <a:lstStyle/>
          <a:p>
            <a:fld id="{77E63D1B-9665-824F-A8FB-0E39BCD69CEE}" type="datetimeFigureOut">
              <a:rPr lang="en-US" smtClean="0"/>
              <a:t>1/15/2021</a:t>
            </a:fld>
            <a:endParaRPr lang="en-US"/>
          </a:p>
        </p:txBody>
      </p:sp>
      <p:sp>
        <p:nvSpPr>
          <p:cNvPr id="4" name="Footer Placeholder 3">
            <a:extLst>
              <a:ext uri="{FF2B5EF4-FFF2-40B4-BE49-F238E27FC236}">
                <a16:creationId xmlns:a16="http://schemas.microsoft.com/office/drawing/2014/main" id="{0A90F027-DA01-1F42-86C3-4489E54400E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B45CD63-3D81-6B41-9E92-D065C4C907C7}"/>
              </a:ext>
            </a:extLst>
          </p:cNvPr>
          <p:cNvSpPr>
            <a:spLocks noGrp="1"/>
          </p:cNvSpPr>
          <p:nvPr>
            <p:ph type="sldNum" sz="quarter" idx="12"/>
          </p:nvPr>
        </p:nvSpPr>
        <p:spPr/>
        <p:txBody>
          <a:bodyPr/>
          <a:lstStyle/>
          <a:p>
            <a:fld id="{AFC363AA-FBF4-A14D-88ED-D97C66FDBA03}" type="slidenum">
              <a:rPr lang="en-US" smtClean="0"/>
              <a:t>‹#›</a:t>
            </a:fld>
            <a:endParaRPr lang="en-US"/>
          </a:p>
        </p:txBody>
      </p:sp>
    </p:spTree>
    <p:extLst>
      <p:ext uri="{BB962C8B-B14F-4D97-AF65-F5344CB8AC3E}">
        <p14:creationId xmlns:p14="http://schemas.microsoft.com/office/powerpoint/2010/main" val="14800187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3A92AA-040D-204F-A25F-B87AABF9E02B}"/>
              </a:ext>
            </a:extLst>
          </p:cNvPr>
          <p:cNvSpPr>
            <a:spLocks noGrp="1"/>
          </p:cNvSpPr>
          <p:nvPr>
            <p:ph type="dt" sz="half" idx="10"/>
          </p:nvPr>
        </p:nvSpPr>
        <p:spPr/>
        <p:txBody>
          <a:bodyPr/>
          <a:lstStyle/>
          <a:p>
            <a:fld id="{77E63D1B-9665-824F-A8FB-0E39BCD69CEE}" type="datetimeFigureOut">
              <a:rPr lang="en-US" smtClean="0"/>
              <a:t>1/15/2021</a:t>
            </a:fld>
            <a:endParaRPr lang="en-US"/>
          </a:p>
        </p:txBody>
      </p:sp>
      <p:sp>
        <p:nvSpPr>
          <p:cNvPr id="3" name="Footer Placeholder 2">
            <a:extLst>
              <a:ext uri="{FF2B5EF4-FFF2-40B4-BE49-F238E27FC236}">
                <a16:creationId xmlns:a16="http://schemas.microsoft.com/office/drawing/2014/main" id="{97461A73-7D60-2448-8180-9EF5072D2B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9203F0-D4D4-E34D-A98F-0B96EC57838A}"/>
              </a:ext>
            </a:extLst>
          </p:cNvPr>
          <p:cNvSpPr>
            <a:spLocks noGrp="1"/>
          </p:cNvSpPr>
          <p:nvPr>
            <p:ph type="sldNum" sz="quarter" idx="12"/>
          </p:nvPr>
        </p:nvSpPr>
        <p:spPr/>
        <p:txBody>
          <a:bodyPr/>
          <a:lstStyle/>
          <a:p>
            <a:fld id="{AFC363AA-FBF4-A14D-88ED-D97C66FDBA03}" type="slidenum">
              <a:rPr lang="en-US" smtClean="0"/>
              <a:t>‹#›</a:t>
            </a:fld>
            <a:endParaRPr lang="en-US"/>
          </a:p>
        </p:txBody>
      </p:sp>
    </p:spTree>
    <p:extLst>
      <p:ext uri="{BB962C8B-B14F-4D97-AF65-F5344CB8AC3E}">
        <p14:creationId xmlns:p14="http://schemas.microsoft.com/office/powerpoint/2010/main" val="4946699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46264-872F-0C48-AD1D-9DA9119125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B9ECCF-B472-B244-9590-7F9BB94524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D28A81-292F-C546-8B4D-A6D6DA44B4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12A89A-BBC6-944B-8155-4A76975B9B29}"/>
              </a:ext>
            </a:extLst>
          </p:cNvPr>
          <p:cNvSpPr>
            <a:spLocks noGrp="1"/>
          </p:cNvSpPr>
          <p:nvPr>
            <p:ph type="dt" sz="half" idx="10"/>
          </p:nvPr>
        </p:nvSpPr>
        <p:spPr/>
        <p:txBody>
          <a:bodyPr/>
          <a:lstStyle/>
          <a:p>
            <a:fld id="{77E63D1B-9665-824F-A8FB-0E39BCD69CEE}" type="datetimeFigureOut">
              <a:rPr lang="en-US" smtClean="0"/>
              <a:t>1/15/2021</a:t>
            </a:fld>
            <a:endParaRPr lang="en-US"/>
          </a:p>
        </p:txBody>
      </p:sp>
      <p:sp>
        <p:nvSpPr>
          <p:cNvPr id="6" name="Footer Placeholder 5">
            <a:extLst>
              <a:ext uri="{FF2B5EF4-FFF2-40B4-BE49-F238E27FC236}">
                <a16:creationId xmlns:a16="http://schemas.microsoft.com/office/drawing/2014/main" id="{3BF856EE-692F-A943-9C36-9C5B173BD2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FD0364-CEBB-3A4F-BF92-F892F8AD9DAB}"/>
              </a:ext>
            </a:extLst>
          </p:cNvPr>
          <p:cNvSpPr>
            <a:spLocks noGrp="1"/>
          </p:cNvSpPr>
          <p:nvPr>
            <p:ph type="sldNum" sz="quarter" idx="12"/>
          </p:nvPr>
        </p:nvSpPr>
        <p:spPr/>
        <p:txBody>
          <a:bodyPr/>
          <a:lstStyle/>
          <a:p>
            <a:fld id="{AFC363AA-FBF4-A14D-88ED-D97C66FDBA03}" type="slidenum">
              <a:rPr lang="en-US" smtClean="0"/>
              <a:t>‹#›</a:t>
            </a:fld>
            <a:endParaRPr lang="en-US"/>
          </a:p>
        </p:txBody>
      </p:sp>
    </p:spTree>
    <p:extLst>
      <p:ext uri="{BB962C8B-B14F-4D97-AF65-F5344CB8AC3E}">
        <p14:creationId xmlns:p14="http://schemas.microsoft.com/office/powerpoint/2010/main" val="29581294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799C7-73FE-6141-8988-78F90FD64C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2D7AF3-3AC2-2548-8CE8-FD19DE27D0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38F9B31-A6AE-E441-ADFD-9A36101C42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1B6EA3-B306-4042-A5DE-BB37B40E5540}"/>
              </a:ext>
            </a:extLst>
          </p:cNvPr>
          <p:cNvSpPr>
            <a:spLocks noGrp="1"/>
          </p:cNvSpPr>
          <p:nvPr>
            <p:ph type="dt" sz="half" idx="10"/>
          </p:nvPr>
        </p:nvSpPr>
        <p:spPr/>
        <p:txBody>
          <a:bodyPr/>
          <a:lstStyle/>
          <a:p>
            <a:fld id="{77E63D1B-9665-824F-A8FB-0E39BCD69CEE}" type="datetimeFigureOut">
              <a:rPr lang="en-US" smtClean="0"/>
              <a:t>1/15/2021</a:t>
            </a:fld>
            <a:endParaRPr lang="en-US"/>
          </a:p>
        </p:txBody>
      </p:sp>
      <p:sp>
        <p:nvSpPr>
          <p:cNvPr id="6" name="Footer Placeholder 5">
            <a:extLst>
              <a:ext uri="{FF2B5EF4-FFF2-40B4-BE49-F238E27FC236}">
                <a16:creationId xmlns:a16="http://schemas.microsoft.com/office/drawing/2014/main" id="{FA1D073C-2568-F849-AAB5-D7F3B84427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375EF9-E2A7-E941-91B4-3965D868327E}"/>
              </a:ext>
            </a:extLst>
          </p:cNvPr>
          <p:cNvSpPr>
            <a:spLocks noGrp="1"/>
          </p:cNvSpPr>
          <p:nvPr>
            <p:ph type="sldNum" sz="quarter" idx="12"/>
          </p:nvPr>
        </p:nvSpPr>
        <p:spPr/>
        <p:txBody>
          <a:bodyPr/>
          <a:lstStyle/>
          <a:p>
            <a:fld id="{AFC363AA-FBF4-A14D-88ED-D97C66FDBA03}" type="slidenum">
              <a:rPr lang="en-US" smtClean="0"/>
              <a:t>‹#›</a:t>
            </a:fld>
            <a:endParaRPr lang="en-US"/>
          </a:p>
        </p:txBody>
      </p:sp>
    </p:spTree>
    <p:extLst>
      <p:ext uri="{BB962C8B-B14F-4D97-AF65-F5344CB8AC3E}">
        <p14:creationId xmlns:p14="http://schemas.microsoft.com/office/powerpoint/2010/main" val="13287977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E6FA2-1D74-FF4F-B4CA-D3E9868F9D0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22FB5C-3750-6F45-8B4B-D4F59C26FB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43E637-C571-8F43-A240-4FF011CEBE60}"/>
              </a:ext>
            </a:extLst>
          </p:cNvPr>
          <p:cNvSpPr>
            <a:spLocks noGrp="1"/>
          </p:cNvSpPr>
          <p:nvPr>
            <p:ph type="dt" sz="half" idx="10"/>
          </p:nvPr>
        </p:nvSpPr>
        <p:spPr/>
        <p:txBody>
          <a:bodyPr/>
          <a:lstStyle/>
          <a:p>
            <a:fld id="{77E63D1B-9665-824F-A8FB-0E39BCD69CEE}" type="datetimeFigureOut">
              <a:rPr lang="en-US" smtClean="0"/>
              <a:t>1/15/2021</a:t>
            </a:fld>
            <a:endParaRPr lang="en-US"/>
          </a:p>
        </p:txBody>
      </p:sp>
      <p:sp>
        <p:nvSpPr>
          <p:cNvPr id="5" name="Footer Placeholder 4">
            <a:extLst>
              <a:ext uri="{FF2B5EF4-FFF2-40B4-BE49-F238E27FC236}">
                <a16:creationId xmlns:a16="http://schemas.microsoft.com/office/drawing/2014/main" id="{528129EA-3B86-634A-9EA3-DCADC4A7AD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31E072-2D7B-1044-8449-521531D16907}"/>
              </a:ext>
            </a:extLst>
          </p:cNvPr>
          <p:cNvSpPr>
            <a:spLocks noGrp="1"/>
          </p:cNvSpPr>
          <p:nvPr>
            <p:ph type="sldNum" sz="quarter" idx="12"/>
          </p:nvPr>
        </p:nvSpPr>
        <p:spPr/>
        <p:txBody>
          <a:bodyPr/>
          <a:lstStyle/>
          <a:p>
            <a:fld id="{AFC363AA-FBF4-A14D-88ED-D97C66FDBA03}" type="slidenum">
              <a:rPr lang="en-US" smtClean="0"/>
              <a:t>‹#›</a:t>
            </a:fld>
            <a:endParaRPr lang="en-US"/>
          </a:p>
        </p:txBody>
      </p:sp>
    </p:spTree>
    <p:extLst>
      <p:ext uri="{BB962C8B-B14F-4D97-AF65-F5344CB8AC3E}">
        <p14:creationId xmlns:p14="http://schemas.microsoft.com/office/powerpoint/2010/main" val="6560591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DA8D8C-B52A-534A-BEB0-D3483786CE9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866079-2CE5-CA4C-B7A6-5831952972B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A128FB-07CC-DF4C-A694-18C33A885CF5}"/>
              </a:ext>
            </a:extLst>
          </p:cNvPr>
          <p:cNvSpPr>
            <a:spLocks noGrp="1"/>
          </p:cNvSpPr>
          <p:nvPr>
            <p:ph type="dt" sz="half" idx="10"/>
          </p:nvPr>
        </p:nvSpPr>
        <p:spPr/>
        <p:txBody>
          <a:bodyPr/>
          <a:lstStyle/>
          <a:p>
            <a:fld id="{77E63D1B-9665-824F-A8FB-0E39BCD69CEE}" type="datetimeFigureOut">
              <a:rPr lang="en-US" smtClean="0"/>
              <a:t>1/15/2021</a:t>
            </a:fld>
            <a:endParaRPr lang="en-US"/>
          </a:p>
        </p:txBody>
      </p:sp>
      <p:sp>
        <p:nvSpPr>
          <p:cNvPr id="5" name="Footer Placeholder 4">
            <a:extLst>
              <a:ext uri="{FF2B5EF4-FFF2-40B4-BE49-F238E27FC236}">
                <a16:creationId xmlns:a16="http://schemas.microsoft.com/office/drawing/2014/main" id="{B7371EA5-CA83-A948-AD0A-AFC3462967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AFF1DF-F0CC-1142-8BA5-DD3E0163574B}"/>
              </a:ext>
            </a:extLst>
          </p:cNvPr>
          <p:cNvSpPr>
            <a:spLocks noGrp="1"/>
          </p:cNvSpPr>
          <p:nvPr>
            <p:ph type="sldNum" sz="quarter" idx="12"/>
          </p:nvPr>
        </p:nvSpPr>
        <p:spPr/>
        <p:txBody>
          <a:bodyPr/>
          <a:lstStyle/>
          <a:p>
            <a:fld id="{AFC363AA-FBF4-A14D-88ED-D97C66FDBA03}" type="slidenum">
              <a:rPr lang="en-US" smtClean="0"/>
              <a:t>‹#›</a:t>
            </a:fld>
            <a:endParaRPr lang="en-US"/>
          </a:p>
        </p:txBody>
      </p:sp>
    </p:spTree>
    <p:extLst>
      <p:ext uri="{BB962C8B-B14F-4D97-AF65-F5344CB8AC3E}">
        <p14:creationId xmlns:p14="http://schemas.microsoft.com/office/powerpoint/2010/main" val="27499002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8C4AB-FA9F-2742-B052-968B72E351D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DFCBDB-658D-DA49-BB2F-8603DE94AC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F69252-34C3-C144-B08D-1A2794A3643B}"/>
              </a:ext>
            </a:extLst>
          </p:cNvPr>
          <p:cNvSpPr>
            <a:spLocks noGrp="1"/>
          </p:cNvSpPr>
          <p:nvPr>
            <p:ph type="dt" sz="half" idx="10"/>
          </p:nvPr>
        </p:nvSpPr>
        <p:spPr/>
        <p:txBody>
          <a:bodyPr/>
          <a:lstStyle/>
          <a:p>
            <a:fld id="{282F9917-F6B9-224E-96DE-E6B53FF2C9BF}" type="datetimeFigureOut">
              <a:rPr lang="en-US" smtClean="0"/>
              <a:t>1/15/2021</a:t>
            </a:fld>
            <a:endParaRPr lang="en-US"/>
          </a:p>
        </p:txBody>
      </p:sp>
      <p:sp>
        <p:nvSpPr>
          <p:cNvPr id="5" name="Footer Placeholder 4">
            <a:extLst>
              <a:ext uri="{FF2B5EF4-FFF2-40B4-BE49-F238E27FC236}">
                <a16:creationId xmlns:a16="http://schemas.microsoft.com/office/drawing/2014/main" id="{AD8B090C-8B4E-314C-AEE1-07A9FC9ABB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4FB75F-B207-A546-9504-7643E0ED9A7F}"/>
              </a:ext>
            </a:extLst>
          </p:cNvPr>
          <p:cNvSpPr>
            <a:spLocks noGrp="1"/>
          </p:cNvSpPr>
          <p:nvPr>
            <p:ph type="sldNum" sz="quarter" idx="12"/>
          </p:nvPr>
        </p:nvSpPr>
        <p:spPr/>
        <p:txBody>
          <a:bodyPr/>
          <a:lstStyle/>
          <a:p>
            <a:fld id="{BF6580D5-7BDC-6A49-B3E0-382866981259}" type="slidenum">
              <a:rPr lang="en-US" smtClean="0"/>
              <a:t>‹#›</a:t>
            </a:fld>
            <a:endParaRPr lang="en-US"/>
          </a:p>
        </p:txBody>
      </p:sp>
    </p:spTree>
    <p:extLst>
      <p:ext uri="{BB962C8B-B14F-4D97-AF65-F5344CB8AC3E}">
        <p14:creationId xmlns:p14="http://schemas.microsoft.com/office/powerpoint/2010/main" val="39739877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7DF14-CE37-4441-811A-7734CA9494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CE769C-0AB0-C64A-8FAB-107464DE03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EC0CBA-128C-694E-B210-C360C0936F98}"/>
              </a:ext>
            </a:extLst>
          </p:cNvPr>
          <p:cNvSpPr>
            <a:spLocks noGrp="1"/>
          </p:cNvSpPr>
          <p:nvPr>
            <p:ph type="dt" sz="half" idx="10"/>
          </p:nvPr>
        </p:nvSpPr>
        <p:spPr/>
        <p:txBody>
          <a:bodyPr/>
          <a:lstStyle/>
          <a:p>
            <a:fld id="{282F9917-F6B9-224E-96DE-E6B53FF2C9BF}" type="datetimeFigureOut">
              <a:rPr lang="en-US" smtClean="0"/>
              <a:t>1/15/2021</a:t>
            </a:fld>
            <a:endParaRPr lang="en-US"/>
          </a:p>
        </p:txBody>
      </p:sp>
      <p:sp>
        <p:nvSpPr>
          <p:cNvPr id="5" name="Footer Placeholder 4">
            <a:extLst>
              <a:ext uri="{FF2B5EF4-FFF2-40B4-BE49-F238E27FC236}">
                <a16:creationId xmlns:a16="http://schemas.microsoft.com/office/drawing/2014/main" id="{EC9E402E-E173-104B-86FD-DCCDB58836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7601E-B8B5-6642-89C3-8E3559FB8468}"/>
              </a:ext>
            </a:extLst>
          </p:cNvPr>
          <p:cNvSpPr>
            <a:spLocks noGrp="1"/>
          </p:cNvSpPr>
          <p:nvPr>
            <p:ph type="sldNum" sz="quarter" idx="12"/>
          </p:nvPr>
        </p:nvSpPr>
        <p:spPr/>
        <p:txBody>
          <a:bodyPr/>
          <a:lstStyle/>
          <a:p>
            <a:fld id="{BF6580D5-7BDC-6A49-B3E0-382866981259}" type="slidenum">
              <a:rPr lang="en-US" smtClean="0"/>
              <a:t>‹#›</a:t>
            </a:fld>
            <a:endParaRPr lang="en-US"/>
          </a:p>
        </p:txBody>
      </p:sp>
    </p:spTree>
    <p:extLst>
      <p:ext uri="{BB962C8B-B14F-4D97-AF65-F5344CB8AC3E}">
        <p14:creationId xmlns:p14="http://schemas.microsoft.com/office/powerpoint/2010/main" val="3459058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416CF-3E69-A74F-93A9-010CE1BA507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352EAA-FB19-8748-8BAA-316655A493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C2BF0D-88C3-694F-9225-370F70A3BF7B}"/>
              </a:ext>
            </a:extLst>
          </p:cNvPr>
          <p:cNvSpPr>
            <a:spLocks noGrp="1"/>
          </p:cNvSpPr>
          <p:nvPr>
            <p:ph type="dt" sz="half" idx="10"/>
          </p:nvPr>
        </p:nvSpPr>
        <p:spPr/>
        <p:txBody>
          <a:bodyPr/>
          <a:lstStyle/>
          <a:p>
            <a:fld id="{282F9917-F6B9-224E-96DE-E6B53FF2C9BF}" type="datetimeFigureOut">
              <a:rPr lang="en-US" smtClean="0"/>
              <a:t>1/15/2021</a:t>
            </a:fld>
            <a:endParaRPr lang="en-US"/>
          </a:p>
        </p:txBody>
      </p:sp>
      <p:sp>
        <p:nvSpPr>
          <p:cNvPr id="5" name="Footer Placeholder 4">
            <a:extLst>
              <a:ext uri="{FF2B5EF4-FFF2-40B4-BE49-F238E27FC236}">
                <a16:creationId xmlns:a16="http://schemas.microsoft.com/office/drawing/2014/main" id="{08BD1359-C4B2-6F4B-8054-C8AAE35FB6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F24FFB-707D-CE40-BA0A-9C5265E82599}"/>
              </a:ext>
            </a:extLst>
          </p:cNvPr>
          <p:cNvSpPr>
            <a:spLocks noGrp="1"/>
          </p:cNvSpPr>
          <p:nvPr>
            <p:ph type="sldNum" sz="quarter" idx="12"/>
          </p:nvPr>
        </p:nvSpPr>
        <p:spPr/>
        <p:txBody>
          <a:bodyPr/>
          <a:lstStyle/>
          <a:p>
            <a:fld id="{BF6580D5-7BDC-6A49-B3E0-382866981259}" type="slidenum">
              <a:rPr lang="en-US" smtClean="0"/>
              <a:t>‹#›</a:t>
            </a:fld>
            <a:endParaRPr lang="en-US"/>
          </a:p>
        </p:txBody>
      </p:sp>
    </p:spTree>
    <p:extLst>
      <p:ext uri="{BB962C8B-B14F-4D97-AF65-F5344CB8AC3E}">
        <p14:creationId xmlns:p14="http://schemas.microsoft.com/office/powerpoint/2010/main" val="27660545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B4321-AC40-8646-9EE6-E6508BFD1B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B5878F-2297-5947-B84A-01760DB902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7F1B52-DBCF-2B4B-8EC4-ACF497A832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9C922F-7EE2-A048-AC1C-556177DF89F0}"/>
              </a:ext>
            </a:extLst>
          </p:cNvPr>
          <p:cNvSpPr>
            <a:spLocks noGrp="1"/>
          </p:cNvSpPr>
          <p:nvPr>
            <p:ph type="dt" sz="half" idx="10"/>
          </p:nvPr>
        </p:nvSpPr>
        <p:spPr/>
        <p:txBody>
          <a:bodyPr/>
          <a:lstStyle/>
          <a:p>
            <a:fld id="{282F9917-F6B9-224E-96DE-E6B53FF2C9BF}" type="datetimeFigureOut">
              <a:rPr lang="en-US" smtClean="0"/>
              <a:t>1/15/2021</a:t>
            </a:fld>
            <a:endParaRPr lang="en-US"/>
          </a:p>
        </p:txBody>
      </p:sp>
      <p:sp>
        <p:nvSpPr>
          <p:cNvPr id="6" name="Footer Placeholder 5">
            <a:extLst>
              <a:ext uri="{FF2B5EF4-FFF2-40B4-BE49-F238E27FC236}">
                <a16:creationId xmlns:a16="http://schemas.microsoft.com/office/drawing/2014/main" id="{E04B8ECB-2847-DB49-B097-B75DF6AEED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577086-DD46-F440-BBE4-53F4EEF2FC15}"/>
              </a:ext>
            </a:extLst>
          </p:cNvPr>
          <p:cNvSpPr>
            <a:spLocks noGrp="1"/>
          </p:cNvSpPr>
          <p:nvPr>
            <p:ph type="sldNum" sz="quarter" idx="12"/>
          </p:nvPr>
        </p:nvSpPr>
        <p:spPr/>
        <p:txBody>
          <a:bodyPr/>
          <a:lstStyle/>
          <a:p>
            <a:fld id="{BF6580D5-7BDC-6A49-B3E0-382866981259}" type="slidenum">
              <a:rPr lang="en-US" smtClean="0"/>
              <a:t>‹#›</a:t>
            </a:fld>
            <a:endParaRPr lang="en-US"/>
          </a:p>
        </p:txBody>
      </p:sp>
    </p:spTree>
    <p:extLst>
      <p:ext uri="{BB962C8B-B14F-4D97-AF65-F5344CB8AC3E}">
        <p14:creationId xmlns:p14="http://schemas.microsoft.com/office/powerpoint/2010/main" val="31201799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B92C5-8E97-9E47-B317-ECC1411E20C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421565-4A6B-2D43-A340-CC41219699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86F3D3-4007-0049-BC46-316444A85C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373FE33-5BBC-F946-BC54-BAB2ED15E9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4319122-DDB3-0D47-950B-859F7940C2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683181-C603-5F49-BC50-09BF512F5CCE}"/>
              </a:ext>
            </a:extLst>
          </p:cNvPr>
          <p:cNvSpPr>
            <a:spLocks noGrp="1"/>
          </p:cNvSpPr>
          <p:nvPr>
            <p:ph type="dt" sz="half" idx="10"/>
          </p:nvPr>
        </p:nvSpPr>
        <p:spPr/>
        <p:txBody>
          <a:bodyPr/>
          <a:lstStyle/>
          <a:p>
            <a:fld id="{282F9917-F6B9-224E-96DE-E6B53FF2C9BF}" type="datetimeFigureOut">
              <a:rPr lang="en-US" smtClean="0"/>
              <a:t>1/15/2021</a:t>
            </a:fld>
            <a:endParaRPr lang="en-US"/>
          </a:p>
        </p:txBody>
      </p:sp>
      <p:sp>
        <p:nvSpPr>
          <p:cNvPr id="8" name="Footer Placeholder 7">
            <a:extLst>
              <a:ext uri="{FF2B5EF4-FFF2-40B4-BE49-F238E27FC236}">
                <a16:creationId xmlns:a16="http://schemas.microsoft.com/office/drawing/2014/main" id="{51902A21-47A9-9C4A-83CA-DD7221DF568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20FBDC-7F6F-AD4C-97D9-42B417A6AE66}"/>
              </a:ext>
            </a:extLst>
          </p:cNvPr>
          <p:cNvSpPr>
            <a:spLocks noGrp="1"/>
          </p:cNvSpPr>
          <p:nvPr>
            <p:ph type="sldNum" sz="quarter" idx="12"/>
          </p:nvPr>
        </p:nvSpPr>
        <p:spPr/>
        <p:txBody>
          <a:bodyPr/>
          <a:lstStyle/>
          <a:p>
            <a:fld id="{BF6580D5-7BDC-6A49-B3E0-382866981259}" type="slidenum">
              <a:rPr lang="en-US" smtClean="0"/>
              <a:t>‹#›</a:t>
            </a:fld>
            <a:endParaRPr lang="en-US"/>
          </a:p>
        </p:txBody>
      </p:sp>
    </p:spTree>
    <p:extLst>
      <p:ext uri="{BB962C8B-B14F-4D97-AF65-F5344CB8AC3E}">
        <p14:creationId xmlns:p14="http://schemas.microsoft.com/office/powerpoint/2010/main" val="42344686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E8045-24D3-C040-8956-3DF27C246B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1B4EA62-CC1F-2F44-BC08-3A53F2C088E6}"/>
              </a:ext>
            </a:extLst>
          </p:cNvPr>
          <p:cNvSpPr>
            <a:spLocks noGrp="1"/>
          </p:cNvSpPr>
          <p:nvPr>
            <p:ph type="dt" sz="half" idx="10"/>
          </p:nvPr>
        </p:nvSpPr>
        <p:spPr/>
        <p:txBody>
          <a:bodyPr/>
          <a:lstStyle/>
          <a:p>
            <a:fld id="{282F9917-F6B9-224E-96DE-E6B53FF2C9BF}" type="datetimeFigureOut">
              <a:rPr lang="en-US" smtClean="0"/>
              <a:t>1/15/2021</a:t>
            </a:fld>
            <a:endParaRPr lang="en-US"/>
          </a:p>
        </p:txBody>
      </p:sp>
      <p:sp>
        <p:nvSpPr>
          <p:cNvPr id="4" name="Footer Placeholder 3">
            <a:extLst>
              <a:ext uri="{FF2B5EF4-FFF2-40B4-BE49-F238E27FC236}">
                <a16:creationId xmlns:a16="http://schemas.microsoft.com/office/drawing/2014/main" id="{E3A310BF-6F46-2148-A23B-500F160943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F9602-6DB5-B146-930A-B4ED303DB180}"/>
              </a:ext>
            </a:extLst>
          </p:cNvPr>
          <p:cNvSpPr>
            <a:spLocks noGrp="1"/>
          </p:cNvSpPr>
          <p:nvPr>
            <p:ph type="sldNum" sz="quarter" idx="12"/>
          </p:nvPr>
        </p:nvSpPr>
        <p:spPr/>
        <p:txBody>
          <a:bodyPr/>
          <a:lstStyle/>
          <a:p>
            <a:fld id="{BF6580D5-7BDC-6A49-B3E0-382866981259}" type="slidenum">
              <a:rPr lang="en-US" smtClean="0"/>
              <a:t>‹#›</a:t>
            </a:fld>
            <a:endParaRPr lang="en-US"/>
          </a:p>
        </p:txBody>
      </p:sp>
    </p:spTree>
    <p:extLst>
      <p:ext uri="{BB962C8B-B14F-4D97-AF65-F5344CB8AC3E}">
        <p14:creationId xmlns:p14="http://schemas.microsoft.com/office/powerpoint/2010/main" val="41928539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9AE562-8F82-3B45-85C3-0022E63665FD}"/>
              </a:ext>
            </a:extLst>
          </p:cNvPr>
          <p:cNvSpPr>
            <a:spLocks noGrp="1"/>
          </p:cNvSpPr>
          <p:nvPr>
            <p:ph type="dt" sz="half" idx="10"/>
          </p:nvPr>
        </p:nvSpPr>
        <p:spPr/>
        <p:txBody>
          <a:bodyPr/>
          <a:lstStyle/>
          <a:p>
            <a:fld id="{282F9917-F6B9-224E-96DE-E6B53FF2C9BF}" type="datetimeFigureOut">
              <a:rPr lang="en-US" smtClean="0"/>
              <a:t>1/15/2021</a:t>
            </a:fld>
            <a:endParaRPr lang="en-US"/>
          </a:p>
        </p:txBody>
      </p:sp>
      <p:sp>
        <p:nvSpPr>
          <p:cNvPr id="3" name="Footer Placeholder 2">
            <a:extLst>
              <a:ext uri="{FF2B5EF4-FFF2-40B4-BE49-F238E27FC236}">
                <a16:creationId xmlns:a16="http://schemas.microsoft.com/office/drawing/2014/main" id="{62B35839-9721-A645-9207-B0F95B05B8B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7DB658-B3E7-A94C-A854-F40015816FC1}"/>
              </a:ext>
            </a:extLst>
          </p:cNvPr>
          <p:cNvSpPr>
            <a:spLocks noGrp="1"/>
          </p:cNvSpPr>
          <p:nvPr>
            <p:ph type="sldNum" sz="quarter" idx="12"/>
          </p:nvPr>
        </p:nvSpPr>
        <p:spPr/>
        <p:txBody>
          <a:bodyPr/>
          <a:lstStyle/>
          <a:p>
            <a:fld id="{BF6580D5-7BDC-6A49-B3E0-382866981259}" type="slidenum">
              <a:rPr lang="en-US" smtClean="0"/>
              <a:t>‹#›</a:t>
            </a:fld>
            <a:endParaRPr lang="en-US"/>
          </a:p>
        </p:txBody>
      </p:sp>
    </p:spTree>
    <p:extLst>
      <p:ext uri="{BB962C8B-B14F-4D97-AF65-F5344CB8AC3E}">
        <p14:creationId xmlns:p14="http://schemas.microsoft.com/office/powerpoint/2010/main" val="537013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11E4E-572F-284D-9331-C44F53BD31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F6B69A-1FCD-8842-A88A-05BBD1C515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07ABC2-C566-1D41-AE0D-E8BC456887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954737-2285-0540-B112-6AC4C314B2BD}"/>
              </a:ext>
            </a:extLst>
          </p:cNvPr>
          <p:cNvSpPr>
            <a:spLocks noGrp="1"/>
          </p:cNvSpPr>
          <p:nvPr>
            <p:ph type="dt" sz="half" idx="10"/>
          </p:nvPr>
        </p:nvSpPr>
        <p:spPr/>
        <p:txBody>
          <a:bodyPr/>
          <a:lstStyle/>
          <a:p>
            <a:fld id="{282F9917-F6B9-224E-96DE-E6B53FF2C9BF}" type="datetimeFigureOut">
              <a:rPr lang="en-US" smtClean="0"/>
              <a:t>1/15/2021</a:t>
            </a:fld>
            <a:endParaRPr lang="en-US"/>
          </a:p>
        </p:txBody>
      </p:sp>
      <p:sp>
        <p:nvSpPr>
          <p:cNvPr id="6" name="Footer Placeholder 5">
            <a:extLst>
              <a:ext uri="{FF2B5EF4-FFF2-40B4-BE49-F238E27FC236}">
                <a16:creationId xmlns:a16="http://schemas.microsoft.com/office/drawing/2014/main" id="{7F8BA726-76A6-EC4E-8098-14BCE4F9BE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0E16E0-54F3-2B4B-9F2D-FDFA02DFE42B}"/>
              </a:ext>
            </a:extLst>
          </p:cNvPr>
          <p:cNvSpPr>
            <a:spLocks noGrp="1"/>
          </p:cNvSpPr>
          <p:nvPr>
            <p:ph type="sldNum" sz="quarter" idx="12"/>
          </p:nvPr>
        </p:nvSpPr>
        <p:spPr/>
        <p:txBody>
          <a:bodyPr/>
          <a:lstStyle/>
          <a:p>
            <a:fld id="{BF6580D5-7BDC-6A49-B3E0-382866981259}" type="slidenum">
              <a:rPr lang="en-US" smtClean="0"/>
              <a:t>‹#›</a:t>
            </a:fld>
            <a:endParaRPr lang="en-US"/>
          </a:p>
        </p:txBody>
      </p:sp>
    </p:spTree>
    <p:extLst>
      <p:ext uri="{BB962C8B-B14F-4D97-AF65-F5344CB8AC3E}">
        <p14:creationId xmlns:p14="http://schemas.microsoft.com/office/powerpoint/2010/main" val="11133320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9AD03-3774-A84D-91D2-E895EA8988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3917D6-E227-8147-AA6C-5B3C2EDCA5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4D17F6-22C6-4C46-B2DE-0F115F3A4F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17D943-B8C1-E546-8373-708C15E7E6F3}"/>
              </a:ext>
            </a:extLst>
          </p:cNvPr>
          <p:cNvSpPr>
            <a:spLocks noGrp="1"/>
          </p:cNvSpPr>
          <p:nvPr>
            <p:ph type="dt" sz="half" idx="10"/>
          </p:nvPr>
        </p:nvSpPr>
        <p:spPr/>
        <p:txBody>
          <a:bodyPr/>
          <a:lstStyle/>
          <a:p>
            <a:fld id="{282F9917-F6B9-224E-96DE-E6B53FF2C9BF}" type="datetimeFigureOut">
              <a:rPr lang="en-US" smtClean="0"/>
              <a:t>1/15/2021</a:t>
            </a:fld>
            <a:endParaRPr lang="en-US"/>
          </a:p>
        </p:txBody>
      </p:sp>
      <p:sp>
        <p:nvSpPr>
          <p:cNvPr id="6" name="Footer Placeholder 5">
            <a:extLst>
              <a:ext uri="{FF2B5EF4-FFF2-40B4-BE49-F238E27FC236}">
                <a16:creationId xmlns:a16="http://schemas.microsoft.com/office/drawing/2014/main" id="{2750DE8B-1464-D24A-893C-3897B99F4A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1FD280-9683-4741-8116-7ADF9B0CBABD}"/>
              </a:ext>
            </a:extLst>
          </p:cNvPr>
          <p:cNvSpPr>
            <a:spLocks noGrp="1"/>
          </p:cNvSpPr>
          <p:nvPr>
            <p:ph type="sldNum" sz="quarter" idx="12"/>
          </p:nvPr>
        </p:nvSpPr>
        <p:spPr/>
        <p:txBody>
          <a:bodyPr/>
          <a:lstStyle/>
          <a:p>
            <a:fld id="{BF6580D5-7BDC-6A49-B3E0-382866981259}" type="slidenum">
              <a:rPr lang="en-US" smtClean="0"/>
              <a:t>‹#›</a:t>
            </a:fld>
            <a:endParaRPr lang="en-US"/>
          </a:p>
        </p:txBody>
      </p:sp>
    </p:spTree>
    <p:extLst>
      <p:ext uri="{BB962C8B-B14F-4D97-AF65-F5344CB8AC3E}">
        <p14:creationId xmlns:p14="http://schemas.microsoft.com/office/powerpoint/2010/main" val="6501393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00BC3-1006-394B-A8BC-2A6AC297E54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75F14-FFFB-464F-8AE3-588CFF16CA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5A0766-AB75-544A-BD83-E82DA73AB81B}"/>
              </a:ext>
            </a:extLst>
          </p:cNvPr>
          <p:cNvSpPr>
            <a:spLocks noGrp="1"/>
          </p:cNvSpPr>
          <p:nvPr>
            <p:ph type="dt" sz="half" idx="10"/>
          </p:nvPr>
        </p:nvSpPr>
        <p:spPr/>
        <p:txBody>
          <a:bodyPr/>
          <a:lstStyle/>
          <a:p>
            <a:fld id="{282F9917-F6B9-224E-96DE-E6B53FF2C9BF}" type="datetimeFigureOut">
              <a:rPr lang="en-US" smtClean="0"/>
              <a:t>1/15/2021</a:t>
            </a:fld>
            <a:endParaRPr lang="en-US"/>
          </a:p>
        </p:txBody>
      </p:sp>
      <p:sp>
        <p:nvSpPr>
          <p:cNvPr id="5" name="Footer Placeholder 4">
            <a:extLst>
              <a:ext uri="{FF2B5EF4-FFF2-40B4-BE49-F238E27FC236}">
                <a16:creationId xmlns:a16="http://schemas.microsoft.com/office/drawing/2014/main" id="{D6F4CF74-AF5A-2942-ADBF-B67BED9E20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48E853-010F-E741-B7E2-F217D56BB696}"/>
              </a:ext>
            </a:extLst>
          </p:cNvPr>
          <p:cNvSpPr>
            <a:spLocks noGrp="1"/>
          </p:cNvSpPr>
          <p:nvPr>
            <p:ph type="sldNum" sz="quarter" idx="12"/>
          </p:nvPr>
        </p:nvSpPr>
        <p:spPr/>
        <p:txBody>
          <a:bodyPr/>
          <a:lstStyle/>
          <a:p>
            <a:fld id="{BF6580D5-7BDC-6A49-B3E0-382866981259}" type="slidenum">
              <a:rPr lang="en-US" smtClean="0"/>
              <a:t>‹#›</a:t>
            </a:fld>
            <a:endParaRPr lang="en-US"/>
          </a:p>
        </p:txBody>
      </p:sp>
    </p:spTree>
    <p:extLst>
      <p:ext uri="{BB962C8B-B14F-4D97-AF65-F5344CB8AC3E}">
        <p14:creationId xmlns:p14="http://schemas.microsoft.com/office/powerpoint/2010/main" val="903766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4F5B25-BF43-544B-BBF1-5C26B540D05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6AE241-38FE-E442-8826-26CF364FC4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A52380-A256-8144-A36B-5602C32F8F70}"/>
              </a:ext>
            </a:extLst>
          </p:cNvPr>
          <p:cNvSpPr>
            <a:spLocks noGrp="1"/>
          </p:cNvSpPr>
          <p:nvPr>
            <p:ph type="dt" sz="half" idx="10"/>
          </p:nvPr>
        </p:nvSpPr>
        <p:spPr/>
        <p:txBody>
          <a:bodyPr/>
          <a:lstStyle/>
          <a:p>
            <a:fld id="{282F9917-F6B9-224E-96DE-E6B53FF2C9BF}" type="datetimeFigureOut">
              <a:rPr lang="en-US" smtClean="0"/>
              <a:t>1/15/2021</a:t>
            </a:fld>
            <a:endParaRPr lang="en-US"/>
          </a:p>
        </p:txBody>
      </p:sp>
      <p:sp>
        <p:nvSpPr>
          <p:cNvPr id="5" name="Footer Placeholder 4">
            <a:extLst>
              <a:ext uri="{FF2B5EF4-FFF2-40B4-BE49-F238E27FC236}">
                <a16:creationId xmlns:a16="http://schemas.microsoft.com/office/drawing/2014/main" id="{177EF739-8CC4-D64A-BCC8-F3B3E38C7A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221D74-9088-F84A-A9F8-885DC5640AD0}"/>
              </a:ext>
            </a:extLst>
          </p:cNvPr>
          <p:cNvSpPr>
            <a:spLocks noGrp="1"/>
          </p:cNvSpPr>
          <p:nvPr>
            <p:ph type="sldNum" sz="quarter" idx="12"/>
          </p:nvPr>
        </p:nvSpPr>
        <p:spPr/>
        <p:txBody>
          <a:bodyPr/>
          <a:lstStyle/>
          <a:p>
            <a:fld id="{BF6580D5-7BDC-6A49-B3E0-382866981259}" type="slidenum">
              <a:rPr lang="en-US" smtClean="0"/>
              <a:t>‹#›</a:t>
            </a:fld>
            <a:endParaRPr lang="en-US"/>
          </a:p>
        </p:txBody>
      </p:sp>
    </p:spTree>
    <p:extLst>
      <p:ext uri="{BB962C8B-B14F-4D97-AF65-F5344CB8AC3E}">
        <p14:creationId xmlns:p14="http://schemas.microsoft.com/office/powerpoint/2010/main" val="19255940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19"/>
        <p:cNvGrpSpPr/>
        <p:nvPr/>
      </p:nvGrpSpPr>
      <p:grpSpPr>
        <a:xfrm>
          <a:off x="0" y="0"/>
          <a:ext cx="0" cy="0"/>
          <a:chOff x="0" y="0"/>
          <a:chExt cx="0" cy="0"/>
        </a:xfrm>
      </p:grpSpPr>
      <p:sp>
        <p:nvSpPr>
          <p:cNvPr id="222" name="Google Shape;222;p9"/>
          <p:cNvSpPr txBox="1">
            <a:spLocks noGrp="1"/>
          </p:cNvSpPr>
          <p:nvPr>
            <p:ph type="body" idx="1"/>
          </p:nvPr>
        </p:nvSpPr>
        <p:spPr>
          <a:xfrm>
            <a:off x="8521000" y="586000"/>
            <a:ext cx="2830000" cy="5685600"/>
          </a:xfrm>
          <a:prstGeom prst="rect">
            <a:avLst/>
          </a:prstGeom>
        </p:spPr>
        <p:txBody>
          <a:bodyPr spcFirstLastPara="1" wrap="square" lIns="91425" tIns="91425" rIns="91425" bIns="91425" anchor="ctr" anchorCtr="0">
            <a:noAutofit/>
          </a:bodyPr>
          <a:lstStyle>
            <a:lvl1pPr marL="457200" lvl="0" indent="-228600">
              <a:spcBef>
                <a:spcPts val="360"/>
              </a:spcBef>
              <a:spcAft>
                <a:spcPts val="0"/>
              </a:spcAft>
              <a:buClr>
                <a:srgbClr val="FFFFFF"/>
              </a:buClr>
              <a:buSzPts val="1800"/>
              <a:buNone/>
              <a:defRPr sz="1800">
                <a:solidFill>
                  <a:srgbClr val="FFFFFF"/>
                </a:solidFill>
              </a:defRPr>
            </a:lvl1pPr>
          </a:lstStyle>
          <a:p>
            <a:pPr lvl="0"/>
            <a:r>
              <a:rPr lang="en-US"/>
              <a:t>Edit Master text styles</a:t>
            </a:r>
          </a:p>
        </p:txBody>
      </p:sp>
      <p:sp>
        <p:nvSpPr>
          <p:cNvPr id="223" name="Google Shape;223;p9"/>
          <p:cNvSpPr txBox="1">
            <a:spLocks noGrp="1"/>
          </p:cNvSpPr>
          <p:nvPr>
            <p:ph type="sldNum" idx="12"/>
          </p:nvPr>
        </p:nvSpPr>
        <p:spPr>
          <a:xfrm>
            <a:off x="11744000" y="2944233"/>
            <a:ext cx="448000" cy="969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4A45E3AE-7F30-4E8E-BA03-8A65A07738B2}" type="slidenum">
              <a:rPr lang="en-US" smtClean="0"/>
              <a:pPr/>
              <a:t>‹#›</a:t>
            </a:fld>
            <a:endParaRPr lang="en-US"/>
          </a:p>
        </p:txBody>
      </p:sp>
    </p:spTree>
    <p:extLst>
      <p:ext uri="{BB962C8B-B14F-4D97-AF65-F5344CB8AC3E}">
        <p14:creationId xmlns:p14="http://schemas.microsoft.com/office/powerpoint/2010/main" val="33466497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MAIN  TITL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E310EC2-AC25-4667-9DB4-83BF4CCB98ED}"/>
              </a:ext>
            </a:extLst>
          </p:cNvPr>
          <p:cNvSpPr>
            <a:spLocks noGrp="1"/>
          </p:cNvSpPr>
          <p:nvPr>
            <p:ph type="pic" sz="quarter" idx="10"/>
          </p:nvPr>
        </p:nvSpPr>
        <p:spPr>
          <a:xfrm>
            <a:off x="1859" y="-11151"/>
            <a:ext cx="7562385" cy="6880302"/>
          </a:xfrm>
          <a:custGeom>
            <a:avLst/>
            <a:gdLst>
              <a:gd name="connsiteX0" fmla="*/ 0 w 10439400"/>
              <a:gd name="connsiteY0" fmla="*/ 0 h 6858000"/>
              <a:gd name="connsiteX1" fmla="*/ 7010400 w 10439400"/>
              <a:gd name="connsiteY1" fmla="*/ 0 h 6858000"/>
              <a:gd name="connsiteX2" fmla="*/ 10439400 w 10439400"/>
              <a:gd name="connsiteY2" fmla="*/ 3429000 h 6858000"/>
              <a:gd name="connsiteX3" fmla="*/ 7010400 w 10439400"/>
              <a:gd name="connsiteY3" fmla="*/ 6858000 h 6858000"/>
              <a:gd name="connsiteX4" fmla="*/ 0 w 10439400"/>
              <a:gd name="connsiteY4" fmla="*/ 6858000 h 6858000"/>
              <a:gd name="connsiteX5" fmla="*/ 0 w 10439400"/>
              <a:gd name="connsiteY5" fmla="*/ 0 h 6858000"/>
              <a:gd name="connsiteX0" fmla="*/ 0 w 9201615"/>
              <a:gd name="connsiteY0" fmla="*/ 0 h 6858000"/>
              <a:gd name="connsiteX1" fmla="*/ 7010400 w 9201615"/>
              <a:gd name="connsiteY1" fmla="*/ 0 h 6858000"/>
              <a:gd name="connsiteX2" fmla="*/ 9201615 w 9201615"/>
              <a:gd name="connsiteY2" fmla="*/ 2871439 h 6858000"/>
              <a:gd name="connsiteX3" fmla="*/ 7010400 w 9201615"/>
              <a:gd name="connsiteY3" fmla="*/ 6858000 h 6858000"/>
              <a:gd name="connsiteX4" fmla="*/ 0 w 9201615"/>
              <a:gd name="connsiteY4" fmla="*/ 6858000 h 6858000"/>
              <a:gd name="connsiteX5" fmla="*/ 0 w 9201615"/>
              <a:gd name="connsiteY5" fmla="*/ 0 h 6858000"/>
              <a:gd name="connsiteX0" fmla="*/ 0 w 9201615"/>
              <a:gd name="connsiteY0" fmla="*/ 11151 h 6869151"/>
              <a:gd name="connsiteX1" fmla="*/ 5426926 w 9201615"/>
              <a:gd name="connsiteY1" fmla="*/ 0 h 6869151"/>
              <a:gd name="connsiteX2" fmla="*/ 9201615 w 9201615"/>
              <a:gd name="connsiteY2" fmla="*/ 2882590 h 6869151"/>
              <a:gd name="connsiteX3" fmla="*/ 7010400 w 9201615"/>
              <a:gd name="connsiteY3" fmla="*/ 6869151 h 6869151"/>
              <a:gd name="connsiteX4" fmla="*/ 0 w 9201615"/>
              <a:gd name="connsiteY4" fmla="*/ 6869151 h 6869151"/>
              <a:gd name="connsiteX5" fmla="*/ 0 w 9201615"/>
              <a:gd name="connsiteY5" fmla="*/ 11151 h 6869151"/>
              <a:gd name="connsiteX0" fmla="*/ 0 w 9201615"/>
              <a:gd name="connsiteY0" fmla="*/ 11151 h 6869151"/>
              <a:gd name="connsiteX1" fmla="*/ 5426926 w 9201615"/>
              <a:gd name="connsiteY1" fmla="*/ 0 h 6869151"/>
              <a:gd name="connsiteX2" fmla="*/ 9201615 w 9201615"/>
              <a:gd name="connsiteY2" fmla="*/ 2882590 h 6869151"/>
              <a:gd name="connsiteX3" fmla="*/ 6452839 w 9201615"/>
              <a:gd name="connsiteY3" fmla="*/ 6858000 h 6869151"/>
              <a:gd name="connsiteX4" fmla="*/ 0 w 9201615"/>
              <a:gd name="connsiteY4" fmla="*/ 6869151 h 6869151"/>
              <a:gd name="connsiteX5" fmla="*/ 0 w 9201615"/>
              <a:gd name="connsiteY5" fmla="*/ 11151 h 6869151"/>
              <a:gd name="connsiteX0" fmla="*/ 0 w 8376424"/>
              <a:gd name="connsiteY0" fmla="*/ 11151 h 6869151"/>
              <a:gd name="connsiteX1" fmla="*/ 5426926 w 8376424"/>
              <a:gd name="connsiteY1" fmla="*/ 0 h 6869151"/>
              <a:gd name="connsiteX2" fmla="*/ 8376424 w 8376424"/>
              <a:gd name="connsiteY2" fmla="*/ 2726473 h 6869151"/>
              <a:gd name="connsiteX3" fmla="*/ 6452839 w 8376424"/>
              <a:gd name="connsiteY3" fmla="*/ 6858000 h 6869151"/>
              <a:gd name="connsiteX4" fmla="*/ 0 w 8376424"/>
              <a:gd name="connsiteY4" fmla="*/ 6869151 h 6869151"/>
              <a:gd name="connsiteX5" fmla="*/ 0 w 8376424"/>
              <a:gd name="connsiteY5" fmla="*/ 11151 h 6869151"/>
              <a:gd name="connsiteX0" fmla="*/ 0 w 8376424"/>
              <a:gd name="connsiteY0" fmla="*/ 11151 h 6869151"/>
              <a:gd name="connsiteX1" fmla="*/ 4702097 w 8376424"/>
              <a:gd name="connsiteY1" fmla="*/ 0 h 6869151"/>
              <a:gd name="connsiteX2" fmla="*/ 8376424 w 8376424"/>
              <a:gd name="connsiteY2" fmla="*/ 2726473 h 6869151"/>
              <a:gd name="connsiteX3" fmla="*/ 6452839 w 8376424"/>
              <a:gd name="connsiteY3" fmla="*/ 6858000 h 6869151"/>
              <a:gd name="connsiteX4" fmla="*/ 0 w 8376424"/>
              <a:gd name="connsiteY4" fmla="*/ 6869151 h 6869151"/>
              <a:gd name="connsiteX5" fmla="*/ 0 w 8376424"/>
              <a:gd name="connsiteY5" fmla="*/ 11151 h 6869151"/>
              <a:gd name="connsiteX0" fmla="*/ 0 w 8376424"/>
              <a:gd name="connsiteY0" fmla="*/ 11151 h 6880302"/>
              <a:gd name="connsiteX1" fmla="*/ 4702097 w 8376424"/>
              <a:gd name="connsiteY1" fmla="*/ 0 h 6880302"/>
              <a:gd name="connsiteX2" fmla="*/ 8376424 w 8376424"/>
              <a:gd name="connsiteY2" fmla="*/ 2726473 h 6880302"/>
              <a:gd name="connsiteX3" fmla="*/ 5973337 w 8376424"/>
              <a:gd name="connsiteY3" fmla="*/ 6880302 h 6880302"/>
              <a:gd name="connsiteX4" fmla="*/ 0 w 8376424"/>
              <a:gd name="connsiteY4" fmla="*/ 6869151 h 6880302"/>
              <a:gd name="connsiteX5" fmla="*/ 0 w 8376424"/>
              <a:gd name="connsiteY5" fmla="*/ 11151 h 6880302"/>
              <a:gd name="connsiteX0" fmla="*/ 0 w 7919224"/>
              <a:gd name="connsiteY0" fmla="*/ 11151 h 6880302"/>
              <a:gd name="connsiteX1" fmla="*/ 4702097 w 7919224"/>
              <a:gd name="connsiteY1" fmla="*/ 0 h 6880302"/>
              <a:gd name="connsiteX2" fmla="*/ 7919224 w 7919224"/>
              <a:gd name="connsiteY2" fmla="*/ 2614961 h 6880302"/>
              <a:gd name="connsiteX3" fmla="*/ 5973337 w 7919224"/>
              <a:gd name="connsiteY3" fmla="*/ 6880302 h 6880302"/>
              <a:gd name="connsiteX4" fmla="*/ 0 w 7919224"/>
              <a:gd name="connsiteY4" fmla="*/ 6869151 h 6880302"/>
              <a:gd name="connsiteX5" fmla="*/ 0 w 7919224"/>
              <a:gd name="connsiteY5" fmla="*/ 11151 h 6880302"/>
              <a:gd name="connsiteX0" fmla="*/ 0 w 7562385"/>
              <a:gd name="connsiteY0" fmla="*/ 11151 h 6880302"/>
              <a:gd name="connsiteX1" fmla="*/ 4702097 w 7562385"/>
              <a:gd name="connsiteY1" fmla="*/ 0 h 6880302"/>
              <a:gd name="connsiteX2" fmla="*/ 7562385 w 7562385"/>
              <a:gd name="connsiteY2" fmla="*/ 2592659 h 6880302"/>
              <a:gd name="connsiteX3" fmla="*/ 5973337 w 7562385"/>
              <a:gd name="connsiteY3" fmla="*/ 6880302 h 6880302"/>
              <a:gd name="connsiteX4" fmla="*/ 0 w 7562385"/>
              <a:gd name="connsiteY4" fmla="*/ 6869151 h 6880302"/>
              <a:gd name="connsiteX5" fmla="*/ 0 w 7562385"/>
              <a:gd name="connsiteY5" fmla="*/ 11151 h 6880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2385" h="6880302">
                <a:moveTo>
                  <a:pt x="0" y="11151"/>
                </a:moveTo>
                <a:lnTo>
                  <a:pt x="4702097" y="0"/>
                </a:lnTo>
                <a:lnTo>
                  <a:pt x="7562385" y="2592659"/>
                </a:lnTo>
                <a:lnTo>
                  <a:pt x="5973337" y="6880302"/>
                </a:lnTo>
                <a:lnTo>
                  <a:pt x="0" y="6869151"/>
                </a:lnTo>
                <a:lnTo>
                  <a:pt x="0" y="11151"/>
                </a:lnTo>
                <a:close/>
              </a:path>
            </a:pathLst>
          </a:custGeom>
        </p:spPr>
        <p:txBody>
          <a:bodyPr/>
          <a:lstStyle/>
          <a:p>
            <a:endParaRPr lang="en-US"/>
          </a:p>
        </p:txBody>
      </p:sp>
    </p:spTree>
    <p:extLst>
      <p:ext uri="{BB962C8B-B14F-4D97-AF65-F5344CB8AC3E}">
        <p14:creationId xmlns:p14="http://schemas.microsoft.com/office/powerpoint/2010/main" val="10435860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p:cNvPicPr>
            <a:picLocks noChangeAspect="1"/>
          </p:cNvPicPr>
          <p:nvPr/>
        </p:nvPicPr>
        <p:blipFill>
          <a:blip r:embed="rId2">
            <a:extLst>
              <a:ext uri="{28A0092B-C50C-407E-A947-70E740481C1C}">
                <a14:useLocalDpi xmlns:a14="http://schemas.microsoft.com/office/drawing/2010/main" val="0"/>
              </a:ext>
            </a:extLst>
          </a:blip>
          <a:srcRect l="2124" r="323" b="423"/>
          <a:stretch>
            <a:fillRect/>
          </a:stretch>
        </p:blipFill>
        <p:spPr bwMode="auto">
          <a:xfrm>
            <a:off x="1588"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38200" y="533400"/>
            <a:ext cx="8458200" cy="1828800"/>
          </a:xfrm>
        </p:spPr>
        <p:txBody>
          <a:bodyPr>
            <a:normAutofit/>
          </a:bodyPr>
          <a:lstStyle>
            <a:lvl1pPr algn="l">
              <a:defRPr sz="4400"/>
            </a:lvl1pPr>
          </a:lstStyle>
          <a:p>
            <a:r>
              <a:rPr lang="en-US"/>
              <a:t>Click to edit Master title style</a:t>
            </a:r>
          </a:p>
        </p:txBody>
      </p:sp>
      <p:sp>
        <p:nvSpPr>
          <p:cNvPr id="3" name="Subtitle 2"/>
          <p:cNvSpPr>
            <a:spLocks noGrp="1"/>
          </p:cNvSpPr>
          <p:nvPr>
            <p:ph type="subTitle" idx="1"/>
          </p:nvPr>
        </p:nvSpPr>
        <p:spPr>
          <a:xfrm>
            <a:off x="838200" y="2438400"/>
            <a:ext cx="7086600" cy="914400"/>
          </a:xfrm>
        </p:spPr>
        <p:txBody>
          <a:bodyPr>
            <a:normAutofit/>
          </a:bodyPr>
          <a:lstStyle>
            <a:lvl1pPr marL="0" indent="0" algn="l">
              <a:spcBef>
                <a:spcPts val="1200"/>
              </a:spcBef>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79657901"/>
      </p:ext>
    </p:extLst>
  </p:cSld>
  <p:clrMapOvr>
    <a:masterClrMapping/>
  </p:clrMapOvr>
  <p:transition spd="med">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06BE64F-5E63-4A07-A9F0-15BB68297C5B}" type="datetimeFigureOut">
              <a:rPr lang="en-US"/>
              <a:pPr>
                <a:defRPr/>
              </a:pPr>
              <a:t>1/15/2021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9647A84-11DF-4065-B6CD-9C3AD7A5CA88}" type="slidenum">
              <a:rPr lang="en-US"/>
              <a:pPr>
                <a:defRPr/>
              </a:pPr>
              <a:t>‹#›</a:t>
            </a:fld>
            <a:endParaRPr lang="en-US"/>
          </a:p>
        </p:txBody>
      </p:sp>
    </p:spTree>
    <p:extLst>
      <p:ext uri="{BB962C8B-B14F-4D97-AF65-F5344CB8AC3E}">
        <p14:creationId xmlns:p14="http://schemas.microsoft.com/office/powerpoint/2010/main" val="3227797085"/>
      </p:ext>
    </p:extLst>
  </p:cSld>
  <p:clrMapOvr>
    <a:masterClrMapping/>
  </p:clrMapOvr>
  <p:transition spd="med">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7"/>
          <p:cNvPicPr>
            <a:picLocks noChangeAspect="1"/>
          </p:cNvPicPr>
          <p:nvPr/>
        </p:nvPicPr>
        <p:blipFill>
          <a:blip r:embed="rId2">
            <a:extLst>
              <a:ext uri="{28A0092B-C50C-407E-A947-70E740481C1C}">
                <a14:useLocalDpi xmlns:a14="http://schemas.microsoft.com/office/drawing/2010/main" val="0"/>
              </a:ext>
            </a:extLst>
          </a:blip>
          <a:srcRect l="433" t="423"/>
          <a:stretch>
            <a:fillRect/>
          </a:stretch>
        </p:blipFill>
        <p:spPr bwMode="auto">
          <a:xfrm>
            <a:off x="0" y="0"/>
            <a:ext cx="12188825"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352800" y="533400"/>
            <a:ext cx="7315200" cy="1828800"/>
          </a:xfrm>
        </p:spPr>
        <p:txBody>
          <a:bodyPr>
            <a:normAutofit/>
          </a:bodyPr>
          <a:lstStyle>
            <a:lvl1pPr>
              <a:defRPr sz="4400"/>
            </a:lvl1pPr>
          </a:lstStyle>
          <a:p>
            <a:r>
              <a:rPr lang="en-US"/>
              <a:t>Click to edit Master title style</a:t>
            </a:r>
          </a:p>
        </p:txBody>
      </p:sp>
      <p:sp>
        <p:nvSpPr>
          <p:cNvPr id="3" name="Text Placeholder 2"/>
          <p:cNvSpPr>
            <a:spLocks noGrp="1"/>
          </p:cNvSpPr>
          <p:nvPr>
            <p:ph type="body" idx="1"/>
          </p:nvPr>
        </p:nvSpPr>
        <p:spPr>
          <a:xfrm>
            <a:off x="3352800" y="2438400"/>
            <a:ext cx="5486400" cy="914400"/>
          </a:xfrm>
        </p:spPr>
        <p:txBody>
          <a:bodyPr>
            <a:normAutofit/>
          </a:bodyPr>
          <a:lstStyle>
            <a:lvl1pPr marL="0" indent="0">
              <a:spcBef>
                <a:spcPts val="1200"/>
              </a:spcBef>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04798159"/>
      </p:ext>
    </p:extLst>
  </p:cSld>
  <p:clrMapOvr>
    <a:masterClrMapping/>
  </p:clrMapOvr>
  <p:transition spd="med">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1825625"/>
            <a:ext cx="438912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78880" y="1825625"/>
            <a:ext cx="438912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8DDEC1CB-67AE-49DF-AA75-7B452AC98819}" type="datetimeFigureOut">
              <a:rPr lang="en-US"/>
              <a:pPr>
                <a:defRPr/>
              </a:pPr>
              <a:t>1/15/2021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A544BBA-BB19-4CF3-B7EA-E1BEA7DEF872}" type="slidenum">
              <a:rPr lang="en-US"/>
              <a:pPr>
                <a:defRPr/>
              </a:pPr>
              <a:t>‹#›</a:t>
            </a:fld>
            <a:endParaRPr lang="en-US"/>
          </a:p>
        </p:txBody>
      </p:sp>
    </p:spTree>
    <p:extLst>
      <p:ext uri="{BB962C8B-B14F-4D97-AF65-F5344CB8AC3E}">
        <p14:creationId xmlns:p14="http://schemas.microsoft.com/office/powerpoint/2010/main" val="2454222695"/>
      </p:ext>
    </p:extLst>
  </p:cSld>
  <p:clrMapOvr>
    <a:masterClrMapping/>
  </p:clrMapOvr>
  <p:transition spd="med">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52400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4000" y="2624666"/>
            <a:ext cx="4389120" cy="26754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7888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78880" y="2624666"/>
            <a:ext cx="4389120" cy="26754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DBF933C7-02C5-4642-96B1-5DD7643E6111}" type="datetimeFigureOut">
              <a:rPr lang="en-US"/>
              <a:pPr>
                <a:defRPr/>
              </a:pPr>
              <a:t>1/15/2021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1CD44B6-4D14-4B6E-87AC-8B1343D83423}" type="slidenum">
              <a:rPr lang="en-US"/>
              <a:pPr>
                <a:defRPr/>
              </a:pPr>
              <a:t>‹#›</a:t>
            </a:fld>
            <a:endParaRPr lang="en-US"/>
          </a:p>
        </p:txBody>
      </p:sp>
    </p:spTree>
    <p:extLst>
      <p:ext uri="{BB962C8B-B14F-4D97-AF65-F5344CB8AC3E}">
        <p14:creationId xmlns:p14="http://schemas.microsoft.com/office/powerpoint/2010/main" val="3304305965"/>
      </p:ext>
    </p:extLst>
  </p:cSld>
  <p:clrMapOvr>
    <a:masterClrMapping/>
  </p:clrMapOvr>
  <p:transition spd="med">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0DF2AA9-EAB1-43A5-9D34-83DAA2F1E5D3}" type="datetimeFigureOut">
              <a:rPr lang="en-US"/>
              <a:pPr>
                <a:defRPr/>
              </a:pPr>
              <a:t>1/15/2021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D3CD9E3-AAF1-47A3-A704-FE0378691FF9}" type="slidenum">
              <a:rPr lang="en-US"/>
              <a:pPr>
                <a:defRPr/>
              </a:pPr>
              <a:t>‹#›</a:t>
            </a:fld>
            <a:endParaRPr lang="en-US"/>
          </a:p>
        </p:txBody>
      </p:sp>
    </p:spTree>
    <p:extLst>
      <p:ext uri="{BB962C8B-B14F-4D97-AF65-F5344CB8AC3E}">
        <p14:creationId xmlns:p14="http://schemas.microsoft.com/office/powerpoint/2010/main" val="3455790881"/>
      </p:ext>
    </p:extLst>
  </p:cSld>
  <p:clrMapOvr>
    <a:masterClrMapping/>
  </p:clrMapOvr>
  <p:transition spd="med">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E0A5D31-7EE2-4667-8600-2D564E1DBA90}" type="datetimeFigureOut">
              <a:rPr lang="en-US"/>
              <a:pPr>
                <a:defRPr/>
              </a:pPr>
              <a:t>1/15/2021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BD62A0C-6041-4BB1-B457-7DA09D4DC0E3}" type="slidenum">
              <a:rPr lang="en-US"/>
              <a:pPr>
                <a:defRPr/>
              </a:pPr>
              <a:t>‹#›</a:t>
            </a:fld>
            <a:endParaRPr lang="en-US"/>
          </a:p>
        </p:txBody>
      </p:sp>
    </p:spTree>
    <p:extLst>
      <p:ext uri="{BB962C8B-B14F-4D97-AF65-F5344CB8AC3E}">
        <p14:creationId xmlns:p14="http://schemas.microsoft.com/office/powerpoint/2010/main" val="41376230"/>
      </p:ext>
    </p:extLst>
  </p:cSld>
  <p:clrMapOvr>
    <a:masterClrMapping/>
  </p:clrMapOvr>
  <p:transition spd="med">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a:t>Click to edit Master title style</a:t>
            </a:r>
          </a:p>
        </p:txBody>
      </p:sp>
      <p:sp>
        <p:nvSpPr>
          <p:cNvPr id="3" name="Content Placeholder 2"/>
          <p:cNvSpPr>
            <a:spLocks noGrp="1"/>
          </p:cNvSpPr>
          <p:nvPr>
            <p:ph idx="1"/>
          </p:nvPr>
        </p:nvSpPr>
        <p:spPr>
          <a:xfrm>
            <a:off x="4724400" y="1828800"/>
            <a:ext cx="5943600" cy="3476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23999" y="1828800"/>
            <a:ext cx="2926080" cy="3476625"/>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48A5151-74DD-439F-BEEF-1EF24C5A4623}" type="datetimeFigureOut">
              <a:rPr lang="en-US"/>
              <a:pPr>
                <a:defRPr/>
              </a:pPr>
              <a:t>1/15/2021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0B93203-BF29-40EA-BB92-DA51A4B5974C}" type="slidenum">
              <a:rPr lang="en-US"/>
              <a:pPr>
                <a:defRPr/>
              </a:pPr>
              <a:t>‹#›</a:t>
            </a:fld>
            <a:endParaRPr lang="en-US"/>
          </a:p>
        </p:txBody>
      </p:sp>
    </p:spTree>
    <p:extLst>
      <p:ext uri="{BB962C8B-B14F-4D97-AF65-F5344CB8AC3E}">
        <p14:creationId xmlns:p14="http://schemas.microsoft.com/office/powerpoint/2010/main" val="3432364764"/>
      </p:ext>
    </p:extLst>
  </p:cSld>
  <p:clrMapOvr>
    <a:masterClrMapping/>
  </p:clrMapOvr>
  <p:transition spd="med">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5" name="Freeform 5"/>
          <p:cNvSpPr>
            <a:spLocks/>
          </p:cNvSpPr>
          <p:nvPr/>
        </p:nvSpPr>
        <p:spPr bwMode="gray">
          <a:xfrm>
            <a:off x="804863" y="1695450"/>
            <a:ext cx="5595937" cy="3295650"/>
          </a:xfrm>
          <a:custGeom>
            <a:avLst/>
            <a:gdLst>
              <a:gd name="T0" fmla="*/ 1279 w 1347"/>
              <a:gd name="T1" fmla="*/ 919 h 986"/>
              <a:gd name="T2" fmla="*/ 65 w 1347"/>
              <a:gd name="T3" fmla="*/ 919 h 986"/>
              <a:gd name="T4" fmla="*/ 65 w 1347"/>
              <a:gd name="T5" fmla="*/ 64 h 986"/>
              <a:gd name="T6" fmla="*/ 1279 w 1347"/>
              <a:gd name="T7" fmla="*/ 64 h 986"/>
              <a:gd name="T8" fmla="*/ 1279 w 1347"/>
              <a:gd name="T9" fmla="*/ 919 h 986"/>
            </a:gdLst>
            <a:ahLst/>
            <a:cxnLst>
              <a:cxn ang="0">
                <a:pos x="T0" y="T1"/>
              </a:cxn>
              <a:cxn ang="0">
                <a:pos x="T2" y="T3"/>
              </a:cxn>
              <a:cxn ang="0">
                <a:pos x="T4" y="T5"/>
              </a:cxn>
              <a:cxn ang="0">
                <a:pos x="T6" y="T7"/>
              </a:cxn>
              <a:cxn ang="0">
                <a:pos x="T8" y="T9"/>
              </a:cxn>
            </a:cxnLst>
            <a:rect l="0" t="0" r="r" b="b"/>
            <a:pathLst>
              <a:path w="1347" h="986">
                <a:moveTo>
                  <a:pt x="1279" y="919"/>
                </a:moveTo>
                <a:cubicBezTo>
                  <a:pt x="1211" y="986"/>
                  <a:pt x="121" y="974"/>
                  <a:pt x="65" y="919"/>
                </a:cubicBezTo>
                <a:cubicBezTo>
                  <a:pt x="9" y="863"/>
                  <a:pt x="0" y="128"/>
                  <a:pt x="65" y="64"/>
                </a:cubicBezTo>
                <a:cubicBezTo>
                  <a:pt x="130" y="0"/>
                  <a:pt x="1217" y="3"/>
                  <a:pt x="1279" y="64"/>
                </a:cubicBezTo>
                <a:cubicBezTo>
                  <a:pt x="1341" y="125"/>
                  <a:pt x="1347" y="852"/>
                  <a:pt x="1279" y="919"/>
                </a:cubicBezTo>
                <a:close/>
              </a:path>
            </a:pathLst>
          </a:custGeom>
          <a:solidFill>
            <a:srgbClr val="FFFFFF"/>
          </a:solidFill>
          <a:ln>
            <a:noFill/>
          </a:ln>
          <a:effectLst>
            <a:outerShdw blurRad="317500" dist="63500" dir="2700000" algn="tl" rotWithShape="0">
              <a:prstClr val="black">
                <a:alpha val="30000"/>
              </a:prstClr>
            </a:outerShdw>
          </a:effectLst>
        </p:spPr>
        <p:txBody>
          <a:bodyPr/>
          <a:lstStyle/>
          <a:p>
            <a:pPr eaLnBrk="1" fontAlgn="auto" hangingPunct="1">
              <a:spcBef>
                <a:spcPts val="0"/>
              </a:spcBef>
              <a:spcAft>
                <a:spcPts val="0"/>
              </a:spcAft>
              <a:defRPr/>
            </a:pPr>
            <a:endParaRPr lang="en-US">
              <a:latin typeface="+mn-lt"/>
            </a:endParaRPr>
          </a:p>
        </p:txBody>
      </p:sp>
      <p:sp>
        <p:nvSpPr>
          <p:cNvPr id="2" name="Title 1"/>
          <p:cNvSpPr>
            <a:spLocks noGrp="1"/>
          </p:cNvSpPr>
          <p:nvPr>
            <p:ph type="title"/>
          </p:nvPr>
        </p:nvSpPr>
        <p:spPr/>
        <p:txBody>
          <a:bodyPr/>
          <a:lstStyle>
            <a:lvl1pPr>
              <a:defRPr sz="3200"/>
            </a:lvl1pPr>
          </a:lstStyle>
          <a:p>
            <a:r>
              <a:rPr lang="en-US"/>
              <a:t>Click to edit Master title style</a:t>
            </a:r>
          </a:p>
        </p:txBody>
      </p:sp>
      <p:sp>
        <p:nvSpPr>
          <p:cNvPr id="4" name="Text Placeholder 3"/>
          <p:cNvSpPr>
            <a:spLocks noGrp="1"/>
          </p:cNvSpPr>
          <p:nvPr>
            <p:ph type="body" sz="half" idx="2"/>
          </p:nvPr>
        </p:nvSpPr>
        <p:spPr>
          <a:xfrm>
            <a:off x="7010400" y="2245995"/>
            <a:ext cx="3657600" cy="219456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Picture Placeholder 11"/>
          <p:cNvSpPr>
            <a:spLocks noGrp="1"/>
          </p:cNvSpPr>
          <p:nvPr>
            <p:ph type="pic" idx="1"/>
          </p:nvPr>
        </p:nvSpPr>
        <p:spPr>
          <a:xfrm>
            <a:off x="1006022" y="1874520"/>
            <a:ext cx="5193089" cy="2937510"/>
          </a:xfrm>
          <a:custGeom>
            <a:avLst/>
            <a:gdLst>
              <a:gd name="connsiteX0" fmla="*/ 2531359 w 5066932"/>
              <a:gd name="connsiteY0" fmla="*/ 21 h 2945784"/>
              <a:gd name="connsiteX1" fmla="*/ 4878015 w 5066932"/>
              <a:gd name="connsiteY1" fmla="*/ 145719 h 2945784"/>
              <a:gd name="connsiteX2" fmla="*/ 4878015 w 5066932"/>
              <a:gd name="connsiteY2" fmla="*/ 2803241 h 2945784"/>
              <a:gd name="connsiteX3" fmla="*/ 175988 w 5066932"/>
              <a:gd name="connsiteY3" fmla="*/ 2803241 h 2945784"/>
              <a:gd name="connsiteX4" fmla="*/ 175988 w 5066932"/>
              <a:gd name="connsiteY4" fmla="*/ 145719 h 2945784"/>
              <a:gd name="connsiteX5" fmla="*/ 2531359 w 5066932"/>
              <a:gd name="connsiteY5" fmla="*/ 21 h 294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932" h="2945784">
                <a:moveTo>
                  <a:pt x="2531359" y="21"/>
                </a:moveTo>
                <a:cubicBezTo>
                  <a:pt x="3645379" y="1187"/>
                  <a:pt x="4757946" y="50918"/>
                  <a:pt x="4878015" y="145719"/>
                </a:cubicBezTo>
                <a:cubicBezTo>
                  <a:pt x="5118151" y="335320"/>
                  <a:pt x="5141390" y="2594991"/>
                  <a:pt x="4878015" y="2803241"/>
                </a:cubicBezTo>
                <a:cubicBezTo>
                  <a:pt x="4614639" y="3011491"/>
                  <a:pt x="392886" y="2974193"/>
                  <a:pt x="175988" y="2803241"/>
                </a:cubicBezTo>
                <a:cubicBezTo>
                  <a:pt x="-40909" y="2629181"/>
                  <a:pt x="-75768" y="344644"/>
                  <a:pt x="175988" y="145719"/>
                </a:cubicBezTo>
                <a:cubicBezTo>
                  <a:pt x="301866" y="46256"/>
                  <a:pt x="1417339" y="-1144"/>
                  <a:pt x="2531359" y="21"/>
                </a:cubicBezTo>
                <a:close/>
              </a:path>
            </a:pathLst>
          </a:custGeom>
          <a:solidFill>
            <a:schemeClr val="accent2">
              <a:lumMod val="20000"/>
              <a:lumOff val="80000"/>
            </a:schemeClr>
          </a:solidFill>
        </p:spPr>
        <p:txBody>
          <a:bodyPr tIns="365760" rtlCol="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6" name="Date Placeholder 4"/>
          <p:cNvSpPr>
            <a:spLocks noGrp="1"/>
          </p:cNvSpPr>
          <p:nvPr>
            <p:ph type="dt" sz="half" idx="10"/>
          </p:nvPr>
        </p:nvSpPr>
        <p:spPr/>
        <p:txBody>
          <a:bodyPr/>
          <a:lstStyle>
            <a:lvl1pPr>
              <a:defRPr/>
            </a:lvl1pPr>
          </a:lstStyle>
          <a:p>
            <a:pPr>
              <a:defRPr/>
            </a:pPr>
            <a:fld id="{BDE385D0-9C08-4588-AB74-098D581F7F64}" type="datetimeFigureOut">
              <a:rPr lang="en-US"/>
              <a:pPr>
                <a:defRPr/>
              </a:pPr>
              <a:t>1/15/2021</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C1E09A85-8665-4524-83AC-92E3299F4DCA}" type="slidenum">
              <a:rPr lang="en-US"/>
              <a:pPr>
                <a:defRPr/>
              </a:pPr>
              <a:t>‹#›</a:t>
            </a:fld>
            <a:endParaRPr lang="en-US"/>
          </a:p>
        </p:txBody>
      </p:sp>
    </p:spTree>
    <p:extLst>
      <p:ext uri="{BB962C8B-B14F-4D97-AF65-F5344CB8AC3E}">
        <p14:creationId xmlns:p14="http://schemas.microsoft.com/office/powerpoint/2010/main" val="1176191039"/>
      </p:ext>
    </p:extLst>
  </p:cSld>
  <p:clrMapOvr>
    <a:masterClrMapping/>
  </p:clrMapOvr>
  <p:transition spd="med">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wo Pictures with Captions">
    <p:spTree>
      <p:nvGrpSpPr>
        <p:cNvPr id="1" name=""/>
        <p:cNvGrpSpPr/>
        <p:nvPr/>
      </p:nvGrpSpPr>
      <p:grpSpPr>
        <a:xfrm>
          <a:off x="0" y="0"/>
          <a:ext cx="0" cy="0"/>
          <a:chOff x="0" y="0"/>
          <a:chExt cx="0" cy="0"/>
        </a:xfrm>
      </p:grpSpPr>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1588"/>
            <a:ext cx="12190413"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5"/>
          <p:cNvSpPr>
            <a:spLocks/>
          </p:cNvSpPr>
          <p:nvPr/>
        </p:nvSpPr>
        <p:spPr bwMode="gray">
          <a:xfrm>
            <a:off x="762000" y="933450"/>
            <a:ext cx="4114800" cy="4110038"/>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a:lstStyle/>
          <a:p>
            <a:pPr eaLnBrk="1" fontAlgn="auto" hangingPunct="1">
              <a:spcBef>
                <a:spcPts val="0"/>
              </a:spcBef>
              <a:spcAft>
                <a:spcPts val="0"/>
              </a:spcAft>
              <a:defRPr/>
            </a:pPr>
            <a:endParaRPr lang="en-US">
              <a:latin typeface="+mn-lt"/>
            </a:endParaRPr>
          </a:p>
        </p:txBody>
      </p:sp>
      <p:sp>
        <p:nvSpPr>
          <p:cNvPr id="8" name="Freeform 5"/>
          <p:cNvSpPr>
            <a:spLocks/>
          </p:cNvSpPr>
          <p:nvPr/>
        </p:nvSpPr>
        <p:spPr bwMode="gray">
          <a:xfrm>
            <a:off x="5300663" y="933450"/>
            <a:ext cx="4114800" cy="4110038"/>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a:lstStyle/>
          <a:p>
            <a:pPr eaLnBrk="1" fontAlgn="auto" hangingPunct="1">
              <a:spcBef>
                <a:spcPts val="0"/>
              </a:spcBef>
              <a:spcAft>
                <a:spcPts val="0"/>
              </a:spcAft>
              <a:defRPr/>
            </a:pPr>
            <a:endParaRPr lang="en-US">
              <a:latin typeface="+mn-lt"/>
            </a:endParaRPr>
          </a:p>
        </p:txBody>
      </p:sp>
      <p:sp>
        <p:nvSpPr>
          <p:cNvPr id="15" name="Picture Placeholder 14"/>
          <p:cNvSpPr>
            <a:spLocks noGrp="1"/>
          </p:cNvSpPr>
          <p:nvPr>
            <p:ph type="pic" sz="quarter" idx="13"/>
          </p:nvPr>
        </p:nvSpPr>
        <p:spPr>
          <a:xfrm>
            <a:off x="992435"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tIns="365760" rtlCol="0">
            <a:noAutofit/>
          </a:bodyPr>
          <a:lstStyle>
            <a:lvl1pPr marL="0" indent="0" algn="ctr">
              <a:buNone/>
              <a:defRPr/>
            </a:lvl1pPr>
          </a:lstStyle>
          <a:p>
            <a:pPr lvl="0"/>
            <a:r>
              <a:rPr lang="en-US" noProof="0"/>
              <a:t>Click icon to add picture</a:t>
            </a:r>
          </a:p>
        </p:txBody>
      </p:sp>
      <p:sp>
        <p:nvSpPr>
          <p:cNvPr id="19" name="Picture Placeholder 18"/>
          <p:cNvSpPr>
            <a:spLocks noGrp="1"/>
          </p:cNvSpPr>
          <p:nvPr>
            <p:ph type="pic" sz="quarter" idx="15"/>
          </p:nvPr>
        </p:nvSpPr>
        <p:spPr>
          <a:xfrm>
            <a:off x="5530568"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tIns="365760" rtlCol="0">
            <a:noAutofit/>
          </a:bodyPr>
          <a:lstStyle>
            <a:lvl1pPr marL="0" indent="0" algn="ctr">
              <a:buNone/>
              <a:defRPr/>
            </a:lvl1pPr>
          </a:lstStyle>
          <a:p>
            <a:pPr lvl="0"/>
            <a:r>
              <a:rPr lang="en-US" noProof="0"/>
              <a:t>Click icon to add picture</a:t>
            </a:r>
          </a:p>
        </p:txBody>
      </p:sp>
      <p:sp>
        <p:nvSpPr>
          <p:cNvPr id="17" name="Text Placeholder 16"/>
          <p:cNvSpPr>
            <a:spLocks noGrp="1"/>
          </p:cNvSpPr>
          <p:nvPr>
            <p:ph type="body" sz="quarter" idx="14"/>
          </p:nvPr>
        </p:nvSpPr>
        <p:spPr>
          <a:xfrm>
            <a:off x="1028581" y="5305425"/>
            <a:ext cx="3566160" cy="1097280"/>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
        <p:nvSpPr>
          <p:cNvPr id="20" name="Text Placeholder 16"/>
          <p:cNvSpPr>
            <a:spLocks noGrp="1"/>
          </p:cNvSpPr>
          <p:nvPr>
            <p:ph type="body" sz="quarter" idx="16"/>
          </p:nvPr>
        </p:nvSpPr>
        <p:spPr>
          <a:xfrm>
            <a:off x="5566714" y="5305425"/>
            <a:ext cx="3566160" cy="1097280"/>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Tree>
    <p:extLst>
      <p:ext uri="{BB962C8B-B14F-4D97-AF65-F5344CB8AC3E}">
        <p14:creationId xmlns:p14="http://schemas.microsoft.com/office/powerpoint/2010/main" val="2705698389"/>
      </p:ext>
    </p:extLst>
  </p:cSld>
  <p:clrMapOvr>
    <a:masterClrMapping/>
  </p:clrMapOvr>
  <p:transition spd="med">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Three Pictures with Caption">
    <p:spTree>
      <p:nvGrpSpPr>
        <p:cNvPr id="1" name=""/>
        <p:cNvGrpSpPr/>
        <p:nvPr/>
      </p:nvGrpSpPr>
      <p:grpSpPr>
        <a:xfrm>
          <a:off x="0" y="0"/>
          <a:ext cx="0" cy="0"/>
          <a:chOff x="0" y="0"/>
          <a:chExt cx="0" cy="0"/>
        </a:xfrm>
      </p:grpSpPr>
      <p:pic>
        <p:nvPicPr>
          <p:cNvPr id="7"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 y="1588"/>
            <a:ext cx="12190413"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reeform 5"/>
          <p:cNvSpPr>
            <a:spLocks/>
          </p:cNvSpPr>
          <p:nvPr/>
        </p:nvSpPr>
        <p:spPr bwMode="gray">
          <a:xfrm>
            <a:off x="762000" y="933450"/>
            <a:ext cx="5334000" cy="4110038"/>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a:lstStyle/>
          <a:p>
            <a:pPr eaLnBrk="1" fontAlgn="auto" hangingPunct="1">
              <a:spcBef>
                <a:spcPts val="0"/>
              </a:spcBef>
              <a:spcAft>
                <a:spcPts val="0"/>
              </a:spcAft>
              <a:defRPr/>
            </a:pPr>
            <a:endParaRPr lang="en-US">
              <a:latin typeface="+mn-lt"/>
            </a:endParaRPr>
          </a:p>
        </p:txBody>
      </p:sp>
      <p:sp>
        <p:nvSpPr>
          <p:cNvPr id="9" name="Freeform 5"/>
          <p:cNvSpPr>
            <a:spLocks/>
          </p:cNvSpPr>
          <p:nvPr/>
        </p:nvSpPr>
        <p:spPr bwMode="gray">
          <a:xfrm>
            <a:off x="6324600" y="966788"/>
            <a:ext cx="2990850" cy="1935162"/>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a:lstStyle/>
          <a:p>
            <a:pPr eaLnBrk="1" fontAlgn="auto" hangingPunct="1">
              <a:spcBef>
                <a:spcPts val="0"/>
              </a:spcBef>
              <a:spcAft>
                <a:spcPts val="0"/>
              </a:spcAft>
              <a:defRPr/>
            </a:pPr>
            <a:endParaRPr lang="en-US">
              <a:latin typeface="+mn-lt"/>
            </a:endParaRPr>
          </a:p>
        </p:txBody>
      </p:sp>
      <p:sp>
        <p:nvSpPr>
          <p:cNvPr id="10" name="Freeform 5"/>
          <p:cNvSpPr>
            <a:spLocks/>
          </p:cNvSpPr>
          <p:nvPr/>
        </p:nvSpPr>
        <p:spPr bwMode="gray">
          <a:xfrm>
            <a:off x="6324600" y="3060700"/>
            <a:ext cx="2990850" cy="193516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a:lstStyle/>
          <a:p>
            <a:pPr eaLnBrk="1" fontAlgn="auto" hangingPunct="1">
              <a:spcBef>
                <a:spcPts val="0"/>
              </a:spcBef>
              <a:spcAft>
                <a:spcPts val="0"/>
              </a:spcAft>
              <a:defRPr/>
            </a:pPr>
            <a:endParaRPr lang="en-US">
              <a:latin typeface="+mn-lt"/>
            </a:endParaRPr>
          </a:p>
        </p:txBody>
      </p:sp>
      <p:sp>
        <p:nvSpPr>
          <p:cNvPr id="15" name="Picture Placeholder 14"/>
          <p:cNvSpPr>
            <a:spLocks noGrp="1"/>
          </p:cNvSpPr>
          <p:nvPr>
            <p:ph type="pic" sz="quarter" idx="13"/>
          </p:nvPr>
        </p:nvSpPr>
        <p:spPr>
          <a:xfrm>
            <a:off x="991888" y="1113022"/>
            <a:ext cx="4874224"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tIns="365760" rtlCol="0">
            <a:noAutofit/>
          </a:bodyPr>
          <a:lstStyle>
            <a:lvl1pPr marL="0" indent="0" algn="ctr">
              <a:buNone/>
              <a:defRPr/>
            </a:lvl1pPr>
          </a:lstStyle>
          <a:p>
            <a:pPr lvl="0"/>
            <a:r>
              <a:rPr lang="en-US" noProof="0"/>
              <a:t>Click icon to add picture</a:t>
            </a:r>
          </a:p>
        </p:txBody>
      </p:sp>
      <p:sp>
        <p:nvSpPr>
          <p:cNvPr id="19" name="Picture Placeholder 18"/>
          <p:cNvSpPr>
            <a:spLocks noGrp="1"/>
          </p:cNvSpPr>
          <p:nvPr>
            <p:ph type="pic" sz="quarter" idx="15"/>
          </p:nvPr>
        </p:nvSpPr>
        <p:spPr>
          <a:xfrm>
            <a:off x="6506025" y="1109743"/>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tIns="182880" rtlCol="0">
            <a:noAutofit/>
          </a:bodyPr>
          <a:lstStyle>
            <a:lvl1pPr marL="0" indent="0" algn="ctr">
              <a:buNone/>
              <a:defRPr/>
            </a:lvl1pPr>
          </a:lstStyle>
          <a:p>
            <a:pPr lvl="0"/>
            <a:r>
              <a:rPr lang="en-US" noProof="0"/>
              <a:t>Click icon to add picture</a:t>
            </a:r>
          </a:p>
        </p:txBody>
      </p:sp>
      <p:sp>
        <p:nvSpPr>
          <p:cNvPr id="17" name="Text Placeholder 16"/>
          <p:cNvSpPr>
            <a:spLocks noGrp="1"/>
          </p:cNvSpPr>
          <p:nvPr>
            <p:ph type="body" sz="quarter" idx="14"/>
          </p:nvPr>
        </p:nvSpPr>
        <p:spPr>
          <a:xfrm>
            <a:off x="1028581" y="5919255"/>
            <a:ext cx="8104082" cy="497420"/>
          </a:xfrm>
        </p:spPr>
        <p:txBody>
          <a:bodyPr>
            <a:normAutofit/>
          </a:bodyPr>
          <a:lstStyle>
            <a:lvl1pPr marL="0" indent="0">
              <a:spcBef>
                <a:spcPts val="0"/>
              </a:spcBef>
              <a:buNone/>
              <a:defRPr sz="16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
        <p:nvSpPr>
          <p:cNvPr id="13" name="Picture Placeholder 12"/>
          <p:cNvSpPr>
            <a:spLocks noGrp="1"/>
          </p:cNvSpPr>
          <p:nvPr>
            <p:ph type="pic" sz="quarter" idx="16"/>
          </p:nvPr>
        </p:nvSpPr>
        <p:spPr>
          <a:xfrm>
            <a:off x="6506025" y="3203381"/>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tIns="182880" rtlCol="0">
            <a:noAutofit/>
          </a:bodyPr>
          <a:lstStyle>
            <a:lvl1pPr marL="0" indent="0" algn="ctr">
              <a:buNone/>
              <a:defRPr/>
            </a:lvl1pPr>
          </a:lstStyle>
          <a:p>
            <a:pPr lvl="0"/>
            <a:r>
              <a:rPr lang="en-US" noProof="0"/>
              <a:t>Click icon to add picture</a:t>
            </a:r>
          </a:p>
        </p:txBody>
      </p:sp>
      <p:sp>
        <p:nvSpPr>
          <p:cNvPr id="2" name="Title 1"/>
          <p:cNvSpPr>
            <a:spLocks noGrp="1"/>
          </p:cNvSpPr>
          <p:nvPr>
            <p:ph type="title"/>
          </p:nvPr>
        </p:nvSpPr>
        <p:spPr>
          <a:xfrm>
            <a:off x="1028580" y="5305424"/>
            <a:ext cx="8104083" cy="579921"/>
          </a:xfrm>
        </p:spPr>
        <p:txBody>
          <a:bodyPr>
            <a:normAutofit/>
          </a:bodyPr>
          <a:lstStyle>
            <a:lvl1pPr>
              <a:defRPr sz="2400">
                <a:solidFill>
                  <a:schemeClr val="accent1"/>
                </a:solidFill>
              </a:defRPr>
            </a:lvl1pPr>
          </a:lstStyle>
          <a:p>
            <a:r>
              <a:rPr lang="en-US"/>
              <a:t>Click to edit Master title style</a:t>
            </a:r>
          </a:p>
        </p:txBody>
      </p:sp>
    </p:spTree>
    <p:extLst>
      <p:ext uri="{BB962C8B-B14F-4D97-AF65-F5344CB8AC3E}">
        <p14:creationId xmlns:p14="http://schemas.microsoft.com/office/powerpoint/2010/main" val="1881208871"/>
      </p:ext>
    </p:extLst>
  </p:cSld>
  <p:clrMapOvr>
    <a:masterClrMapping/>
  </p:clrMapOvr>
  <p:transition spd="med">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Five Pictures">
    <p:spTree>
      <p:nvGrpSpPr>
        <p:cNvPr id="1" name=""/>
        <p:cNvGrpSpPr/>
        <p:nvPr/>
      </p:nvGrpSpPr>
      <p:grpSpPr>
        <a:xfrm>
          <a:off x="0" y="0"/>
          <a:ext cx="0" cy="0"/>
          <a:chOff x="0" y="0"/>
          <a:chExt cx="0" cy="0"/>
        </a:xfrm>
      </p:grpSpPr>
      <p:pic>
        <p:nvPicPr>
          <p:cNvPr id="7"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reeform 5"/>
          <p:cNvSpPr>
            <a:spLocks/>
          </p:cNvSpPr>
          <p:nvPr/>
        </p:nvSpPr>
        <p:spPr bwMode="gray">
          <a:xfrm>
            <a:off x="4183063" y="265113"/>
            <a:ext cx="5232400" cy="301942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a:lstStyle/>
          <a:p>
            <a:pPr eaLnBrk="1" fontAlgn="auto" hangingPunct="1">
              <a:spcBef>
                <a:spcPts val="0"/>
              </a:spcBef>
              <a:spcAft>
                <a:spcPts val="0"/>
              </a:spcAft>
              <a:defRPr/>
            </a:pPr>
            <a:endParaRPr lang="en-US">
              <a:latin typeface="+mn-lt"/>
            </a:endParaRPr>
          </a:p>
        </p:txBody>
      </p:sp>
      <p:sp>
        <p:nvSpPr>
          <p:cNvPr id="10" name="Freeform 5"/>
          <p:cNvSpPr>
            <a:spLocks/>
          </p:cNvSpPr>
          <p:nvPr/>
        </p:nvSpPr>
        <p:spPr bwMode="gray">
          <a:xfrm>
            <a:off x="815975" y="384175"/>
            <a:ext cx="3146425" cy="189547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a:lstStyle/>
          <a:p>
            <a:pPr eaLnBrk="1" fontAlgn="auto" hangingPunct="1">
              <a:spcBef>
                <a:spcPts val="0"/>
              </a:spcBef>
              <a:spcAft>
                <a:spcPts val="0"/>
              </a:spcAft>
              <a:defRPr/>
            </a:pPr>
            <a:endParaRPr lang="en-US">
              <a:latin typeface="+mn-lt"/>
            </a:endParaRPr>
          </a:p>
        </p:txBody>
      </p:sp>
      <p:sp>
        <p:nvSpPr>
          <p:cNvPr id="12" name="Freeform 5"/>
          <p:cNvSpPr>
            <a:spLocks/>
          </p:cNvSpPr>
          <p:nvPr/>
        </p:nvSpPr>
        <p:spPr bwMode="gray">
          <a:xfrm>
            <a:off x="815975" y="2478088"/>
            <a:ext cx="3146425" cy="189547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a:lstStyle/>
          <a:p>
            <a:pPr eaLnBrk="1" fontAlgn="auto" hangingPunct="1">
              <a:spcBef>
                <a:spcPts val="0"/>
              </a:spcBef>
              <a:spcAft>
                <a:spcPts val="0"/>
              </a:spcAft>
              <a:defRPr/>
            </a:pPr>
            <a:endParaRPr lang="en-US">
              <a:latin typeface="+mn-lt"/>
            </a:endParaRPr>
          </a:p>
        </p:txBody>
      </p:sp>
      <p:sp>
        <p:nvSpPr>
          <p:cNvPr id="14" name="Freeform 5"/>
          <p:cNvSpPr>
            <a:spLocks/>
          </p:cNvSpPr>
          <p:nvPr/>
        </p:nvSpPr>
        <p:spPr bwMode="gray">
          <a:xfrm>
            <a:off x="815975" y="4572000"/>
            <a:ext cx="3146425" cy="1893888"/>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a:lstStyle/>
          <a:p>
            <a:pPr eaLnBrk="1" fontAlgn="auto" hangingPunct="1">
              <a:spcBef>
                <a:spcPts val="0"/>
              </a:spcBef>
              <a:spcAft>
                <a:spcPts val="0"/>
              </a:spcAft>
              <a:defRPr/>
            </a:pPr>
            <a:endParaRPr lang="en-US">
              <a:latin typeface="+mn-lt"/>
            </a:endParaRPr>
          </a:p>
        </p:txBody>
      </p:sp>
      <p:sp>
        <p:nvSpPr>
          <p:cNvPr id="16" name="Freeform 5"/>
          <p:cNvSpPr>
            <a:spLocks/>
          </p:cNvSpPr>
          <p:nvPr/>
        </p:nvSpPr>
        <p:spPr bwMode="gray">
          <a:xfrm>
            <a:off x="4183063" y="3448050"/>
            <a:ext cx="5232400" cy="302101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a:lstStyle/>
          <a:p>
            <a:pPr eaLnBrk="1" fontAlgn="auto" hangingPunct="1">
              <a:spcBef>
                <a:spcPts val="0"/>
              </a:spcBef>
              <a:spcAft>
                <a:spcPts val="0"/>
              </a:spcAft>
              <a:defRPr/>
            </a:pPr>
            <a:endParaRPr lang="en-US">
              <a:latin typeface="+mn-lt"/>
            </a:endParaRPr>
          </a:p>
        </p:txBody>
      </p:sp>
      <p:sp>
        <p:nvSpPr>
          <p:cNvPr id="9" name="Picture Placeholder 8"/>
          <p:cNvSpPr>
            <a:spLocks noGrp="1"/>
          </p:cNvSpPr>
          <p:nvPr>
            <p:ph type="pic" sz="quarter" idx="13"/>
          </p:nvPr>
        </p:nvSpPr>
        <p:spPr>
          <a:xfrm>
            <a:off x="4424435" y="436315"/>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tIns="365760" rtlCol="0">
            <a:noAutofit/>
          </a:bodyPr>
          <a:lstStyle>
            <a:lvl1pPr marL="0" indent="0" algn="ctr">
              <a:buNone/>
              <a:defRPr/>
            </a:lvl1pPr>
          </a:lstStyle>
          <a:p>
            <a:pPr lvl="0"/>
            <a:r>
              <a:rPr lang="en-US" noProof="0"/>
              <a:t>Click icon to add picture</a:t>
            </a:r>
          </a:p>
        </p:txBody>
      </p:sp>
      <p:sp>
        <p:nvSpPr>
          <p:cNvPr id="11" name="Picture Placeholder 10"/>
          <p:cNvSpPr>
            <a:spLocks noGrp="1"/>
          </p:cNvSpPr>
          <p:nvPr>
            <p:ph type="pic" sz="quarter" idx="15"/>
          </p:nvPr>
        </p:nvSpPr>
        <p:spPr>
          <a:xfrm>
            <a:off x="1013022" y="538232"/>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tIns="182880" rtlCol="0">
            <a:noAutofit/>
          </a:bodyPr>
          <a:lstStyle>
            <a:lvl1pPr marL="0" indent="0" algn="ctr">
              <a:buNone/>
              <a:defRPr/>
            </a:lvl1pPr>
          </a:lstStyle>
          <a:p>
            <a:pPr lvl="0"/>
            <a:r>
              <a:rPr lang="en-US" noProof="0"/>
              <a:t>Click icon to add picture</a:t>
            </a:r>
          </a:p>
        </p:txBody>
      </p:sp>
      <p:sp>
        <p:nvSpPr>
          <p:cNvPr id="13" name="Picture Placeholder 12"/>
          <p:cNvSpPr>
            <a:spLocks noGrp="1"/>
          </p:cNvSpPr>
          <p:nvPr>
            <p:ph type="pic" sz="quarter" idx="16"/>
          </p:nvPr>
        </p:nvSpPr>
        <p:spPr>
          <a:xfrm>
            <a:off x="1013022" y="2631870"/>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tIns="182880" rtlCol="0">
            <a:noAutofit/>
          </a:bodyPr>
          <a:lstStyle>
            <a:lvl1pPr marL="0" indent="0" algn="ctr">
              <a:buNone/>
              <a:defRPr/>
            </a:lvl1pPr>
          </a:lstStyle>
          <a:p>
            <a:pPr lvl="0"/>
            <a:r>
              <a:rPr lang="en-US" noProof="0"/>
              <a:t>Click icon to add picture</a:t>
            </a:r>
          </a:p>
        </p:txBody>
      </p:sp>
      <p:sp>
        <p:nvSpPr>
          <p:cNvPr id="15" name="Picture Placeholder 14"/>
          <p:cNvSpPr>
            <a:spLocks noGrp="1"/>
          </p:cNvSpPr>
          <p:nvPr>
            <p:ph type="pic" sz="quarter" idx="17"/>
          </p:nvPr>
        </p:nvSpPr>
        <p:spPr>
          <a:xfrm>
            <a:off x="1013022" y="4725508"/>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tIns="182880" rtlCol="0">
            <a:noAutofit/>
          </a:bodyPr>
          <a:lstStyle>
            <a:lvl1pPr marL="0" indent="0" algn="ctr">
              <a:buNone/>
              <a:defRPr/>
            </a:lvl1pPr>
          </a:lstStyle>
          <a:p>
            <a:pPr lvl="0"/>
            <a:r>
              <a:rPr lang="en-US" noProof="0"/>
              <a:t>Click icon to add picture</a:t>
            </a:r>
          </a:p>
        </p:txBody>
      </p:sp>
      <p:sp>
        <p:nvSpPr>
          <p:cNvPr id="21" name="Picture Placeholder 20"/>
          <p:cNvSpPr>
            <a:spLocks noGrp="1"/>
          </p:cNvSpPr>
          <p:nvPr>
            <p:ph type="pic" sz="quarter" idx="18"/>
          </p:nvPr>
        </p:nvSpPr>
        <p:spPr>
          <a:xfrm>
            <a:off x="4424435" y="3619782"/>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tIns="365760" rtlCol="0">
            <a:noAutofit/>
          </a:bodyPr>
          <a:lstStyle>
            <a:lvl1pPr marL="0" indent="0" algn="ctr">
              <a:buNone/>
              <a:defRPr/>
            </a:lvl1pPr>
          </a:lstStyle>
          <a:p>
            <a:pPr lvl="0"/>
            <a:r>
              <a:rPr lang="en-US" noProof="0"/>
              <a:t>Click icon to add picture</a:t>
            </a:r>
          </a:p>
        </p:txBody>
      </p:sp>
    </p:spTree>
    <p:extLst>
      <p:ext uri="{BB962C8B-B14F-4D97-AF65-F5344CB8AC3E}">
        <p14:creationId xmlns:p14="http://schemas.microsoft.com/office/powerpoint/2010/main" val="3160525946"/>
      </p:ext>
    </p:extLst>
  </p:cSld>
  <p:clrMapOvr>
    <a:masterClrMapping/>
  </p:clrMapOvr>
  <p:transition spd="med">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D39A130-7B09-4D36-8126-AC7573DD433D}" type="datetimeFigureOut">
              <a:rPr lang="en-US"/>
              <a:pPr>
                <a:defRPr/>
              </a:pPr>
              <a:t>1/15/2021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4A6FC65-A027-4D02-BA5C-F362879D6FB3}" type="slidenum">
              <a:rPr lang="en-US"/>
              <a:pPr>
                <a:defRPr/>
              </a:pPr>
              <a:t>‹#›</a:t>
            </a:fld>
            <a:endParaRPr lang="en-US"/>
          </a:p>
        </p:txBody>
      </p:sp>
    </p:spTree>
    <p:extLst>
      <p:ext uri="{BB962C8B-B14F-4D97-AF65-F5344CB8AC3E}">
        <p14:creationId xmlns:p14="http://schemas.microsoft.com/office/powerpoint/2010/main" val="688315022"/>
      </p:ext>
    </p:extLst>
  </p:cSld>
  <p:clrMapOvr>
    <a:masterClrMapping/>
  </p:clrMapOvr>
  <p:transition spd="med">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65125"/>
            <a:ext cx="1828799" cy="49403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0" y="365125"/>
            <a:ext cx="6858000" cy="4940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C93AA38-CFD2-4528-825A-F96E16F7BE60}" type="datetimeFigureOut">
              <a:rPr lang="en-US"/>
              <a:pPr>
                <a:defRPr/>
              </a:pPr>
              <a:t>1/15/2021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400DFF-368D-416F-9CC8-0606B8DBD8E8}" type="slidenum">
              <a:rPr lang="en-US"/>
              <a:pPr>
                <a:defRPr/>
              </a:pPr>
              <a:t>‹#›</a:t>
            </a:fld>
            <a:endParaRPr lang="en-US"/>
          </a:p>
        </p:txBody>
      </p:sp>
    </p:spTree>
    <p:extLst>
      <p:ext uri="{BB962C8B-B14F-4D97-AF65-F5344CB8AC3E}">
        <p14:creationId xmlns:p14="http://schemas.microsoft.com/office/powerpoint/2010/main" val="2898669378"/>
      </p:ext>
    </p:extLst>
  </p:cSld>
  <p:clrMapOvr>
    <a:masterClrMapping/>
  </p:clrMapOvr>
  <p:transition spd="med">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p:cNvSpPr>
            <a:spLocks noGrp="1"/>
          </p:cNvSpPr>
          <p:nvPr>
            <p:ph type="dt" sz="half" idx="10"/>
          </p:nvPr>
        </p:nvSpPr>
        <p:spPr/>
        <p:txBody>
          <a:bodyPr/>
          <a:lstStyle/>
          <a:p>
            <a:fld id="{1160EA64-D806-43AC-9DF2-F8C432F32B4C}" type="datetimeFigureOut">
              <a:rPr lang="en-US" dirty="0"/>
              <a:t>1/15/2021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a:p>
        </p:txBody>
      </p:sp>
    </p:spTree>
    <p:extLst>
      <p:ext uri="{BB962C8B-B14F-4D97-AF65-F5344CB8AC3E}">
        <p14:creationId xmlns:p14="http://schemas.microsoft.com/office/powerpoint/2010/main" val="3662520361"/>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070A7B3-6521-4DCA-87E5-044747A908C1}" type="datetimeFigureOut">
              <a:rPr lang="en-US" dirty="0"/>
              <a:t>1/15/2021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a:p>
        </p:txBody>
      </p:sp>
    </p:spTree>
    <p:extLst>
      <p:ext uri="{BB962C8B-B14F-4D97-AF65-F5344CB8AC3E}">
        <p14:creationId xmlns:p14="http://schemas.microsoft.com/office/powerpoint/2010/main" val="31983349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1/15/2021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a:p>
        </p:txBody>
      </p:sp>
    </p:spTree>
    <p:extLst>
      <p:ext uri="{BB962C8B-B14F-4D97-AF65-F5344CB8AC3E}">
        <p14:creationId xmlns:p14="http://schemas.microsoft.com/office/powerpoint/2010/main" val="2803596212"/>
      </p:ext>
    </p:extLst>
  </p:cSld>
  <p:clrMapOvr>
    <a:overrideClrMapping bg1="dk1" tx1="lt1" bg2="dk2" tx2="lt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AB134690-1557-4C89-A502-4959FE7FAD70}" type="datetimeFigureOut">
              <a:rPr lang="en-US" dirty="0"/>
              <a:t>1/15/2021</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a:p>
        </p:txBody>
      </p:sp>
    </p:spTree>
    <p:extLst>
      <p:ext uri="{BB962C8B-B14F-4D97-AF65-F5344CB8AC3E}">
        <p14:creationId xmlns:p14="http://schemas.microsoft.com/office/powerpoint/2010/main" val="292004620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1/15/2021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8849904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037C31-9E7A-4F99-8774-A0E530DE1A42}" type="datetimeFigureOut">
              <a:rPr lang="en-US" dirty="0"/>
              <a:t>1/15/2021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a:p>
        </p:txBody>
      </p:sp>
    </p:spTree>
    <p:extLst>
      <p:ext uri="{BB962C8B-B14F-4D97-AF65-F5344CB8AC3E}">
        <p14:creationId xmlns:p14="http://schemas.microsoft.com/office/powerpoint/2010/main" val="12811022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a:p>
        </p:txBody>
      </p:sp>
    </p:spTree>
    <p:extLst>
      <p:ext uri="{BB962C8B-B14F-4D97-AF65-F5344CB8AC3E}">
        <p14:creationId xmlns:p14="http://schemas.microsoft.com/office/powerpoint/2010/main" val="24953908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1/15/2021</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a:p>
        </p:txBody>
      </p:sp>
    </p:spTree>
    <p:extLst>
      <p:ext uri="{BB962C8B-B14F-4D97-AF65-F5344CB8AC3E}">
        <p14:creationId xmlns:p14="http://schemas.microsoft.com/office/powerpoint/2010/main" val="359322975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1/15/2021</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a:p>
        </p:txBody>
      </p:sp>
    </p:spTree>
    <p:extLst>
      <p:ext uri="{BB962C8B-B14F-4D97-AF65-F5344CB8AC3E}">
        <p14:creationId xmlns:p14="http://schemas.microsoft.com/office/powerpoint/2010/main" val="162818025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F9C37B-1D36-470B-8223-D6C91242EC14}" type="datetimeFigureOut">
              <a:rPr lang="en-US" dirty="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a:p>
        </p:txBody>
      </p:sp>
    </p:spTree>
    <p:extLst>
      <p:ext uri="{BB962C8B-B14F-4D97-AF65-F5344CB8AC3E}">
        <p14:creationId xmlns:p14="http://schemas.microsoft.com/office/powerpoint/2010/main" val="227676750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C6F52A-A82B-47A2-A83A-8C4C91F2D59F}" type="datetimeFigureOut">
              <a:rPr lang="en-US" dirty="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a:p>
        </p:txBody>
      </p:sp>
    </p:spTree>
    <p:extLst>
      <p:ext uri="{BB962C8B-B14F-4D97-AF65-F5344CB8AC3E}">
        <p14:creationId xmlns:p14="http://schemas.microsoft.com/office/powerpoint/2010/main" val="26011964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B8909222-C441-4AFB-902A-B03D455285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1/15/2021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DE7A8416-14C6-4AA9-8839-573C6B52C38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979312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165600" y="7559675"/>
            <a:ext cx="3860800" cy="365125"/>
          </a:xfrm>
        </p:spPr>
        <p:txBody>
          <a:bodyPr/>
          <a:lstStyle/>
          <a:p>
            <a:pPr defTabSz="1219170"/>
            <a:endParaRPr lang="en-US">
              <a:solidFill>
                <a:prstClr val="black">
                  <a:tint val="75000"/>
                </a:prstClr>
              </a:solidFill>
            </a:endParaRPr>
          </a:p>
        </p:txBody>
      </p:sp>
      <p:sp>
        <p:nvSpPr>
          <p:cNvPr id="4" name="Slide Number Placeholder 3"/>
          <p:cNvSpPr>
            <a:spLocks noGrp="1"/>
          </p:cNvSpPr>
          <p:nvPr>
            <p:ph type="sldNum" sz="quarter" idx="11"/>
          </p:nvPr>
        </p:nvSpPr>
        <p:spPr>
          <a:xfrm>
            <a:off x="8737600" y="7559675"/>
            <a:ext cx="2844800" cy="365125"/>
          </a:xfrm>
        </p:spPr>
        <p:txBody>
          <a:bodyPr/>
          <a:lstStyle/>
          <a:p>
            <a:pPr defTabSz="1219170"/>
            <a:fld id="{81582BD6-FC20-4557-852B-8433F8572D30}" type="slidenum">
              <a:rPr lang="en-US" smtClean="0">
                <a:solidFill>
                  <a:prstClr val="black">
                    <a:tint val="75000"/>
                  </a:prstClr>
                </a:solidFill>
              </a:rPr>
              <a:pPr defTabSz="1219170"/>
              <a:t>‹#›</a:t>
            </a:fld>
            <a:endParaRPr lang="en-US">
              <a:solidFill>
                <a:prstClr val="black">
                  <a:tint val="75000"/>
                </a:prstClr>
              </a:solidFill>
            </a:endParaRPr>
          </a:p>
        </p:txBody>
      </p:sp>
      <p:sp>
        <p:nvSpPr>
          <p:cNvPr id="9" name="Content Placeholder 2"/>
          <p:cNvSpPr>
            <a:spLocks noGrp="1"/>
          </p:cNvSpPr>
          <p:nvPr>
            <p:ph sz="half" idx="1"/>
          </p:nvPr>
        </p:nvSpPr>
        <p:spPr>
          <a:xfrm>
            <a:off x="1219200" y="3362325"/>
            <a:ext cx="2133600" cy="3114675"/>
          </a:xfrm>
        </p:spPr>
        <p:txBody>
          <a:bodyPr lIns="274320" tIns="0" rIns="182880">
            <a:normAutofit/>
          </a:bodyPr>
          <a:lstStyle>
            <a:lvl1pPr marL="0" indent="0" algn="l">
              <a:lnSpc>
                <a:spcPts val="2667"/>
              </a:lnSpc>
              <a:buNone/>
              <a:defRPr sz="1600"/>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p:txBody>
      </p:sp>
      <p:sp>
        <p:nvSpPr>
          <p:cNvPr id="10" name="Content Placeholder 3"/>
          <p:cNvSpPr>
            <a:spLocks noGrp="1"/>
          </p:cNvSpPr>
          <p:nvPr>
            <p:ph sz="half" idx="2"/>
          </p:nvPr>
        </p:nvSpPr>
        <p:spPr>
          <a:xfrm>
            <a:off x="3149600" y="3355498"/>
            <a:ext cx="2133600" cy="3121503"/>
          </a:xfrm>
        </p:spPr>
        <p:txBody>
          <a:bodyPr lIns="274320" tIns="0" rIns="182880">
            <a:normAutofit/>
          </a:bodyPr>
          <a:lstStyle>
            <a:lvl1pPr marL="0" indent="0">
              <a:lnSpc>
                <a:spcPts val="2667"/>
              </a:lnSpc>
              <a:buNone/>
              <a:defRPr sz="1467"/>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p:txBody>
      </p:sp>
      <p:sp>
        <p:nvSpPr>
          <p:cNvPr id="11" name="Content Placeholder 3"/>
          <p:cNvSpPr>
            <a:spLocks noGrp="1"/>
          </p:cNvSpPr>
          <p:nvPr>
            <p:ph sz="half" idx="14"/>
          </p:nvPr>
        </p:nvSpPr>
        <p:spPr>
          <a:xfrm>
            <a:off x="5080000" y="3362325"/>
            <a:ext cx="2133600" cy="3114675"/>
          </a:xfrm>
        </p:spPr>
        <p:txBody>
          <a:bodyPr lIns="274320" tIns="0" rIns="182880">
            <a:normAutofit/>
          </a:bodyPr>
          <a:lstStyle>
            <a:lvl1pPr marL="0" indent="0">
              <a:lnSpc>
                <a:spcPts val="2667"/>
              </a:lnSpc>
              <a:buNone/>
              <a:defRPr sz="1467"/>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p:txBody>
      </p:sp>
      <p:sp>
        <p:nvSpPr>
          <p:cNvPr id="15" name="Content Placeholder 2"/>
          <p:cNvSpPr>
            <a:spLocks noGrp="1"/>
          </p:cNvSpPr>
          <p:nvPr>
            <p:ph sz="half" idx="15"/>
          </p:nvPr>
        </p:nvSpPr>
        <p:spPr>
          <a:xfrm>
            <a:off x="1219202" y="1660525"/>
            <a:ext cx="3352796" cy="25146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p:txBody>
      </p:sp>
      <p:sp>
        <p:nvSpPr>
          <p:cNvPr id="16" name="Content Placeholder 3"/>
          <p:cNvSpPr>
            <a:spLocks noGrp="1"/>
          </p:cNvSpPr>
          <p:nvPr>
            <p:ph sz="half" idx="16"/>
          </p:nvPr>
        </p:nvSpPr>
        <p:spPr>
          <a:xfrm>
            <a:off x="4825996" y="1660525"/>
            <a:ext cx="3352800" cy="25146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p:txBody>
      </p:sp>
      <p:sp>
        <p:nvSpPr>
          <p:cNvPr id="17" name="Content Placeholder 3"/>
          <p:cNvSpPr>
            <a:spLocks noGrp="1"/>
          </p:cNvSpPr>
          <p:nvPr>
            <p:ph sz="half" idx="17"/>
          </p:nvPr>
        </p:nvSpPr>
        <p:spPr>
          <a:xfrm>
            <a:off x="8432796" y="1660525"/>
            <a:ext cx="3352800" cy="2514600"/>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p:txBody>
      </p:sp>
      <p:sp>
        <p:nvSpPr>
          <p:cNvPr id="2" name="Title 1"/>
          <p:cNvSpPr>
            <a:spLocks noGrp="1"/>
          </p:cNvSpPr>
          <p:nvPr>
            <p:ph type="title"/>
          </p:nvPr>
        </p:nvSpPr>
        <p:spPr>
          <a:xfrm>
            <a:off x="8737600" y="254000"/>
            <a:ext cx="5892800" cy="1143000"/>
          </a:xfrm>
        </p:spPr>
        <p:txBody>
          <a:bodyPr>
            <a:normAutofit/>
          </a:bodyPr>
          <a:lstStyle>
            <a:lvl1pPr algn="l">
              <a:defRPr sz="3733"/>
            </a:lvl1pPr>
          </a:lstStyle>
          <a:p>
            <a:r>
              <a:rPr lang="en-US"/>
              <a:t>Click to edit Master title style</a:t>
            </a:r>
          </a:p>
        </p:txBody>
      </p:sp>
    </p:spTree>
    <p:extLst>
      <p:ext uri="{BB962C8B-B14F-4D97-AF65-F5344CB8AC3E}">
        <p14:creationId xmlns:p14="http://schemas.microsoft.com/office/powerpoint/2010/main" val="191904104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737600" y="-73025"/>
            <a:ext cx="3657600" cy="1470025"/>
          </a:xfrm>
        </p:spPr>
        <p:txBody>
          <a:bodyPr>
            <a:noAutofit/>
          </a:bodyPr>
          <a:lstStyle>
            <a:lvl1pPr algn="l">
              <a:defRPr sz="3733"/>
            </a:lvl1pPr>
          </a:lstStyle>
          <a:p>
            <a:r>
              <a:rPr lang="en-US"/>
              <a:t>Click to edit Master title style</a:t>
            </a:r>
          </a:p>
        </p:txBody>
      </p:sp>
      <p:sp>
        <p:nvSpPr>
          <p:cNvPr id="3" name="Subtitle 2"/>
          <p:cNvSpPr>
            <a:spLocks noGrp="1"/>
          </p:cNvSpPr>
          <p:nvPr>
            <p:ph type="subTitle" idx="1"/>
          </p:nvPr>
        </p:nvSpPr>
        <p:spPr>
          <a:xfrm>
            <a:off x="1828800" y="39116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defTabSz="1219170"/>
            <a:fld id="{FBC59A77-417F-4431-8306-9DEDAB0001A5}" type="datetimeFigureOut">
              <a:rPr lang="en-US" smtClean="0">
                <a:solidFill>
                  <a:prstClr val="black">
                    <a:tint val="75000"/>
                  </a:prstClr>
                </a:solidFill>
              </a:rPr>
              <a:pPr defTabSz="1219170"/>
              <a:t>1/15/2021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21917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219170"/>
            <a:fld id="{19F78A4D-8FC3-4E00-9471-A8D72D4A7FD8}" type="slidenum">
              <a:rPr lang="en-US" smtClean="0">
                <a:solidFill>
                  <a:prstClr val="black">
                    <a:tint val="75000"/>
                  </a:prstClr>
                </a:solidFill>
              </a:rPr>
              <a:pPr defTabSz="1219170"/>
              <a:t>‹#›</a:t>
            </a:fld>
            <a:endParaRPr lang="en-US">
              <a:solidFill>
                <a:prstClr val="black">
                  <a:tint val="75000"/>
                </a:prstClr>
              </a:solidFill>
            </a:endParaRPr>
          </a:p>
        </p:txBody>
      </p:sp>
    </p:spTree>
    <p:extLst>
      <p:ext uri="{BB962C8B-B14F-4D97-AF65-F5344CB8AC3E}">
        <p14:creationId xmlns:p14="http://schemas.microsoft.com/office/powerpoint/2010/main" val="2846871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830033" y="2655767"/>
            <a:ext cx="6532000" cy="1546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1"/>
              </a:buClr>
              <a:buSzPts val="4600"/>
              <a:buNone/>
              <a:defRPr sz="4600">
                <a:solidFill>
                  <a:schemeClr val="dk1"/>
                </a:solidFill>
              </a:defRPr>
            </a:lvl1pPr>
            <a:lvl2pPr lvl="1" algn="ctr">
              <a:spcBef>
                <a:spcPts val="0"/>
              </a:spcBef>
              <a:spcAft>
                <a:spcPts val="0"/>
              </a:spcAft>
              <a:buClr>
                <a:schemeClr val="dk1"/>
              </a:buClr>
              <a:buSzPts val="4600"/>
              <a:buNone/>
              <a:defRPr sz="4600">
                <a:solidFill>
                  <a:schemeClr val="dk1"/>
                </a:solidFill>
              </a:defRPr>
            </a:lvl2pPr>
            <a:lvl3pPr lvl="2" algn="ctr">
              <a:spcBef>
                <a:spcPts val="0"/>
              </a:spcBef>
              <a:spcAft>
                <a:spcPts val="0"/>
              </a:spcAft>
              <a:buClr>
                <a:schemeClr val="dk1"/>
              </a:buClr>
              <a:buSzPts val="4600"/>
              <a:buNone/>
              <a:defRPr sz="4600">
                <a:solidFill>
                  <a:schemeClr val="dk1"/>
                </a:solidFill>
              </a:defRPr>
            </a:lvl3pPr>
            <a:lvl4pPr lvl="3" algn="ctr">
              <a:spcBef>
                <a:spcPts val="0"/>
              </a:spcBef>
              <a:spcAft>
                <a:spcPts val="0"/>
              </a:spcAft>
              <a:buClr>
                <a:schemeClr val="dk1"/>
              </a:buClr>
              <a:buSzPts val="4600"/>
              <a:buNone/>
              <a:defRPr sz="4600">
                <a:solidFill>
                  <a:schemeClr val="dk1"/>
                </a:solidFill>
              </a:defRPr>
            </a:lvl4pPr>
            <a:lvl5pPr lvl="4" algn="ctr">
              <a:spcBef>
                <a:spcPts val="0"/>
              </a:spcBef>
              <a:spcAft>
                <a:spcPts val="0"/>
              </a:spcAft>
              <a:buClr>
                <a:schemeClr val="dk1"/>
              </a:buClr>
              <a:buSzPts val="4600"/>
              <a:buNone/>
              <a:defRPr sz="4600">
                <a:solidFill>
                  <a:schemeClr val="dk1"/>
                </a:solidFill>
              </a:defRPr>
            </a:lvl5pPr>
            <a:lvl6pPr lvl="5" algn="ctr">
              <a:spcBef>
                <a:spcPts val="0"/>
              </a:spcBef>
              <a:spcAft>
                <a:spcPts val="0"/>
              </a:spcAft>
              <a:buClr>
                <a:schemeClr val="dk1"/>
              </a:buClr>
              <a:buSzPts val="4600"/>
              <a:buNone/>
              <a:defRPr sz="4600">
                <a:solidFill>
                  <a:schemeClr val="dk1"/>
                </a:solidFill>
              </a:defRPr>
            </a:lvl6pPr>
            <a:lvl7pPr lvl="6" algn="ctr">
              <a:spcBef>
                <a:spcPts val="0"/>
              </a:spcBef>
              <a:spcAft>
                <a:spcPts val="0"/>
              </a:spcAft>
              <a:buClr>
                <a:schemeClr val="dk1"/>
              </a:buClr>
              <a:buSzPts val="4600"/>
              <a:buNone/>
              <a:defRPr sz="4600">
                <a:solidFill>
                  <a:schemeClr val="dk1"/>
                </a:solidFill>
              </a:defRPr>
            </a:lvl7pPr>
            <a:lvl8pPr lvl="7" algn="ctr">
              <a:spcBef>
                <a:spcPts val="0"/>
              </a:spcBef>
              <a:spcAft>
                <a:spcPts val="0"/>
              </a:spcAft>
              <a:buClr>
                <a:schemeClr val="dk1"/>
              </a:buClr>
              <a:buSzPts val="4600"/>
              <a:buNone/>
              <a:defRPr sz="4600">
                <a:solidFill>
                  <a:schemeClr val="dk1"/>
                </a:solidFill>
              </a:defRPr>
            </a:lvl8pPr>
            <a:lvl9pPr lvl="8" algn="ctr">
              <a:spcBef>
                <a:spcPts val="0"/>
              </a:spcBef>
              <a:spcAft>
                <a:spcPts val="0"/>
              </a:spcAft>
              <a:buClr>
                <a:schemeClr val="dk1"/>
              </a:buClr>
              <a:buSzPts val="4600"/>
              <a:buNone/>
              <a:defRPr sz="4600">
                <a:solidFill>
                  <a:schemeClr val="dk1"/>
                </a:solidFill>
              </a:defRPr>
            </a:lvl9pPr>
          </a:lstStyle>
          <a:p>
            <a:r>
              <a:rPr lang="en-US"/>
              <a:t>Click to edit Master title style</a:t>
            </a:r>
            <a:endParaRPr/>
          </a:p>
        </p:txBody>
      </p:sp>
    </p:spTree>
    <p:extLst>
      <p:ext uri="{BB962C8B-B14F-4D97-AF65-F5344CB8AC3E}">
        <p14:creationId xmlns:p14="http://schemas.microsoft.com/office/powerpoint/2010/main" val="22253081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F679D-7B69-BB42-A949-29A4A8D2AB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042613D-2785-A34B-A02C-79BC7E6CD3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FA3BE0-2746-5A44-9059-45DDEC84BB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E0FB76-0552-9548-8E53-6238CF7C18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DE585A-CDAC-B24A-AE9D-7C3E498EF2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E22FC5-FAB2-E948-B76A-EC3BAE29C30D}"/>
              </a:ext>
            </a:extLst>
          </p:cNvPr>
          <p:cNvSpPr>
            <a:spLocks noGrp="1"/>
          </p:cNvSpPr>
          <p:nvPr>
            <p:ph type="dt" sz="half" idx="10"/>
          </p:nvPr>
        </p:nvSpPr>
        <p:spPr/>
        <p:txBody>
          <a:bodyPr/>
          <a:lstStyle/>
          <a:p>
            <a:fld id="{282F9917-F6B9-224E-96DE-E6B53FF2C9BF}" type="datetimeFigureOut">
              <a:rPr lang="en-US" smtClean="0"/>
              <a:t>1/15/2021</a:t>
            </a:fld>
            <a:endParaRPr lang="en-US"/>
          </a:p>
        </p:txBody>
      </p:sp>
      <p:sp>
        <p:nvSpPr>
          <p:cNvPr id="8" name="Footer Placeholder 7">
            <a:extLst>
              <a:ext uri="{FF2B5EF4-FFF2-40B4-BE49-F238E27FC236}">
                <a16:creationId xmlns:a16="http://schemas.microsoft.com/office/drawing/2014/main" id="{CED92162-91EB-014A-B906-8AEB20F1F4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39D9488-585E-7142-9446-5E9BA09293A2}"/>
              </a:ext>
            </a:extLst>
          </p:cNvPr>
          <p:cNvSpPr>
            <a:spLocks noGrp="1"/>
          </p:cNvSpPr>
          <p:nvPr>
            <p:ph type="sldNum" sz="quarter" idx="12"/>
          </p:nvPr>
        </p:nvSpPr>
        <p:spPr/>
        <p:txBody>
          <a:bodyPr/>
          <a:lstStyle/>
          <a:p>
            <a:fld id="{BF6580D5-7BDC-6A49-B3E0-382866981259}" type="slidenum">
              <a:rPr lang="en-US" smtClean="0"/>
              <a:t>‹#›</a:t>
            </a:fld>
            <a:endParaRPr lang="en-US"/>
          </a:p>
        </p:txBody>
      </p:sp>
    </p:spTree>
    <p:extLst>
      <p:ext uri="{BB962C8B-B14F-4D97-AF65-F5344CB8AC3E}">
        <p14:creationId xmlns:p14="http://schemas.microsoft.com/office/powerpoint/2010/main" val="383338526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B5A93-3A2C-3541-80D5-7ABC2F073C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47962F0-EAB6-C647-9D65-6A2A3E58B5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D08C2E-99E3-2946-99BB-E588540CD4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2E3B2B-A3F9-5C4E-9226-4B6521D8D5A6}"/>
              </a:ext>
            </a:extLst>
          </p:cNvPr>
          <p:cNvSpPr>
            <a:spLocks noGrp="1"/>
          </p:cNvSpPr>
          <p:nvPr>
            <p:ph type="dt" sz="half" idx="10"/>
          </p:nvPr>
        </p:nvSpPr>
        <p:spPr/>
        <p:txBody>
          <a:bodyPr/>
          <a:lstStyle/>
          <a:p>
            <a:fld id="{282F9917-F6B9-224E-96DE-E6B53FF2C9BF}" type="datetimeFigureOut">
              <a:rPr lang="en-US" smtClean="0"/>
              <a:t>1/15/2021</a:t>
            </a:fld>
            <a:endParaRPr lang="en-US"/>
          </a:p>
        </p:txBody>
      </p:sp>
      <p:sp>
        <p:nvSpPr>
          <p:cNvPr id="6" name="Footer Placeholder 5">
            <a:extLst>
              <a:ext uri="{FF2B5EF4-FFF2-40B4-BE49-F238E27FC236}">
                <a16:creationId xmlns:a16="http://schemas.microsoft.com/office/drawing/2014/main" id="{067306AE-E0CD-C44B-ABE2-6FA1B869CA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D22486-262A-484D-AFA3-191AF264C1ED}"/>
              </a:ext>
            </a:extLst>
          </p:cNvPr>
          <p:cNvSpPr>
            <a:spLocks noGrp="1"/>
          </p:cNvSpPr>
          <p:nvPr>
            <p:ph type="sldNum" sz="quarter" idx="12"/>
          </p:nvPr>
        </p:nvSpPr>
        <p:spPr/>
        <p:txBody>
          <a:bodyPr/>
          <a:lstStyle/>
          <a:p>
            <a:fld id="{BF6580D5-7BDC-6A49-B3E0-382866981259}" type="slidenum">
              <a:rPr lang="en-US" smtClean="0"/>
              <a:t>‹#›</a:t>
            </a:fld>
            <a:endParaRPr lang="en-US"/>
          </a:p>
        </p:txBody>
      </p:sp>
    </p:spTree>
    <p:extLst>
      <p:ext uri="{BB962C8B-B14F-4D97-AF65-F5344CB8AC3E}">
        <p14:creationId xmlns:p14="http://schemas.microsoft.com/office/powerpoint/2010/main" val="385505639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9A0ABD-4568-6C4F-B45F-E8D9607644BD}"/>
              </a:ext>
            </a:extLst>
          </p:cNvPr>
          <p:cNvSpPr>
            <a:spLocks noGrp="1"/>
          </p:cNvSpPr>
          <p:nvPr>
            <p:ph type="dt" sz="half" idx="10"/>
          </p:nvPr>
        </p:nvSpPr>
        <p:spPr/>
        <p:txBody>
          <a:bodyPr/>
          <a:lstStyle/>
          <a:p>
            <a:fld id="{282F9917-F6B9-224E-96DE-E6B53FF2C9BF}" type="datetimeFigureOut">
              <a:rPr lang="en-US" smtClean="0"/>
              <a:t>1/15/2021</a:t>
            </a:fld>
            <a:endParaRPr lang="en-US"/>
          </a:p>
        </p:txBody>
      </p:sp>
      <p:sp>
        <p:nvSpPr>
          <p:cNvPr id="3" name="Footer Placeholder 2">
            <a:extLst>
              <a:ext uri="{FF2B5EF4-FFF2-40B4-BE49-F238E27FC236}">
                <a16:creationId xmlns:a16="http://schemas.microsoft.com/office/drawing/2014/main" id="{99652033-A757-A14F-9AB1-ED6D123949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5D3B59C-546B-5345-B5B3-D97AD22C7AF5}"/>
              </a:ext>
            </a:extLst>
          </p:cNvPr>
          <p:cNvSpPr>
            <a:spLocks noGrp="1"/>
          </p:cNvSpPr>
          <p:nvPr>
            <p:ph type="sldNum" sz="quarter" idx="12"/>
          </p:nvPr>
        </p:nvSpPr>
        <p:spPr/>
        <p:txBody>
          <a:bodyPr/>
          <a:lstStyle/>
          <a:p>
            <a:fld id="{BF6580D5-7BDC-6A49-B3E0-382866981259}" type="slidenum">
              <a:rPr lang="en-US" smtClean="0"/>
              <a:t>‹#›</a:t>
            </a:fld>
            <a:endParaRPr lang="en-US"/>
          </a:p>
        </p:txBody>
      </p:sp>
    </p:spTree>
    <p:extLst>
      <p:ext uri="{BB962C8B-B14F-4D97-AF65-F5344CB8AC3E}">
        <p14:creationId xmlns:p14="http://schemas.microsoft.com/office/powerpoint/2010/main" val="31620639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837612" y="2277477"/>
            <a:ext cx="2743201" cy="2322178"/>
          </a:xfrm>
        </p:spPr>
        <p:txBody>
          <a:bodyPr anchor="b">
            <a:normAutofit/>
          </a:bodyPr>
          <a:lstStyle>
            <a:lvl1pPr>
              <a:defRPr sz="2600">
                <a:solidFill>
                  <a:schemeClr val="accent2"/>
                </a:solidFill>
              </a:defRPr>
            </a:lvl1pPr>
          </a:lstStyle>
          <a:p>
            <a:r>
              <a:rPr lang="en-US"/>
              <a:t>Click to edit Master title style</a:t>
            </a:r>
            <a:endParaRPr/>
          </a:p>
        </p:txBody>
      </p:sp>
      <p:sp>
        <p:nvSpPr>
          <p:cNvPr id="3" name="Content Placeholder 2"/>
          <p:cNvSpPr>
            <a:spLocks noGrp="1"/>
          </p:cNvSpPr>
          <p:nvPr>
            <p:ph idx="1"/>
          </p:nvPr>
        </p:nvSpPr>
        <p:spPr>
          <a:xfrm>
            <a:off x="1293813" y="533400"/>
            <a:ext cx="6858000" cy="4800600"/>
          </a:xfrm>
        </p:spPr>
        <p:txBody>
          <a:bodyPr>
            <a:normAutofit/>
          </a:bodyPr>
          <a:lstStyle>
            <a:lvl1pPr>
              <a:defRPr sz="2400"/>
            </a:lvl1pPr>
            <a:lvl2pPr>
              <a:defRPr sz="2000"/>
            </a:lvl2pPr>
            <a:lvl3pPr>
              <a:defRPr sz="1800"/>
            </a:lvl3pPr>
            <a:lvl4pPr>
              <a:defRPr sz="16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8837614" y="4583187"/>
            <a:ext cx="2743200" cy="1131813"/>
          </a:xfrm>
        </p:spPr>
        <p:txBody>
          <a:bodyPr>
            <a:normAutofit/>
          </a:bodyPr>
          <a:lstStyle>
            <a:lvl1pPr marL="0" indent="0">
              <a:spcBef>
                <a:spcPts val="1000"/>
              </a:spcBef>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85CD17-C377-4DE5-9FCA-CC7471605C58}" type="datetime1">
              <a:rPr lang="en-US"/>
              <a:t>1/15/2021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FDBFFB2-86D9-4B8F-A59A-553A60B94BBE}" type="slidenum">
              <a:rPr/>
              <a:t>‹#›</a:t>
            </a:fld>
            <a:endParaRPr/>
          </a:p>
        </p:txBody>
      </p:sp>
    </p:spTree>
    <p:extLst>
      <p:ext uri="{BB962C8B-B14F-4D97-AF65-F5344CB8AC3E}">
        <p14:creationId xmlns:p14="http://schemas.microsoft.com/office/powerpoint/2010/main" val="189770067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3" y="304800"/>
            <a:ext cx="7091361" cy="2793906"/>
          </a:xfrm>
        </p:spPr>
        <p:txBody>
          <a:bodyPr anchor="b">
            <a:normAutofit/>
          </a:bodyPr>
          <a:lstStyle>
            <a:lvl1pPr algn="l">
              <a:lnSpc>
                <a:spcPct val="80000"/>
              </a:lnSpc>
              <a:defRPr sz="6600"/>
            </a:lvl1pPr>
          </a:lstStyle>
          <a:p>
            <a:r>
              <a:rPr lang="en-US"/>
              <a:t>Click to edit Master title style</a:t>
            </a:r>
            <a:endParaRPr/>
          </a:p>
        </p:txBody>
      </p:sp>
      <p:sp>
        <p:nvSpPr>
          <p:cNvPr id="3" name="Subtitle 2"/>
          <p:cNvSpPr>
            <a:spLocks noGrp="1"/>
          </p:cNvSpPr>
          <p:nvPr>
            <p:ph type="subTitle" idx="1"/>
          </p:nvPr>
        </p:nvSpPr>
        <p:spPr>
          <a:xfrm>
            <a:off x="1065213" y="3108804"/>
            <a:ext cx="7091361" cy="838200"/>
          </a:xfrm>
        </p:spPr>
        <p:txBody>
          <a:bodyPr/>
          <a:lstStyle>
            <a:lvl1pPr marL="0" indent="0" algn="l">
              <a:spcBef>
                <a:spcPts val="0"/>
              </a:spcBef>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8" name="Date Placeholder 7"/>
          <p:cNvSpPr>
            <a:spLocks noGrp="1"/>
          </p:cNvSpPr>
          <p:nvPr>
            <p:ph type="dt" sz="half" idx="10"/>
          </p:nvPr>
        </p:nvSpPr>
        <p:spPr/>
        <p:txBody>
          <a:bodyPr/>
          <a:lstStyle/>
          <a:p>
            <a:fld id="{9D3B9702-7FBF-4720-8670-571C5E7EEDDE}" type="datetime1">
              <a:rPr lang="en-US"/>
              <a:t>1/15/2021</a:t>
            </a:fld>
            <a:endParaRPr/>
          </a:p>
        </p:txBody>
      </p:sp>
      <p:sp>
        <p:nvSpPr>
          <p:cNvPr id="9" name="Footer Placeholder 8"/>
          <p:cNvSpPr>
            <a:spLocks noGrp="1"/>
          </p:cNvSpPr>
          <p:nvPr>
            <p:ph type="ftr" sz="quarter" idx="11"/>
          </p:nvPr>
        </p:nvSpPr>
        <p:spPr/>
        <p:txBody>
          <a:bodyPr/>
          <a:lstStyle/>
          <a:p>
            <a:endParaRPr/>
          </a:p>
        </p:txBody>
      </p:sp>
      <p:sp>
        <p:nvSpPr>
          <p:cNvPr id="10" name="Slide Number Placeholder 9"/>
          <p:cNvSpPr>
            <a:spLocks noGrp="1"/>
          </p:cNvSpPr>
          <p:nvPr>
            <p:ph type="sldNum" sz="quarter" idx="12"/>
          </p:nvPr>
        </p:nvSpPr>
        <p:spPr/>
        <p:txBody>
          <a:bodyPr/>
          <a:lstStyle/>
          <a:p>
            <a:fld id="{8FDBFFB2-86D9-4B8F-A59A-553A60B94BBE}" type="slidenum">
              <a:rPr/>
              <a:pPr/>
              <a:t>‹#›</a:t>
            </a:fld>
            <a:endParaRPr/>
          </a:p>
        </p:txBody>
      </p:sp>
    </p:spTree>
    <p:extLst>
      <p:ext uri="{BB962C8B-B14F-4D97-AF65-F5344CB8AC3E}">
        <p14:creationId xmlns:p14="http://schemas.microsoft.com/office/powerpoint/2010/main" val="18905470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2208213" y="1600200"/>
            <a:ext cx="4572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7008813" y="1600200"/>
            <a:ext cx="4572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7CD787AA-CBCD-47F9-A04C-7106C508CDE4}" type="datetime1">
              <a:rPr lang="en-US"/>
              <a:t>1/15/2021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FDBFFB2-86D9-4B8F-A59A-553A60B94BBE}" type="slidenum">
              <a:rPr/>
              <a:t>‹#›</a:t>
            </a:fld>
            <a:endParaRPr/>
          </a:p>
        </p:txBody>
      </p:sp>
    </p:spTree>
    <p:extLst>
      <p:ext uri="{BB962C8B-B14F-4D97-AF65-F5344CB8AC3E}">
        <p14:creationId xmlns:p14="http://schemas.microsoft.com/office/powerpoint/2010/main" val="36077512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B3AF48E-ABA0-4B58-B562-D1D7408067C4}" type="datetime1">
              <a:rPr lang="en-US"/>
              <a:t>1/15/2021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FDBFFB2-86D9-4B8F-A59A-553A60B94BBE}" type="slidenum">
              <a:rPr/>
              <a:t>‹#›</a:t>
            </a:fld>
            <a:endParaRPr/>
          </a:p>
        </p:txBody>
      </p:sp>
    </p:spTree>
    <p:extLst>
      <p:ext uri="{BB962C8B-B14F-4D97-AF65-F5344CB8AC3E}">
        <p14:creationId xmlns:p14="http://schemas.microsoft.com/office/powerpoint/2010/main" val="25899905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6" Type="http://schemas.openxmlformats.org/officeDocument/2006/relationships/image" Target="../media/image4.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theme" Target="../theme/theme4.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66.xml"/><Relationship Id="rId1" Type="http://schemas.openxmlformats.org/officeDocument/2006/relationships/slideLayout" Target="../slideLayouts/slideLayout65.xml"/><Relationship Id="rId4" Type="http://schemas.openxmlformats.org/officeDocument/2006/relationships/image" Target="../media/image9.png"/></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69.xml"/><Relationship Id="rId2" Type="http://schemas.openxmlformats.org/officeDocument/2006/relationships/slideLayout" Target="../slideLayouts/slideLayout68.xml"/><Relationship Id="rId1" Type="http://schemas.openxmlformats.org/officeDocument/2006/relationships/slideLayout" Target="../slideLayouts/slideLayout67.xml"/><Relationship Id="rId5" Type="http://schemas.openxmlformats.org/officeDocument/2006/relationships/theme" Target="../theme/theme8.xml"/><Relationship Id="rId4" Type="http://schemas.openxmlformats.org/officeDocument/2006/relationships/slideLayout" Target="../slideLayouts/slideLayout70.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73.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image" Target="../media/image10.png"/><Relationship Id="rId5" Type="http://schemas.openxmlformats.org/officeDocument/2006/relationships/theme" Target="../theme/theme9.xml"/><Relationship Id="rId4" Type="http://schemas.openxmlformats.org/officeDocument/2006/relationships/slideLayout" Target="../slideLayouts/slideLayout74.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FE820-3876-AC45-9926-DE10A81F807B}" type="datetimeFigureOut">
              <a:rPr lang="en-US" smtClean="0"/>
              <a:t>1/15/2021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DAD57D-4A93-C34C-BA97-325390B9D20E}" type="slidenum">
              <a:rPr lang="en-US" smtClean="0"/>
              <a:t>‹#›</a:t>
            </a:fld>
            <a:endParaRPr lang="en-US"/>
          </a:p>
        </p:txBody>
      </p:sp>
      <p:pic>
        <p:nvPicPr>
          <p:cNvPr id="7" name="Picture 6"/>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75948190"/>
      </p:ext>
    </p:extLst>
  </p:cSld>
  <p:clrMap bg1="lt1" tx1="dk1" bg2="lt2" tx2="dk2" accent1="accent1" accent2="accent2" accent3="accent3" accent4="accent4" accent5="accent5" accent6="accent6" hlink="hlink" folHlink="folHlink"/>
  <p:sldLayoutIdLst>
    <p:sldLayoutId id="2147483661" r:id="rId1"/>
    <p:sldLayoutId id="2147483760" r:id="rId2"/>
    <p:sldLayoutId id="2147483672" r:id="rId3"/>
    <p:sldLayoutId id="2147483673" r:id="rId4"/>
    <p:sldLayoutId id="2147483765" r:id="rId5"/>
    <p:sldLayoutId id="2147483663" r:id="rId6"/>
    <p:sldLayoutId id="2147483756" r:id="rId7"/>
    <p:sldLayoutId id="2147483665" r:id="rId8"/>
    <p:sldLayoutId id="2147483666" r:id="rId9"/>
    <p:sldLayoutId id="2147483763" r:id="rId10"/>
    <p:sldLayoutId id="2147483668" r:id="rId11"/>
    <p:sldLayoutId id="2147483761" r:id="rId12"/>
    <p:sldLayoutId id="2147483762" r:id="rId13"/>
    <p:sldLayoutId id="214748367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CDF578-FA27-A448-86A6-C172B32737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8B19A2A-8963-BE48-B86F-1686A97470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0762B2-6508-3344-B1F7-3F06D5D626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E63D1B-9665-824F-A8FB-0E39BCD69CEE}" type="datetimeFigureOut">
              <a:rPr lang="en-US" smtClean="0"/>
              <a:t>1/15/2021</a:t>
            </a:fld>
            <a:endParaRPr lang="en-US"/>
          </a:p>
        </p:txBody>
      </p:sp>
      <p:sp>
        <p:nvSpPr>
          <p:cNvPr id="5" name="Footer Placeholder 4">
            <a:extLst>
              <a:ext uri="{FF2B5EF4-FFF2-40B4-BE49-F238E27FC236}">
                <a16:creationId xmlns:a16="http://schemas.microsoft.com/office/drawing/2014/main" id="{8A7E5926-BCC8-1B40-BE54-A9FA9C016E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4C981AA-754F-A340-B631-0FBAADC4A8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C363AA-FBF4-A14D-88ED-D97C66FDBA03}" type="slidenum">
              <a:rPr lang="en-US" smtClean="0"/>
              <a:t>‹#›</a:t>
            </a:fld>
            <a:endParaRPr lang="en-US"/>
          </a:p>
        </p:txBody>
      </p:sp>
    </p:spTree>
    <p:extLst>
      <p:ext uri="{BB962C8B-B14F-4D97-AF65-F5344CB8AC3E}">
        <p14:creationId xmlns:p14="http://schemas.microsoft.com/office/powerpoint/2010/main" val="74624957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75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13B003-8F85-B442-B017-9AA792FB3A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1CAB6BE-6460-9346-8E06-4B0C0F68C7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A2B6F3-D3A3-8B4A-A538-FDB5AFCA24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2F9917-F6B9-224E-96DE-E6B53FF2C9BF}" type="datetimeFigureOut">
              <a:rPr lang="en-US" smtClean="0"/>
              <a:t>1/15/2021</a:t>
            </a:fld>
            <a:endParaRPr lang="en-US"/>
          </a:p>
        </p:txBody>
      </p:sp>
      <p:sp>
        <p:nvSpPr>
          <p:cNvPr id="5" name="Footer Placeholder 4">
            <a:extLst>
              <a:ext uri="{FF2B5EF4-FFF2-40B4-BE49-F238E27FC236}">
                <a16:creationId xmlns:a16="http://schemas.microsoft.com/office/drawing/2014/main" id="{4518C0B2-60E3-BC42-871F-03664377E0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B1AC293-2BCE-2B4A-8059-54C35816F4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6580D5-7BDC-6A49-B3E0-382866981259}" type="slidenum">
              <a:rPr lang="en-US" smtClean="0"/>
              <a:t>‹#›</a:t>
            </a:fld>
            <a:endParaRPr lang="en-US"/>
          </a:p>
        </p:txBody>
      </p:sp>
    </p:spTree>
    <p:extLst>
      <p:ext uri="{BB962C8B-B14F-4D97-AF65-F5344CB8AC3E}">
        <p14:creationId xmlns:p14="http://schemas.microsoft.com/office/powerpoint/2010/main" val="3935667785"/>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5" r:id="rId12"/>
    <p:sldLayoutId id="21474837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6"/>
          <p:cNvPicPr>
            <a:picLocks noChangeAspect="1"/>
          </p:cNvPicPr>
          <p:nvPr userDrawn="1"/>
        </p:nvPicPr>
        <p:blipFill>
          <a:blip r:embed="rId16">
            <a:extLst>
              <a:ext uri="{28A0092B-C50C-407E-A947-70E740481C1C}">
                <a14:useLocalDpi xmlns:a14="http://schemas.microsoft.com/office/drawing/2010/main" val="0"/>
              </a:ext>
            </a:extLst>
          </a:blip>
          <a:srcRect l="525" t="511" r="525" b="2998"/>
          <a:stretch>
            <a:fillRect/>
          </a:stretch>
        </p:blipFill>
        <p:spPr bwMode="auto">
          <a:xfrm>
            <a:off x="0"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838200" y="365125"/>
            <a:ext cx="9829800"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Text Placeholder 2"/>
          <p:cNvSpPr>
            <a:spLocks noGrp="1"/>
          </p:cNvSpPr>
          <p:nvPr>
            <p:ph type="body" idx="1"/>
          </p:nvPr>
        </p:nvSpPr>
        <p:spPr bwMode="auto">
          <a:xfrm>
            <a:off x="1524000" y="1828800"/>
            <a:ext cx="9144000" cy="34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7010400" y="6416675"/>
            <a:ext cx="1371600" cy="365125"/>
          </a:xfrm>
          <a:prstGeom prst="rect">
            <a:avLst/>
          </a:prstGeom>
        </p:spPr>
        <p:txBody>
          <a:bodyPr vert="horz" lIns="91440" tIns="45720" rIns="91440" bIns="45720" rtlCol="0" anchor="ctr"/>
          <a:lstStyle>
            <a:lvl1pPr algn="r" eaLnBrk="1" fontAlgn="auto" hangingPunct="1">
              <a:spcBef>
                <a:spcPts val="0"/>
              </a:spcBef>
              <a:spcAft>
                <a:spcPts val="0"/>
              </a:spcAft>
              <a:defRPr sz="1000" smtClean="0">
                <a:solidFill>
                  <a:schemeClr val="tx1"/>
                </a:solidFill>
                <a:latin typeface="+mn-lt"/>
              </a:defRPr>
            </a:lvl1pPr>
          </a:lstStyle>
          <a:p>
            <a:pPr>
              <a:defRPr/>
            </a:pPr>
            <a:fld id="{73D54CB3-BA8F-4AEA-A311-225460143E06}" type="datetimeFigureOut">
              <a:rPr lang="en-US"/>
              <a:pPr>
                <a:defRPr/>
              </a:pPr>
              <a:t>1/15/2021</a:t>
            </a:fld>
            <a:endParaRPr lang="en-US"/>
          </a:p>
        </p:txBody>
      </p:sp>
      <p:sp>
        <p:nvSpPr>
          <p:cNvPr id="5" name="Footer Placeholder 4"/>
          <p:cNvSpPr>
            <a:spLocks noGrp="1"/>
          </p:cNvSpPr>
          <p:nvPr>
            <p:ph type="ftr" sz="quarter" idx="3"/>
          </p:nvPr>
        </p:nvSpPr>
        <p:spPr>
          <a:xfrm>
            <a:off x="2209800" y="6416675"/>
            <a:ext cx="4572000" cy="365125"/>
          </a:xfrm>
          <a:prstGeom prst="rect">
            <a:avLst/>
          </a:prstGeom>
        </p:spPr>
        <p:txBody>
          <a:bodyPr vert="horz" lIns="91440" tIns="45720" rIns="91440" bIns="45720" rtlCol="0" anchor="ctr"/>
          <a:lstStyle>
            <a:lvl1pPr algn="l" eaLnBrk="1" fontAlgn="auto" hangingPunct="1">
              <a:spcBef>
                <a:spcPts val="0"/>
              </a:spcBef>
              <a:spcAft>
                <a:spcPts val="0"/>
              </a:spcAft>
              <a:defRPr sz="1000" dirty="0">
                <a:solidFill>
                  <a:schemeClr val="tx1"/>
                </a:solidFill>
                <a:latin typeface="+mn-lt"/>
              </a:defRPr>
            </a:lvl1pPr>
          </a:lstStyle>
          <a:p>
            <a:pPr>
              <a:defRPr/>
            </a:pPr>
            <a:endParaRPr lang="en-US"/>
          </a:p>
        </p:txBody>
      </p:sp>
      <p:sp>
        <p:nvSpPr>
          <p:cNvPr id="6" name="Slide Number Placeholder 5"/>
          <p:cNvSpPr>
            <a:spLocks noGrp="1"/>
          </p:cNvSpPr>
          <p:nvPr>
            <p:ph type="sldNum" sz="quarter" idx="4"/>
          </p:nvPr>
        </p:nvSpPr>
        <p:spPr>
          <a:xfrm>
            <a:off x="8610600" y="6416675"/>
            <a:ext cx="838200" cy="365125"/>
          </a:xfrm>
          <a:prstGeom prst="rect">
            <a:avLst/>
          </a:prstGeom>
        </p:spPr>
        <p:txBody>
          <a:bodyPr vert="horz" lIns="91440" tIns="45720" rIns="91440" bIns="45720" rtlCol="0" anchor="ctr"/>
          <a:lstStyle>
            <a:lvl1pPr algn="r" eaLnBrk="1" fontAlgn="auto" hangingPunct="1">
              <a:spcBef>
                <a:spcPts val="0"/>
              </a:spcBef>
              <a:spcAft>
                <a:spcPts val="0"/>
              </a:spcAft>
              <a:defRPr sz="1000" smtClean="0">
                <a:solidFill>
                  <a:schemeClr val="tx1"/>
                </a:solidFill>
                <a:latin typeface="+mn-lt"/>
              </a:defRPr>
            </a:lvl1pPr>
          </a:lstStyle>
          <a:p>
            <a:pPr>
              <a:defRPr/>
            </a:pPr>
            <a:fld id="{FAF89A8B-B2C5-43E2-9D68-59128E9287B2}" type="slidenum">
              <a:rPr lang="en-US"/>
              <a:pPr>
                <a:defRPr/>
              </a:pPr>
              <a:t>‹#›</a:t>
            </a:fld>
            <a:endParaRPr lang="en-US"/>
          </a:p>
        </p:txBody>
      </p:sp>
    </p:spTree>
    <p:extLst>
      <p:ext uri="{BB962C8B-B14F-4D97-AF65-F5344CB8AC3E}">
        <p14:creationId xmlns:p14="http://schemas.microsoft.com/office/powerpoint/2010/main" val="2214036492"/>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58" r:id="rId11"/>
    <p:sldLayoutId id="2147483740" r:id="rId12"/>
    <p:sldLayoutId id="2147483741" r:id="rId13"/>
    <p:sldLayoutId id="2147483742" r:id="rId14"/>
  </p:sldLayoutIdLst>
  <p:transition spd="med">
    <p:fade/>
  </p:transition>
  <p:txStyles>
    <p:titleStyle>
      <a:lvl1pPr algn="l" rtl="0" fontAlgn="base">
        <a:lnSpc>
          <a:spcPct val="90000"/>
        </a:lnSpc>
        <a:spcBef>
          <a:spcPct val="0"/>
        </a:spcBef>
        <a:spcAft>
          <a:spcPct val="0"/>
        </a:spcAft>
        <a:defRPr sz="3200" kern="1200">
          <a:solidFill>
            <a:schemeClr val="tx1"/>
          </a:solidFill>
          <a:latin typeface="+mj-lt"/>
          <a:ea typeface="+mj-ea"/>
          <a:cs typeface="+mj-cs"/>
        </a:defRPr>
      </a:lvl1pPr>
      <a:lvl2pPr algn="l" rtl="0" fontAlgn="base">
        <a:lnSpc>
          <a:spcPct val="90000"/>
        </a:lnSpc>
        <a:spcBef>
          <a:spcPct val="0"/>
        </a:spcBef>
        <a:spcAft>
          <a:spcPct val="0"/>
        </a:spcAft>
        <a:defRPr sz="3200">
          <a:solidFill>
            <a:schemeClr val="tx1"/>
          </a:solidFill>
          <a:latin typeface="Times New Roman" panose="02020603050405020304" pitchFamily="18" charset="0"/>
        </a:defRPr>
      </a:lvl2pPr>
      <a:lvl3pPr algn="l" rtl="0" fontAlgn="base">
        <a:lnSpc>
          <a:spcPct val="90000"/>
        </a:lnSpc>
        <a:spcBef>
          <a:spcPct val="0"/>
        </a:spcBef>
        <a:spcAft>
          <a:spcPct val="0"/>
        </a:spcAft>
        <a:defRPr sz="3200">
          <a:solidFill>
            <a:schemeClr val="tx1"/>
          </a:solidFill>
          <a:latin typeface="Times New Roman" panose="02020603050405020304" pitchFamily="18" charset="0"/>
        </a:defRPr>
      </a:lvl3pPr>
      <a:lvl4pPr algn="l" rtl="0" fontAlgn="base">
        <a:lnSpc>
          <a:spcPct val="90000"/>
        </a:lnSpc>
        <a:spcBef>
          <a:spcPct val="0"/>
        </a:spcBef>
        <a:spcAft>
          <a:spcPct val="0"/>
        </a:spcAft>
        <a:defRPr sz="3200">
          <a:solidFill>
            <a:schemeClr val="tx1"/>
          </a:solidFill>
          <a:latin typeface="Times New Roman" panose="02020603050405020304" pitchFamily="18" charset="0"/>
        </a:defRPr>
      </a:lvl4pPr>
      <a:lvl5pPr algn="l" rtl="0" fontAlgn="base">
        <a:lnSpc>
          <a:spcPct val="90000"/>
        </a:lnSpc>
        <a:spcBef>
          <a:spcPct val="0"/>
        </a:spcBef>
        <a:spcAft>
          <a:spcPct val="0"/>
        </a:spcAft>
        <a:defRPr sz="3200">
          <a:solidFill>
            <a:schemeClr val="tx1"/>
          </a:solidFill>
          <a:latin typeface="Times New Roman" panose="02020603050405020304" pitchFamily="18" charset="0"/>
        </a:defRPr>
      </a:lvl5pPr>
      <a:lvl6pPr marL="457200" algn="l" rtl="0" fontAlgn="base">
        <a:lnSpc>
          <a:spcPct val="90000"/>
        </a:lnSpc>
        <a:spcBef>
          <a:spcPct val="0"/>
        </a:spcBef>
        <a:spcAft>
          <a:spcPct val="0"/>
        </a:spcAft>
        <a:defRPr sz="3200">
          <a:solidFill>
            <a:schemeClr val="tx1"/>
          </a:solidFill>
          <a:latin typeface="Times New Roman" panose="02020603050405020304" pitchFamily="18" charset="0"/>
        </a:defRPr>
      </a:lvl6pPr>
      <a:lvl7pPr marL="914400" algn="l" rtl="0" fontAlgn="base">
        <a:lnSpc>
          <a:spcPct val="90000"/>
        </a:lnSpc>
        <a:spcBef>
          <a:spcPct val="0"/>
        </a:spcBef>
        <a:spcAft>
          <a:spcPct val="0"/>
        </a:spcAft>
        <a:defRPr sz="3200">
          <a:solidFill>
            <a:schemeClr val="tx1"/>
          </a:solidFill>
          <a:latin typeface="Times New Roman" panose="02020603050405020304" pitchFamily="18" charset="0"/>
        </a:defRPr>
      </a:lvl7pPr>
      <a:lvl8pPr marL="1371600" algn="l" rtl="0" fontAlgn="base">
        <a:lnSpc>
          <a:spcPct val="90000"/>
        </a:lnSpc>
        <a:spcBef>
          <a:spcPct val="0"/>
        </a:spcBef>
        <a:spcAft>
          <a:spcPct val="0"/>
        </a:spcAft>
        <a:defRPr sz="3200">
          <a:solidFill>
            <a:schemeClr val="tx1"/>
          </a:solidFill>
          <a:latin typeface="Times New Roman" panose="02020603050405020304" pitchFamily="18" charset="0"/>
        </a:defRPr>
      </a:lvl8pPr>
      <a:lvl9pPr marL="1828800" algn="l" rtl="0" fontAlgn="base">
        <a:lnSpc>
          <a:spcPct val="90000"/>
        </a:lnSpc>
        <a:spcBef>
          <a:spcPct val="0"/>
        </a:spcBef>
        <a:spcAft>
          <a:spcPct val="0"/>
        </a:spcAft>
        <a:defRPr sz="3200">
          <a:solidFill>
            <a:schemeClr val="tx1"/>
          </a:solidFill>
          <a:latin typeface="Times New Roman" panose="02020603050405020304" pitchFamily="18" charset="0"/>
        </a:defRPr>
      </a:lvl9pPr>
    </p:titleStyle>
    <p:bodyStyle>
      <a:lvl1pPr marL="228600" indent="-228600" algn="l" rtl="0" fontAlgn="base">
        <a:lnSpc>
          <a:spcPct val="90000"/>
        </a:lnSpc>
        <a:spcBef>
          <a:spcPts val="1800"/>
        </a:spcBef>
        <a:spcAft>
          <a:spcPct val="0"/>
        </a:spcAft>
        <a:buFont typeface="Arial" panose="020B0604020202020204" pitchFamily="34" charset="0"/>
        <a:buChar char="•"/>
        <a:defRPr sz="2000" kern="1200">
          <a:solidFill>
            <a:schemeClr val="tx1"/>
          </a:solidFill>
          <a:latin typeface="+mn-lt"/>
          <a:ea typeface="+mn-ea"/>
          <a:cs typeface="+mn-cs"/>
        </a:defRPr>
      </a:lvl1pPr>
      <a:lvl2pPr marL="457200" indent="-182563" algn="l" rtl="0" fontAlgn="base">
        <a:lnSpc>
          <a:spcPct val="90000"/>
        </a:lnSpc>
        <a:spcBef>
          <a:spcPts val="1200"/>
        </a:spcBef>
        <a:spcAft>
          <a:spcPct val="0"/>
        </a:spcAft>
        <a:buFont typeface="Arial" panose="020B0604020202020204" pitchFamily="34" charset="0"/>
        <a:buChar char="•"/>
        <a:defRPr kern="1200">
          <a:solidFill>
            <a:schemeClr val="tx1"/>
          </a:solidFill>
          <a:latin typeface="+mn-lt"/>
          <a:ea typeface="+mn-ea"/>
          <a:cs typeface="+mn-cs"/>
        </a:defRPr>
      </a:lvl2pPr>
      <a:lvl3pPr marL="685800" indent="-182563" algn="l" rtl="0" fontAlgn="base">
        <a:lnSpc>
          <a:spcPct val="90000"/>
        </a:lnSpc>
        <a:spcBef>
          <a:spcPts val="600"/>
        </a:spcBef>
        <a:spcAft>
          <a:spcPct val="0"/>
        </a:spcAft>
        <a:buFont typeface="Arial" panose="020B0604020202020204" pitchFamily="34" charset="0"/>
        <a:buChar char="•"/>
        <a:defRPr sz="1600" kern="1200">
          <a:solidFill>
            <a:schemeClr val="tx1"/>
          </a:solidFill>
          <a:latin typeface="+mn-lt"/>
          <a:ea typeface="+mn-ea"/>
          <a:cs typeface="+mn-cs"/>
        </a:defRPr>
      </a:lvl3pPr>
      <a:lvl4pPr marL="914400" indent="-182563" algn="l" rtl="0" fontAlgn="base">
        <a:lnSpc>
          <a:spcPct val="90000"/>
        </a:lnSpc>
        <a:spcBef>
          <a:spcPts val="600"/>
        </a:spcBef>
        <a:spcAft>
          <a:spcPct val="0"/>
        </a:spcAft>
        <a:buFont typeface="Arial" panose="020B0604020202020204" pitchFamily="34" charset="0"/>
        <a:buChar char="•"/>
        <a:defRPr sz="1400" kern="1200">
          <a:solidFill>
            <a:schemeClr val="tx1"/>
          </a:solidFill>
          <a:latin typeface="+mn-lt"/>
          <a:ea typeface="+mn-ea"/>
          <a:cs typeface="+mn-cs"/>
        </a:defRPr>
      </a:lvl4pPr>
      <a:lvl5pPr marL="1143000" indent="-182563" algn="l" rtl="0" fontAlgn="base">
        <a:lnSpc>
          <a:spcPct val="90000"/>
        </a:lnSpc>
        <a:spcBef>
          <a:spcPts val="600"/>
        </a:spcBef>
        <a:spcAft>
          <a:spcPct val="0"/>
        </a:spcAft>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1/15/2021</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a:p>
        </p:txBody>
      </p:sp>
    </p:spTree>
    <p:extLst>
      <p:ext uri="{BB962C8B-B14F-4D97-AF65-F5344CB8AC3E}">
        <p14:creationId xmlns:p14="http://schemas.microsoft.com/office/powerpoint/2010/main" val="97812145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65000"/>
              </a:schemeClr>
            </a:gs>
            <a:gs pos="49000">
              <a:schemeClr val="bg1">
                <a:lumMod val="95000"/>
              </a:schemeClr>
            </a:gs>
            <a:gs pos="100000">
              <a:schemeClr val="bg1">
                <a:lumMod val="75000"/>
              </a:schemeClr>
            </a:gs>
          </a:gsLst>
          <a:path path="circle">
            <a:fillToRect t="100000" r="10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68580" tIns="34290" rIns="68580" bIns="3429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68580" tIns="34290" rIns="68580" bIns="3429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68580" tIns="34290" rIns="68580" bIns="34290" rtlCol="0" anchor="ctr"/>
          <a:lstStyle>
            <a:lvl1pPr algn="l">
              <a:defRPr sz="1200">
                <a:solidFill>
                  <a:schemeClr val="tx1">
                    <a:tint val="75000"/>
                  </a:schemeClr>
                </a:solidFill>
              </a:defRPr>
            </a:lvl1pPr>
          </a:lstStyle>
          <a:p>
            <a:pPr marL="0" marR="0" lvl="0" indent="0" algn="l" defTabSz="914377" rtl="0" eaLnBrk="1" fontAlgn="auto" latinLnBrk="0" hangingPunct="1">
              <a:lnSpc>
                <a:spcPct val="100000"/>
              </a:lnSpc>
              <a:spcBef>
                <a:spcPts val="0"/>
              </a:spcBef>
              <a:spcAft>
                <a:spcPts val="0"/>
              </a:spcAft>
              <a:buClrTx/>
              <a:buSzTx/>
              <a:buFontTx/>
              <a:buNone/>
              <a:tabLst/>
              <a:defRPr/>
            </a:pPr>
            <a:fld id="{B8909222-C441-4AFB-902A-B03D455285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1/15/2021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68580" tIns="34290" rIns="68580" bIns="34290" rtlCol="0" anchor="ctr"/>
          <a:lstStyle>
            <a:lvl1pPr algn="ctr">
              <a:defRPr sz="1200">
                <a:solidFill>
                  <a:schemeClr val="tx1">
                    <a:tint val="75000"/>
                  </a:schemeClr>
                </a:solidFill>
              </a:defRPr>
            </a:lvl1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68580" tIns="34290" rIns="68580" bIns="34290" rtlCol="0" anchor="ctr"/>
          <a:lstStyle>
            <a:lvl1pPr algn="r">
              <a:defRPr sz="1200">
                <a:solidFill>
                  <a:schemeClr val="tx1">
                    <a:tint val="75000"/>
                  </a:schemeClr>
                </a:solidFill>
              </a:defRPr>
            </a:lvl1pPr>
          </a:lstStyle>
          <a:p>
            <a:pPr marL="0" marR="0" lvl="0" indent="0" algn="r" defTabSz="914377" rtl="0" eaLnBrk="1" fontAlgn="auto" latinLnBrk="0" hangingPunct="1">
              <a:lnSpc>
                <a:spcPct val="100000"/>
              </a:lnSpc>
              <a:spcBef>
                <a:spcPts val="0"/>
              </a:spcBef>
              <a:spcAft>
                <a:spcPts val="0"/>
              </a:spcAft>
              <a:buClrTx/>
              <a:buSzTx/>
              <a:buFontTx/>
              <a:buNone/>
              <a:tabLst/>
              <a:defRPr/>
            </a:pPr>
            <a:fld id="{DE7A8416-14C6-4AA9-8839-573C6B52C38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774833"/>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9pPr>
    </p:bodyStyle>
    <p:otherStyle>
      <a:defPPr>
        <a:defRPr lang="en-US"/>
      </a:defPPr>
      <a:lvl1pPr marL="0" algn="l" defTabSz="914377" rtl="0" eaLnBrk="1" latinLnBrk="0" hangingPunct="1">
        <a:defRPr sz="1867" kern="1200">
          <a:solidFill>
            <a:schemeClr val="tx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lumMod val="75000"/>
              </a:schemeClr>
            </a:gs>
          </a:gsLst>
          <a:lin ang="5400000" scaled="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pPr defTabSz="1219170"/>
            <a:fld id="{FBC59A77-417F-4431-8306-9DEDAB0001A5}" type="datetimeFigureOut">
              <a:rPr lang="en-US" smtClean="0">
                <a:solidFill>
                  <a:prstClr val="black">
                    <a:tint val="75000"/>
                  </a:prstClr>
                </a:solidFill>
              </a:rPr>
              <a:pPr defTabSz="1219170"/>
              <a:t>1/15/2021</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pPr defTabSz="121917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pPr defTabSz="1219170"/>
            <a:fld id="{19F78A4D-8FC3-4E00-9471-A8D72D4A7FD8}" type="slidenum">
              <a:rPr lang="en-US" smtClean="0">
                <a:solidFill>
                  <a:prstClr val="black">
                    <a:tint val="75000"/>
                  </a:prstClr>
                </a:solidFill>
              </a:rPr>
              <a:pPr defTabSz="1219170"/>
              <a:t>‹#›</a:t>
            </a:fld>
            <a:endParaRPr lang="en-US">
              <a:solidFill>
                <a:prstClr val="black">
                  <a:tint val="75000"/>
                </a:prstClr>
              </a:solidFill>
            </a:endParaRP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06400" y="76201"/>
            <a:ext cx="9245600" cy="7234681"/>
          </a:xfrm>
          <a:prstGeom prst="rect">
            <a:avLst/>
          </a:prstGeom>
        </p:spPr>
      </p:pic>
    </p:spTree>
    <p:extLst>
      <p:ext uri="{BB962C8B-B14F-4D97-AF65-F5344CB8AC3E}">
        <p14:creationId xmlns:p14="http://schemas.microsoft.com/office/powerpoint/2010/main" val="1687816137"/>
      </p:ext>
    </p:extLst>
  </p:cSld>
  <p:clrMap bg1="lt1" tx1="dk1" bg2="lt2" tx2="dk2" accent1="accent1" accent2="accent2" accent3="accent3" accent4="accent4" accent5="accent5" accent6="accent6" hlink="hlink" folHlink="folHlink"/>
  <p:sldLayoutIdLst>
    <p:sldLayoutId id="2147483739" r:id="rId1"/>
    <p:sldLayoutId id="2147483687" r:id="rId2"/>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8FF79F-4C3D-0945-B53B-6DD0CAA7C0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AA426F-913A-4744-A8A4-B1C5645AA4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2AF3E6-A6AF-694B-951B-7553B81B6F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2F9917-F6B9-224E-96DE-E6B53FF2C9BF}" type="datetimeFigureOut">
              <a:rPr lang="en-US" smtClean="0"/>
              <a:t>1/15/2021</a:t>
            </a:fld>
            <a:endParaRPr lang="en-US"/>
          </a:p>
        </p:txBody>
      </p:sp>
      <p:sp>
        <p:nvSpPr>
          <p:cNvPr id="5" name="Footer Placeholder 4">
            <a:extLst>
              <a:ext uri="{FF2B5EF4-FFF2-40B4-BE49-F238E27FC236}">
                <a16:creationId xmlns:a16="http://schemas.microsoft.com/office/drawing/2014/main" id="{EB37D7B8-6C38-D14F-92CF-078F0A1C4A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473D0FA-887B-D44A-AE78-5724179E8A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6580D5-7BDC-6A49-B3E0-382866981259}" type="slidenum">
              <a:rPr lang="en-US" smtClean="0"/>
              <a:t>‹#›</a:t>
            </a:fld>
            <a:endParaRPr lang="en-US"/>
          </a:p>
        </p:txBody>
      </p:sp>
    </p:spTree>
    <p:extLst>
      <p:ext uri="{BB962C8B-B14F-4D97-AF65-F5344CB8AC3E}">
        <p14:creationId xmlns:p14="http://schemas.microsoft.com/office/powerpoint/2010/main" val="875935979"/>
      </p:ext>
    </p:extLst>
  </p:cSld>
  <p:clrMap bg1="lt1" tx1="dk1" bg2="lt2" tx2="dk2" accent1="accent1" accent2="accent2" accent3="accent3" accent4="accent4" accent5="accent5" accent6="accent6" hlink="hlink" folHlink="folHlink"/>
  <p:sldLayoutIdLst>
    <p:sldLayoutId id="2147483674" r:id="rId1"/>
    <p:sldLayoutId id="2147483667" r:id="rId2"/>
    <p:sldLayoutId id="2147483670" r:id="rId3"/>
    <p:sldLayoutId id="2147483669"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bwMode="gray">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08213" y="304800"/>
            <a:ext cx="9372600" cy="1200416"/>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2208213" y="1600200"/>
            <a:ext cx="9372600" cy="4114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253576" y="6505078"/>
            <a:ext cx="964036" cy="228600"/>
          </a:xfrm>
          <a:prstGeom prst="rect">
            <a:avLst/>
          </a:prstGeom>
        </p:spPr>
        <p:txBody>
          <a:bodyPr vert="horz" lIns="91440" tIns="45720" rIns="91440" bIns="45720" rtlCol="0" anchor="ctr"/>
          <a:lstStyle>
            <a:lvl1pPr algn="l">
              <a:defRPr sz="1100">
                <a:solidFill>
                  <a:schemeClr val="tx2"/>
                </a:solidFill>
              </a:defRPr>
            </a:lvl1pPr>
          </a:lstStyle>
          <a:p>
            <a:fld id="{9D3B9702-7FBF-4720-8670-571C5E7EEDDE}" type="datetime1">
              <a:rPr lang="en-US" smtClean="0"/>
              <a:pPr/>
              <a:t>1/15/2021</a:t>
            </a:fld>
            <a:endParaRPr lang="en-US"/>
          </a:p>
        </p:txBody>
      </p:sp>
      <p:sp>
        <p:nvSpPr>
          <p:cNvPr id="5" name="Footer Placeholder 4"/>
          <p:cNvSpPr>
            <a:spLocks noGrp="1"/>
          </p:cNvSpPr>
          <p:nvPr>
            <p:ph type="ftr" sz="quarter" idx="3"/>
          </p:nvPr>
        </p:nvSpPr>
        <p:spPr>
          <a:xfrm>
            <a:off x="1280159" y="6505078"/>
            <a:ext cx="6876415" cy="228600"/>
          </a:xfrm>
          <a:prstGeom prst="rect">
            <a:avLst/>
          </a:prstGeom>
        </p:spPr>
        <p:txBody>
          <a:bodyPr vert="horz" lIns="91440" tIns="45720" rIns="91440" bIns="45720" rtlCol="0" anchor="ctr"/>
          <a:lstStyle>
            <a:lvl1pPr algn="l">
              <a:defRPr sz="1100">
                <a:solidFill>
                  <a:schemeClr val="tx2"/>
                </a:solidFill>
              </a:defRPr>
            </a:lvl1pPr>
          </a:lstStyle>
          <a:p>
            <a:endParaRPr lang="en-US"/>
          </a:p>
        </p:txBody>
      </p:sp>
      <p:sp>
        <p:nvSpPr>
          <p:cNvPr id="6" name="Slide Number Placeholder 5"/>
          <p:cNvSpPr>
            <a:spLocks noGrp="1"/>
          </p:cNvSpPr>
          <p:nvPr>
            <p:ph type="sldNum" sz="quarter" idx="4"/>
          </p:nvPr>
        </p:nvSpPr>
        <p:spPr>
          <a:xfrm>
            <a:off x="11580814" y="6280298"/>
            <a:ext cx="533399" cy="349101"/>
          </a:xfrm>
          <a:prstGeom prst="rect">
            <a:avLst/>
          </a:prstGeom>
        </p:spPr>
        <p:txBody>
          <a:bodyPr vert="horz" lIns="91440" tIns="45720" rIns="91440" bIns="45720" rtlCol="0" anchor="ctr"/>
          <a:lstStyle>
            <a:lvl1pPr algn="ctr">
              <a:defRPr sz="1100" b="1">
                <a:solidFill>
                  <a:srgbClr val="AB3C19"/>
                </a:solidFill>
              </a:defRPr>
            </a:lvl1pPr>
          </a:lstStyle>
          <a:p>
            <a:fld id="{8FDBFFB2-86D9-4B8F-A59A-553A60B94BBE}" type="slidenum">
              <a:rPr lang="en-US" smtClean="0"/>
              <a:pPr/>
              <a:t>‹#›</a:t>
            </a:fld>
            <a:endParaRPr lang="en-US"/>
          </a:p>
        </p:txBody>
      </p:sp>
    </p:spTree>
    <p:extLst>
      <p:ext uri="{BB962C8B-B14F-4D97-AF65-F5344CB8AC3E}">
        <p14:creationId xmlns:p14="http://schemas.microsoft.com/office/powerpoint/2010/main" val="1170255850"/>
      </p:ext>
    </p:extLst>
  </p:cSld>
  <p:clrMap bg1="lt1" tx1="dk1" bg2="lt2" tx2="dk2" accent1="accent1" accent2="accent2" accent3="accent3" accent4="accent4" accent5="accent5" accent6="accent6" hlink="hlink" folHlink="folHlink"/>
  <p:sldLayoutIdLst>
    <p:sldLayoutId id="2147483656" r:id="rId1"/>
    <p:sldLayoutId id="2147483649" r:id="rId2"/>
    <p:sldLayoutId id="2147483652" r:id="rId3"/>
    <p:sldLayoutId id="2147483650" r:id="rId4"/>
  </p:sldLayoutIdLst>
  <p:hf sldNum="0" hdr="0" ftr="0" dt="0"/>
  <p:txStyles>
    <p:titleStyle>
      <a:lvl1pPr algn="l" defTabSz="914400" rtl="0" eaLnBrk="1" latinLnBrk="0" hangingPunct="1">
        <a:lnSpc>
          <a:spcPct val="90000"/>
        </a:lnSpc>
        <a:spcBef>
          <a:spcPct val="0"/>
        </a:spcBef>
        <a:buNone/>
        <a:defRPr sz="3400" kern="1200">
          <a:solidFill>
            <a:schemeClr val="tx1"/>
          </a:solidFill>
          <a:latin typeface="+mj-lt"/>
          <a:ea typeface="+mj-ea"/>
          <a:cs typeface="+mj-cs"/>
        </a:defRPr>
      </a:lvl1pPr>
    </p:titleStyle>
    <p:bodyStyle>
      <a:lvl1pPr marL="274320" indent="-228600" algn="l" defTabSz="914400" rtl="0" eaLnBrk="1" latinLnBrk="0" hangingPunct="1">
        <a:lnSpc>
          <a:spcPct val="90000"/>
        </a:lnSpc>
        <a:spcBef>
          <a:spcPts val="1800"/>
        </a:spcBef>
        <a:buSzPct val="80000"/>
        <a:buFont typeface="Wingdings" panose="05000000000000000000" pitchFamily="2" charset="2"/>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SzPct val="80000"/>
        <a:buFont typeface="Wingdings" panose="05000000000000000000" pitchFamily="2" charset="2"/>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SzPct val="80000"/>
        <a:buFont typeface="Wingdings" panose="05000000000000000000" pitchFamily="2" charset="2"/>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SzPct val="80000"/>
        <a:buFont typeface="Wingdings" panose="05000000000000000000" pitchFamily="2" charset="2"/>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SzPct val="80000"/>
        <a:buFont typeface="Wingdings" panose="05000000000000000000" pitchFamily="2" charset="2"/>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Wingdings" panose="05000000000000000000" pitchFamily="2" charset="2"/>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Wingdings" panose="05000000000000000000" pitchFamily="2" charset="2"/>
        <a:buChar char="§"/>
        <a:defRPr sz="1400" kern="120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Wingdings" panose="05000000000000000000" pitchFamily="2" charset="2"/>
        <a:buChar char="§"/>
        <a:defRPr sz="1400" kern="120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1/15/2021</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jpeg"/><Relationship Id="rId3" Type="http://schemas.openxmlformats.org/officeDocument/2006/relationships/image" Target="../media/image14.jpeg"/><Relationship Id="rId7" Type="http://schemas.openxmlformats.org/officeDocument/2006/relationships/image" Target="../media/image18.jpeg"/><Relationship Id="rId12" Type="http://schemas.openxmlformats.org/officeDocument/2006/relationships/image" Target="../media/image23.jpeg"/><Relationship Id="rId2" Type="http://schemas.openxmlformats.org/officeDocument/2006/relationships/image" Target="../media/image13.jpeg"/><Relationship Id="rId1" Type="http://schemas.openxmlformats.org/officeDocument/2006/relationships/slideLayout" Target="../slideLayouts/slideLayout75.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5.jpeg"/><Relationship Id="rId9" Type="http://schemas.openxmlformats.org/officeDocument/2006/relationships/image" Target="../media/image20.png"/><Relationship Id="rId14" Type="http://schemas.openxmlformats.org/officeDocument/2006/relationships/image" Target="../media/image25.jpeg"/></Relationships>
</file>

<file path=ppt/slides/_rels/slide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dekalbschoolsga.org/" TargetMode="External"/><Relationship Id="rId2" Type="http://schemas.openxmlformats.org/officeDocument/2006/relationships/image" Target="../media/image28.png"/><Relationship Id="rId1" Type="http://schemas.openxmlformats.org/officeDocument/2006/relationships/slideLayout" Target="../slideLayouts/slideLayout64.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6.xml"/><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6.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slide" Target="slide34.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1.xml"/><Relationship Id="rId16" Type="http://schemas.openxmlformats.org/officeDocument/2006/relationships/diagramColors" Target="../diagrams/colors3.xml"/><Relationship Id="rId20" Type="http://schemas.openxmlformats.org/officeDocument/2006/relationships/image" Target="../media/image35.png"/><Relationship Id="rId1" Type="http://schemas.openxmlformats.org/officeDocument/2006/relationships/slideLayout" Target="../slideLayouts/slideLayout66.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19" Type="http://schemas.openxmlformats.org/officeDocument/2006/relationships/image" Target="../media/image34.png"/><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5.xml"/><Relationship Id="rId5" Type="http://schemas.openxmlformats.org/officeDocument/2006/relationships/image" Target="../media/image38.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xml"/><Relationship Id="rId1" Type="http://schemas.openxmlformats.org/officeDocument/2006/relationships/slideLayout" Target="../slideLayouts/slideLayout16.xml"/><Relationship Id="rId5" Type="http://schemas.openxmlformats.org/officeDocument/2006/relationships/hyperlink" Target="mailto:Demetra_Williams@dekalbschoolsga.org" TargetMode="External"/><Relationship Id="rId4" Type="http://schemas.openxmlformats.org/officeDocument/2006/relationships/hyperlink" Target="mailto:Alexandra_Wright@dekalbschoolsga.or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2.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7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71.xml"/><Relationship Id="rId1" Type="http://schemas.openxmlformats.org/officeDocument/2006/relationships/video" Target="https://www.youtube.com/embed/CFUN1M3oQoo?feature=oembed" TargetMode="External"/><Relationship Id="rId4" Type="http://schemas.openxmlformats.org/officeDocument/2006/relationships/image" Target="../media/image46.jpeg"/></Relationships>
</file>

<file path=ppt/slides/_rels/slide2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70.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xml"/><Relationship Id="rId1" Type="http://schemas.openxmlformats.org/officeDocument/2006/relationships/slideLayout" Target="../slideLayouts/slideLayout69.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68.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69.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70.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8.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microsoft.com/office/2007/relationships/hdphoto" Target="../media/hdphoto2.wdp"/></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58.jpeg"/></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16.xml"/><Relationship Id="rId4" Type="http://schemas.openxmlformats.org/officeDocument/2006/relationships/image" Target="../media/image58.jpeg"/></Relationships>
</file>

<file path=ppt/slides/_rels/slide3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9.png"/><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hyperlink" Target="mailto:Ansley_L_Smith@dekalbschoolsga.org" TargetMode="External"/><Relationship Id="rId2" Type="http://schemas.openxmlformats.org/officeDocument/2006/relationships/notesSlide" Target="../notesSlides/notesSlide17.xml"/><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8.xml"/><Relationship Id="rId1" Type="http://schemas.openxmlformats.org/officeDocument/2006/relationships/slideLayout" Target="../slideLayouts/slideLayout45.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1.xml"/></Relationships>
</file>

<file path=ppt/slides/_rels/slide41.xml.rels><?xml version="1.0" encoding="UTF-8" standalone="yes"?>
<Relationships xmlns="http://schemas.openxmlformats.org/package/2006/relationships"><Relationship Id="rId3" Type="http://schemas.openxmlformats.org/officeDocument/2006/relationships/hyperlink" Target="file:///\\home\chronos\u-bdfee4a0d9197df1dbf651ceba1af6293e5f93de\MyFiles\Downloads\Immersive%20Reader.pdf" TargetMode="External"/><Relationship Id="rId2" Type="http://schemas.openxmlformats.org/officeDocument/2006/relationships/hyperlink" Target="https://www.microsoft.com/en-us/education/products/learning-tools" TargetMode="External"/><Relationship Id="rId1" Type="http://schemas.openxmlformats.org/officeDocument/2006/relationships/slideLayout" Target="../slideLayouts/slideLayout47.xml"/><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s://edu.google.com/why-google/accessibility/chromebooks-accessibility/?modal_active=none" TargetMode="External"/><Relationship Id="rId1" Type="http://schemas.openxmlformats.org/officeDocument/2006/relationships/slideLayout" Target="../slideLayouts/slideLayout41.xml"/><Relationship Id="rId5" Type="http://schemas.openxmlformats.org/officeDocument/2006/relationships/image" Target="../media/image67.png"/><Relationship Id="rId4" Type="http://schemas.openxmlformats.org/officeDocument/2006/relationships/image" Target="../media/image66.png"/></Relationships>
</file>

<file path=ppt/slides/_rels/slide43.xml.rels><?xml version="1.0" encoding="UTF-8" standalone="yes"?>
<Relationships xmlns="http://schemas.openxmlformats.org/package/2006/relationships"><Relationship Id="rId3" Type="http://schemas.openxmlformats.org/officeDocument/2006/relationships/hyperlink" Target="https://www.bookshare.org/cms" TargetMode="External"/><Relationship Id="rId2" Type="http://schemas.openxmlformats.org/officeDocument/2006/relationships/hyperlink" Target="https://www.bookshare.org/cms/" TargetMode="External"/><Relationship Id="rId1" Type="http://schemas.openxmlformats.org/officeDocument/2006/relationships/slideLayout" Target="../slideLayouts/slideLayout40.xml"/><Relationship Id="rId4" Type="http://schemas.openxmlformats.org/officeDocument/2006/relationships/image" Target="../media/image68.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1.xml"/></Relationships>
</file>

<file path=ppt/slides/_rels/slide4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s://edu.google.com/why-google/accessibility/chromebooks-accessibility/?modal_active=none" TargetMode="External"/><Relationship Id="rId1" Type="http://schemas.openxmlformats.org/officeDocument/2006/relationships/slideLayout" Target="../slideLayouts/slideLayout41.xml"/><Relationship Id="rId4" Type="http://schemas.openxmlformats.org/officeDocument/2006/relationships/image" Target="../media/image67.png"/></Relationships>
</file>

<file path=ppt/slides/_rels/slide4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41.xml"/></Relationships>
</file>

<file path=ppt/slides/_rels/slide4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hyperlink" Target="https://www.kamiapp.com/" TargetMode="External"/><Relationship Id="rId1" Type="http://schemas.openxmlformats.org/officeDocument/2006/relationships/slideLayout" Target="../slideLayouts/slideLayout45.xml"/><Relationship Id="rId4" Type="http://schemas.openxmlformats.org/officeDocument/2006/relationships/image" Target="../media/image7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5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6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3.xml"/></Relationships>
</file>

<file path=ppt/slides/_rels/slide5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61.xml"/></Relationships>
</file>

<file path=ppt/slides/_rels/slide5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6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2702" y="3429000"/>
            <a:ext cx="7112014" cy="1516282"/>
          </a:xfrm>
        </p:spPr>
        <p:txBody>
          <a:bodyPr>
            <a:normAutofit fontScale="90000"/>
          </a:bodyPr>
          <a:lstStyle/>
          <a:p>
            <a:r>
              <a:rPr lang="en-US" b="1"/>
              <a:t>Parent Information Session</a:t>
            </a:r>
            <a:r>
              <a:rPr lang="en-US" sz="3900"/>
              <a:t/>
            </a:r>
            <a:br>
              <a:rPr lang="en-US" sz="3900"/>
            </a:br>
            <a:r>
              <a:rPr lang="en-US" sz="3900"/>
              <a:t/>
            </a:r>
            <a:br>
              <a:rPr lang="en-US" sz="3900"/>
            </a:br>
            <a:r>
              <a:rPr lang="en-US" sz="3900"/>
              <a:t/>
            </a:r>
            <a:br>
              <a:rPr lang="en-US" sz="3900"/>
            </a:br>
            <a:r>
              <a:rPr lang="en-US" sz="3900"/>
              <a:t>Department of Exceptional Education</a:t>
            </a:r>
            <a:r>
              <a:rPr lang="en-US"/>
              <a:t/>
            </a:r>
            <a:br>
              <a:rPr lang="en-US"/>
            </a:br>
            <a:r>
              <a:rPr lang="en-US" sz="3900"/>
              <a:t>October 5, 2020</a:t>
            </a:r>
          </a:p>
        </p:txBody>
      </p:sp>
    </p:spTree>
    <p:extLst>
      <p:ext uri="{BB962C8B-B14F-4D97-AF65-F5344CB8AC3E}">
        <p14:creationId xmlns:p14="http://schemas.microsoft.com/office/powerpoint/2010/main" val="1044681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alphaModFix amt="14000"/>
          </a:blip>
          <a:srcRect t="7786" b="7786"/>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0" y="0"/>
            <a:ext cx="12391448" cy="300351"/>
            <a:chOff x="0" y="0"/>
            <a:chExt cx="6287512" cy="152400"/>
          </a:xfrm>
        </p:grpSpPr>
        <p:sp>
          <p:nvSpPr>
            <p:cNvPr id="3" name="Freeform 3"/>
            <p:cNvSpPr/>
            <p:nvPr/>
          </p:nvSpPr>
          <p:spPr>
            <a:xfrm>
              <a:off x="0" y="0"/>
              <a:ext cx="6287512" cy="152400"/>
            </a:xfrm>
            <a:custGeom>
              <a:avLst/>
              <a:gdLst/>
              <a:ahLst/>
              <a:cxnLst/>
              <a:rect l="l" t="t" r="r" b="b"/>
              <a:pathLst>
                <a:path w="6287512" h="152400">
                  <a:moveTo>
                    <a:pt x="0" y="0"/>
                  </a:moveTo>
                  <a:lnTo>
                    <a:pt x="6287512" y="0"/>
                  </a:lnTo>
                  <a:lnTo>
                    <a:pt x="6287512" y="152400"/>
                  </a:lnTo>
                  <a:lnTo>
                    <a:pt x="0" y="152400"/>
                  </a:lnTo>
                  <a:close/>
                </a:path>
              </a:pathLst>
            </a:custGeom>
            <a:solidFill>
              <a:srgbClr val="50B5E5"/>
            </a:solidFill>
          </p:spPr>
        </p:sp>
      </p:grpSp>
      <p:grpSp>
        <p:nvGrpSpPr>
          <p:cNvPr id="4" name="Group 4"/>
          <p:cNvGrpSpPr/>
          <p:nvPr/>
        </p:nvGrpSpPr>
        <p:grpSpPr>
          <a:xfrm>
            <a:off x="2008251" y="150175"/>
            <a:ext cx="12391448" cy="300351"/>
            <a:chOff x="0" y="0"/>
            <a:chExt cx="6287512" cy="152400"/>
          </a:xfrm>
        </p:grpSpPr>
        <p:sp>
          <p:nvSpPr>
            <p:cNvPr id="5" name="Freeform 5"/>
            <p:cNvSpPr/>
            <p:nvPr/>
          </p:nvSpPr>
          <p:spPr>
            <a:xfrm>
              <a:off x="0" y="0"/>
              <a:ext cx="6287512" cy="152400"/>
            </a:xfrm>
            <a:custGeom>
              <a:avLst/>
              <a:gdLst/>
              <a:ahLst/>
              <a:cxnLst/>
              <a:rect l="l" t="t" r="r" b="b"/>
              <a:pathLst>
                <a:path w="6287512" h="152400">
                  <a:moveTo>
                    <a:pt x="0" y="0"/>
                  </a:moveTo>
                  <a:lnTo>
                    <a:pt x="6287512" y="0"/>
                  </a:lnTo>
                  <a:lnTo>
                    <a:pt x="6287512" y="152400"/>
                  </a:lnTo>
                  <a:lnTo>
                    <a:pt x="0" y="152400"/>
                  </a:lnTo>
                  <a:close/>
                </a:path>
              </a:pathLst>
            </a:custGeom>
            <a:solidFill>
              <a:srgbClr val="FF9016"/>
            </a:solidFill>
          </p:spPr>
        </p:sp>
      </p:grpSp>
      <p:grpSp>
        <p:nvGrpSpPr>
          <p:cNvPr id="6" name="Group 6"/>
          <p:cNvGrpSpPr/>
          <p:nvPr/>
        </p:nvGrpSpPr>
        <p:grpSpPr>
          <a:xfrm>
            <a:off x="2763362" y="3535230"/>
            <a:ext cx="1936483" cy="1627559"/>
            <a:chOff x="0" y="0"/>
            <a:chExt cx="3872967" cy="3255117"/>
          </a:xfrm>
        </p:grpSpPr>
        <p:grpSp>
          <p:nvGrpSpPr>
            <p:cNvPr id="7" name="Group 7"/>
            <p:cNvGrpSpPr>
              <a:grpSpLocks noChangeAspect="1"/>
            </p:cNvGrpSpPr>
            <p:nvPr/>
          </p:nvGrpSpPr>
          <p:grpSpPr>
            <a:xfrm>
              <a:off x="789268" y="0"/>
              <a:ext cx="2294432" cy="2294423"/>
              <a:chOff x="0" y="0"/>
              <a:chExt cx="6350000" cy="6349975"/>
            </a:xfrm>
          </p:grpSpPr>
          <p:sp>
            <p:nvSpPr>
              <p:cNvPr id="8" name="Freeform 8"/>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b="-33333"/>
                </a:stretch>
              </a:blipFill>
            </p:spPr>
          </p:sp>
        </p:grpSp>
        <p:sp>
          <p:nvSpPr>
            <p:cNvPr id="9" name="TextBox 9"/>
            <p:cNvSpPr txBox="1"/>
            <p:nvPr/>
          </p:nvSpPr>
          <p:spPr>
            <a:xfrm>
              <a:off x="0" y="2404230"/>
              <a:ext cx="3872967" cy="850887"/>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239"/>
                </a:lnSpc>
              </a:pPr>
              <a:r>
                <a:rPr lang="en-US" sz="885">
                  <a:solidFill>
                    <a:srgbClr val="50B5E5"/>
                  </a:solidFill>
                  <a:latin typeface="Arimo Bold"/>
                </a:rPr>
                <a:t>Kimberly Y. Jones, Ed.S.,CCC-SLP</a:t>
              </a:r>
            </a:p>
            <a:p>
              <a:pPr algn="ctr">
                <a:lnSpc>
                  <a:spcPts val="1062"/>
                </a:lnSpc>
              </a:pPr>
              <a:r>
                <a:rPr lang="en-US" sz="759">
                  <a:solidFill>
                    <a:srgbClr val="000000"/>
                  </a:solidFill>
                  <a:latin typeface="Arimo Bold"/>
                </a:rPr>
                <a:t> Coordinator II</a:t>
              </a:r>
            </a:p>
            <a:p>
              <a:pPr algn="ctr">
                <a:lnSpc>
                  <a:spcPts val="1062"/>
                </a:lnSpc>
              </a:pPr>
              <a:endParaRPr lang="en-US" sz="759">
                <a:solidFill>
                  <a:srgbClr val="000000"/>
                </a:solidFill>
                <a:latin typeface="Arimo Bold"/>
              </a:endParaRPr>
            </a:p>
          </p:txBody>
        </p:sp>
      </p:grpSp>
      <p:grpSp>
        <p:nvGrpSpPr>
          <p:cNvPr id="10" name="Group 10"/>
          <p:cNvGrpSpPr>
            <a:grpSpLocks noChangeAspect="1"/>
          </p:cNvGrpSpPr>
          <p:nvPr/>
        </p:nvGrpSpPr>
        <p:grpSpPr>
          <a:xfrm>
            <a:off x="3020726" y="1206092"/>
            <a:ext cx="1679119" cy="1679112"/>
            <a:chOff x="0" y="0"/>
            <a:chExt cx="6350000" cy="6349975"/>
          </a:xfrm>
        </p:grpSpPr>
        <p:sp>
          <p:nvSpPr>
            <p:cNvPr id="11" name="Freeform 11"/>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35075" t="-10915" r="-48188" b="-26532"/>
              </a:stretch>
            </a:blipFill>
          </p:spPr>
        </p:sp>
      </p:grpSp>
      <p:grpSp>
        <p:nvGrpSpPr>
          <p:cNvPr id="12" name="Group 12"/>
          <p:cNvGrpSpPr/>
          <p:nvPr/>
        </p:nvGrpSpPr>
        <p:grpSpPr>
          <a:xfrm>
            <a:off x="5724459" y="1206092"/>
            <a:ext cx="1851286" cy="2329138"/>
            <a:chOff x="0" y="0"/>
            <a:chExt cx="3702572" cy="4658276"/>
          </a:xfrm>
        </p:grpSpPr>
        <p:grpSp>
          <p:nvGrpSpPr>
            <p:cNvPr id="13" name="Group 13"/>
            <p:cNvGrpSpPr>
              <a:grpSpLocks noChangeAspect="1"/>
            </p:cNvGrpSpPr>
            <p:nvPr/>
          </p:nvGrpSpPr>
          <p:grpSpPr>
            <a:xfrm>
              <a:off x="174797" y="0"/>
              <a:ext cx="3352978" cy="3352965"/>
              <a:chOff x="0" y="0"/>
              <a:chExt cx="6350000" cy="6349975"/>
            </a:xfrm>
          </p:grpSpPr>
          <p:sp>
            <p:nvSpPr>
              <p:cNvPr id="14" name="Freeform 14"/>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t="-29915" r="-18988" b="-28824"/>
                </a:stretch>
              </a:blipFill>
            </p:spPr>
          </p:sp>
        </p:grpSp>
        <p:sp>
          <p:nvSpPr>
            <p:cNvPr id="15" name="TextBox 15"/>
            <p:cNvSpPr txBox="1"/>
            <p:nvPr/>
          </p:nvSpPr>
          <p:spPr>
            <a:xfrm>
              <a:off x="0" y="3413356"/>
              <a:ext cx="3702572" cy="1244920"/>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811"/>
                </a:lnSpc>
              </a:pPr>
              <a:r>
                <a:rPr lang="en-US" sz="1293">
                  <a:solidFill>
                    <a:srgbClr val="50B5E5"/>
                  </a:solidFill>
                  <a:latin typeface="Arimo Bold"/>
                </a:rPr>
                <a:t> Kiana King Ed.S.</a:t>
              </a:r>
            </a:p>
            <a:p>
              <a:pPr algn="ctr">
                <a:lnSpc>
                  <a:spcPts val="1552"/>
                </a:lnSpc>
              </a:pPr>
              <a:r>
                <a:rPr lang="en-US" sz="1109">
                  <a:solidFill>
                    <a:srgbClr val="000000"/>
                  </a:solidFill>
                  <a:latin typeface="Arimo Bold"/>
                </a:rPr>
                <a:t> Coordinator III</a:t>
              </a:r>
            </a:p>
            <a:p>
              <a:pPr algn="ctr">
                <a:lnSpc>
                  <a:spcPts val="1552"/>
                </a:lnSpc>
              </a:pPr>
              <a:endParaRPr lang="en-US" sz="1109">
                <a:solidFill>
                  <a:srgbClr val="000000"/>
                </a:solidFill>
                <a:latin typeface="Arimo Bold"/>
              </a:endParaRPr>
            </a:p>
          </p:txBody>
        </p:sp>
      </p:grpSp>
      <p:grpSp>
        <p:nvGrpSpPr>
          <p:cNvPr id="16" name="Group 16"/>
          <p:cNvGrpSpPr/>
          <p:nvPr/>
        </p:nvGrpSpPr>
        <p:grpSpPr>
          <a:xfrm>
            <a:off x="58034" y="529095"/>
            <a:ext cx="2258607" cy="2661567"/>
            <a:chOff x="0" y="0"/>
            <a:chExt cx="4517214" cy="5323135"/>
          </a:xfrm>
        </p:grpSpPr>
        <p:grpSp>
          <p:nvGrpSpPr>
            <p:cNvPr id="17" name="Group 17"/>
            <p:cNvGrpSpPr>
              <a:grpSpLocks noChangeAspect="1"/>
            </p:cNvGrpSpPr>
            <p:nvPr/>
          </p:nvGrpSpPr>
          <p:grpSpPr>
            <a:xfrm>
              <a:off x="365096" y="0"/>
              <a:ext cx="3787021" cy="3787006"/>
              <a:chOff x="0" y="0"/>
              <a:chExt cx="6350000" cy="6349975"/>
            </a:xfrm>
          </p:grpSpPr>
          <p:sp>
            <p:nvSpPr>
              <p:cNvPr id="18" name="Freeform 18"/>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2375" t="-1781" r="-6482" b="-35254"/>
                </a:stretch>
              </a:blipFill>
            </p:spPr>
          </p:sp>
        </p:grpSp>
        <p:sp>
          <p:nvSpPr>
            <p:cNvPr id="19" name="TextBox 19"/>
            <p:cNvSpPr txBox="1"/>
            <p:nvPr/>
          </p:nvSpPr>
          <p:spPr>
            <a:xfrm>
              <a:off x="0" y="3924458"/>
              <a:ext cx="4517214" cy="1398677"/>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045"/>
                </a:lnSpc>
              </a:pPr>
              <a:r>
                <a:rPr lang="en-US" sz="1461">
                  <a:solidFill>
                    <a:srgbClr val="FF914D"/>
                  </a:solidFill>
                  <a:latin typeface="Arimo Bold"/>
                </a:rPr>
                <a:t>Michele Summerlin, Ed.S.</a:t>
              </a:r>
            </a:p>
            <a:p>
              <a:pPr algn="ctr">
                <a:lnSpc>
                  <a:spcPts val="1753"/>
                </a:lnSpc>
              </a:pPr>
              <a:r>
                <a:rPr lang="en-US" sz="1461">
                  <a:solidFill>
                    <a:srgbClr val="000000"/>
                  </a:solidFill>
                  <a:latin typeface="Arimo Bold"/>
                </a:rPr>
                <a:t>Inte</a:t>
              </a:r>
              <a:r>
                <a:rPr lang="en-US" sz="1252">
                  <a:solidFill>
                    <a:srgbClr val="000000"/>
                  </a:solidFill>
                  <a:latin typeface="Arimo Bold"/>
                </a:rPr>
                <a:t>rim Executive Director</a:t>
              </a:r>
            </a:p>
            <a:p>
              <a:pPr algn="ctr">
                <a:lnSpc>
                  <a:spcPts val="1753"/>
                </a:lnSpc>
              </a:pPr>
              <a:endParaRPr lang="en-US" sz="1252">
                <a:solidFill>
                  <a:srgbClr val="000000"/>
                </a:solidFill>
                <a:latin typeface="Arimo Bold"/>
              </a:endParaRPr>
            </a:p>
          </p:txBody>
        </p:sp>
      </p:grpSp>
      <p:grpSp>
        <p:nvGrpSpPr>
          <p:cNvPr id="20" name="Group 20"/>
          <p:cNvGrpSpPr/>
          <p:nvPr/>
        </p:nvGrpSpPr>
        <p:grpSpPr>
          <a:xfrm>
            <a:off x="4450154" y="4994600"/>
            <a:ext cx="1486589" cy="1670322"/>
            <a:chOff x="0" y="0"/>
            <a:chExt cx="2973178" cy="3340643"/>
          </a:xfrm>
        </p:grpSpPr>
        <p:grpSp>
          <p:nvGrpSpPr>
            <p:cNvPr id="21" name="Group 21"/>
            <p:cNvGrpSpPr>
              <a:grpSpLocks noChangeAspect="1"/>
            </p:cNvGrpSpPr>
            <p:nvPr/>
          </p:nvGrpSpPr>
          <p:grpSpPr>
            <a:xfrm>
              <a:off x="298277" y="0"/>
              <a:ext cx="2376623" cy="2376614"/>
              <a:chOff x="0" y="0"/>
              <a:chExt cx="6350000" cy="6349975"/>
            </a:xfrm>
          </p:grpSpPr>
          <p:sp>
            <p:nvSpPr>
              <p:cNvPr id="22" name="Freeform 22"/>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7"/>
                <a:stretch>
                  <a:fillRect t="-13125" b="-13125"/>
                </a:stretch>
              </a:blipFill>
            </p:spPr>
          </p:sp>
        </p:grpSp>
        <p:sp>
          <p:nvSpPr>
            <p:cNvPr id="23" name="TextBox 23"/>
            <p:cNvSpPr txBox="1"/>
            <p:nvPr/>
          </p:nvSpPr>
          <p:spPr>
            <a:xfrm>
              <a:off x="0" y="2451115"/>
              <a:ext cx="2973178" cy="889528"/>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283"/>
                </a:lnSpc>
              </a:pPr>
              <a:r>
                <a:rPr lang="en-US" sz="917">
                  <a:solidFill>
                    <a:srgbClr val="50B5E5"/>
                  </a:solidFill>
                  <a:latin typeface="Arimo Bold"/>
                </a:rPr>
                <a:t>Rolanda Johnson Ed.S.</a:t>
              </a:r>
            </a:p>
            <a:p>
              <a:pPr algn="ctr">
                <a:lnSpc>
                  <a:spcPts val="1100"/>
                </a:lnSpc>
              </a:pPr>
              <a:r>
                <a:rPr lang="en-US" sz="786">
                  <a:solidFill>
                    <a:srgbClr val="000000"/>
                  </a:solidFill>
                  <a:latin typeface="Arimo Bold"/>
                </a:rPr>
                <a:t> Coordinator II</a:t>
              </a:r>
            </a:p>
            <a:p>
              <a:pPr algn="ctr">
                <a:lnSpc>
                  <a:spcPts val="1100"/>
                </a:lnSpc>
              </a:pPr>
              <a:endParaRPr lang="en-US" sz="786">
                <a:solidFill>
                  <a:srgbClr val="000000"/>
                </a:solidFill>
                <a:latin typeface="Arimo Bold"/>
              </a:endParaRPr>
            </a:p>
          </p:txBody>
        </p:sp>
      </p:grpSp>
      <p:grpSp>
        <p:nvGrpSpPr>
          <p:cNvPr id="24" name="Group 24"/>
          <p:cNvGrpSpPr/>
          <p:nvPr/>
        </p:nvGrpSpPr>
        <p:grpSpPr>
          <a:xfrm>
            <a:off x="5825796" y="3542938"/>
            <a:ext cx="1441670" cy="1619851"/>
            <a:chOff x="0" y="0"/>
            <a:chExt cx="2883341" cy="3239703"/>
          </a:xfrm>
        </p:grpSpPr>
        <p:grpSp>
          <p:nvGrpSpPr>
            <p:cNvPr id="25" name="Group 25"/>
            <p:cNvGrpSpPr>
              <a:grpSpLocks noChangeAspect="1"/>
            </p:cNvGrpSpPr>
            <p:nvPr/>
          </p:nvGrpSpPr>
          <p:grpSpPr>
            <a:xfrm>
              <a:off x="289264" y="0"/>
              <a:ext cx="2304812" cy="2304802"/>
              <a:chOff x="0" y="0"/>
              <a:chExt cx="6350000" cy="6349975"/>
            </a:xfrm>
          </p:grpSpPr>
          <p:sp>
            <p:nvSpPr>
              <p:cNvPr id="26" name="Freeform 2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8"/>
                <a:stretch>
                  <a:fillRect t="-15608" b="-52341"/>
                </a:stretch>
              </a:blipFill>
            </p:spPr>
          </p:sp>
        </p:grpSp>
        <p:sp>
          <p:nvSpPr>
            <p:cNvPr id="27" name="TextBox 27"/>
            <p:cNvSpPr txBox="1"/>
            <p:nvPr/>
          </p:nvSpPr>
          <p:spPr>
            <a:xfrm>
              <a:off x="0" y="2385139"/>
              <a:ext cx="2883341" cy="854564"/>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245"/>
                </a:lnSpc>
              </a:pPr>
              <a:r>
                <a:rPr lang="en-US" sz="889">
                  <a:solidFill>
                    <a:srgbClr val="50B5E5"/>
                  </a:solidFill>
                  <a:latin typeface="Arimo Bold"/>
                </a:rPr>
                <a:t>Ann Van Buskirk, Ph.D</a:t>
              </a:r>
            </a:p>
            <a:p>
              <a:pPr algn="ctr">
                <a:lnSpc>
                  <a:spcPts val="1067"/>
                </a:lnSpc>
              </a:pPr>
              <a:r>
                <a:rPr lang="en-US" sz="762">
                  <a:solidFill>
                    <a:srgbClr val="000000"/>
                  </a:solidFill>
                  <a:latin typeface="Arimo Bold"/>
                </a:rPr>
                <a:t> Psychologist</a:t>
              </a:r>
            </a:p>
            <a:p>
              <a:pPr algn="ctr">
                <a:lnSpc>
                  <a:spcPts val="1067"/>
                </a:lnSpc>
              </a:pPr>
              <a:endParaRPr lang="en-US" sz="762">
                <a:solidFill>
                  <a:srgbClr val="000000"/>
                </a:solidFill>
                <a:latin typeface="Arimo Bold"/>
              </a:endParaRPr>
            </a:p>
          </p:txBody>
        </p:sp>
      </p:grpSp>
      <p:pic>
        <p:nvPicPr>
          <p:cNvPr id="28" name="Picture 28"/>
          <p:cNvPicPr>
            <a:picLocks noChangeAspect="1"/>
          </p:cNvPicPr>
          <p:nvPr/>
        </p:nvPicPr>
        <p:blipFill>
          <a:blip r:embed="rId9"/>
          <a:srcRect/>
          <a:stretch>
            <a:fillRect/>
          </a:stretch>
        </p:blipFill>
        <p:spPr>
          <a:xfrm>
            <a:off x="10767460" y="529095"/>
            <a:ext cx="1340269" cy="1088131"/>
          </a:xfrm>
          <a:prstGeom prst="rect">
            <a:avLst/>
          </a:prstGeom>
        </p:spPr>
      </p:pic>
      <p:grpSp>
        <p:nvGrpSpPr>
          <p:cNvPr id="29" name="Group 29"/>
          <p:cNvGrpSpPr/>
          <p:nvPr/>
        </p:nvGrpSpPr>
        <p:grpSpPr>
          <a:xfrm>
            <a:off x="7267466" y="5078732"/>
            <a:ext cx="1428006" cy="1586189"/>
            <a:chOff x="0" y="0"/>
            <a:chExt cx="2856012" cy="3172378"/>
          </a:xfrm>
        </p:grpSpPr>
        <p:grpSp>
          <p:nvGrpSpPr>
            <p:cNvPr id="30" name="Group 30"/>
            <p:cNvGrpSpPr>
              <a:grpSpLocks noChangeAspect="1"/>
            </p:cNvGrpSpPr>
            <p:nvPr/>
          </p:nvGrpSpPr>
          <p:grpSpPr>
            <a:xfrm>
              <a:off x="286523" y="0"/>
              <a:ext cx="2282966" cy="2282957"/>
              <a:chOff x="0" y="0"/>
              <a:chExt cx="6350000" cy="6349975"/>
            </a:xfrm>
          </p:grpSpPr>
          <p:sp>
            <p:nvSpPr>
              <p:cNvPr id="31" name="Freeform 31"/>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0"/>
                <a:stretch>
                  <a:fillRect l="-8128" t="-3810" r="-4596" b="-1781"/>
                </a:stretch>
              </a:blipFill>
            </p:spPr>
          </p:sp>
        </p:grpSp>
        <p:sp>
          <p:nvSpPr>
            <p:cNvPr id="32" name="TextBox 32"/>
            <p:cNvSpPr txBox="1"/>
            <p:nvPr/>
          </p:nvSpPr>
          <p:spPr>
            <a:xfrm>
              <a:off x="0" y="2316027"/>
              <a:ext cx="2856012" cy="856350"/>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233"/>
                </a:lnSpc>
              </a:pPr>
              <a:r>
                <a:rPr lang="en-US" sz="881">
                  <a:solidFill>
                    <a:srgbClr val="50B5E5"/>
                  </a:solidFill>
                  <a:latin typeface="Arimo Bold"/>
                </a:rPr>
                <a:t>Erin M. Baptiste, Ed.D</a:t>
              </a:r>
            </a:p>
            <a:p>
              <a:pPr algn="ctr">
                <a:lnSpc>
                  <a:spcPts val="1057"/>
                </a:lnSpc>
              </a:pPr>
              <a:r>
                <a:rPr lang="en-US" sz="755">
                  <a:solidFill>
                    <a:srgbClr val="000000"/>
                  </a:solidFill>
                  <a:latin typeface="Arimo Bold"/>
                </a:rPr>
                <a:t> Coordinator II</a:t>
              </a:r>
            </a:p>
            <a:p>
              <a:pPr algn="ctr">
                <a:lnSpc>
                  <a:spcPts val="1057"/>
                </a:lnSpc>
              </a:pPr>
              <a:endParaRPr lang="en-US" sz="755">
                <a:solidFill>
                  <a:srgbClr val="000000"/>
                </a:solidFill>
                <a:latin typeface="Arimo Bold"/>
              </a:endParaRPr>
            </a:p>
          </p:txBody>
        </p:sp>
      </p:grpSp>
      <p:grpSp>
        <p:nvGrpSpPr>
          <p:cNvPr id="33" name="Group 33"/>
          <p:cNvGrpSpPr/>
          <p:nvPr/>
        </p:nvGrpSpPr>
        <p:grpSpPr>
          <a:xfrm>
            <a:off x="8593872" y="3571610"/>
            <a:ext cx="1665588" cy="1562506"/>
            <a:chOff x="0" y="0"/>
            <a:chExt cx="3331176" cy="3125012"/>
          </a:xfrm>
        </p:grpSpPr>
        <p:grpSp>
          <p:nvGrpSpPr>
            <p:cNvPr id="34" name="Group 34"/>
            <p:cNvGrpSpPr>
              <a:grpSpLocks noChangeAspect="1"/>
            </p:cNvGrpSpPr>
            <p:nvPr/>
          </p:nvGrpSpPr>
          <p:grpSpPr>
            <a:xfrm>
              <a:off x="553979" y="0"/>
              <a:ext cx="2223218" cy="2223209"/>
              <a:chOff x="0" y="0"/>
              <a:chExt cx="6350000" cy="6349975"/>
            </a:xfrm>
          </p:grpSpPr>
          <p:sp>
            <p:nvSpPr>
              <p:cNvPr id="35" name="Freeform 35"/>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1"/>
                <a:stretch>
                  <a:fillRect t="-59602" b="-45350"/>
                </a:stretch>
              </a:blipFill>
            </p:spPr>
          </p:sp>
        </p:grpSp>
        <p:sp>
          <p:nvSpPr>
            <p:cNvPr id="36" name="TextBox 36"/>
            <p:cNvSpPr txBox="1"/>
            <p:nvPr/>
          </p:nvSpPr>
          <p:spPr>
            <a:xfrm>
              <a:off x="0" y="2289827"/>
              <a:ext cx="3331176" cy="835185"/>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201"/>
                </a:lnSpc>
              </a:pPr>
              <a:r>
                <a:rPr lang="en-US" sz="857">
                  <a:solidFill>
                    <a:srgbClr val="50B5E5"/>
                  </a:solidFill>
                  <a:latin typeface="Arimo Bold"/>
                </a:rPr>
                <a:t>Diane Williams-Shirley Ed.S.</a:t>
              </a:r>
            </a:p>
            <a:p>
              <a:pPr algn="ctr">
                <a:lnSpc>
                  <a:spcPts val="1029"/>
                </a:lnSpc>
              </a:pPr>
              <a:r>
                <a:rPr lang="en-US" sz="735">
                  <a:solidFill>
                    <a:srgbClr val="000000"/>
                  </a:solidFill>
                  <a:latin typeface="Arimo Bold"/>
                </a:rPr>
                <a:t> Coordinator II</a:t>
              </a:r>
            </a:p>
            <a:p>
              <a:pPr algn="ctr">
                <a:lnSpc>
                  <a:spcPts val="1029"/>
                </a:lnSpc>
              </a:pPr>
              <a:endParaRPr lang="en-US" sz="735">
                <a:solidFill>
                  <a:srgbClr val="000000"/>
                </a:solidFill>
                <a:latin typeface="Arimo Bold"/>
              </a:endParaRPr>
            </a:p>
          </p:txBody>
        </p:sp>
      </p:grpSp>
      <p:grpSp>
        <p:nvGrpSpPr>
          <p:cNvPr id="37" name="Group 37"/>
          <p:cNvGrpSpPr/>
          <p:nvPr/>
        </p:nvGrpSpPr>
        <p:grpSpPr>
          <a:xfrm>
            <a:off x="8777833" y="1299698"/>
            <a:ext cx="1989627" cy="2235533"/>
            <a:chOff x="0" y="0"/>
            <a:chExt cx="3979255" cy="4471065"/>
          </a:xfrm>
        </p:grpSpPr>
        <p:grpSp>
          <p:nvGrpSpPr>
            <p:cNvPr id="38" name="Group 38"/>
            <p:cNvGrpSpPr>
              <a:grpSpLocks noChangeAspect="1"/>
            </p:cNvGrpSpPr>
            <p:nvPr/>
          </p:nvGrpSpPr>
          <p:grpSpPr>
            <a:xfrm>
              <a:off x="399210" y="0"/>
              <a:ext cx="3180836" cy="3180823"/>
              <a:chOff x="0" y="0"/>
              <a:chExt cx="6350000" cy="6349975"/>
            </a:xfrm>
          </p:grpSpPr>
          <p:sp>
            <p:nvSpPr>
              <p:cNvPr id="39" name="Freeform 3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2"/>
                <a:stretch>
                  <a:fillRect b="-40062"/>
                </a:stretch>
              </a:blipFill>
            </p:spPr>
          </p:sp>
        </p:grpSp>
        <p:sp>
          <p:nvSpPr>
            <p:cNvPr id="40" name="TextBox 40"/>
            <p:cNvSpPr txBox="1"/>
            <p:nvPr/>
          </p:nvSpPr>
          <p:spPr>
            <a:xfrm>
              <a:off x="0" y="3287125"/>
              <a:ext cx="3979255" cy="1183940"/>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718"/>
                </a:lnSpc>
              </a:pPr>
              <a:r>
                <a:rPr lang="en-US" sz="1227">
                  <a:solidFill>
                    <a:srgbClr val="50B5E5"/>
                  </a:solidFill>
                  <a:latin typeface="Arimo Bold"/>
                </a:rPr>
                <a:t>Darnell T. Logan, Ed.D.</a:t>
              </a:r>
            </a:p>
            <a:p>
              <a:pPr algn="ctr">
                <a:lnSpc>
                  <a:spcPts val="1473"/>
                </a:lnSpc>
              </a:pPr>
              <a:r>
                <a:rPr lang="en-US" sz="1227">
                  <a:solidFill>
                    <a:srgbClr val="000000"/>
                  </a:solidFill>
                  <a:latin typeface="Arimo Bold"/>
                </a:rPr>
                <a:t>Coordina</a:t>
              </a:r>
              <a:r>
                <a:rPr lang="en-US" sz="1052">
                  <a:solidFill>
                    <a:srgbClr val="000000"/>
                  </a:solidFill>
                  <a:latin typeface="Arimo Bold"/>
                </a:rPr>
                <a:t>tor III</a:t>
              </a:r>
            </a:p>
            <a:p>
              <a:pPr algn="ctr">
                <a:lnSpc>
                  <a:spcPts val="1473"/>
                </a:lnSpc>
              </a:pPr>
              <a:endParaRPr lang="en-US" sz="1052">
                <a:solidFill>
                  <a:srgbClr val="000000"/>
                </a:solidFill>
                <a:latin typeface="Arimo Bold"/>
              </a:endParaRPr>
            </a:p>
          </p:txBody>
        </p:sp>
      </p:grpSp>
      <p:grpSp>
        <p:nvGrpSpPr>
          <p:cNvPr id="41" name="Group 41"/>
          <p:cNvGrpSpPr/>
          <p:nvPr/>
        </p:nvGrpSpPr>
        <p:grpSpPr>
          <a:xfrm>
            <a:off x="1543865" y="5078732"/>
            <a:ext cx="1411711" cy="1586189"/>
            <a:chOff x="0" y="0"/>
            <a:chExt cx="2823421" cy="3172378"/>
          </a:xfrm>
        </p:grpSpPr>
        <p:grpSp>
          <p:nvGrpSpPr>
            <p:cNvPr id="42" name="Group 42"/>
            <p:cNvGrpSpPr>
              <a:grpSpLocks noChangeAspect="1"/>
            </p:cNvGrpSpPr>
            <p:nvPr/>
          </p:nvGrpSpPr>
          <p:grpSpPr>
            <a:xfrm>
              <a:off x="283253" y="0"/>
              <a:ext cx="2256915" cy="2256906"/>
              <a:chOff x="0" y="0"/>
              <a:chExt cx="6350000" cy="6349975"/>
            </a:xfrm>
          </p:grpSpPr>
          <p:sp>
            <p:nvSpPr>
              <p:cNvPr id="43" name="Freeform 4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3"/>
                <a:stretch>
                  <a:fillRect t="-9502" r="-5328" b="-41776"/>
                </a:stretch>
              </a:blipFill>
            </p:spPr>
          </p:sp>
        </p:grpSp>
        <p:sp>
          <p:nvSpPr>
            <p:cNvPr id="44" name="TextBox 44"/>
            <p:cNvSpPr txBox="1"/>
            <p:nvPr/>
          </p:nvSpPr>
          <p:spPr>
            <a:xfrm>
              <a:off x="0" y="2325256"/>
              <a:ext cx="2823421" cy="847122"/>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219"/>
                </a:lnSpc>
              </a:pPr>
              <a:r>
                <a:rPr lang="en-US" sz="871">
                  <a:solidFill>
                    <a:srgbClr val="50B5E5"/>
                  </a:solidFill>
                  <a:latin typeface="Arimo Bold"/>
                </a:rPr>
                <a:t>Deborah Mitchell, Ed. D</a:t>
              </a:r>
            </a:p>
            <a:p>
              <a:pPr algn="ctr">
                <a:lnSpc>
                  <a:spcPts val="1045"/>
                </a:lnSpc>
              </a:pPr>
              <a:r>
                <a:rPr lang="en-US" sz="871">
                  <a:solidFill>
                    <a:srgbClr val="000000"/>
                  </a:solidFill>
                  <a:latin typeface="Arimo Bold"/>
                </a:rPr>
                <a:t>Coordina</a:t>
              </a:r>
              <a:r>
                <a:rPr lang="en-US" sz="746">
                  <a:solidFill>
                    <a:srgbClr val="000000"/>
                  </a:solidFill>
                  <a:latin typeface="Arimo Bold"/>
                </a:rPr>
                <a:t>tor II</a:t>
              </a:r>
            </a:p>
            <a:p>
              <a:pPr algn="ctr">
                <a:lnSpc>
                  <a:spcPts val="1045"/>
                </a:lnSpc>
              </a:pPr>
              <a:endParaRPr lang="en-US" sz="746">
                <a:solidFill>
                  <a:srgbClr val="000000"/>
                </a:solidFill>
                <a:latin typeface="Arimo Bold"/>
              </a:endParaRPr>
            </a:p>
          </p:txBody>
        </p:sp>
      </p:grpSp>
      <p:grpSp>
        <p:nvGrpSpPr>
          <p:cNvPr id="45" name="Group 45"/>
          <p:cNvGrpSpPr/>
          <p:nvPr/>
        </p:nvGrpSpPr>
        <p:grpSpPr>
          <a:xfrm>
            <a:off x="126438" y="3535230"/>
            <a:ext cx="1436807" cy="1749469"/>
            <a:chOff x="0" y="0"/>
            <a:chExt cx="2873613" cy="3498937"/>
          </a:xfrm>
        </p:grpSpPr>
        <p:grpSp>
          <p:nvGrpSpPr>
            <p:cNvPr id="46" name="Group 46"/>
            <p:cNvGrpSpPr>
              <a:grpSpLocks noChangeAspect="1"/>
            </p:cNvGrpSpPr>
            <p:nvPr/>
          </p:nvGrpSpPr>
          <p:grpSpPr>
            <a:xfrm>
              <a:off x="288289" y="0"/>
              <a:ext cx="2297036" cy="2297027"/>
              <a:chOff x="0" y="0"/>
              <a:chExt cx="6350000" cy="6349975"/>
            </a:xfrm>
          </p:grpSpPr>
          <p:sp>
            <p:nvSpPr>
              <p:cNvPr id="47" name="Freeform 47"/>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4"/>
                <a:stretch>
                  <a:fillRect t="-12348" b="-12348"/>
                </a:stretch>
              </a:blipFill>
            </p:spPr>
          </p:sp>
        </p:grpSp>
        <p:sp>
          <p:nvSpPr>
            <p:cNvPr id="48" name="TextBox 48"/>
            <p:cNvSpPr txBox="1"/>
            <p:nvPr/>
          </p:nvSpPr>
          <p:spPr>
            <a:xfrm>
              <a:off x="0" y="2376963"/>
              <a:ext cx="2873613" cy="1121974"/>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241"/>
                </a:lnSpc>
              </a:pPr>
              <a:r>
                <a:rPr lang="en-US" sz="886">
                  <a:solidFill>
                    <a:srgbClr val="50B5E5"/>
                  </a:solidFill>
                  <a:latin typeface="Arimo Bold"/>
                </a:rPr>
                <a:t>Ansley L. Smith, Ed.S.</a:t>
              </a:r>
            </a:p>
            <a:p>
              <a:pPr algn="ctr">
                <a:lnSpc>
                  <a:spcPts val="1063"/>
                </a:lnSpc>
              </a:pPr>
              <a:r>
                <a:rPr lang="en-US" sz="886">
                  <a:solidFill>
                    <a:srgbClr val="000000"/>
                  </a:solidFill>
                  <a:latin typeface="Arimo Bold"/>
                </a:rPr>
                <a:t>Assistive Technology Specialis</a:t>
              </a:r>
              <a:r>
                <a:rPr lang="en-US" sz="759">
                  <a:solidFill>
                    <a:srgbClr val="000000"/>
                  </a:solidFill>
                  <a:latin typeface="Arimo Bold"/>
                </a:rPr>
                <a:t>t</a:t>
              </a:r>
            </a:p>
            <a:p>
              <a:pPr algn="ctr">
                <a:lnSpc>
                  <a:spcPts val="1063"/>
                </a:lnSpc>
              </a:pPr>
              <a:endParaRPr lang="en-US" sz="759">
                <a:solidFill>
                  <a:srgbClr val="000000"/>
                </a:solidFill>
                <a:latin typeface="Arimo Bold"/>
              </a:endParaRPr>
            </a:p>
          </p:txBody>
        </p:sp>
      </p:grpSp>
      <p:grpSp>
        <p:nvGrpSpPr>
          <p:cNvPr id="49" name="Group 49"/>
          <p:cNvGrpSpPr>
            <a:grpSpLocks noChangeAspect="1"/>
          </p:cNvGrpSpPr>
          <p:nvPr/>
        </p:nvGrpSpPr>
        <p:grpSpPr>
          <a:xfrm>
            <a:off x="10536450" y="4994599"/>
            <a:ext cx="1111609" cy="1111604"/>
            <a:chOff x="0" y="0"/>
            <a:chExt cx="6350000" cy="6349975"/>
          </a:xfrm>
        </p:grpSpPr>
        <p:sp>
          <p:nvSpPr>
            <p:cNvPr id="50" name="Freeform 50"/>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5"/>
              <a:stretch>
                <a:fillRect l="-32176" t="-571" r="-35791"/>
              </a:stretch>
            </a:blipFill>
          </p:spPr>
        </p:sp>
      </p:grpSp>
      <p:sp>
        <p:nvSpPr>
          <p:cNvPr id="51" name="TextBox 51"/>
          <p:cNvSpPr txBox="1"/>
          <p:nvPr/>
        </p:nvSpPr>
        <p:spPr>
          <a:xfrm>
            <a:off x="2630654" y="2888371"/>
            <a:ext cx="2459264" cy="41816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773"/>
              </a:lnSpc>
            </a:pPr>
            <a:r>
              <a:rPr lang="en-US" sz="1267">
                <a:solidFill>
                  <a:srgbClr val="50B5E5"/>
                </a:solidFill>
                <a:latin typeface="Arimo Bold"/>
              </a:rPr>
              <a:t>Prudencia A. Jacobs Ed.D</a:t>
            </a:r>
          </a:p>
          <a:p>
            <a:pPr algn="ctr">
              <a:lnSpc>
                <a:spcPts val="1549"/>
              </a:lnSpc>
            </a:pPr>
            <a:r>
              <a:rPr lang="en-US" sz="1107">
                <a:solidFill>
                  <a:srgbClr val="000000"/>
                </a:solidFill>
                <a:latin typeface="Arimo Bold"/>
              </a:rPr>
              <a:t> Coordinator III</a:t>
            </a:r>
          </a:p>
        </p:txBody>
      </p:sp>
      <p:sp>
        <p:nvSpPr>
          <p:cNvPr id="52" name="TextBox 52"/>
          <p:cNvSpPr txBox="1"/>
          <p:nvPr/>
        </p:nvSpPr>
        <p:spPr>
          <a:xfrm>
            <a:off x="4619932" y="260026"/>
            <a:ext cx="3151585" cy="164372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6720"/>
              </a:lnSpc>
            </a:pPr>
            <a:r>
              <a:rPr lang="en-US" sz="4800">
                <a:solidFill>
                  <a:srgbClr val="000000"/>
                </a:solidFill>
                <a:latin typeface="Arimo Bold"/>
              </a:rPr>
              <a:t>Presenters</a:t>
            </a:r>
          </a:p>
        </p:txBody>
      </p:sp>
      <p:sp>
        <p:nvSpPr>
          <p:cNvPr id="53" name="TextBox 53"/>
          <p:cNvSpPr txBox="1"/>
          <p:nvPr/>
        </p:nvSpPr>
        <p:spPr>
          <a:xfrm>
            <a:off x="10081660" y="6131576"/>
            <a:ext cx="2026069" cy="39978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201"/>
              </a:lnSpc>
            </a:pPr>
            <a:r>
              <a:rPr lang="en-US" sz="857">
                <a:solidFill>
                  <a:srgbClr val="50B5E5"/>
                </a:solidFill>
                <a:latin typeface="Arimo Bold"/>
              </a:rPr>
              <a:t>Donnielle N. Howard-Thomas, Ed.D</a:t>
            </a:r>
          </a:p>
          <a:p>
            <a:pPr algn="ctr">
              <a:lnSpc>
                <a:spcPts val="1029"/>
              </a:lnSpc>
            </a:pPr>
            <a:r>
              <a:rPr lang="en-US" sz="735">
                <a:solidFill>
                  <a:srgbClr val="000000"/>
                </a:solidFill>
                <a:latin typeface="Arimo Bold"/>
              </a:rPr>
              <a:t> Coordinator II</a:t>
            </a:r>
          </a:p>
          <a:p>
            <a:pPr algn="ctr">
              <a:lnSpc>
                <a:spcPts val="1029"/>
              </a:lnSpc>
            </a:pPr>
            <a:endParaRPr lang="en-US" sz="735">
              <a:solidFill>
                <a:srgbClr val="000000"/>
              </a:solidFill>
              <a:latin typeface="Arimo Bold"/>
            </a:endParaRPr>
          </a:p>
        </p:txBody>
      </p:sp>
    </p:spTree>
    <p:extLst>
      <p:ext uri="{BB962C8B-B14F-4D97-AF65-F5344CB8AC3E}">
        <p14:creationId xmlns:p14="http://schemas.microsoft.com/office/powerpoint/2010/main" val="2684239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799C0550-54A3-4F6B-BE03-7BA81B84EEF9}"/>
              </a:ext>
            </a:extLst>
          </p:cNvPr>
          <p:cNvSpPr>
            <a:spLocks noGrp="1"/>
          </p:cNvSpPr>
          <p:nvPr>
            <p:ph type="title"/>
          </p:nvPr>
        </p:nvSpPr>
        <p:spPr>
          <a:xfrm>
            <a:off x="250371" y="928977"/>
            <a:ext cx="10515600" cy="1325563"/>
          </a:xfrm>
        </p:spPr>
        <p:txBody>
          <a:bodyPr vert="horz" lIns="91440" tIns="45720" rIns="91440" bIns="45720" rtlCol="0" anchor="ctr">
            <a:normAutofit/>
          </a:bodyPr>
          <a:lstStyle/>
          <a:p>
            <a:r>
              <a:rPr lang="en-US" u="sng" kern="1200">
                <a:latin typeface="+mj-lt"/>
                <a:ea typeface="+mj-ea"/>
                <a:cs typeface="+mj-cs"/>
              </a:rPr>
              <a:t>Agenda</a:t>
            </a:r>
          </a:p>
        </p:txBody>
      </p:sp>
      <p:sp>
        <p:nvSpPr>
          <p:cNvPr id="3" name="Rectangle 2">
            <a:extLst>
              <a:ext uri="{FF2B5EF4-FFF2-40B4-BE49-F238E27FC236}">
                <a16:creationId xmlns:a16="http://schemas.microsoft.com/office/drawing/2014/main" id="{317165BF-A3FA-4676-9C58-33F0A1472957}"/>
              </a:ext>
            </a:extLst>
          </p:cNvPr>
          <p:cNvSpPr/>
          <p:nvPr/>
        </p:nvSpPr>
        <p:spPr>
          <a:xfrm>
            <a:off x="333136" y="2045926"/>
            <a:ext cx="6998995" cy="3653682"/>
          </a:xfrm>
          <a:prstGeom prst="rect">
            <a:avLst/>
          </a:prstGeom>
        </p:spPr>
        <p:txBody>
          <a:bodyPr vert="horz" lIns="91440" tIns="45720" rIns="91440" bIns="45720" rtlCol="0">
            <a:normAutofit/>
          </a:bodyPr>
          <a:lstStyle/>
          <a:p>
            <a:pPr marL="114300" indent="-342900">
              <a:lnSpc>
                <a:spcPct val="90000"/>
              </a:lnSpc>
              <a:spcAft>
                <a:spcPts val="600"/>
              </a:spcAft>
              <a:buFont typeface="Wingdings" panose="05000000000000000000" pitchFamily="2" charset="2"/>
              <a:buChar char="q"/>
            </a:pPr>
            <a:r>
              <a:rPr lang="en-US" sz="2400"/>
              <a:t>Facilitating Home School Communication</a:t>
            </a:r>
          </a:p>
          <a:p>
            <a:pPr marL="114300" indent="-342900">
              <a:lnSpc>
                <a:spcPct val="90000"/>
              </a:lnSpc>
              <a:spcAft>
                <a:spcPts val="600"/>
              </a:spcAft>
              <a:buFont typeface="Wingdings" panose="05000000000000000000" pitchFamily="2" charset="2"/>
              <a:buChar char="q"/>
            </a:pPr>
            <a:r>
              <a:rPr lang="en-US" sz="2400"/>
              <a:t>Parent Mentor Partnership</a:t>
            </a:r>
          </a:p>
          <a:p>
            <a:pPr marL="114300" indent="-342900">
              <a:lnSpc>
                <a:spcPct val="90000"/>
              </a:lnSpc>
              <a:spcAft>
                <a:spcPts val="600"/>
              </a:spcAft>
              <a:buFont typeface="Wingdings" panose="05000000000000000000" pitchFamily="2" charset="2"/>
              <a:buChar char="q"/>
            </a:pPr>
            <a:r>
              <a:rPr lang="en-US" sz="2400"/>
              <a:t>Remote Learning Tips for Parents</a:t>
            </a:r>
          </a:p>
          <a:p>
            <a:pPr marL="114300" indent="-342900">
              <a:lnSpc>
                <a:spcPct val="90000"/>
              </a:lnSpc>
              <a:spcAft>
                <a:spcPts val="600"/>
              </a:spcAft>
              <a:buFont typeface="Wingdings" panose="05000000000000000000" pitchFamily="2" charset="2"/>
              <a:buChar char="q"/>
            </a:pPr>
            <a:r>
              <a:rPr lang="en-US" sz="2400"/>
              <a:t>Virtual Tools and Accessibility Features</a:t>
            </a:r>
          </a:p>
          <a:p>
            <a:pPr marL="114300" indent="-342900">
              <a:lnSpc>
                <a:spcPct val="90000"/>
              </a:lnSpc>
              <a:spcAft>
                <a:spcPts val="600"/>
              </a:spcAft>
              <a:buFont typeface="Wingdings" panose="05000000000000000000" pitchFamily="2" charset="2"/>
              <a:buChar char="q"/>
            </a:pPr>
            <a:r>
              <a:rPr lang="en-US" sz="2400"/>
              <a:t>Social Emotional Support for Parents/Caregivers</a:t>
            </a:r>
          </a:p>
        </p:txBody>
      </p:sp>
      <p:pic>
        <p:nvPicPr>
          <p:cNvPr id="4" name="Picture 3" descr="A picture containing plane, room, airplane, blue&#10;&#10;Description automatically generated">
            <a:extLst>
              <a:ext uri="{FF2B5EF4-FFF2-40B4-BE49-F238E27FC236}">
                <a16:creationId xmlns:a16="http://schemas.microsoft.com/office/drawing/2014/main" id="{9D295AE0-8ABD-4062-8F4E-72BB05916CE0}"/>
              </a:ext>
            </a:extLst>
          </p:cNvPr>
          <p:cNvPicPr>
            <a:picLocks noChangeAspect="1"/>
          </p:cNvPicPr>
          <p:nvPr/>
        </p:nvPicPr>
        <p:blipFill>
          <a:blip r:embed="rId2"/>
          <a:stretch>
            <a:fillRect/>
          </a:stretch>
        </p:blipFill>
        <p:spPr>
          <a:xfrm>
            <a:off x="6815667" y="643813"/>
            <a:ext cx="5376332" cy="3663251"/>
          </a:xfrm>
          <a:prstGeom prst="rect">
            <a:avLst/>
          </a:prstGeom>
          <a:noFill/>
        </p:spPr>
      </p:pic>
    </p:spTree>
    <p:extLst>
      <p:ext uri="{BB962C8B-B14F-4D97-AF65-F5344CB8AC3E}">
        <p14:creationId xmlns:p14="http://schemas.microsoft.com/office/powerpoint/2010/main" val="1095292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a:t>Facilitating Home School Communication</a:t>
            </a:r>
          </a:p>
        </p:txBody>
      </p:sp>
      <p:sp>
        <p:nvSpPr>
          <p:cNvPr id="4" name="Rectangle 3">
            <a:extLst>
              <a:ext uri="{FF2B5EF4-FFF2-40B4-BE49-F238E27FC236}">
                <a16:creationId xmlns:a16="http://schemas.microsoft.com/office/drawing/2014/main" id="{04650B63-B219-47BF-8DFC-ECFF79F4CFC5}"/>
              </a:ext>
            </a:extLst>
          </p:cNvPr>
          <p:cNvSpPr/>
          <p:nvPr/>
        </p:nvSpPr>
        <p:spPr>
          <a:xfrm>
            <a:off x="2974315" y="3920609"/>
            <a:ext cx="4719369" cy="369332"/>
          </a:xfrm>
          <a:prstGeom prst="rect">
            <a:avLst/>
          </a:prstGeom>
        </p:spPr>
        <p:txBody>
          <a:bodyPr wrap="none">
            <a:spAutoFit/>
          </a:bodyPr>
          <a:lstStyle/>
          <a:p>
            <a:r>
              <a:rPr lang="en-US" b="1">
                <a:solidFill>
                  <a:srgbClr val="0C64C0"/>
                </a:solidFill>
                <a:latin typeface="Calibri" panose="020F0502020204030204" pitchFamily="34" charset="0"/>
              </a:rPr>
              <a:t>Kimberly Y. Jones, Jizel Alexis, Deborah Mitchell</a:t>
            </a:r>
            <a:endParaRPr lang="en-US"/>
          </a:p>
        </p:txBody>
      </p:sp>
    </p:spTree>
    <p:extLst>
      <p:ext uri="{BB962C8B-B14F-4D97-AF65-F5344CB8AC3E}">
        <p14:creationId xmlns:p14="http://schemas.microsoft.com/office/powerpoint/2010/main" val="657323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a:t>Two Ways to Find Us on District’s Website</a:t>
            </a:r>
          </a:p>
        </p:txBody>
      </p:sp>
      <p:pic>
        <p:nvPicPr>
          <p:cNvPr id="4" name="Content Placeholder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8768091" y="1877876"/>
            <a:ext cx="2175669" cy="4351338"/>
          </a:xfrm>
        </p:spPr>
      </p:pic>
      <p:sp>
        <p:nvSpPr>
          <p:cNvPr id="6" name="Content Placeholder 5"/>
          <p:cNvSpPr>
            <a:spLocks noGrp="1"/>
          </p:cNvSpPr>
          <p:nvPr>
            <p:ph sz="half" idx="2"/>
          </p:nvPr>
        </p:nvSpPr>
        <p:spPr>
          <a:xfrm>
            <a:off x="914399" y="2152196"/>
            <a:ext cx="7328263" cy="4351339"/>
          </a:xfrm>
        </p:spPr>
        <p:txBody>
          <a:bodyPr/>
          <a:lstStyle/>
          <a:p>
            <a:pPr marL="0" indent="0">
              <a:buNone/>
            </a:pPr>
            <a:r>
              <a:rPr lang="en-US">
                <a:hlinkClick r:id="rId3"/>
              </a:rPr>
              <a:t>https://www.dekalbschoolsga.org</a:t>
            </a:r>
            <a:endParaRPr lang="en-US"/>
          </a:p>
          <a:p>
            <a:r>
              <a:rPr lang="en-US"/>
              <a:t>Method 1</a:t>
            </a:r>
          </a:p>
          <a:p>
            <a:pPr lvl="1"/>
            <a:r>
              <a:rPr lang="en-US"/>
              <a:t>Parents </a:t>
            </a:r>
            <a:r>
              <a:rPr lang="en-US">
                <a:sym typeface="Wingdings" panose="05000000000000000000" pitchFamily="2" charset="2"/>
              </a:rPr>
              <a:t> Curriculum &amp; Instruction  Special Education</a:t>
            </a:r>
          </a:p>
          <a:p>
            <a:pPr lvl="1"/>
            <a:endParaRPr lang="en-US">
              <a:sym typeface="Wingdings" panose="05000000000000000000" pitchFamily="2" charset="2"/>
            </a:endParaRPr>
          </a:p>
          <a:p>
            <a:r>
              <a:rPr lang="en-US">
                <a:sym typeface="Wingdings" panose="05000000000000000000" pitchFamily="2" charset="2"/>
              </a:rPr>
              <a:t>Method 2</a:t>
            </a:r>
          </a:p>
          <a:p>
            <a:pPr lvl="1"/>
            <a:r>
              <a:rPr lang="en-US">
                <a:sym typeface="Wingdings" panose="05000000000000000000" pitchFamily="2" charset="2"/>
              </a:rPr>
              <a:t>Type “special education” in the Search bar</a:t>
            </a:r>
            <a:endParaRPr lang="en-US"/>
          </a:p>
          <a:p>
            <a:pPr marL="0" indent="0">
              <a:buNone/>
            </a:pPr>
            <a:endParaRPr lang="en-US"/>
          </a:p>
        </p:txBody>
      </p:sp>
    </p:spTree>
    <p:extLst>
      <p:ext uri="{BB962C8B-B14F-4D97-AF65-F5344CB8AC3E}">
        <p14:creationId xmlns:p14="http://schemas.microsoft.com/office/powerpoint/2010/main" val="891322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6000" y="1060353"/>
            <a:ext cx="4432272" cy="3324204"/>
          </a:xfrm>
          <a:prstGeom prst="rect">
            <a:avLst/>
          </a:prstGeom>
        </p:spPr>
      </p:pic>
      <p:pic>
        <p:nvPicPr>
          <p:cNvPr id="30" name="Pictur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08000" y="2274897"/>
            <a:ext cx="4454851" cy="3324204"/>
          </a:xfrm>
          <a:prstGeom prst="rect">
            <a:avLst/>
          </a:prstGeom>
        </p:spPr>
      </p:pic>
      <p:sp>
        <p:nvSpPr>
          <p:cNvPr id="4" name="Rectangle 3"/>
          <p:cNvSpPr/>
          <p:nvPr/>
        </p:nvSpPr>
        <p:spPr>
          <a:xfrm rot="173220">
            <a:off x="1507987" y="2715231"/>
            <a:ext cx="2556013" cy="1578615"/>
          </a:xfrm>
          <a:prstGeom prst="rect">
            <a:avLst/>
          </a:prstGeom>
          <a:solidFill>
            <a:schemeClr val="accent1">
              <a:alpha val="0"/>
            </a:schemeClr>
          </a:solidFill>
          <a:ln>
            <a:solidFill>
              <a:schemeClr val="accent1">
                <a:shade val="50000"/>
                <a:alpha val="0"/>
              </a:schemeClr>
            </a:solidFill>
          </a:ln>
          <a:scene3d>
            <a:camera prst="orthographicFront">
              <a:rot lat="20031115" lon="20607123" rev="21594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a:solidFill>
                  <a:prstClr val="black">
                    <a:lumMod val="95000"/>
                    <a:lumOff val="5000"/>
                  </a:prstClr>
                </a:solidFill>
                <a:latin typeface="Calibri"/>
              </a:rPr>
              <a:t>Who do I call when  I have concerns about the bus?</a:t>
            </a:r>
          </a:p>
        </p:txBody>
      </p:sp>
      <p:sp>
        <p:nvSpPr>
          <p:cNvPr id="33" name="Rectangle 32"/>
          <p:cNvSpPr/>
          <p:nvPr/>
        </p:nvSpPr>
        <p:spPr>
          <a:xfrm rot="173220">
            <a:off x="4416254" y="1602770"/>
            <a:ext cx="2556013" cy="1578615"/>
          </a:xfrm>
          <a:prstGeom prst="rect">
            <a:avLst/>
          </a:prstGeom>
          <a:solidFill>
            <a:schemeClr val="accent1">
              <a:alpha val="0"/>
            </a:schemeClr>
          </a:solidFill>
          <a:ln>
            <a:solidFill>
              <a:schemeClr val="accent1">
                <a:shade val="50000"/>
                <a:alpha val="0"/>
              </a:schemeClr>
            </a:solidFill>
          </a:ln>
          <a:scene3d>
            <a:camera prst="orthographicFront">
              <a:rot lat="1793998" lon="20603652" rev="29306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a:solidFill>
                  <a:prstClr val="black">
                    <a:lumMod val="95000"/>
                    <a:lumOff val="5000"/>
                  </a:prstClr>
                </a:solidFill>
                <a:latin typeface="Calibri"/>
              </a:rPr>
              <a:t>Who do I call when I have a question about my child’s IEP?</a:t>
            </a:r>
          </a:p>
        </p:txBody>
      </p:sp>
      <p:grpSp>
        <p:nvGrpSpPr>
          <p:cNvPr id="35" name="Group 34"/>
          <p:cNvGrpSpPr/>
          <p:nvPr/>
        </p:nvGrpSpPr>
        <p:grpSpPr>
          <a:xfrm>
            <a:off x="7010400" y="4001857"/>
            <a:ext cx="2235200" cy="2227111"/>
            <a:chOff x="6785191" y="2283143"/>
            <a:chExt cx="688290" cy="685799"/>
          </a:xfrm>
        </p:grpSpPr>
        <p:grpSp>
          <p:nvGrpSpPr>
            <p:cNvPr id="36" name="Group 35"/>
            <p:cNvGrpSpPr/>
            <p:nvPr/>
          </p:nvGrpSpPr>
          <p:grpSpPr>
            <a:xfrm>
              <a:off x="6785191" y="2283143"/>
              <a:ext cx="688290" cy="685799"/>
              <a:chOff x="1082319" y="971551"/>
              <a:chExt cx="688290" cy="685799"/>
            </a:xfrm>
          </p:grpSpPr>
          <p:sp>
            <p:nvSpPr>
              <p:cNvPr id="38" name="Rounded Rectangle 22"/>
              <p:cNvSpPr/>
              <p:nvPr/>
            </p:nvSpPr>
            <p:spPr>
              <a:xfrm>
                <a:off x="1082319" y="971551"/>
                <a:ext cx="685798" cy="685799"/>
              </a:xfrm>
              <a:custGeom>
                <a:avLst/>
                <a:gdLst>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777993 h 2133600"/>
                  <a:gd name="connsiteX5" fmla="*/ 1777993 w 2133600"/>
                  <a:gd name="connsiteY5" fmla="*/ 2133600 h 2133600"/>
                  <a:gd name="connsiteX6" fmla="*/ 355607 w 2133600"/>
                  <a:gd name="connsiteY6" fmla="*/ 2133600 h 2133600"/>
                  <a:gd name="connsiteX7" fmla="*/ 0 w 2133600"/>
                  <a:gd name="connsiteY7" fmla="*/ 1777993 h 2133600"/>
                  <a:gd name="connsiteX8" fmla="*/ 0 w 2133600"/>
                  <a:gd name="connsiteY8"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2133600 w 2133600"/>
                  <a:gd name="connsiteY5" fmla="*/ 1777993 h 2133600"/>
                  <a:gd name="connsiteX6" fmla="*/ 1777993 w 2133600"/>
                  <a:gd name="connsiteY6" fmla="*/ 2133600 h 2133600"/>
                  <a:gd name="connsiteX7" fmla="*/ 355607 w 2133600"/>
                  <a:gd name="connsiteY7" fmla="*/ 2133600 h 2133600"/>
                  <a:gd name="connsiteX8" fmla="*/ 0 w 2133600"/>
                  <a:gd name="connsiteY8" fmla="*/ 1777993 h 2133600"/>
                  <a:gd name="connsiteX9" fmla="*/ 0 w 2133600"/>
                  <a:gd name="connsiteY9"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2133600 w 2133600"/>
                  <a:gd name="connsiteY5" fmla="*/ 1777993 h 2133600"/>
                  <a:gd name="connsiteX6" fmla="*/ 1777993 w 2133600"/>
                  <a:gd name="connsiteY6" fmla="*/ 2133600 h 2133600"/>
                  <a:gd name="connsiteX7" fmla="*/ 1492332 w 2133600"/>
                  <a:gd name="connsiteY7" fmla="*/ 2129889 h 2133600"/>
                  <a:gd name="connsiteX8" fmla="*/ 355607 w 2133600"/>
                  <a:gd name="connsiteY8" fmla="*/ 2133600 h 2133600"/>
                  <a:gd name="connsiteX9" fmla="*/ 0 w 2133600"/>
                  <a:gd name="connsiteY9" fmla="*/ 1777993 h 2133600"/>
                  <a:gd name="connsiteX10" fmla="*/ 0 w 2133600"/>
                  <a:gd name="connsiteY10"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1777993 w 2133600"/>
                  <a:gd name="connsiteY5" fmla="*/ 2133600 h 2133600"/>
                  <a:gd name="connsiteX6" fmla="*/ 1492332 w 2133600"/>
                  <a:gd name="connsiteY6" fmla="*/ 2129889 h 2133600"/>
                  <a:gd name="connsiteX7" fmla="*/ 355607 w 2133600"/>
                  <a:gd name="connsiteY7" fmla="*/ 2133600 h 2133600"/>
                  <a:gd name="connsiteX8" fmla="*/ 0 w 2133600"/>
                  <a:gd name="connsiteY8" fmla="*/ 1777993 h 2133600"/>
                  <a:gd name="connsiteX9" fmla="*/ 0 w 2133600"/>
                  <a:gd name="connsiteY9"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1492332 w 2133600"/>
                  <a:gd name="connsiteY5" fmla="*/ 2129889 h 2133600"/>
                  <a:gd name="connsiteX6" fmla="*/ 355607 w 2133600"/>
                  <a:gd name="connsiteY6" fmla="*/ 2133600 h 2133600"/>
                  <a:gd name="connsiteX7" fmla="*/ 0 w 2133600"/>
                  <a:gd name="connsiteY7" fmla="*/ 1777993 h 2133600"/>
                  <a:gd name="connsiteX8" fmla="*/ 0 w 2133600"/>
                  <a:gd name="connsiteY8" fmla="*/ 355607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3600" h="2133600">
                    <a:moveTo>
                      <a:pt x="0" y="355607"/>
                    </a:moveTo>
                    <a:cubicBezTo>
                      <a:pt x="0" y="159211"/>
                      <a:pt x="159211" y="0"/>
                      <a:pt x="355607" y="0"/>
                    </a:cubicBezTo>
                    <a:lnTo>
                      <a:pt x="1777993" y="0"/>
                    </a:lnTo>
                    <a:cubicBezTo>
                      <a:pt x="1974389" y="0"/>
                      <a:pt x="2133600" y="159211"/>
                      <a:pt x="2133600" y="355607"/>
                    </a:cubicBezTo>
                    <a:lnTo>
                      <a:pt x="2133600" y="1482684"/>
                    </a:lnTo>
                    <a:lnTo>
                      <a:pt x="1492332" y="2129889"/>
                    </a:lnTo>
                    <a:lnTo>
                      <a:pt x="355607" y="2133600"/>
                    </a:lnTo>
                    <a:cubicBezTo>
                      <a:pt x="159211" y="2133600"/>
                      <a:pt x="0" y="1974389"/>
                      <a:pt x="0" y="1777993"/>
                    </a:cubicBezTo>
                    <a:lnTo>
                      <a:pt x="0" y="355607"/>
                    </a:lnTo>
                    <a:close/>
                  </a:path>
                </a:pathLst>
              </a:custGeom>
              <a:ln/>
            </p:spPr>
            <p:style>
              <a:lnRef idx="0">
                <a:schemeClr val="accent6"/>
              </a:lnRef>
              <a:fillRef idx="3">
                <a:schemeClr val="accent6"/>
              </a:fillRef>
              <a:effectRef idx="3">
                <a:schemeClr val="accent6"/>
              </a:effectRef>
              <a:fontRef idx="minor">
                <a:schemeClr val="lt1"/>
              </a:fontRef>
            </p:style>
            <p:txBody>
              <a:bodyPr rtlCol="0" anchor="ctr"/>
              <a:lstStyle/>
              <a:p>
                <a:pPr algn="ctr" defTabSz="1219170"/>
                <a:endParaRPr lang="en-US" sz="2400">
                  <a:solidFill>
                    <a:prstClr val="white"/>
                  </a:solidFill>
                  <a:latin typeface="Calibri"/>
                </a:endParaRPr>
              </a:p>
            </p:txBody>
          </p:sp>
          <p:sp>
            <p:nvSpPr>
              <p:cNvPr id="39" name="Rounded Rectangle 22"/>
              <p:cNvSpPr/>
              <p:nvPr/>
            </p:nvSpPr>
            <p:spPr>
              <a:xfrm rot="5340000" flipH="1">
                <a:off x="1563230" y="1447705"/>
                <a:ext cx="204849" cy="209909"/>
              </a:xfrm>
              <a:custGeom>
                <a:avLst/>
                <a:gdLst>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777993 h 2133600"/>
                  <a:gd name="connsiteX5" fmla="*/ 1777993 w 2133600"/>
                  <a:gd name="connsiteY5" fmla="*/ 2133600 h 2133600"/>
                  <a:gd name="connsiteX6" fmla="*/ 355607 w 2133600"/>
                  <a:gd name="connsiteY6" fmla="*/ 2133600 h 2133600"/>
                  <a:gd name="connsiteX7" fmla="*/ 0 w 2133600"/>
                  <a:gd name="connsiteY7" fmla="*/ 1777993 h 2133600"/>
                  <a:gd name="connsiteX8" fmla="*/ 0 w 2133600"/>
                  <a:gd name="connsiteY8"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2133600 w 2133600"/>
                  <a:gd name="connsiteY5" fmla="*/ 1777993 h 2133600"/>
                  <a:gd name="connsiteX6" fmla="*/ 1777993 w 2133600"/>
                  <a:gd name="connsiteY6" fmla="*/ 2133600 h 2133600"/>
                  <a:gd name="connsiteX7" fmla="*/ 355607 w 2133600"/>
                  <a:gd name="connsiteY7" fmla="*/ 2133600 h 2133600"/>
                  <a:gd name="connsiteX8" fmla="*/ 0 w 2133600"/>
                  <a:gd name="connsiteY8" fmla="*/ 1777993 h 2133600"/>
                  <a:gd name="connsiteX9" fmla="*/ 0 w 2133600"/>
                  <a:gd name="connsiteY9"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2133600 w 2133600"/>
                  <a:gd name="connsiteY5" fmla="*/ 1777993 h 2133600"/>
                  <a:gd name="connsiteX6" fmla="*/ 1777993 w 2133600"/>
                  <a:gd name="connsiteY6" fmla="*/ 2133600 h 2133600"/>
                  <a:gd name="connsiteX7" fmla="*/ 1492332 w 2133600"/>
                  <a:gd name="connsiteY7" fmla="*/ 2129889 h 2133600"/>
                  <a:gd name="connsiteX8" fmla="*/ 355607 w 2133600"/>
                  <a:gd name="connsiteY8" fmla="*/ 2133600 h 2133600"/>
                  <a:gd name="connsiteX9" fmla="*/ 0 w 2133600"/>
                  <a:gd name="connsiteY9" fmla="*/ 1777993 h 2133600"/>
                  <a:gd name="connsiteX10" fmla="*/ 0 w 2133600"/>
                  <a:gd name="connsiteY10"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1482684 h 2133600"/>
                  <a:gd name="connsiteX4" fmla="*/ 2133600 w 2133600"/>
                  <a:gd name="connsiteY4" fmla="*/ 1777993 h 2133600"/>
                  <a:gd name="connsiteX5" fmla="*/ 1777993 w 2133600"/>
                  <a:gd name="connsiteY5" fmla="*/ 2133600 h 2133600"/>
                  <a:gd name="connsiteX6" fmla="*/ 1492332 w 2133600"/>
                  <a:gd name="connsiteY6" fmla="*/ 2129889 h 2133600"/>
                  <a:gd name="connsiteX7" fmla="*/ 355607 w 2133600"/>
                  <a:gd name="connsiteY7" fmla="*/ 2133600 h 2133600"/>
                  <a:gd name="connsiteX8" fmla="*/ 0 w 2133600"/>
                  <a:gd name="connsiteY8" fmla="*/ 1777993 h 2133600"/>
                  <a:gd name="connsiteX9" fmla="*/ 0 w 2133600"/>
                  <a:gd name="connsiteY9" fmla="*/ 355607 h 2133600"/>
                  <a:gd name="connsiteX0" fmla="*/ 0 w 2133600"/>
                  <a:gd name="connsiteY0" fmla="*/ 355607 h 2133600"/>
                  <a:gd name="connsiteX1" fmla="*/ 355607 w 2133600"/>
                  <a:gd name="connsiteY1" fmla="*/ 0 h 2133600"/>
                  <a:gd name="connsiteX2" fmla="*/ 2133600 w 2133600"/>
                  <a:gd name="connsiteY2" fmla="*/ 1482684 h 2133600"/>
                  <a:gd name="connsiteX3" fmla="*/ 2133600 w 2133600"/>
                  <a:gd name="connsiteY3" fmla="*/ 1777993 h 2133600"/>
                  <a:gd name="connsiteX4" fmla="*/ 1777993 w 2133600"/>
                  <a:gd name="connsiteY4" fmla="*/ 2133600 h 2133600"/>
                  <a:gd name="connsiteX5" fmla="*/ 1492332 w 2133600"/>
                  <a:gd name="connsiteY5" fmla="*/ 2129889 h 2133600"/>
                  <a:gd name="connsiteX6" fmla="*/ 355607 w 2133600"/>
                  <a:gd name="connsiteY6" fmla="*/ 2133600 h 2133600"/>
                  <a:gd name="connsiteX7" fmla="*/ 0 w 2133600"/>
                  <a:gd name="connsiteY7" fmla="*/ 1777993 h 2133600"/>
                  <a:gd name="connsiteX8" fmla="*/ 0 w 2133600"/>
                  <a:gd name="connsiteY8" fmla="*/ 355607 h 2133600"/>
                  <a:gd name="connsiteX0" fmla="*/ 0 w 2133600"/>
                  <a:gd name="connsiteY0" fmla="*/ 1865 h 1779858"/>
                  <a:gd name="connsiteX1" fmla="*/ 2133600 w 2133600"/>
                  <a:gd name="connsiteY1" fmla="*/ 1128942 h 1779858"/>
                  <a:gd name="connsiteX2" fmla="*/ 2133600 w 2133600"/>
                  <a:gd name="connsiteY2" fmla="*/ 1424251 h 1779858"/>
                  <a:gd name="connsiteX3" fmla="*/ 1777993 w 2133600"/>
                  <a:gd name="connsiteY3" fmla="*/ 1779858 h 1779858"/>
                  <a:gd name="connsiteX4" fmla="*/ 1492332 w 2133600"/>
                  <a:gd name="connsiteY4" fmla="*/ 1776147 h 1779858"/>
                  <a:gd name="connsiteX5" fmla="*/ 355607 w 2133600"/>
                  <a:gd name="connsiteY5" fmla="*/ 1779858 h 1779858"/>
                  <a:gd name="connsiteX6" fmla="*/ 0 w 2133600"/>
                  <a:gd name="connsiteY6" fmla="*/ 1424251 h 1779858"/>
                  <a:gd name="connsiteX7" fmla="*/ 0 w 2133600"/>
                  <a:gd name="connsiteY7" fmla="*/ 1865 h 1779858"/>
                  <a:gd name="connsiteX0" fmla="*/ 0 w 2133600"/>
                  <a:gd name="connsiteY0" fmla="*/ 295309 h 650916"/>
                  <a:gd name="connsiteX1" fmla="*/ 2133600 w 2133600"/>
                  <a:gd name="connsiteY1" fmla="*/ 0 h 650916"/>
                  <a:gd name="connsiteX2" fmla="*/ 2133600 w 2133600"/>
                  <a:gd name="connsiteY2" fmla="*/ 295309 h 650916"/>
                  <a:gd name="connsiteX3" fmla="*/ 1777993 w 2133600"/>
                  <a:gd name="connsiteY3" fmla="*/ 650916 h 650916"/>
                  <a:gd name="connsiteX4" fmla="*/ 1492332 w 2133600"/>
                  <a:gd name="connsiteY4" fmla="*/ 647205 h 650916"/>
                  <a:gd name="connsiteX5" fmla="*/ 355607 w 2133600"/>
                  <a:gd name="connsiteY5" fmla="*/ 650916 h 650916"/>
                  <a:gd name="connsiteX6" fmla="*/ 0 w 2133600"/>
                  <a:gd name="connsiteY6" fmla="*/ 295309 h 650916"/>
                  <a:gd name="connsiteX0" fmla="*/ 0 w 1777993"/>
                  <a:gd name="connsiteY0" fmla="*/ 650916 h 650916"/>
                  <a:gd name="connsiteX1" fmla="*/ 1777993 w 1777993"/>
                  <a:gd name="connsiteY1" fmla="*/ 0 h 650916"/>
                  <a:gd name="connsiteX2" fmla="*/ 1777993 w 1777993"/>
                  <a:gd name="connsiteY2" fmla="*/ 295309 h 650916"/>
                  <a:gd name="connsiteX3" fmla="*/ 1422386 w 1777993"/>
                  <a:gd name="connsiteY3" fmla="*/ 650916 h 650916"/>
                  <a:gd name="connsiteX4" fmla="*/ 1136725 w 1777993"/>
                  <a:gd name="connsiteY4" fmla="*/ 647205 h 650916"/>
                  <a:gd name="connsiteX5" fmla="*/ 0 w 1777993"/>
                  <a:gd name="connsiteY5" fmla="*/ 650916 h 650916"/>
                  <a:gd name="connsiteX0" fmla="*/ 0 w 641268"/>
                  <a:gd name="connsiteY0" fmla="*/ 647205 h 650916"/>
                  <a:gd name="connsiteX1" fmla="*/ 641268 w 641268"/>
                  <a:gd name="connsiteY1" fmla="*/ 0 h 650916"/>
                  <a:gd name="connsiteX2" fmla="*/ 641268 w 641268"/>
                  <a:gd name="connsiteY2" fmla="*/ 295309 h 650916"/>
                  <a:gd name="connsiteX3" fmla="*/ 285661 w 641268"/>
                  <a:gd name="connsiteY3" fmla="*/ 650916 h 650916"/>
                  <a:gd name="connsiteX4" fmla="*/ 0 w 641268"/>
                  <a:gd name="connsiteY4" fmla="*/ 647205 h 650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1268" h="650916">
                    <a:moveTo>
                      <a:pt x="0" y="647205"/>
                    </a:moveTo>
                    <a:lnTo>
                      <a:pt x="641268" y="0"/>
                    </a:lnTo>
                    <a:lnTo>
                      <a:pt x="641268" y="295309"/>
                    </a:lnTo>
                    <a:cubicBezTo>
                      <a:pt x="641268" y="491705"/>
                      <a:pt x="482057" y="650916"/>
                      <a:pt x="285661" y="650916"/>
                    </a:cubicBezTo>
                    <a:lnTo>
                      <a:pt x="0" y="647205"/>
                    </a:lnTo>
                    <a:close/>
                  </a:path>
                </a:pathLst>
              </a:custGeom>
              <a:gradFill>
                <a:gsLst>
                  <a:gs pos="0">
                    <a:schemeClr val="bg1">
                      <a:lumMod val="85000"/>
                    </a:schemeClr>
                  </a:gs>
                  <a:gs pos="31000">
                    <a:schemeClr val="bg1">
                      <a:lumMod val="95000"/>
                    </a:schemeClr>
                  </a:gs>
                  <a:gs pos="58000">
                    <a:schemeClr val="tx1">
                      <a:lumMod val="75000"/>
                      <a:lumOff val="25000"/>
                    </a:schemeClr>
                  </a:gs>
                </a:gsLst>
                <a:lin ang="13800000" scaled="0"/>
              </a:gradFill>
              <a:ln/>
            </p:spPr>
            <p:style>
              <a:lnRef idx="0">
                <a:schemeClr val="accent4"/>
              </a:lnRef>
              <a:fillRef idx="3">
                <a:schemeClr val="accent4"/>
              </a:fillRef>
              <a:effectRef idx="3">
                <a:schemeClr val="accent4"/>
              </a:effectRef>
              <a:fontRef idx="minor">
                <a:schemeClr val="lt1"/>
              </a:fontRef>
            </p:style>
            <p:txBody>
              <a:bodyPr rtlCol="0" anchor="ctr"/>
              <a:lstStyle/>
              <a:p>
                <a:pPr algn="ctr" defTabSz="1219170"/>
                <a:endParaRPr lang="en-US" sz="2400">
                  <a:solidFill>
                    <a:prstClr val="white"/>
                  </a:solidFill>
                  <a:latin typeface="Calibri"/>
                </a:endParaRPr>
              </a:p>
            </p:txBody>
          </p:sp>
        </p:grpSp>
        <p:pic>
          <p:nvPicPr>
            <p:cNvPr id="37"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829991" y="2357333"/>
              <a:ext cx="572993" cy="46985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445180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Picture 2" descr="Z:\newtek\_joshscenes\_dir1\premium_clipart\icon_plain_white_search.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4560" t="23107" r="15622" b="25439"/>
          <a:stretch/>
        </p:blipFill>
        <p:spPr bwMode="auto">
          <a:xfrm flipH="1">
            <a:off x="1383665" y="4277315"/>
            <a:ext cx="797112" cy="670067"/>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Z:\newtek\_joshscenes\_dir1\premium_clipart\icon_plain_white_search.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4560" t="23107" r="15622" b="25439"/>
          <a:stretch/>
        </p:blipFill>
        <p:spPr bwMode="auto">
          <a:xfrm flipH="1">
            <a:off x="1388072" y="3434621"/>
            <a:ext cx="797112" cy="670067"/>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descr="Z:\newtek\_joshscenes\_dir1\premium_clipart\icon_plain_white_search.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4560" t="23107" r="15622" b="25439"/>
          <a:stretch/>
        </p:blipFill>
        <p:spPr bwMode="auto">
          <a:xfrm flipH="1">
            <a:off x="1396885" y="2591929"/>
            <a:ext cx="797112" cy="670067"/>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Z:\newtek\_joshscenes\_dir1\premium_clipart\icon_plain_white_search.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4560" t="23107" r="15622" b="25439"/>
          <a:stretch/>
        </p:blipFill>
        <p:spPr bwMode="auto">
          <a:xfrm flipH="1">
            <a:off x="1392479" y="1749237"/>
            <a:ext cx="797112" cy="670067"/>
          </a:xfrm>
          <a:prstGeom prst="rect">
            <a:avLst/>
          </a:prstGeom>
          <a:noFill/>
          <a:extLst>
            <a:ext uri="{909E8E84-426E-40DD-AFC4-6F175D3DCCD1}">
              <a14:hiddenFill xmlns:a14="http://schemas.microsoft.com/office/drawing/2010/main">
                <a:solidFill>
                  <a:srgbClr val="FFFFFF"/>
                </a:solidFill>
              </a14:hiddenFill>
            </a:ext>
          </a:extLst>
        </p:spPr>
      </p:pic>
      <p:grpSp>
        <p:nvGrpSpPr>
          <p:cNvPr id="49" name="Group 48"/>
          <p:cNvGrpSpPr/>
          <p:nvPr/>
        </p:nvGrpSpPr>
        <p:grpSpPr>
          <a:xfrm>
            <a:off x="7010400" y="4001857"/>
            <a:ext cx="2235200" cy="2227111"/>
            <a:chOff x="1082319" y="971551"/>
            <a:chExt cx="688290" cy="685799"/>
          </a:xfrm>
        </p:grpSpPr>
        <p:sp>
          <p:nvSpPr>
            <p:cNvPr id="50" name="Rounded Rectangle 22"/>
            <p:cNvSpPr/>
            <p:nvPr/>
          </p:nvSpPr>
          <p:spPr>
            <a:xfrm>
              <a:off x="1082319" y="971551"/>
              <a:ext cx="685798" cy="685799"/>
            </a:xfrm>
            <a:custGeom>
              <a:avLst/>
              <a:gdLst>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777993 h 2133600"/>
                <a:gd name="connsiteX5" fmla="*/ 1777993 w 2133600"/>
                <a:gd name="connsiteY5" fmla="*/ 2133600 h 2133600"/>
                <a:gd name="connsiteX6" fmla="*/ 355607 w 2133600"/>
                <a:gd name="connsiteY6" fmla="*/ 2133600 h 2133600"/>
                <a:gd name="connsiteX7" fmla="*/ 0 w 2133600"/>
                <a:gd name="connsiteY7" fmla="*/ 1777993 h 2133600"/>
                <a:gd name="connsiteX8" fmla="*/ 0 w 2133600"/>
                <a:gd name="connsiteY8"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2133600 w 2133600"/>
                <a:gd name="connsiteY5" fmla="*/ 1777993 h 2133600"/>
                <a:gd name="connsiteX6" fmla="*/ 1777993 w 2133600"/>
                <a:gd name="connsiteY6" fmla="*/ 2133600 h 2133600"/>
                <a:gd name="connsiteX7" fmla="*/ 355607 w 2133600"/>
                <a:gd name="connsiteY7" fmla="*/ 2133600 h 2133600"/>
                <a:gd name="connsiteX8" fmla="*/ 0 w 2133600"/>
                <a:gd name="connsiteY8" fmla="*/ 1777993 h 2133600"/>
                <a:gd name="connsiteX9" fmla="*/ 0 w 2133600"/>
                <a:gd name="connsiteY9"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2133600 w 2133600"/>
                <a:gd name="connsiteY5" fmla="*/ 1777993 h 2133600"/>
                <a:gd name="connsiteX6" fmla="*/ 1777993 w 2133600"/>
                <a:gd name="connsiteY6" fmla="*/ 2133600 h 2133600"/>
                <a:gd name="connsiteX7" fmla="*/ 1492332 w 2133600"/>
                <a:gd name="connsiteY7" fmla="*/ 2129889 h 2133600"/>
                <a:gd name="connsiteX8" fmla="*/ 355607 w 2133600"/>
                <a:gd name="connsiteY8" fmla="*/ 2133600 h 2133600"/>
                <a:gd name="connsiteX9" fmla="*/ 0 w 2133600"/>
                <a:gd name="connsiteY9" fmla="*/ 1777993 h 2133600"/>
                <a:gd name="connsiteX10" fmla="*/ 0 w 2133600"/>
                <a:gd name="connsiteY10"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1777993 w 2133600"/>
                <a:gd name="connsiteY5" fmla="*/ 2133600 h 2133600"/>
                <a:gd name="connsiteX6" fmla="*/ 1492332 w 2133600"/>
                <a:gd name="connsiteY6" fmla="*/ 2129889 h 2133600"/>
                <a:gd name="connsiteX7" fmla="*/ 355607 w 2133600"/>
                <a:gd name="connsiteY7" fmla="*/ 2133600 h 2133600"/>
                <a:gd name="connsiteX8" fmla="*/ 0 w 2133600"/>
                <a:gd name="connsiteY8" fmla="*/ 1777993 h 2133600"/>
                <a:gd name="connsiteX9" fmla="*/ 0 w 2133600"/>
                <a:gd name="connsiteY9"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1492332 w 2133600"/>
                <a:gd name="connsiteY5" fmla="*/ 2129889 h 2133600"/>
                <a:gd name="connsiteX6" fmla="*/ 355607 w 2133600"/>
                <a:gd name="connsiteY6" fmla="*/ 2133600 h 2133600"/>
                <a:gd name="connsiteX7" fmla="*/ 0 w 2133600"/>
                <a:gd name="connsiteY7" fmla="*/ 1777993 h 2133600"/>
                <a:gd name="connsiteX8" fmla="*/ 0 w 2133600"/>
                <a:gd name="connsiteY8" fmla="*/ 355607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3600" h="2133600">
                  <a:moveTo>
                    <a:pt x="0" y="355607"/>
                  </a:moveTo>
                  <a:cubicBezTo>
                    <a:pt x="0" y="159211"/>
                    <a:pt x="159211" y="0"/>
                    <a:pt x="355607" y="0"/>
                  </a:cubicBezTo>
                  <a:lnTo>
                    <a:pt x="1777993" y="0"/>
                  </a:lnTo>
                  <a:cubicBezTo>
                    <a:pt x="1974389" y="0"/>
                    <a:pt x="2133600" y="159211"/>
                    <a:pt x="2133600" y="355607"/>
                  </a:cubicBezTo>
                  <a:lnTo>
                    <a:pt x="2133600" y="1482684"/>
                  </a:lnTo>
                  <a:lnTo>
                    <a:pt x="1492332" y="2129889"/>
                  </a:lnTo>
                  <a:lnTo>
                    <a:pt x="355607" y="2133600"/>
                  </a:lnTo>
                  <a:cubicBezTo>
                    <a:pt x="159211" y="2133600"/>
                    <a:pt x="0" y="1974389"/>
                    <a:pt x="0" y="1777993"/>
                  </a:cubicBezTo>
                  <a:lnTo>
                    <a:pt x="0" y="355607"/>
                  </a:lnTo>
                  <a:close/>
                </a:path>
              </a:pathLst>
            </a:custGeom>
            <a:ln/>
          </p:spPr>
          <p:style>
            <a:lnRef idx="0">
              <a:schemeClr val="accent6"/>
            </a:lnRef>
            <a:fillRef idx="3">
              <a:schemeClr val="accent6"/>
            </a:fillRef>
            <a:effectRef idx="3">
              <a:schemeClr val="accent6"/>
            </a:effectRef>
            <a:fontRef idx="minor">
              <a:schemeClr val="lt1"/>
            </a:fontRef>
          </p:style>
          <p:txBody>
            <a:bodyPr rtlCol="0" anchor="ctr"/>
            <a:lstStyle/>
            <a:p>
              <a:pPr algn="ctr" defTabSz="1219170"/>
              <a:endParaRPr lang="en-US" sz="2400">
                <a:solidFill>
                  <a:prstClr val="white"/>
                </a:solidFill>
                <a:latin typeface="Calibri"/>
              </a:endParaRPr>
            </a:p>
          </p:txBody>
        </p:sp>
        <p:sp>
          <p:nvSpPr>
            <p:cNvPr id="51" name="Rounded Rectangle 22"/>
            <p:cNvSpPr/>
            <p:nvPr/>
          </p:nvSpPr>
          <p:spPr>
            <a:xfrm rot="5340000" flipH="1">
              <a:off x="1563230" y="1447705"/>
              <a:ext cx="204849" cy="209909"/>
            </a:xfrm>
            <a:custGeom>
              <a:avLst/>
              <a:gdLst>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777993 h 2133600"/>
                <a:gd name="connsiteX5" fmla="*/ 1777993 w 2133600"/>
                <a:gd name="connsiteY5" fmla="*/ 2133600 h 2133600"/>
                <a:gd name="connsiteX6" fmla="*/ 355607 w 2133600"/>
                <a:gd name="connsiteY6" fmla="*/ 2133600 h 2133600"/>
                <a:gd name="connsiteX7" fmla="*/ 0 w 2133600"/>
                <a:gd name="connsiteY7" fmla="*/ 1777993 h 2133600"/>
                <a:gd name="connsiteX8" fmla="*/ 0 w 2133600"/>
                <a:gd name="connsiteY8"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2133600 w 2133600"/>
                <a:gd name="connsiteY5" fmla="*/ 1777993 h 2133600"/>
                <a:gd name="connsiteX6" fmla="*/ 1777993 w 2133600"/>
                <a:gd name="connsiteY6" fmla="*/ 2133600 h 2133600"/>
                <a:gd name="connsiteX7" fmla="*/ 355607 w 2133600"/>
                <a:gd name="connsiteY7" fmla="*/ 2133600 h 2133600"/>
                <a:gd name="connsiteX8" fmla="*/ 0 w 2133600"/>
                <a:gd name="connsiteY8" fmla="*/ 1777993 h 2133600"/>
                <a:gd name="connsiteX9" fmla="*/ 0 w 2133600"/>
                <a:gd name="connsiteY9"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2133600 w 2133600"/>
                <a:gd name="connsiteY5" fmla="*/ 1777993 h 2133600"/>
                <a:gd name="connsiteX6" fmla="*/ 1777993 w 2133600"/>
                <a:gd name="connsiteY6" fmla="*/ 2133600 h 2133600"/>
                <a:gd name="connsiteX7" fmla="*/ 1492332 w 2133600"/>
                <a:gd name="connsiteY7" fmla="*/ 2129889 h 2133600"/>
                <a:gd name="connsiteX8" fmla="*/ 355607 w 2133600"/>
                <a:gd name="connsiteY8" fmla="*/ 2133600 h 2133600"/>
                <a:gd name="connsiteX9" fmla="*/ 0 w 2133600"/>
                <a:gd name="connsiteY9" fmla="*/ 1777993 h 2133600"/>
                <a:gd name="connsiteX10" fmla="*/ 0 w 2133600"/>
                <a:gd name="connsiteY10"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1482684 h 2133600"/>
                <a:gd name="connsiteX4" fmla="*/ 2133600 w 2133600"/>
                <a:gd name="connsiteY4" fmla="*/ 1777993 h 2133600"/>
                <a:gd name="connsiteX5" fmla="*/ 1777993 w 2133600"/>
                <a:gd name="connsiteY5" fmla="*/ 2133600 h 2133600"/>
                <a:gd name="connsiteX6" fmla="*/ 1492332 w 2133600"/>
                <a:gd name="connsiteY6" fmla="*/ 2129889 h 2133600"/>
                <a:gd name="connsiteX7" fmla="*/ 355607 w 2133600"/>
                <a:gd name="connsiteY7" fmla="*/ 2133600 h 2133600"/>
                <a:gd name="connsiteX8" fmla="*/ 0 w 2133600"/>
                <a:gd name="connsiteY8" fmla="*/ 1777993 h 2133600"/>
                <a:gd name="connsiteX9" fmla="*/ 0 w 2133600"/>
                <a:gd name="connsiteY9" fmla="*/ 355607 h 2133600"/>
                <a:gd name="connsiteX0" fmla="*/ 0 w 2133600"/>
                <a:gd name="connsiteY0" fmla="*/ 355607 h 2133600"/>
                <a:gd name="connsiteX1" fmla="*/ 355607 w 2133600"/>
                <a:gd name="connsiteY1" fmla="*/ 0 h 2133600"/>
                <a:gd name="connsiteX2" fmla="*/ 2133600 w 2133600"/>
                <a:gd name="connsiteY2" fmla="*/ 1482684 h 2133600"/>
                <a:gd name="connsiteX3" fmla="*/ 2133600 w 2133600"/>
                <a:gd name="connsiteY3" fmla="*/ 1777993 h 2133600"/>
                <a:gd name="connsiteX4" fmla="*/ 1777993 w 2133600"/>
                <a:gd name="connsiteY4" fmla="*/ 2133600 h 2133600"/>
                <a:gd name="connsiteX5" fmla="*/ 1492332 w 2133600"/>
                <a:gd name="connsiteY5" fmla="*/ 2129889 h 2133600"/>
                <a:gd name="connsiteX6" fmla="*/ 355607 w 2133600"/>
                <a:gd name="connsiteY6" fmla="*/ 2133600 h 2133600"/>
                <a:gd name="connsiteX7" fmla="*/ 0 w 2133600"/>
                <a:gd name="connsiteY7" fmla="*/ 1777993 h 2133600"/>
                <a:gd name="connsiteX8" fmla="*/ 0 w 2133600"/>
                <a:gd name="connsiteY8" fmla="*/ 355607 h 2133600"/>
                <a:gd name="connsiteX0" fmla="*/ 0 w 2133600"/>
                <a:gd name="connsiteY0" fmla="*/ 1865 h 1779858"/>
                <a:gd name="connsiteX1" fmla="*/ 2133600 w 2133600"/>
                <a:gd name="connsiteY1" fmla="*/ 1128942 h 1779858"/>
                <a:gd name="connsiteX2" fmla="*/ 2133600 w 2133600"/>
                <a:gd name="connsiteY2" fmla="*/ 1424251 h 1779858"/>
                <a:gd name="connsiteX3" fmla="*/ 1777993 w 2133600"/>
                <a:gd name="connsiteY3" fmla="*/ 1779858 h 1779858"/>
                <a:gd name="connsiteX4" fmla="*/ 1492332 w 2133600"/>
                <a:gd name="connsiteY4" fmla="*/ 1776147 h 1779858"/>
                <a:gd name="connsiteX5" fmla="*/ 355607 w 2133600"/>
                <a:gd name="connsiteY5" fmla="*/ 1779858 h 1779858"/>
                <a:gd name="connsiteX6" fmla="*/ 0 w 2133600"/>
                <a:gd name="connsiteY6" fmla="*/ 1424251 h 1779858"/>
                <a:gd name="connsiteX7" fmla="*/ 0 w 2133600"/>
                <a:gd name="connsiteY7" fmla="*/ 1865 h 1779858"/>
                <a:gd name="connsiteX0" fmla="*/ 0 w 2133600"/>
                <a:gd name="connsiteY0" fmla="*/ 295309 h 650916"/>
                <a:gd name="connsiteX1" fmla="*/ 2133600 w 2133600"/>
                <a:gd name="connsiteY1" fmla="*/ 0 h 650916"/>
                <a:gd name="connsiteX2" fmla="*/ 2133600 w 2133600"/>
                <a:gd name="connsiteY2" fmla="*/ 295309 h 650916"/>
                <a:gd name="connsiteX3" fmla="*/ 1777993 w 2133600"/>
                <a:gd name="connsiteY3" fmla="*/ 650916 h 650916"/>
                <a:gd name="connsiteX4" fmla="*/ 1492332 w 2133600"/>
                <a:gd name="connsiteY4" fmla="*/ 647205 h 650916"/>
                <a:gd name="connsiteX5" fmla="*/ 355607 w 2133600"/>
                <a:gd name="connsiteY5" fmla="*/ 650916 h 650916"/>
                <a:gd name="connsiteX6" fmla="*/ 0 w 2133600"/>
                <a:gd name="connsiteY6" fmla="*/ 295309 h 650916"/>
                <a:gd name="connsiteX0" fmla="*/ 0 w 1777993"/>
                <a:gd name="connsiteY0" fmla="*/ 650916 h 650916"/>
                <a:gd name="connsiteX1" fmla="*/ 1777993 w 1777993"/>
                <a:gd name="connsiteY1" fmla="*/ 0 h 650916"/>
                <a:gd name="connsiteX2" fmla="*/ 1777993 w 1777993"/>
                <a:gd name="connsiteY2" fmla="*/ 295309 h 650916"/>
                <a:gd name="connsiteX3" fmla="*/ 1422386 w 1777993"/>
                <a:gd name="connsiteY3" fmla="*/ 650916 h 650916"/>
                <a:gd name="connsiteX4" fmla="*/ 1136725 w 1777993"/>
                <a:gd name="connsiteY4" fmla="*/ 647205 h 650916"/>
                <a:gd name="connsiteX5" fmla="*/ 0 w 1777993"/>
                <a:gd name="connsiteY5" fmla="*/ 650916 h 650916"/>
                <a:gd name="connsiteX0" fmla="*/ 0 w 641268"/>
                <a:gd name="connsiteY0" fmla="*/ 647205 h 650916"/>
                <a:gd name="connsiteX1" fmla="*/ 641268 w 641268"/>
                <a:gd name="connsiteY1" fmla="*/ 0 h 650916"/>
                <a:gd name="connsiteX2" fmla="*/ 641268 w 641268"/>
                <a:gd name="connsiteY2" fmla="*/ 295309 h 650916"/>
                <a:gd name="connsiteX3" fmla="*/ 285661 w 641268"/>
                <a:gd name="connsiteY3" fmla="*/ 650916 h 650916"/>
                <a:gd name="connsiteX4" fmla="*/ 0 w 641268"/>
                <a:gd name="connsiteY4" fmla="*/ 647205 h 650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1268" h="650916">
                  <a:moveTo>
                    <a:pt x="0" y="647205"/>
                  </a:moveTo>
                  <a:lnTo>
                    <a:pt x="641268" y="0"/>
                  </a:lnTo>
                  <a:lnTo>
                    <a:pt x="641268" y="295309"/>
                  </a:lnTo>
                  <a:cubicBezTo>
                    <a:pt x="641268" y="491705"/>
                    <a:pt x="482057" y="650916"/>
                    <a:pt x="285661" y="650916"/>
                  </a:cubicBezTo>
                  <a:lnTo>
                    <a:pt x="0" y="647205"/>
                  </a:lnTo>
                  <a:close/>
                </a:path>
              </a:pathLst>
            </a:custGeom>
            <a:gradFill>
              <a:gsLst>
                <a:gs pos="0">
                  <a:schemeClr val="bg1">
                    <a:lumMod val="85000"/>
                  </a:schemeClr>
                </a:gs>
                <a:gs pos="31000">
                  <a:schemeClr val="bg1">
                    <a:lumMod val="95000"/>
                  </a:schemeClr>
                </a:gs>
                <a:gs pos="58000">
                  <a:schemeClr val="tx1">
                    <a:lumMod val="75000"/>
                    <a:lumOff val="25000"/>
                  </a:schemeClr>
                </a:gs>
              </a:gsLst>
              <a:lin ang="13800000" scaled="0"/>
            </a:gradFill>
            <a:ln/>
          </p:spPr>
          <p:style>
            <a:lnRef idx="0">
              <a:schemeClr val="accent4"/>
            </a:lnRef>
            <a:fillRef idx="3">
              <a:schemeClr val="accent4"/>
            </a:fillRef>
            <a:effectRef idx="3">
              <a:schemeClr val="accent4"/>
            </a:effectRef>
            <a:fontRef idx="minor">
              <a:schemeClr val="lt1"/>
            </a:fontRef>
          </p:style>
          <p:txBody>
            <a:bodyPr rtlCol="0" anchor="ctr"/>
            <a:lstStyle/>
            <a:p>
              <a:pPr algn="ctr" defTabSz="1219170"/>
              <a:endParaRPr lang="en-US" sz="2400">
                <a:solidFill>
                  <a:prstClr val="white"/>
                </a:solidFill>
                <a:latin typeface="Calibri"/>
              </a:endParaRPr>
            </a:p>
          </p:txBody>
        </p:sp>
      </p:grpSp>
      <p:sp>
        <p:nvSpPr>
          <p:cNvPr id="2" name="TextBox 1"/>
          <p:cNvSpPr txBox="1"/>
          <p:nvPr/>
        </p:nvSpPr>
        <p:spPr>
          <a:xfrm>
            <a:off x="1392479" y="971303"/>
            <a:ext cx="5689600" cy="666786"/>
          </a:xfrm>
          <a:prstGeom prst="rect">
            <a:avLst/>
          </a:prstGeom>
          <a:noFill/>
        </p:spPr>
        <p:txBody>
          <a:bodyPr wrap="square" rtlCol="0">
            <a:spAutoFit/>
          </a:bodyPr>
          <a:lstStyle/>
          <a:p>
            <a:pPr defTabSz="1219170"/>
            <a:r>
              <a:rPr lang="en-US" sz="3733">
                <a:ln>
                  <a:solidFill>
                    <a:prstClr val="black">
                      <a:lumMod val="95000"/>
                      <a:lumOff val="5000"/>
                    </a:prstClr>
                  </a:solidFill>
                </a:ln>
                <a:solidFill>
                  <a:prstClr val="white"/>
                </a:solidFill>
                <a:latin typeface="Calibri"/>
              </a:rPr>
              <a:t>Start at your local school…</a:t>
            </a:r>
          </a:p>
        </p:txBody>
      </p:sp>
      <p:sp>
        <p:nvSpPr>
          <p:cNvPr id="26" name="Text Placeholder 13"/>
          <p:cNvSpPr txBox="1">
            <a:spLocks/>
          </p:cNvSpPr>
          <p:nvPr/>
        </p:nvSpPr>
        <p:spPr>
          <a:xfrm>
            <a:off x="1727200" y="1803400"/>
            <a:ext cx="6197600" cy="8382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189" indent="-457189" defTabSz="1219170"/>
            <a:r>
              <a:rPr lang="en-US" sz="2400">
                <a:solidFill>
                  <a:prstClr val="white">
                    <a:lumMod val="95000"/>
                  </a:prstClr>
                </a:solidFill>
                <a:effectLst>
                  <a:outerShdw blurRad="50800" dist="38100" dir="2700000" algn="tl" rotWithShape="0">
                    <a:prstClr val="black">
                      <a:alpha val="40000"/>
                    </a:prstClr>
                  </a:outerShdw>
                </a:effectLst>
                <a:latin typeface="Calibri"/>
              </a:rPr>
              <a:t>Special Education Teacher/Case Manager</a:t>
            </a:r>
          </a:p>
        </p:txBody>
      </p:sp>
      <p:sp>
        <p:nvSpPr>
          <p:cNvPr id="27" name="Text Placeholder 14"/>
          <p:cNvSpPr txBox="1">
            <a:spLocks/>
          </p:cNvSpPr>
          <p:nvPr/>
        </p:nvSpPr>
        <p:spPr>
          <a:xfrm>
            <a:off x="1727200" y="2641600"/>
            <a:ext cx="6197600" cy="8382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189" indent="-457189" defTabSz="1219170"/>
            <a:r>
              <a:rPr lang="en-US" sz="2400">
                <a:solidFill>
                  <a:prstClr val="white">
                    <a:lumMod val="95000"/>
                  </a:prstClr>
                </a:solidFill>
                <a:effectLst>
                  <a:outerShdw blurRad="50800" dist="38100" dir="2700000" algn="tl" rotWithShape="0">
                    <a:prstClr val="black">
                      <a:alpha val="40000"/>
                    </a:prstClr>
                  </a:outerShdw>
                </a:effectLst>
                <a:latin typeface="Calibri"/>
              </a:rPr>
              <a:t>Lead Teacher for Special Education</a:t>
            </a:r>
          </a:p>
        </p:txBody>
      </p:sp>
      <p:sp>
        <p:nvSpPr>
          <p:cNvPr id="28" name="Text Placeholder 10"/>
          <p:cNvSpPr txBox="1">
            <a:spLocks/>
          </p:cNvSpPr>
          <p:nvPr/>
        </p:nvSpPr>
        <p:spPr>
          <a:xfrm>
            <a:off x="1727200" y="3479800"/>
            <a:ext cx="6197600" cy="8382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189" indent="-457189" defTabSz="1219170"/>
            <a:r>
              <a:rPr lang="en-US" sz="2400">
                <a:solidFill>
                  <a:prstClr val="white">
                    <a:lumMod val="95000"/>
                  </a:prstClr>
                </a:solidFill>
                <a:effectLst>
                  <a:outerShdw blurRad="50800" dist="38100" dir="2700000" algn="tl" rotWithShape="0">
                    <a:prstClr val="black">
                      <a:alpha val="40000"/>
                    </a:prstClr>
                  </a:outerShdw>
                </a:effectLst>
                <a:latin typeface="Calibri"/>
              </a:rPr>
              <a:t>Assistant Principal</a:t>
            </a:r>
          </a:p>
          <a:p>
            <a:pPr marL="457189" indent="-457189" defTabSz="1219170"/>
            <a:endParaRPr lang="en-US" sz="2400">
              <a:solidFill>
                <a:prstClr val="white">
                  <a:lumMod val="95000"/>
                </a:prstClr>
              </a:solidFill>
              <a:effectLst>
                <a:outerShdw blurRad="50800" dist="38100" dir="2700000" algn="tl" rotWithShape="0">
                  <a:prstClr val="black">
                    <a:alpha val="40000"/>
                  </a:prstClr>
                </a:outerShdw>
              </a:effectLst>
              <a:latin typeface="Calibri"/>
            </a:endParaRPr>
          </a:p>
        </p:txBody>
      </p:sp>
      <p:sp>
        <p:nvSpPr>
          <p:cNvPr id="29" name="Text Placeholder 12"/>
          <p:cNvSpPr txBox="1">
            <a:spLocks/>
          </p:cNvSpPr>
          <p:nvPr/>
        </p:nvSpPr>
        <p:spPr>
          <a:xfrm>
            <a:off x="1727200" y="4318000"/>
            <a:ext cx="6197600" cy="8382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189" indent="-457189" defTabSz="1219170"/>
            <a:r>
              <a:rPr lang="en-US" sz="2400">
                <a:solidFill>
                  <a:prstClr val="white">
                    <a:lumMod val="95000"/>
                  </a:prstClr>
                </a:solidFill>
                <a:effectLst>
                  <a:outerShdw blurRad="50800" dist="38100" dir="2700000" algn="tl" rotWithShape="0">
                    <a:prstClr val="black">
                      <a:alpha val="40000"/>
                    </a:prstClr>
                  </a:outerShdw>
                </a:effectLst>
                <a:latin typeface="Calibri"/>
              </a:rPr>
              <a:t>Principal</a:t>
            </a:r>
          </a:p>
        </p:txBody>
      </p:sp>
      <p:sp>
        <p:nvSpPr>
          <p:cNvPr id="8" name="Title 7"/>
          <p:cNvSpPr>
            <a:spLocks noGrp="1"/>
          </p:cNvSpPr>
          <p:nvPr>
            <p:ph type="ctrTitle"/>
          </p:nvPr>
        </p:nvSpPr>
        <p:spPr>
          <a:xfrm>
            <a:off x="8401423" y="752475"/>
            <a:ext cx="3657600" cy="1470025"/>
          </a:xfrm>
        </p:spPr>
        <p:txBody>
          <a:bodyPr/>
          <a:lstStyle/>
          <a:p>
            <a:pPr algn="l"/>
            <a:r>
              <a:rPr lang="en-US"/>
              <a:t>Who do you call?</a:t>
            </a:r>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backgroundRemoval t="2143" b="98929" l="4286" r="96071"/>
                    </a14:imgEffect>
                  </a14:imgLayer>
                </a14:imgProps>
              </a:ext>
            </a:extLst>
          </a:blip>
          <a:stretch>
            <a:fillRect/>
          </a:stretch>
        </p:blipFill>
        <p:spPr>
          <a:xfrm>
            <a:off x="6790453" y="3694280"/>
            <a:ext cx="2667000" cy="2667000"/>
          </a:xfrm>
          <a:prstGeom prst="rect">
            <a:avLst/>
          </a:prstGeom>
        </p:spPr>
      </p:pic>
    </p:spTree>
    <p:extLst>
      <p:ext uri="{BB962C8B-B14F-4D97-AF65-F5344CB8AC3E}">
        <p14:creationId xmlns:p14="http://schemas.microsoft.com/office/powerpoint/2010/main" val="11572569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fade">
                                      <p:cBhvr>
                                        <p:cTn id="7" dur="500"/>
                                        <p:tgtEl>
                                          <p:spTgt spid="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
                                            <p:txEl>
                                              <p:pRg st="0" end="0"/>
                                            </p:txEl>
                                          </p:spTgt>
                                        </p:tgtEl>
                                        <p:attrNameLst>
                                          <p:attrName>style.visibility</p:attrName>
                                        </p:attrNameLst>
                                      </p:cBhvr>
                                      <p:to>
                                        <p:strVal val="visible"/>
                                      </p:to>
                                    </p:set>
                                    <p:animEffect transition="in" filter="fade">
                                      <p:cBhvr>
                                        <p:cTn id="12" dur="500"/>
                                        <p:tgtEl>
                                          <p:spTgt spid="2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xEl>
                                              <p:pRg st="0" end="0"/>
                                            </p:txEl>
                                          </p:spTgt>
                                        </p:tgtEl>
                                        <p:attrNameLst>
                                          <p:attrName>style.visibility</p:attrName>
                                        </p:attrNameLst>
                                      </p:cBhvr>
                                      <p:to>
                                        <p:strVal val="visible"/>
                                      </p:to>
                                    </p:set>
                                    <p:animEffect transition="in" filter="fade">
                                      <p:cBhvr>
                                        <p:cTn id="17" dur="500"/>
                                        <p:tgtEl>
                                          <p:spTgt spid="2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
                                            <p:txEl>
                                              <p:pRg st="0" end="0"/>
                                            </p:txEl>
                                          </p:spTgt>
                                        </p:tgtEl>
                                        <p:attrNameLst>
                                          <p:attrName>style.visibility</p:attrName>
                                        </p:attrNameLst>
                                      </p:cBhvr>
                                      <p:to>
                                        <p:strVal val="visible"/>
                                      </p:to>
                                    </p:set>
                                    <p:animEffect transition="in" filter="fade">
                                      <p:cBhvr>
                                        <p:cTn id="22"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27" grpId="0" build="p"/>
      <p:bldP spid="28" grpId="0" build="p"/>
      <p:bldP spid="2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1524000" y="2006601"/>
            <a:ext cx="5689600" cy="461665"/>
          </a:xfrm>
          <a:prstGeom prst="rect">
            <a:avLst/>
          </a:prstGeom>
          <a:noFill/>
        </p:spPr>
        <p:txBody>
          <a:bodyPr wrap="square" rtlCol="0">
            <a:spAutoFit/>
          </a:bodyPr>
          <a:lstStyle/>
          <a:p>
            <a:pPr defTabSz="1219170"/>
            <a:endParaRPr lang="en-US" sz="2400">
              <a:solidFill>
                <a:prstClr val="white"/>
              </a:solidFill>
              <a:latin typeface="Calibri"/>
            </a:endParaRPr>
          </a:p>
        </p:txBody>
      </p:sp>
      <p:grpSp>
        <p:nvGrpSpPr>
          <p:cNvPr id="63" name="Group 62"/>
          <p:cNvGrpSpPr/>
          <p:nvPr/>
        </p:nvGrpSpPr>
        <p:grpSpPr>
          <a:xfrm>
            <a:off x="11168440" y="5824239"/>
            <a:ext cx="917720" cy="914399"/>
            <a:chOff x="1082319" y="971551"/>
            <a:chExt cx="688290" cy="685799"/>
          </a:xfrm>
        </p:grpSpPr>
        <p:sp>
          <p:nvSpPr>
            <p:cNvPr id="64" name="Rounded Rectangle 22"/>
            <p:cNvSpPr/>
            <p:nvPr/>
          </p:nvSpPr>
          <p:spPr>
            <a:xfrm>
              <a:off x="1082319" y="971551"/>
              <a:ext cx="685798" cy="685799"/>
            </a:xfrm>
            <a:custGeom>
              <a:avLst/>
              <a:gdLst>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777993 h 2133600"/>
                <a:gd name="connsiteX5" fmla="*/ 1777993 w 2133600"/>
                <a:gd name="connsiteY5" fmla="*/ 2133600 h 2133600"/>
                <a:gd name="connsiteX6" fmla="*/ 355607 w 2133600"/>
                <a:gd name="connsiteY6" fmla="*/ 2133600 h 2133600"/>
                <a:gd name="connsiteX7" fmla="*/ 0 w 2133600"/>
                <a:gd name="connsiteY7" fmla="*/ 1777993 h 2133600"/>
                <a:gd name="connsiteX8" fmla="*/ 0 w 2133600"/>
                <a:gd name="connsiteY8"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2133600 w 2133600"/>
                <a:gd name="connsiteY5" fmla="*/ 1777993 h 2133600"/>
                <a:gd name="connsiteX6" fmla="*/ 1777993 w 2133600"/>
                <a:gd name="connsiteY6" fmla="*/ 2133600 h 2133600"/>
                <a:gd name="connsiteX7" fmla="*/ 355607 w 2133600"/>
                <a:gd name="connsiteY7" fmla="*/ 2133600 h 2133600"/>
                <a:gd name="connsiteX8" fmla="*/ 0 w 2133600"/>
                <a:gd name="connsiteY8" fmla="*/ 1777993 h 2133600"/>
                <a:gd name="connsiteX9" fmla="*/ 0 w 2133600"/>
                <a:gd name="connsiteY9"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2133600 w 2133600"/>
                <a:gd name="connsiteY5" fmla="*/ 1777993 h 2133600"/>
                <a:gd name="connsiteX6" fmla="*/ 1777993 w 2133600"/>
                <a:gd name="connsiteY6" fmla="*/ 2133600 h 2133600"/>
                <a:gd name="connsiteX7" fmla="*/ 1492332 w 2133600"/>
                <a:gd name="connsiteY7" fmla="*/ 2129889 h 2133600"/>
                <a:gd name="connsiteX8" fmla="*/ 355607 w 2133600"/>
                <a:gd name="connsiteY8" fmla="*/ 2133600 h 2133600"/>
                <a:gd name="connsiteX9" fmla="*/ 0 w 2133600"/>
                <a:gd name="connsiteY9" fmla="*/ 1777993 h 2133600"/>
                <a:gd name="connsiteX10" fmla="*/ 0 w 2133600"/>
                <a:gd name="connsiteY10"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1777993 w 2133600"/>
                <a:gd name="connsiteY5" fmla="*/ 2133600 h 2133600"/>
                <a:gd name="connsiteX6" fmla="*/ 1492332 w 2133600"/>
                <a:gd name="connsiteY6" fmla="*/ 2129889 h 2133600"/>
                <a:gd name="connsiteX7" fmla="*/ 355607 w 2133600"/>
                <a:gd name="connsiteY7" fmla="*/ 2133600 h 2133600"/>
                <a:gd name="connsiteX8" fmla="*/ 0 w 2133600"/>
                <a:gd name="connsiteY8" fmla="*/ 1777993 h 2133600"/>
                <a:gd name="connsiteX9" fmla="*/ 0 w 2133600"/>
                <a:gd name="connsiteY9"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1492332 w 2133600"/>
                <a:gd name="connsiteY5" fmla="*/ 2129889 h 2133600"/>
                <a:gd name="connsiteX6" fmla="*/ 355607 w 2133600"/>
                <a:gd name="connsiteY6" fmla="*/ 2133600 h 2133600"/>
                <a:gd name="connsiteX7" fmla="*/ 0 w 2133600"/>
                <a:gd name="connsiteY7" fmla="*/ 1777993 h 2133600"/>
                <a:gd name="connsiteX8" fmla="*/ 0 w 2133600"/>
                <a:gd name="connsiteY8" fmla="*/ 355607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3600" h="2133600">
                  <a:moveTo>
                    <a:pt x="0" y="355607"/>
                  </a:moveTo>
                  <a:cubicBezTo>
                    <a:pt x="0" y="159211"/>
                    <a:pt x="159211" y="0"/>
                    <a:pt x="355607" y="0"/>
                  </a:cubicBezTo>
                  <a:lnTo>
                    <a:pt x="1777993" y="0"/>
                  </a:lnTo>
                  <a:cubicBezTo>
                    <a:pt x="1974389" y="0"/>
                    <a:pt x="2133600" y="159211"/>
                    <a:pt x="2133600" y="355607"/>
                  </a:cubicBezTo>
                  <a:lnTo>
                    <a:pt x="2133600" y="1482684"/>
                  </a:lnTo>
                  <a:lnTo>
                    <a:pt x="1492332" y="2129889"/>
                  </a:lnTo>
                  <a:lnTo>
                    <a:pt x="355607" y="2133600"/>
                  </a:lnTo>
                  <a:cubicBezTo>
                    <a:pt x="159211" y="2133600"/>
                    <a:pt x="0" y="1974389"/>
                    <a:pt x="0" y="1777993"/>
                  </a:cubicBezTo>
                  <a:lnTo>
                    <a:pt x="0" y="355607"/>
                  </a:lnTo>
                  <a:close/>
                </a:path>
              </a:pathLst>
            </a:custGeom>
            <a:ln/>
          </p:spPr>
          <p:style>
            <a:lnRef idx="0">
              <a:schemeClr val="dk1"/>
            </a:lnRef>
            <a:fillRef idx="3">
              <a:schemeClr val="dk1"/>
            </a:fillRef>
            <a:effectRef idx="3">
              <a:schemeClr val="dk1"/>
            </a:effectRef>
            <a:fontRef idx="minor">
              <a:schemeClr val="lt1"/>
            </a:fontRef>
          </p:style>
          <p:txBody>
            <a:bodyPr rtlCol="0" anchor="ctr"/>
            <a:lstStyle/>
            <a:p>
              <a:pPr algn="ctr" defTabSz="1219170"/>
              <a:endParaRPr lang="en-US" sz="2400">
                <a:solidFill>
                  <a:prstClr val="white"/>
                </a:solidFill>
                <a:latin typeface="Calibri"/>
              </a:endParaRPr>
            </a:p>
          </p:txBody>
        </p:sp>
        <p:sp>
          <p:nvSpPr>
            <p:cNvPr id="65" name="Rounded Rectangle 22"/>
            <p:cNvSpPr/>
            <p:nvPr/>
          </p:nvSpPr>
          <p:spPr>
            <a:xfrm rot="5340000" flipH="1">
              <a:off x="1563230" y="1447705"/>
              <a:ext cx="204849" cy="209909"/>
            </a:xfrm>
            <a:custGeom>
              <a:avLst/>
              <a:gdLst>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777993 h 2133600"/>
                <a:gd name="connsiteX5" fmla="*/ 1777993 w 2133600"/>
                <a:gd name="connsiteY5" fmla="*/ 2133600 h 2133600"/>
                <a:gd name="connsiteX6" fmla="*/ 355607 w 2133600"/>
                <a:gd name="connsiteY6" fmla="*/ 2133600 h 2133600"/>
                <a:gd name="connsiteX7" fmla="*/ 0 w 2133600"/>
                <a:gd name="connsiteY7" fmla="*/ 1777993 h 2133600"/>
                <a:gd name="connsiteX8" fmla="*/ 0 w 2133600"/>
                <a:gd name="connsiteY8"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2133600 w 2133600"/>
                <a:gd name="connsiteY5" fmla="*/ 1777993 h 2133600"/>
                <a:gd name="connsiteX6" fmla="*/ 1777993 w 2133600"/>
                <a:gd name="connsiteY6" fmla="*/ 2133600 h 2133600"/>
                <a:gd name="connsiteX7" fmla="*/ 355607 w 2133600"/>
                <a:gd name="connsiteY7" fmla="*/ 2133600 h 2133600"/>
                <a:gd name="connsiteX8" fmla="*/ 0 w 2133600"/>
                <a:gd name="connsiteY8" fmla="*/ 1777993 h 2133600"/>
                <a:gd name="connsiteX9" fmla="*/ 0 w 2133600"/>
                <a:gd name="connsiteY9"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2133600 w 2133600"/>
                <a:gd name="connsiteY5" fmla="*/ 1777993 h 2133600"/>
                <a:gd name="connsiteX6" fmla="*/ 1777993 w 2133600"/>
                <a:gd name="connsiteY6" fmla="*/ 2133600 h 2133600"/>
                <a:gd name="connsiteX7" fmla="*/ 1492332 w 2133600"/>
                <a:gd name="connsiteY7" fmla="*/ 2129889 h 2133600"/>
                <a:gd name="connsiteX8" fmla="*/ 355607 w 2133600"/>
                <a:gd name="connsiteY8" fmla="*/ 2133600 h 2133600"/>
                <a:gd name="connsiteX9" fmla="*/ 0 w 2133600"/>
                <a:gd name="connsiteY9" fmla="*/ 1777993 h 2133600"/>
                <a:gd name="connsiteX10" fmla="*/ 0 w 2133600"/>
                <a:gd name="connsiteY10"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1482684 h 2133600"/>
                <a:gd name="connsiteX4" fmla="*/ 2133600 w 2133600"/>
                <a:gd name="connsiteY4" fmla="*/ 1777993 h 2133600"/>
                <a:gd name="connsiteX5" fmla="*/ 1777993 w 2133600"/>
                <a:gd name="connsiteY5" fmla="*/ 2133600 h 2133600"/>
                <a:gd name="connsiteX6" fmla="*/ 1492332 w 2133600"/>
                <a:gd name="connsiteY6" fmla="*/ 2129889 h 2133600"/>
                <a:gd name="connsiteX7" fmla="*/ 355607 w 2133600"/>
                <a:gd name="connsiteY7" fmla="*/ 2133600 h 2133600"/>
                <a:gd name="connsiteX8" fmla="*/ 0 w 2133600"/>
                <a:gd name="connsiteY8" fmla="*/ 1777993 h 2133600"/>
                <a:gd name="connsiteX9" fmla="*/ 0 w 2133600"/>
                <a:gd name="connsiteY9" fmla="*/ 355607 h 2133600"/>
                <a:gd name="connsiteX0" fmla="*/ 0 w 2133600"/>
                <a:gd name="connsiteY0" fmla="*/ 355607 h 2133600"/>
                <a:gd name="connsiteX1" fmla="*/ 355607 w 2133600"/>
                <a:gd name="connsiteY1" fmla="*/ 0 h 2133600"/>
                <a:gd name="connsiteX2" fmla="*/ 2133600 w 2133600"/>
                <a:gd name="connsiteY2" fmla="*/ 1482684 h 2133600"/>
                <a:gd name="connsiteX3" fmla="*/ 2133600 w 2133600"/>
                <a:gd name="connsiteY3" fmla="*/ 1777993 h 2133600"/>
                <a:gd name="connsiteX4" fmla="*/ 1777993 w 2133600"/>
                <a:gd name="connsiteY4" fmla="*/ 2133600 h 2133600"/>
                <a:gd name="connsiteX5" fmla="*/ 1492332 w 2133600"/>
                <a:gd name="connsiteY5" fmla="*/ 2129889 h 2133600"/>
                <a:gd name="connsiteX6" fmla="*/ 355607 w 2133600"/>
                <a:gd name="connsiteY6" fmla="*/ 2133600 h 2133600"/>
                <a:gd name="connsiteX7" fmla="*/ 0 w 2133600"/>
                <a:gd name="connsiteY7" fmla="*/ 1777993 h 2133600"/>
                <a:gd name="connsiteX8" fmla="*/ 0 w 2133600"/>
                <a:gd name="connsiteY8" fmla="*/ 355607 h 2133600"/>
                <a:gd name="connsiteX0" fmla="*/ 0 w 2133600"/>
                <a:gd name="connsiteY0" fmla="*/ 1865 h 1779858"/>
                <a:gd name="connsiteX1" fmla="*/ 2133600 w 2133600"/>
                <a:gd name="connsiteY1" fmla="*/ 1128942 h 1779858"/>
                <a:gd name="connsiteX2" fmla="*/ 2133600 w 2133600"/>
                <a:gd name="connsiteY2" fmla="*/ 1424251 h 1779858"/>
                <a:gd name="connsiteX3" fmla="*/ 1777993 w 2133600"/>
                <a:gd name="connsiteY3" fmla="*/ 1779858 h 1779858"/>
                <a:gd name="connsiteX4" fmla="*/ 1492332 w 2133600"/>
                <a:gd name="connsiteY4" fmla="*/ 1776147 h 1779858"/>
                <a:gd name="connsiteX5" fmla="*/ 355607 w 2133600"/>
                <a:gd name="connsiteY5" fmla="*/ 1779858 h 1779858"/>
                <a:gd name="connsiteX6" fmla="*/ 0 w 2133600"/>
                <a:gd name="connsiteY6" fmla="*/ 1424251 h 1779858"/>
                <a:gd name="connsiteX7" fmla="*/ 0 w 2133600"/>
                <a:gd name="connsiteY7" fmla="*/ 1865 h 1779858"/>
                <a:gd name="connsiteX0" fmla="*/ 0 w 2133600"/>
                <a:gd name="connsiteY0" fmla="*/ 295309 h 650916"/>
                <a:gd name="connsiteX1" fmla="*/ 2133600 w 2133600"/>
                <a:gd name="connsiteY1" fmla="*/ 0 h 650916"/>
                <a:gd name="connsiteX2" fmla="*/ 2133600 w 2133600"/>
                <a:gd name="connsiteY2" fmla="*/ 295309 h 650916"/>
                <a:gd name="connsiteX3" fmla="*/ 1777993 w 2133600"/>
                <a:gd name="connsiteY3" fmla="*/ 650916 h 650916"/>
                <a:gd name="connsiteX4" fmla="*/ 1492332 w 2133600"/>
                <a:gd name="connsiteY4" fmla="*/ 647205 h 650916"/>
                <a:gd name="connsiteX5" fmla="*/ 355607 w 2133600"/>
                <a:gd name="connsiteY5" fmla="*/ 650916 h 650916"/>
                <a:gd name="connsiteX6" fmla="*/ 0 w 2133600"/>
                <a:gd name="connsiteY6" fmla="*/ 295309 h 650916"/>
                <a:gd name="connsiteX0" fmla="*/ 0 w 1777993"/>
                <a:gd name="connsiteY0" fmla="*/ 650916 h 650916"/>
                <a:gd name="connsiteX1" fmla="*/ 1777993 w 1777993"/>
                <a:gd name="connsiteY1" fmla="*/ 0 h 650916"/>
                <a:gd name="connsiteX2" fmla="*/ 1777993 w 1777993"/>
                <a:gd name="connsiteY2" fmla="*/ 295309 h 650916"/>
                <a:gd name="connsiteX3" fmla="*/ 1422386 w 1777993"/>
                <a:gd name="connsiteY3" fmla="*/ 650916 h 650916"/>
                <a:gd name="connsiteX4" fmla="*/ 1136725 w 1777993"/>
                <a:gd name="connsiteY4" fmla="*/ 647205 h 650916"/>
                <a:gd name="connsiteX5" fmla="*/ 0 w 1777993"/>
                <a:gd name="connsiteY5" fmla="*/ 650916 h 650916"/>
                <a:gd name="connsiteX0" fmla="*/ 0 w 641268"/>
                <a:gd name="connsiteY0" fmla="*/ 647205 h 650916"/>
                <a:gd name="connsiteX1" fmla="*/ 641268 w 641268"/>
                <a:gd name="connsiteY1" fmla="*/ 0 h 650916"/>
                <a:gd name="connsiteX2" fmla="*/ 641268 w 641268"/>
                <a:gd name="connsiteY2" fmla="*/ 295309 h 650916"/>
                <a:gd name="connsiteX3" fmla="*/ 285661 w 641268"/>
                <a:gd name="connsiteY3" fmla="*/ 650916 h 650916"/>
                <a:gd name="connsiteX4" fmla="*/ 0 w 641268"/>
                <a:gd name="connsiteY4" fmla="*/ 647205 h 650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1268" h="650916">
                  <a:moveTo>
                    <a:pt x="0" y="647205"/>
                  </a:moveTo>
                  <a:lnTo>
                    <a:pt x="641268" y="0"/>
                  </a:lnTo>
                  <a:lnTo>
                    <a:pt x="641268" y="295309"/>
                  </a:lnTo>
                  <a:cubicBezTo>
                    <a:pt x="641268" y="491705"/>
                    <a:pt x="482057" y="650916"/>
                    <a:pt x="285661" y="650916"/>
                  </a:cubicBezTo>
                  <a:lnTo>
                    <a:pt x="0" y="647205"/>
                  </a:lnTo>
                  <a:close/>
                </a:path>
              </a:pathLst>
            </a:custGeom>
            <a:gradFill>
              <a:gsLst>
                <a:gs pos="0">
                  <a:schemeClr val="bg1">
                    <a:lumMod val="85000"/>
                  </a:schemeClr>
                </a:gs>
                <a:gs pos="31000">
                  <a:schemeClr val="bg1">
                    <a:lumMod val="95000"/>
                  </a:schemeClr>
                </a:gs>
                <a:gs pos="58000">
                  <a:schemeClr val="tx1">
                    <a:lumMod val="75000"/>
                    <a:lumOff val="25000"/>
                  </a:schemeClr>
                </a:gs>
              </a:gsLst>
              <a:lin ang="13800000" scaled="0"/>
            </a:gradFill>
            <a:ln/>
          </p:spPr>
          <p:style>
            <a:lnRef idx="0">
              <a:schemeClr val="accent4"/>
            </a:lnRef>
            <a:fillRef idx="3">
              <a:schemeClr val="accent4"/>
            </a:fillRef>
            <a:effectRef idx="3">
              <a:schemeClr val="accent4"/>
            </a:effectRef>
            <a:fontRef idx="minor">
              <a:schemeClr val="lt1"/>
            </a:fontRef>
          </p:style>
          <p:txBody>
            <a:bodyPr rtlCol="0" anchor="ctr"/>
            <a:lstStyle/>
            <a:p>
              <a:pPr algn="ctr" defTabSz="1219170"/>
              <a:endParaRPr lang="en-US" sz="2400">
                <a:solidFill>
                  <a:prstClr val="white"/>
                </a:solidFill>
                <a:latin typeface="Calibri"/>
              </a:endParaRPr>
            </a:p>
          </p:txBody>
        </p:sp>
      </p:grpSp>
      <p:graphicFrame>
        <p:nvGraphicFramePr>
          <p:cNvPr id="4" name="Diagram 3"/>
          <p:cNvGraphicFramePr/>
          <p:nvPr>
            <p:extLst>
              <p:ext uri="{D42A27DB-BD31-4B8C-83A1-F6EECF244321}">
                <p14:modId xmlns:p14="http://schemas.microsoft.com/office/powerpoint/2010/main" val="2159702354"/>
              </p:ext>
            </p:extLst>
          </p:nvPr>
        </p:nvGraphicFramePr>
        <p:xfrm>
          <a:off x="304800" y="685801"/>
          <a:ext cx="8026400" cy="2451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0" name="Diagram 29"/>
          <p:cNvGraphicFramePr/>
          <p:nvPr>
            <p:extLst>
              <p:ext uri="{D42A27DB-BD31-4B8C-83A1-F6EECF244321}">
                <p14:modId xmlns:p14="http://schemas.microsoft.com/office/powerpoint/2010/main" val="3174960184"/>
              </p:ext>
            </p:extLst>
          </p:nvPr>
        </p:nvGraphicFramePr>
        <p:xfrm>
          <a:off x="311724" y="1925866"/>
          <a:ext cx="8026400" cy="24511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31" name="Diagram 30"/>
          <p:cNvGraphicFramePr/>
          <p:nvPr>
            <p:extLst>
              <p:ext uri="{D42A27DB-BD31-4B8C-83A1-F6EECF244321}">
                <p14:modId xmlns:p14="http://schemas.microsoft.com/office/powerpoint/2010/main" val="2767649610"/>
              </p:ext>
            </p:extLst>
          </p:nvPr>
        </p:nvGraphicFramePr>
        <p:xfrm>
          <a:off x="304800" y="3111501"/>
          <a:ext cx="8026400" cy="24511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pic>
        <p:nvPicPr>
          <p:cNvPr id="24" name="Picture 13" descr="Z:\shared\eclipse_digital\powerpint_templates\judd\power_points\Animated\104_150\tablet_apps\elements\images\apps\home.png">
            <a:hlinkClick r:id="rId18" action="ppaction://hlinksldjump"/>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1131025" y="5760807"/>
            <a:ext cx="1022180" cy="1010184"/>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ctrTitle"/>
          </p:nvPr>
        </p:nvSpPr>
        <p:spPr>
          <a:xfrm>
            <a:off x="8331200" y="867169"/>
            <a:ext cx="3657600" cy="1470025"/>
          </a:xfrm>
        </p:spPr>
        <p:txBody>
          <a:bodyPr/>
          <a:lstStyle/>
          <a:p>
            <a:r>
              <a:rPr lang="en-US"/>
              <a:t>Who do you call?</a:t>
            </a:r>
          </a:p>
        </p:txBody>
      </p:sp>
      <p:grpSp>
        <p:nvGrpSpPr>
          <p:cNvPr id="15" name="Group 14"/>
          <p:cNvGrpSpPr/>
          <p:nvPr/>
        </p:nvGrpSpPr>
        <p:grpSpPr>
          <a:xfrm>
            <a:off x="7010400" y="4001857"/>
            <a:ext cx="2235200" cy="2227111"/>
            <a:chOff x="6785191" y="2283143"/>
            <a:chExt cx="688290" cy="685799"/>
          </a:xfrm>
        </p:grpSpPr>
        <p:grpSp>
          <p:nvGrpSpPr>
            <p:cNvPr id="49" name="Group 48"/>
            <p:cNvGrpSpPr/>
            <p:nvPr/>
          </p:nvGrpSpPr>
          <p:grpSpPr>
            <a:xfrm>
              <a:off x="6785191" y="2283143"/>
              <a:ext cx="688290" cy="685799"/>
              <a:chOff x="1082319" y="971551"/>
              <a:chExt cx="688290" cy="685799"/>
            </a:xfrm>
          </p:grpSpPr>
          <p:sp>
            <p:nvSpPr>
              <p:cNvPr id="50" name="Rounded Rectangle 22"/>
              <p:cNvSpPr/>
              <p:nvPr/>
            </p:nvSpPr>
            <p:spPr>
              <a:xfrm>
                <a:off x="1082319" y="971551"/>
                <a:ext cx="685798" cy="685799"/>
              </a:xfrm>
              <a:custGeom>
                <a:avLst/>
                <a:gdLst>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777993 h 2133600"/>
                  <a:gd name="connsiteX5" fmla="*/ 1777993 w 2133600"/>
                  <a:gd name="connsiteY5" fmla="*/ 2133600 h 2133600"/>
                  <a:gd name="connsiteX6" fmla="*/ 355607 w 2133600"/>
                  <a:gd name="connsiteY6" fmla="*/ 2133600 h 2133600"/>
                  <a:gd name="connsiteX7" fmla="*/ 0 w 2133600"/>
                  <a:gd name="connsiteY7" fmla="*/ 1777993 h 2133600"/>
                  <a:gd name="connsiteX8" fmla="*/ 0 w 2133600"/>
                  <a:gd name="connsiteY8"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2133600 w 2133600"/>
                  <a:gd name="connsiteY5" fmla="*/ 1777993 h 2133600"/>
                  <a:gd name="connsiteX6" fmla="*/ 1777993 w 2133600"/>
                  <a:gd name="connsiteY6" fmla="*/ 2133600 h 2133600"/>
                  <a:gd name="connsiteX7" fmla="*/ 355607 w 2133600"/>
                  <a:gd name="connsiteY7" fmla="*/ 2133600 h 2133600"/>
                  <a:gd name="connsiteX8" fmla="*/ 0 w 2133600"/>
                  <a:gd name="connsiteY8" fmla="*/ 1777993 h 2133600"/>
                  <a:gd name="connsiteX9" fmla="*/ 0 w 2133600"/>
                  <a:gd name="connsiteY9"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2133600 w 2133600"/>
                  <a:gd name="connsiteY5" fmla="*/ 1777993 h 2133600"/>
                  <a:gd name="connsiteX6" fmla="*/ 1777993 w 2133600"/>
                  <a:gd name="connsiteY6" fmla="*/ 2133600 h 2133600"/>
                  <a:gd name="connsiteX7" fmla="*/ 1492332 w 2133600"/>
                  <a:gd name="connsiteY7" fmla="*/ 2129889 h 2133600"/>
                  <a:gd name="connsiteX8" fmla="*/ 355607 w 2133600"/>
                  <a:gd name="connsiteY8" fmla="*/ 2133600 h 2133600"/>
                  <a:gd name="connsiteX9" fmla="*/ 0 w 2133600"/>
                  <a:gd name="connsiteY9" fmla="*/ 1777993 h 2133600"/>
                  <a:gd name="connsiteX10" fmla="*/ 0 w 2133600"/>
                  <a:gd name="connsiteY10"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1777993 w 2133600"/>
                  <a:gd name="connsiteY5" fmla="*/ 2133600 h 2133600"/>
                  <a:gd name="connsiteX6" fmla="*/ 1492332 w 2133600"/>
                  <a:gd name="connsiteY6" fmla="*/ 2129889 h 2133600"/>
                  <a:gd name="connsiteX7" fmla="*/ 355607 w 2133600"/>
                  <a:gd name="connsiteY7" fmla="*/ 2133600 h 2133600"/>
                  <a:gd name="connsiteX8" fmla="*/ 0 w 2133600"/>
                  <a:gd name="connsiteY8" fmla="*/ 1777993 h 2133600"/>
                  <a:gd name="connsiteX9" fmla="*/ 0 w 2133600"/>
                  <a:gd name="connsiteY9"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1492332 w 2133600"/>
                  <a:gd name="connsiteY5" fmla="*/ 2129889 h 2133600"/>
                  <a:gd name="connsiteX6" fmla="*/ 355607 w 2133600"/>
                  <a:gd name="connsiteY6" fmla="*/ 2133600 h 2133600"/>
                  <a:gd name="connsiteX7" fmla="*/ 0 w 2133600"/>
                  <a:gd name="connsiteY7" fmla="*/ 1777993 h 2133600"/>
                  <a:gd name="connsiteX8" fmla="*/ 0 w 2133600"/>
                  <a:gd name="connsiteY8" fmla="*/ 355607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3600" h="2133600">
                    <a:moveTo>
                      <a:pt x="0" y="355607"/>
                    </a:moveTo>
                    <a:cubicBezTo>
                      <a:pt x="0" y="159211"/>
                      <a:pt x="159211" y="0"/>
                      <a:pt x="355607" y="0"/>
                    </a:cubicBezTo>
                    <a:lnTo>
                      <a:pt x="1777993" y="0"/>
                    </a:lnTo>
                    <a:cubicBezTo>
                      <a:pt x="1974389" y="0"/>
                      <a:pt x="2133600" y="159211"/>
                      <a:pt x="2133600" y="355607"/>
                    </a:cubicBezTo>
                    <a:lnTo>
                      <a:pt x="2133600" y="1482684"/>
                    </a:lnTo>
                    <a:lnTo>
                      <a:pt x="1492332" y="2129889"/>
                    </a:lnTo>
                    <a:lnTo>
                      <a:pt x="355607" y="2133600"/>
                    </a:lnTo>
                    <a:cubicBezTo>
                      <a:pt x="159211" y="2133600"/>
                      <a:pt x="0" y="1974389"/>
                      <a:pt x="0" y="1777993"/>
                    </a:cubicBezTo>
                    <a:lnTo>
                      <a:pt x="0" y="355607"/>
                    </a:lnTo>
                    <a:close/>
                  </a:path>
                </a:pathLst>
              </a:custGeom>
              <a:ln/>
            </p:spPr>
            <p:style>
              <a:lnRef idx="0">
                <a:schemeClr val="accent6"/>
              </a:lnRef>
              <a:fillRef idx="3">
                <a:schemeClr val="accent6"/>
              </a:fillRef>
              <a:effectRef idx="3">
                <a:schemeClr val="accent6"/>
              </a:effectRef>
              <a:fontRef idx="minor">
                <a:schemeClr val="lt1"/>
              </a:fontRef>
            </p:style>
            <p:txBody>
              <a:bodyPr rtlCol="0" anchor="ctr"/>
              <a:lstStyle/>
              <a:p>
                <a:pPr algn="ctr" defTabSz="1219170"/>
                <a:endParaRPr lang="en-US" sz="2400">
                  <a:solidFill>
                    <a:prstClr val="white"/>
                  </a:solidFill>
                  <a:latin typeface="Calibri"/>
                </a:endParaRPr>
              </a:p>
            </p:txBody>
          </p:sp>
          <p:sp>
            <p:nvSpPr>
              <p:cNvPr id="51" name="Rounded Rectangle 22"/>
              <p:cNvSpPr/>
              <p:nvPr/>
            </p:nvSpPr>
            <p:spPr>
              <a:xfrm rot="5340000" flipH="1">
                <a:off x="1563230" y="1447705"/>
                <a:ext cx="204849" cy="209909"/>
              </a:xfrm>
              <a:custGeom>
                <a:avLst/>
                <a:gdLst>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777993 h 2133600"/>
                  <a:gd name="connsiteX5" fmla="*/ 1777993 w 2133600"/>
                  <a:gd name="connsiteY5" fmla="*/ 2133600 h 2133600"/>
                  <a:gd name="connsiteX6" fmla="*/ 355607 w 2133600"/>
                  <a:gd name="connsiteY6" fmla="*/ 2133600 h 2133600"/>
                  <a:gd name="connsiteX7" fmla="*/ 0 w 2133600"/>
                  <a:gd name="connsiteY7" fmla="*/ 1777993 h 2133600"/>
                  <a:gd name="connsiteX8" fmla="*/ 0 w 2133600"/>
                  <a:gd name="connsiteY8"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2133600 w 2133600"/>
                  <a:gd name="connsiteY5" fmla="*/ 1777993 h 2133600"/>
                  <a:gd name="connsiteX6" fmla="*/ 1777993 w 2133600"/>
                  <a:gd name="connsiteY6" fmla="*/ 2133600 h 2133600"/>
                  <a:gd name="connsiteX7" fmla="*/ 355607 w 2133600"/>
                  <a:gd name="connsiteY7" fmla="*/ 2133600 h 2133600"/>
                  <a:gd name="connsiteX8" fmla="*/ 0 w 2133600"/>
                  <a:gd name="connsiteY8" fmla="*/ 1777993 h 2133600"/>
                  <a:gd name="connsiteX9" fmla="*/ 0 w 2133600"/>
                  <a:gd name="connsiteY9"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2133600 w 2133600"/>
                  <a:gd name="connsiteY5" fmla="*/ 1777993 h 2133600"/>
                  <a:gd name="connsiteX6" fmla="*/ 1777993 w 2133600"/>
                  <a:gd name="connsiteY6" fmla="*/ 2133600 h 2133600"/>
                  <a:gd name="connsiteX7" fmla="*/ 1492332 w 2133600"/>
                  <a:gd name="connsiteY7" fmla="*/ 2129889 h 2133600"/>
                  <a:gd name="connsiteX8" fmla="*/ 355607 w 2133600"/>
                  <a:gd name="connsiteY8" fmla="*/ 2133600 h 2133600"/>
                  <a:gd name="connsiteX9" fmla="*/ 0 w 2133600"/>
                  <a:gd name="connsiteY9" fmla="*/ 1777993 h 2133600"/>
                  <a:gd name="connsiteX10" fmla="*/ 0 w 2133600"/>
                  <a:gd name="connsiteY10"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1482684 h 2133600"/>
                  <a:gd name="connsiteX4" fmla="*/ 2133600 w 2133600"/>
                  <a:gd name="connsiteY4" fmla="*/ 1777993 h 2133600"/>
                  <a:gd name="connsiteX5" fmla="*/ 1777993 w 2133600"/>
                  <a:gd name="connsiteY5" fmla="*/ 2133600 h 2133600"/>
                  <a:gd name="connsiteX6" fmla="*/ 1492332 w 2133600"/>
                  <a:gd name="connsiteY6" fmla="*/ 2129889 h 2133600"/>
                  <a:gd name="connsiteX7" fmla="*/ 355607 w 2133600"/>
                  <a:gd name="connsiteY7" fmla="*/ 2133600 h 2133600"/>
                  <a:gd name="connsiteX8" fmla="*/ 0 w 2133600"/>
                  <a:gd name="connsiteY8" fmla="*/ 1777993 h 2133600"/>
                  <a:gd name="connsiteX9" fmla="*/ 0 w 2133600"/>
                  <a:gd name="connsiteY9" fmla="*/ 355607 h 2133600"/>
                  <a:gd name="connsiteX0" fmla="*/ 0 w 2133600"/>
                  <a:gd name="connsiteY0" fmla="*/ 355607 h 2133600"/>
                  <a:gd name="connsiteX1" fmla="*/ 355607 w 2133600"/>
                  <a:gd name="connsiteY1" fmla="*/ 0 h 2133600"/>
                  <a:gd name="connsiteX2" fmla="*/ 2133600 w 2133600"/>
                  <a:gd name="connsiteY2" fmla="*/ 1482684 h 2133600"/>
                  <a:gd name="connsiteX3" fmla="*/ 2133600 w 2133600"/>
                  <a:gd name="connsiteY3" fmla="*/ 1777993 h 2133600"/>
                  <a:gd name="connsiteX4" fmla="*/ 1777993 w 2133600"/>
                  <a:gd name="connsiteY4" fmla="*/ 2133600 h 2133600"/>
                  <a:gd name="connsiteX5" fmla="*/ 1492332 w 2133600"/>
                  <a:gd name="connsiteY5" fmla="*/ 2129889 h 2133600"/>
                  <a:gd name="connsiteX6" fmla="*/ 355607 w 2133600"/>
                  <a:gd name="connsiteY6" fmla="*/ 2133600 h 2133600"/>
                  <a:gd name="connsiteX7" fmla="*/ 0 w 2133600"/>
                  <a:gd name="connsiteY7" fmla="*/ 1777993 h 2133600"/>
                  <a:gd name="connsiteX8" fmla="*/ 0 w 2133600"/>
                  <a:gd name="connsiteY8" fmla="*/ 355607 h 2133600"/>
                  <a:gd name="connsiteX0" fmla="*/ 0 w 2133600"/>
                  <a:gd name="connsiteY0" fmla="*/ 1865 h 1779858"/>
                  <a:gd name="connsiteX1" fmla="*/ 2133600 w 2133600"/>
                  <a:gd name="connsiteY1" fmla="*/ 1128942 h 1779858"/>
                  <a:gd name="connsiteX2" fmla="*/ 2133600 w 2133600"/>
                  <a:gd name="connsiteY2" fmla="*/ 1424251 h 1779858"/>
                  <a:gd name="connsiteX3" fmla="*/ 1777993 w 2133600"/>
                  <a:gd name="connsiteY3" fmla="*/ 1779858 h 1779858"/>
                  <a:gd name="connsiteX4" fmla="*/ 1492332 w 2133600"/>
                  <a:gd name="connsiteY4" fmla="*/ 1776147 h 1779858"/>
                  <a:gd name="connsiteX5" fmla="*/ 355607 w 2133600"/>
                  <a:gd name="connsiteY5" fmla="*/ 1779858 h 1779858"/>
                  <a:gd name="connsiteX6" fmla="*/ 0 w 2133600"/>
                  <a:gd name="connsiteY6" fmla="*/ 1424251 h 1779858"/>
                  <a:gd name="connsiteX7" fmla="*/ 0 w 2133600"/>
                  <a:gd name="connsiteY7" fmla="*/ 1865 h 1779858"/>
                  <a:gd name="connsiteX0" fmla="*/ 0 w 2133600"/>
                  <a:gd name="connsiteY0" fmla="*/ 295309 h 650916"/>
                  <a:gd name="connsiteX1" fmla="*/ 2133600 w 2133600"/>
                  <a:gd name="connsiteY1" fmla="*/ 0 h 650916"/>
                  <a:gd name="connsiteX2" fmla="*/ 2133600 w 2133600"/>
                  <a:gd name="connsiteY2" fmla="*/ 295309 h 650916"/>
                  <a:gd name="connsiteX3" fmla="*/ 1777993 w 2133600"/>
                  <a:gd name="connsiteY3" fmla="*/ 650916 h 650916"/>
                  <a:gd name="connsiteX4" fmla="*/ 1492332 w 2133600"/>
                  <a:gd name="connsiteY4" fmla="*/ 647205 h 650916"/>
                  <a:gd name="connsiteX5" fmla="*/ 355607 w 2133600"/>
                  <a:gd name="connsiteY5" fmla="*/ 650916 h 650916"/>
                  <a:gd name="connsiteX6" fmla="*/ 0 w 2133600"/>
                  <a:gd name="connsiteY6" fmla="*/ 295309 h 650916"/>
                  <a:gd name="connsiteX0" fmla="*/ 0 w 1777993"/>
                  <a:gd name="connsiteY0" fmla="*/ 650916 h 650916"/>
                  <a:gd name="connsiteX1" fmla="*/ 1777993 w 1777993"/>
                  <a:gd name="connsiteY1" fmla="*/ 0 h 650916"/>
                  <a:gd name="connsiteX2" fmla="*/ 1777993 w 1777993"/>
                  <a:gd name="connsiteY2" fmla="*/ 295309 h 650916"/>
                  <a:gd name="connsiteX3" fmla="*/ 1422386 w 1777993"/>
                  <a:gd name="connsiteY3" fmla="*/ 650916 h 650916"/>
                  <a:gd name="connsiteX4" fmla="*/ 1136725 w 1777993"/>
                  <a:gd name="connsiteY4" fmla="*/ 647205 h 650916"/>
                  <a:gd name="connsiteX5" fmla="*/ 0 w 1777993"/>
                  <a:gd name="connsiteY5" fmla="*/ 650916 h 650916"/>
                  <a:gd name="connsiteX0" fmla="*/ 0 w 641268"/>
                  <a:gd name="connsiteY0" fmla="*/ 647205 h 650916"/>
                  <a:gd name="connsiteX1" fmla="*/ 641268 w 641268"/>
                  <a:gd name="connsiteY1" fmla="*/ 0 h 650916"/>
                  <a:gd name="connsiteX2" fmla="*/ 641268 w 641268"/>
                  <a:gd name="connsiteY2" fmla="*/ 295309 h 650916"/>
                  <a:gd name="connsiteX3" fmla="*/ 285661 w 641268"/>
                  <a:gd name="connsiteY3" fmla="*/ 650916 h 650916"/>
                  <a:gd name="connsiteX4" fmla="*/ 0 w 641268"/>
                  <a:gd name="connsiteY4" fmla="*/ 647205 h 650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1268" h="650916">
                    <a:moveTo>
                      <a:pt x="0" y="647205"/>
                    </a:moveTo>
                    <a:lnTo>
                      <a:pt x="641268" y="0"/>
                    </a:lnTo>
                    <a:lnTo>
                      <a:pt x="641268" y="295309"/>
                    </a:lnTo>
                    <a:cubicBezTo>
                      <a:pt x="641268" y="491705"/>
                      <a:pt x="482057" y="650916"/>
                      <a:pt x="285661" y="650916"/>
                    </a:cubicBezTo>
                    <a:lnTo>
                      <a:pt x="0" y="647205"/>
                    </a:lnTo>
                    <a:close/>
                  </a:path>
                </a:pathLst>
              </a:custGeom>
              <a:gradFill>
                <a:gsLst>
                  <a:gs pos="0">
                    <a:schemeClr val="bg1">
                      <a:lumMod val="85000"/>
                    </a:schemeClr>
                  </a:gs>
                  <a:gs pos="31000">
                    <a:schemeClr val="bg1">
                      <a:lumMod val="95000"/>
                    </a:schemeClr>
                  </a:gs>
                  <a:gs pos="58000">
                    <a:schemeClr val="tx1">
                      <a:lumMod val="75000"/>
                      <a:lumOff val="25000"/>
                    </a:schemeClr>
                  </a:gs>
                </a:gsLst>
                <a:lin ang="13800000" scaled="0"/>
              </a:gradFill>
              <a:ln/>
            </p:spPr>
            <p:style>
              <a:lnRef idx="0">
                <a:schemeClr val="accent4"/>
              </a:lnRef>
              <a:fillRef idx="3">
                <a:schemeClr val="accent4"/>
              </a:fillRef>
              <a:effectRef idx="3">
                <a:schemeClr val="accent4"/>
              </a:effectRef>
              <a:fontRef idx="minor">
                <a:schemeClr val="lt1"/>
              </a:fontRef>
            </p:style>
            <p:txBody>
              <a:bodyPr rtlCol="0" anchor="ctr"/>
              <a:lstStyle/>
              <a:p>
                <a:pPr algn="ctr" defTabSz="1219170"/>
                <a:endParaRPr lang="en-US" sz="2400">
                  <a:solidFill>
                    <a:prstClr val="white"/>
                  </a:solidFill>
                  <a:latin typeface="Calibri"/>
                </a:endParaRPr>
              </a:p>
            </p:txBody>
          </p:sp>
        </p:grpSp>
        <p:pic>
          <p:nvPicPr>
            <p:cNvPr id="52" name="Picture 2"/>
            <p:cNvPicPr>
              <a:picLocks noChangeAspect="1" noChangeArrowheads="1"/>
            </p:cNvPicPr>
            <p:nvPr/>
          </p:nvPicPr>
          <p:blipFill>
            <a:blip r:embed="rId20" cstate="print">
              <a:extLst>
                <a:ext uri="{28A0092B-C50C-407E-A947-70E740481C1C}">
                  <a14:useLocalDpi xmlns:a14="http://schemas.microsoft.com/office/drawing/2010/main" val="0"/>
                </a:ext>
              </a:extLst>
            </a:blip>
            <a:stretch>
              <a:fillRect/>
            </a:stretch>
          </p:blipFill>
          <p:spPr bwMode="auto">
            <a:xfrm flipH="1">
              <a:off x="6912450" y="2351159"/>
              <a:ext cx="408078" cy="47515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810684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30" grpId="0">
        <p:bldAsOne/>
      </p:bldGraphic>
      <p:bldGraphic spid="31"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0015" y="1807221"/>
            <a:ext cx="1558452" cy="1550812"/>
          </a:xfrm>
          <a:prstGeom prst="roundRect">
            <a:avLst>
              <a:gd name="adj" fmla="val 8594"/>
            </a:avLst>
          </a:prstGeom>
          <a:solidFill>
            <a:srgbClr val="FFFFFF">
              <a:shade val="85000"/>
            </a:srgbClr>
          </a:solidFill>
          <a:ln>
            <a:noFill/>
          </a:ln>
          <a:effectLst>
            <a:reflection blurRad="38100" stA="38000" endPos="15000" dir="5400000" sy="-100000" algn="bl" rotWithShape="0"/>
          </a:effectLst>
        </p:spPr>
      </p:pic>
      <p:pic>
        <p:nvPicPr>
          <p:cNvPr id="31" name="Picture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3951" y="1803402"/>
            <a:ext cx="1402607" cy="1558452"/>
          </a:xfrm>
          <a:prstGeom prst="roundRect">
            <a:avLst>
              <a:gd name="adj" fmla="val 8594"/>
            </a:avLst>
          </a:prstGeom>
          <a:solidFill>
            <a:srgbClr val="FFFFFF">
              <a:shade val="85000"/>
            </a:srgbClr>
          </a:solidFill>
          <a:ln>
            <a:noFill/>
          </a:ln>
          <a:effectLst>
            <a:reflection blurRad="38100" stA="38000" endPos="15000" dir="5400000" sy="-100000" algn="bl" rotWithShape="0"/>
          </a:effectLst>
        </p:spPr>
      </p:pic>
      <p:sp>
        <p:nvSpPr>
          <p:cNvPr id="8" name="Content Placeholder 7"/>
          <p:cNvSpPr>
            <a:spLocks noGrp="1"/>
          </p:cNvSpPr>
          <p:nvPr>
            <p:ph sz="half" idx="1"/>
          </p:nvPr>
        </p:nvSpPr>
        <p:spPr/>
        <p:txBody>
          <a:bodyPr/>
          <a:lstStyle/>
          <a:p>
            <a:pPr algn="ctr"/>
            <a:r>
              <a:rPr lang="en-US">
                <a:solidFill>
                  <a:schemeClr val="bg1">
                    <a:lumMod val="95000"/>
                  </a:schemeClr>
                </a:solidFill>
                <a:effectLst>
                  <a:outerShdw blurRad="50800" dist="38100" dir="2700000" algn="tl" rotWithShape="0">
                    <a:prstClr val="black">
                      <a:alpha val="40000"/>
                    </a:prstClr>
                  </a:outerShdw>
                </a:effectLst>
              </a:rPr>
              <a:t>Speech-Language Pathologist</a:t>
            </a:r>
          </a:p>
          <a:p>
            <a:pPr algn="ctr"/>
            <a:r>
              <a:rPr lang="en-US">
                <a:solidFill>
                  <a:schemeClr val="bg1">
                    <a:lumMod val="95000"/>
                  </a:schemeClr>
                </a:solidFill>
                <a:effectLst>
                  <a:outerShdw blurRad="50800" dist="38100" dir="2700000" algn="tl" rotWithShape="0">
                    <a:prstClr val="black">
                      <a:alpha val="40000"/>
                    </a:prstClr>
                  </a:outerShdw>
                </a:effectLst>
              </a:rPr>
              <a:t>and </a:t>
            </a:r>
          </a:p>
          <a:p>
            <a:pPr algn="ctr"/>
            <a:r>
              <a:rPr lang="en-US">
                <a:solidFill>
                  <a:schemeClr val="bg1">
                    <a:lumMod val="95000"/>
                  </a:schemeClr>
                </a:solidFill>
                <a:effectLst>
                  <a:outerShdw blurRad="50800" dist="38100" dir="2700000" algn="tl" rotWithShape="0">
                    <a:prstClr val="black">
                      <a:alpha val="40000"/>
                    </a:prstClr>
                  </a:outerShdw>
                </a:effectLst>
              </a:rPr>
              <a:t>Related Service Providers </a:t>
            </a:r>
          </a:p>
          <a:p>
            <a:endParaRPr lang="en-US">
              <a:solidFill>
                <a:schemeClr val="bg1">
                  <a:lumMod val="95000"/>
                </a:schemeClr>
              </a:solidFill>
              <a:effectLst>
                <a:outerShdw blurRad="50800" dist="38100" dir="2700000" algn="tl" rotWithShape="0">
                  <a:prstClr val="black">
                    <a:alpha val="40000"/>
                  </a:prstClr>
                </a:outerShdw>
              </a:effectLst>
            </a:endParaRPr>
          </a:p>
        </p:txBody>
      </p:sp>
      <p:sp>
        <p:nvSpPr>
          <p:cNvPr id="9" name="Content Placeholder 8"/>
          <p:cNvSpPr>
            <a:spLocks noGrp="1"/>
          </p:cNvSpPr>
          <p:nvPr>
            <p:ph sz="half" idx="2"/>
          </p:nvPr>
        </p:nvSpPr>
        <p:spPr/>
        <p:txBody>
          <a:bodyPr/>
          <a:lstStyle/>
          <a:p>
            <a:pPr algn="ctr"/>
            <a:r>
              <a:rPr lang="en-US">
                <a:solidFill>
                  <a:schemeClr val="bg1">
                    <a:lumMod val="95000"/>
                  </a:schemeClr>
                </a:solidFill>
                <a:effectLst>
                  <a:outerShdw blurRad="50800" dist="38100" dir="2700000" algn="tl" rotWithShape="0">
                    <a:prstClr val="black">
                      <a:alpha val="40000"/>
                    </a:prstClr>
                  </a:outerShdw>
                </a:effectLst>
              </a:rPr>
              <a:t>School Psychologist</a:t>
            </a:r>
          </a:p>
          <a:p>
            <a:r>
              <a:rPr lang="en-US">
                <a:solidFill>
                  <a:schemeClr val="bg1">
                    <a:lumMod val="95000"/>
                  </a:schemeClr>
                </a:solidFill>
                <a:effectLst>
                  <a:outerShdw blurRad="50800" dist="38100" dir="2700000" algn="tl" rotWithShape="0">
                    <a:prstClr val="black">
                      <a:alpha val="40000"/>
                    </a:prstClr>
                  </a:outerShdw>
                </a:effectLst>
              </a:rPr>
              <a:t> </a:t>
            </a:r>
          </a:p>
        </p:txBody>
      </p:sp>
      <p:sp>
        <p:nvSpPr>
          <p:cNvPr id="10" name="Content Placeholder 9"/>
          <p:cNvSpPr>
            <a:spLocks noGrp="1"/>
          </p:cNvSpPr>
          <p:nvPr>
            <p:ph sz="half" idx="14"/>
          </p:nvPr>
        </p:nvSpPr>
        <p:spPr/>
        <p:txBody>
          <a:bodyPr/>
          <a:lstStyle/>
          <a:p>
            <a:pPr algn="ctr"/>
            <a:r>
              <a:rPr lang="en-US">
                <a:solidFill>
                  <a:schemeClr val="bg1">
                    <a:lumMod val="95000"/>
                  </a:schemeClr>
                </a:solidFill>
                <a:effectLst>
                  <a:outerShdw blurRad="50800" dist="38100" dir="2700000" algn="tl" rotWithShape="0">
                    <a:prstClr val="black">
                      <a:alpha val="40000"/>
                    </a:prstClr>
                  </a:outerShdw>
                </a:effectLst>
              </a:rPr>
              <a:t>School Counselor</a:t>
            </a:r>
          </a:p>
          <a:p>
            <a:pPr algn="ctr"/>
            <a:r>
              <a:rPr lang="en-US">
                <a:solidFill>
                  <a:schemeClr val="bg1">
                    <a:lumMod val="95000"/>
                  </a:schemeClr>
                </a:solidFill>
                <a:effectLst>
                  <a:outerShdw blurRad="50800" dist="38100" dir="2700000" algn="tl" rotWithShape="0">
                    <a:prstClr val="black">
                      <a:alpha val="40000"/>
                    </a:prstClr>
                  </a:outerShdw>
                </a:effectLst>
              </a:rPr>
              <a:t>Social Worker </a:t>
            </a:r>
          </a:p>
        </p:txBody>
      </p:sp>
      <p:sp>
        <p:nvSpPr>
          <p:cNvPr id="7" name="Title 6"/>
          <p:cNvSpPr>
            <a:spLocks noGrp="1"/>
          </p:cNvSpPr>
          <p:nvPr>
            <p:ph type="title"/>
          </p:nvPr>
        </p:nvSpPr>
        <p:spPr>
          <a:xfrm>
            <a:off x="8432800" y="660401"/>
            <a:ext cx="5892800" cy="1143000"/>
          </a:xfrm>
        </p:spPr>
        <p:txBody>
          <a:bodyPr>
            <a:normAutofit/>
          </a:bodyPr>
          <a:lstStyle/>
          <a:p>
            <a:r>
              <a:rPr lang="en-US"/>
              <a:t>Who do you call?</a:t>
            </a:r>
          </a:p>
        </p:txBody>
      </p:sp>
      <p:sp>
        <p:nvSpPr>
          <p:cNvPr id="32" name="TextBox 31"/>
          <p:cNvSpPr txBox="1"/>
          <p:nvPr/>
        </p:nvSpPr>
        <p:spPr>
          <a:xfrm>
            <a:off x="1422400" y="902574"/>
            <a:ext cx="5689600" cy="666786"/>
          </a:xfrm>
          <a:prstGeom prst="rect">
            <a:avLst/>
          </a:prstGeom>
          <a:noFill/>
        </p:spPr>
        <p:txBody>
          <a:bodyPr wrap="square" rtlCol="0">
            <a:spAutoFit/>
          </a:bodyPr>
          <a:lstStyle/>
          <a:p>
            <a:pPr algn="ctr" defTabSz="1219170"/>
            <a:r>
              <a:rPr lang="en-US" sz="3733">
                <a:ln>
                  <a:solidFill>
                    <a:prstClr val="black">
                      <a:lumMod val="95000"/>
                      <a:lumOff val="5000"/>
                    </a:prstClr>
                  </a:solidFill>
                </a:ln>
                <a:solidFill>
                  <a:prstClr val="white"/>
                </a:solidFill>
                <a:latin typeface="Calibri"/>
              </a:rPr>
              <a:t>Other School-Based Staff</a:t>
            </a:r>
          </a:p>
        </p:txBody>
      </p:sp>
      <p:grpSp>
        <p:nvGrpSpPr>
          <p:cNvPr id="24" name="Group 23"/>
          <p:cNvGrpSpPr/>
          <p:nvPr/>
        </p:nvGrpSpPr>
        <p:grpSpPr>
          <a:xfrm>
            <a:off x="7010400" y="4001858"/>
            <a:ext cx="2235200" cy="2227111"/>
            <a:chOff x="1082319" y="971551"/>
            <a:chExt cx="688290" cy="685799"/>
          </a:xfrm>
        </p:grpSpPr>
        <p:sp>
          <p:nvSpPr>
            <p:cNvPr id="26" name="Rounded Rectangle 22"/>
            <p:cNvSpPr/>
            <p:nvPr/>
          </p:nvSpPr>
          <p:spPr>
            <a:xfrm>
              <a:off x="1082319" y="971551"/>
              <a:ext cx="685798" cy="685799"/>
            </a:xfrm>
            <a:custGeom>
              <a:avLst/>
              <a:gdLst>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777993 h 2133600"/>
                <a:gd name="connsiteX5" fmla="*/ 1777993 w 2133600"/>
                <a:gd name="connsiteY5" fmla="*/ 2133600 h 2133600"/>
                <a:gd name="connsiteX6" fmla="*/ 355607 w 2133600"/>
                <a:gd name="connsiteY6" fmla="*/ 2133600 h 2133600"/>
                <a:gd name="connsiteX7" fmla="*/ 0 w 2133600"/>
                <a:gd name="connsiteY7" fmla="*/ 1777993 h 2133600"/>
                <a:gd name="connsiteX8" fmla="*/ 0 w 2133600"/>
                <a:gd name="connsiteY8"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2133600 w 2133600"/>
                <a:gd name="connsiteY5" fmla="*/ 1777993 h 2133600"/>
                <a:gd name="connsiteX6" fmla="*/ 1777993 w 2133600"/>
                <a:gd name="connsiteY6" fmla="*/ 2133600 h 2133600"/>
                <a:gd name="connsiteX7" fmla="*/ 355607 w 2133600"/>
                <a:gd name="connsiteY7" fmla="*/ 2133600 h 2133600"/>
                <a:gd name="connsiteX8" fmla="*/ 0 w 2133600"/>
                <a:gd name="connsiteY8" fmla="*/ 1777993 h 2133600"/>
                <a:gd name="connsiteX9" fmla="*/ 0 w 2133600"/>
                <a:gd name="connsiteY9"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2133600 w 2133600"/>
                <a:gd name="connsiteY5" fmla="*/ 1777993 h 2133600"/>
                <a:gd name="connsiteX6" fmla="*/ 1777993 w 2133600"/>
                <a:gd name="connsiteY6" fmla="*/ 2133600 h 2133600"/>
                <a:gd name="connsiteX7" fmla="*/ 1492332 w 2133600"/>
                <a:gd name="connsiteY7" fmla="*/ 2129889 h 2133600"/>
                <a:gd name="connsiteX8" fmla="*/ 355607 w 2133600"/>
                <a:gd name="connsiteY8" fmla="*/ 2133600 h 2133600"/>
                <a:gd name="connsiteX9" fmla="*/ 0 w 2133600"/>
                <a:gd name="connsiteY9" fmla="*/ 1777993 h 2133600"/>
                <a:gd name="connsiteX10" fmla="*/ 0 w 2133600"/>
                <a:gd name="connsiteY10"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1777993 w 2133600"/>
                <a:gd name="connsiteY5" fmla="*/ 2133600 h 2133600"/>
                <a:gd name="connsiteX6" fmla="*/ 1492332 w 2133600"/>
                <a:gd name="connsiteY6" fmla="*/ 2129889 h 2133600"/>
                <a:gd name="connsiteX7" fmla="*/ 355607 w 2133600"/>
                <a:gd name="connsiteY7" fmla="*/ 2133600 h 2133600"/>
                <a:gd name="connsiteX8" fmla="*/ 0 w 2133600"/>
                <a:gd name="connsiteY8" fmla="*/ 1777993 h 2133600"/>
                <a:gd name="connsiteX9" fmla="*/ 0 w 2133600"/>
                <a:gd name="connsiteY9"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1492332 w 2133600"/>
                <a:gd name="connsiteY5" fmla="*/ 2129889 h 2133600"/>
                <a:gd name="connsiteX6" fmla="*/ 355607 w 2133600"/>
                <a:gd name="connsiteY6" fmla="*/ 2133600 h 2133600"/>
                <a:gd name="connsiteX7" fmla="*/ 0 w 2133600"/>
                <a:gd name="connsiteY7" fmla="*/ 1777993 h 2133600"/>
                <a:gd name="connsiteX8" fmla="*/ 0 w 2133600"/>
                <a:gd name="connsiteY8" fmla="*/ 355607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3600" h="2133600">
                  <a:moveTo>
                    <a:pt x="0" y="355607"/>
                  </a:moveTo>
                  <a:cubicBezTo>
                    <a:pt x="0" y="159211"/>
                    <a:pt x="159211" y="0"/>
                    <a:pt x="355607" y="0"/>
                  </a:cubicBezTo>
                  <a:lnTo>
                    <a:pt x="1777993" y="0"/>
                  </a:lnTo>
                  <a:cubicBezTo>
                    <a:pt x="1974389" y="0"/>
                    <a:pt x="2133600" y="159211"/>
                    <a:pt x="2133600" y="355607"/>
                  </a:cubicBezTo>
                  <a:lnTo>
                    <a:pt x="2133600" y="1482684"/>
                  </a:lnTo>
                  <a:lnTo>
                    <a:pt x="1492332" y="2129889"/>
                  </a:lnTo>
                  <a:lnTo>
                    <a:pt x="355607" y="2133600"/>
                  </a:lnTo>
                  <a:cubicBezTo>
                    <a:pt x="159211" y="2133600"/>
                    <a:pt x="0" y="1974389"/>
                    <a:pt x="0" y="1777993"/>
                  </a:cubicBezTo>
                  <a:lnTo>
                    <a:pt x="0" y="355607"/>
                  </a:lnTo>
                  <a:close/>
                </a:path>
              </a:pathLst>
            </a:custGeom>
            <a:ln/>
          </p:spPr>
          <p:style>
            <a:lnRef idx="0">
              <a:schemeClr val="accent3"/>
            </a:lnRef>
            <a:fillRef idx="3">
              <a:schemeClr val="accent3"/>
            </a:fillRef>
            <a:effectRef idx="3">
              <a:schemeClr val="accent3"/>
            </a:effectRef>
            <a:fontRef idx="minor">
              <a:schemeClr val="lt1"/>
            </a:fontRef>
          </p:style>
          <p:txBody>
            <a:bodyPr rtlCol="0" anchor="ctr"/>
            <a:lstStyle/>
            <a:p>
              <a:pPr algn="ctr" defTabSz="1219170"/>
              <a:endParaRPr lang="en-US" sz="2400">
                <a:solidFill>
                  <a:prstClr val="white"/>
                </a:solidFill>
                <a:latin typeface="Calibri"/>
              </a:endParaRPr>
            </a:p>
          </p:txBody>
        </p:sp>
        <p:sp>
          <p:nvSpPr>
            <p:cNvPr id="27" name="Rounded Rectangle 22"/>
            <p:cNvSpPr/>
            <p:nvPr/>
          </p:nvSpPr>
          <p:spPr>
            <a:xfrm rot="5340000" flipH="1">
              <a:off x="1563230" y="1447705"/>
              <a:ext cx="204849" cy="209909"/>
            </a:xfrm>
            <a:custGeom>
              <a:avLst/>
              <a:gdLst>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777993 h 2133600"/>
                <a:gd name="connsiteX5" fmla="*/ 1777993 w 2133600"/>
                <a:gd name="connsiteY5" fmla="*/ 2133600 h 2133600"/>
                <a:gd name="connsiteX6" fmla="*/ 355607 w 2133600"/>
                <a:gd name="connsiteY6" fmla="*/ 2133600 h 2133600"/>
                <a:gd name="connsiteX7" fmla="*/ 0 w 2133600"/>
                <a:gd name="connsiteY7" fmla="*/ 1777993 h 2133600"/>
                <a:gd name="connsiteX8" fmla="*/ 0 w 2133600"/>
                <a:gd name="connsiteY8"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2133600 w 2133600"/>
                <a:gd name="connsiteY5" fmla="*/ 1777993 h 2133600"/>
                <a:gd name="connsiteX6" fmla="*/ 1777993 w 2133600"/>
                <a:gd name="connsiteY6" fmla="*/ 2133600 h 2133600"/>
                <a:gd name="connsiteX7" fmla="*/ 355607 w 2133600"/>
                <a:gd name="connsiteY7" fmla="*/ 2133600 h 2133600"/>
                <a:gd name="connsiteX8" fmla="*/ 0 w 2133600"/>
                <a:gd name="connsiteY8" fmla="*/ 1777993 h 2133600"/>
                <a:gd name="connsiteX9" fmla="*/ 0 w 2133600"/>
                <a:gd name="connsiteY9"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355607 h 2133600"/>
                <a:gd name="connsiteX4" fmla="*/ 2133600 w 2133600"/>
                <a:gd name="connsiteY4" fmla="*/ 1482684 h 2133600"/>
                <a:gd name="connsiteX5" fmla="*/ 2133600 w 2133600"/>
                <a:gd name="connsiteY5" fmla="*/ 1777993 h 2133600"/>
                <a:gd name="connsiteX6" fmla="*/ 1777993 w 2133600"/>
                <a:gd name="connsiteY6" fmla="*/ 2133600 h 2133600"/>
                <a:gd name="connsiteX7" fmla="*/ 1492332 w 2133600"/>
                <a:gd name="connsiteY7" fmla="*/ 2129889 h 2133600"/>
                <a:gd name="connsiteX8" fmla="*/ 355607 w 2133600"/>
                <a:gd name="connsiteY8" fmla="*/ 2133600 h 2133600"/>
                <a:gd name="connsiteX9" fmla="*/ 0 w 2133600"/>
                <a:gd name="connsiteY9" fmla="*/ 1777993 h 2133600"/>
                <a:gd name="connsiteX10" fmla="*/ 0 w 2133600"/>
                <a:gd name="connsiteY10" fmla="*/ 355607 h 2133600"/>
                <a:gd name="connsiteX0" fmla="*/ 0 w 2133600"/>
                <a:gd name="connsiteY0" fmla="*/ 355607 h 2133600"/>
                <a:gd name="connsiteX1" fmla="*/ 355607 w 2133600"/>
                <a:gd name="connsiteY1" fmla="*/ 0 h 2133600"/>
                <a:gd name="connsiteX2" fmla="*/ 1777993 w 2133600"/>
                <a:gd name="connsiteY2" fmla="*/ 0 h 2133600"/>
                <a:gd name="connsiteX3" fmla="*/ 2133600 w 2133600"/>
                <a:gd name="connsiteY3" fmla="*/ 1482684 h 2133600"/>
                <a:gd name="connsiteX4" fmla="*/ 2133600 w 2133600"/>
                <a:gd name="connsiteY4" fmla="*/ 1777993 h 2133600"/>
                <a:gd name="connsiteX5" fmla="*/ 1777993 w 2133600"/>
                <a:gd name="connsiteY5" fmla="*/ 2133600 h 2133600"/>
                <a:gd name="connsiteX6" fmla="*/ 1492332 w 2133600"/>
                <a:gd name="connsiteY6" fmla="*/ 2129889 h 2133600"/>
                <a:gd name="connsiteX7" fmla="*/ 355607 w 2133600"/>
                <a:gd name="connsiteY7" fmla="*/ 2133600 h 2133600"/>
                <a:gd name="connsiteX8" fmla="*/ 0 w 2133600"/>
                <a:gd name="connsiteY8" fmla="*/ 1777993 h 2133600"/>
                <a:gd name="connsiteX9" fmla="*/ 0 w 2133600"/>
                <a:gd name="connsiteY9" fmla="*/ 355607 h 2133600"/>
                <a:gd name="connsiteX0" fmla="*/ 0 w 2133600"/>
                <a:gd name="connsiteY0" fmla="*/ 355607 h 2133600"/>
                <a:gd name="connsiteX1" fmla="*/ 355607 w 2133600"/>
                <a:gd name="connsiteY1" fmla="*/ 0 h 2133600"/>
                <a:gd name="connsiteX2" fmla="*/ 2133600 w 2133600"/>
                <a:gd name="connsiteY2" fmla="*/ 1482684 h 2133600"/>
                <a:gd name="connsiteX3" fmla="*/ 2133600 w 2133600"/>
                <a:gd name="connsiteY3" fmla="*/ 1777993 h 2133600"/>
                <a:gd name="connsiteX4" fmla="*/ 1777993 w 2133600"/>
                <a:gd name="connsiteY4" fmla="*/ 2133600 h 2133600"/>
                <a:gd name="connsiteX5" fmla="*/ 1492332 w 2133600"/>
                <a:gd name="connsiteY5" fmla="*/ 2129889 h 2133600"/>
                <a:gd name="connsiteX6" fmla="*/ 355607 w 2133600"/>
                <a:gd name="connsiteY6" fmla="*/ 2133600 h 2133600"/>
                <a:gd name="connsiteX7" fmla="*/ 0 w 2133600"/>
                <a:gd name="connsiteY7" fmla="*/ 1777993 h 2133600"/>
                <a:gd name="connsiteX8" fmla="*/ 0 w 2133600"/>
                <a:gd name="connsiteY8" fmla="*/ 355607 h 2133600"/>
                <a:gd name="connsiteX0" fmla="*/ 0 w 2133600"/>
                <a:gd name="connsiteY0" fmla="*/ 1865 h 1779858"/>
                <a:gd name="connsiteX1" fmla="*/ 2133600 w 2133600"/>
                <a:gd name="connsiteY1" fmla="*/ 1128942 h 1779858"/>
                <a:gd name="connsiteX2" fmla="*/ 2133600 w 2133600"/>
                <a:gd name="connsiteY2" fmla="*/ 1424251 h 1779858"/>
                <a:gd name="connsiteX3" fmla="*/ 1777993 w 2133600"/>
                <a:gd name="connsiteY3" fmla="*/ 1779858 h 1779858"/>
                <a:gd name="connsiteX4" fmla="*/ 1492332 w 2133600"/>
                <a:gd name="connsiteY4" fmla="*/ 1776147 h 1779858"/>
                <a:gd name="connsiteX5" fmla="*/ 355607 w 2133600"/>
                <a:gd name="connsiteY5" fmla="*/ 1779858 h 1779858"/>
                <a:gd name="connsiteX6" fmla="*/ 0 w 2133600"/>
                <a:gd name="connsiteY6" fmla="*/ 1424251 h 1779858"/>
                <a:gd name="connsiteX7" fmla="*/ 0 w 2133600"/>
                <a:gd name="connsiteY7" fmla="*/ 1865 h 1779858"/>
                <a:gd name="connsiteX0" fmla="*/ 0 w 2133600"/>
                <a:gd name="connsiteY0" fmla="*/ 295309 h 650916"/>
                <a:gd name="connsiteX1" fmla="*/ 2133600 w 2133600"/>
                <a:gd name="connsiteY1" fmla="*/ 0 h 650916"/>
                <a:gd name="connsiteX2" fmla="*/ 2133600 w 2133600"/>
                <a:gd name="connsiteY2" fmla="*/ 295309 h 650916"/>
                <a:gd name="connsiteX3" fmla="*/ 1777993 w 2133600"/>
                <a:gd name="connsiteY3" fmla="*/ 650916 h 650916"/>
                <a:gd name="connsiteX4" fmla="*/ 1492332 w 2133600"/>
                <a:gd name="connsiteY4" fmla="*/ 647205 h 650916"/>
                <a:gd name="connsiteX5" fmla="*/ 355607 w 2133600"/>
                <a:gd name="connsiteY5" fmla="*/ 650916 h 650916"/>
                <a:gd name="connsiteX6" fmla="*/ 0 w 2133600"/>
                <a:gd name="connsiteY6" fmla="*/ 295309 h 650916"/>
                <a:gd name="connsiteX0" fmla="*/ 0 w 1777993"/>
                <a:gd name="connsiteY0" fmla="*/ 650916 h 650916"/>
                <a:gd name="connsiteX1" fmla="*/ 1777993 w 1777993"/>
                <a:gd name="connsiteY1" fmla="*/ 0 h 650916"/>
                <a:gd name="connsiteX2" fmla="*/ 1777993 w 1777993"/>
                <a:gd name="connsiteY2" fmla="*/ 295309 h 650916"/>
                <a:gd name="connsiteX3" fmla="*/ 1422386 w 1777993"/>
                <a:gd name="connsiteY3" fmla="*/ 650916 h 650916"/>
                <a:gd name="connsiteX4" fmla="*/ 1136725 w 1777993"/>
                <a:gd name="connsiteY4" fmla="*/ 647205 h 650916"/>
                <a:gd name="connsiteX5" fmla="*/ 0 w 1777993"/>
                <a:gd name="connsiteY5" fmla="*/ 650916 h 650916"/>
                <a:gd name="connsiteX0" fmla="*/ 0 w 641268"/>
                <a:gd name="connsiteY0" fmla="*/ 647205 h 650916"/>
                <a:gd name="connsiteX1" fmla="*/ 641268 w 641268"/>
                <a:gd name="connsiteY1" fmla="*/ 0 h 650916"/>
                <a:gd name="connsiteX2" fmla="*/ 641268 w 641268"/>
                <a:gd name="connsiteY2" fmla="*/ 295309 h 650916"/>
                <a:gd name="connsiteX3" fmla="*/ 285661 w 641268"/>
                <a:gd name="connsiteY3" fmla="*/ 650916 h 650916"/>
                <a:gd name="connsiteX4" fmla="*/ 0 w 641268"/>
                <a:gd name="connsiteY4" fmla="*/ 647205 h 650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1268" h="650916">
                  <a:moveTo>
                    <a:pt x="0" y="647205"/>
                  </a:moveTo>
                  <a:lnTo>
                    <a:pt x="641268" y="0"/>
                  </a:lnTo>
                  <a:lnTo>
                    <a:pt x="641268" y="295309"/>
                  </a:lnTo>
                  <a:cubicBezTo>
                    <a:pt x="641268" y="491705"/>
                    <a:pt x="482057" y="650916"/>
                    <a:pt x="285661" y="650916"/>
                  </a:cubicBezTo>
                  <a:lnTo>
                    <a:pt x="0" y="647205"/>
                  </a:lnTo>
                  <a:close/>
                </a:path>
              </a:pathLst>
            </a:custGeom>
            <a:gradFill>
              <a:gsLst>
                <a:gs pos="0">
                  <a:schemeClr val="bg1">
                    <a:lumMod val="85000"/>
                  </a:schemeClr>
                </a:gs>
                <a:gs pos="31000">
                  <a:schemeClr val="bg1">
                    <a:lumMod val="95000"/>
                  </a:schemeClr>
                </a:gs>
                <a:gs pos="58000">
                  <a:schemeClr val="tx1">
                    <a:lumMod val="75000"/>
                    <a:lumOff val="25000"/>
                  </a:schemeClr>
                </a:gs>
              </a:gsLst>
              <a:lin ang="13800000" scaled="0"/>
            </a:gradFill>
            <a:ln/>
          </p:spPr>
          <p:style>
            <a:lnRef idx="0">
              <a:schemeClr val="accent4"/>
            </a:lnRef>
            <a:fillRef idx="3">
              <a:schemeClr val="accent4"/>
            </a:fillRef>
            <a:effectRef idx="3">
              <a:schemeClr val="accent4"/>
            </a:effectRef>
            <a:fontRef idx="minor">
              <a:schemeClr val="lt1"/>
            </a:fontRef>
          </p:style>
          <p:txBody>
            <a:bodyPr rtlCol="0" anchor="ctr"/>
            <a:lstStyle/>
            <a:p>
              <a:pPr algn="ctr" defTabSz="1219170"/>
              <a:endParaRPr lang="en-US" sz="2400">
                <a:solidFill>
                  <a:prstClr val="white"/>
                </a:solidFill>
                <a:latin typeface="Calibri"/>
              </a:endParaRPr>
            </a:p>
          </p:txBody>
        </p:sp>
      </p:grpSp>
      <p:pic>
        <p:nvPicPr>
          <p:cNvPr id="29"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flipH="1">
            <a:off x="7490826" y="4217743"/>
            <a:ext cx="1325220" cy="154306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8213" y="1797046"/>
            <a:ext cx="1363645" cy="1558452"/>
          </a:xfrm>
          <a:prstGeom prst="roundRect">
            <a:avLst>
              <a:gd name="adj" fmla="val 8594"/>
            </a:avLst>
          </a:prstGeom>
          <a:solidFill>
            <a:srgbClr val="FFFFFF">
              <a:shade val="85000"/>
            </a:srgbClr>
          </a:solidFill>
          <a:ln>
            <a:noFill/>
          </a:ln>
          <a:effectLst>
            <a:reflection blurRad="38100" stA="38000" endPos="15000" dir="5400000" sy="-100000" algn="bl" rotWithShape="0"/>
          </a:effectLst>
        </p:spPr>
      </p:pic>
    </p:spTree>
    <p:extLst>
      <p:ext uri="{BB962C8B-B14F-4D97-AF65-F5344CB8AC3E}">
        <p14:creationId xmlns:p14="http://schemas.microsoft.com/office/powerpoint/2010/main" val="12154448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3356" y="1912718"/>
            <a:ext cx="5958194" cy="1516282"/>
          </a:xfrm>
        </p:spPr>
        <p:txBody>
          <a:bodyPr>
            <a:normAutofit/>
          </a:bodyPr>
          <a:lstStyle/>
          <a:p>
            <a:r>
              <a:rPr lang="en-US"/>
              <a:t>Parent Mentor Partnership</a:t>
            </a:r>
          </a:p>
        </p:txBody>
      </p:sp>
      <p:sp>
        <p:nvSpPr>
          <p:cNvPr id="3" name="Rectangle 2">
            <a:extLst>
              <a:ext uri="{FF2B5EF4-FFF2-40B4-BE49-F238E27FC236}">
                <a16:creationId xmlns:a16="http://schemas.microsoft.com/office/drawing/2014/main" id="{9BF2A82B-6689-4C33-82FA-1E11A94C6BFA}"/>
              </a:ext>
            </a:extLst>
          </p:cNvPr>
          <p:cNvSpPr/>
          <p:nvPr/>
        </p:nvSpPr>
        <p:spPr>
          <a:xfrm>
            <a:off x="3212440" y="3916918"/>
            <a:ext cx="4030206" cy="369332"/>
          </a:xfrm>
          <a:prstGeom prst="rect">
            <a:avLst/>
          </a:prstGeom>
        </p:spPr>
        <p:txBody>
          <a:bodyPr wrap="none">
            <a:spAutoFit/>
          </a:bodyPr>
          <a:lstStyle/>
          <a:p>
            <a:r>
              <a:rPr lang="en-US" b="1">
                <a:solidFill>
                  <a:srgbClr val="0C64C0"/>
                </a:solidFill>
                <a:latin typeface="Calibri" panose="020F0502020204030204" pitchFamily="34" charset="0"/>
              </a:rPr>
              <a:t>Demetra Williams and Alexandra Wright</a:t>
            </a:r>
            <a:endParaRPr lang="en-US"/>
          </a:p>
        </p:txBody>
      </p:sp>
    </p:spTree>
    <p:extLst>
      <p:ext uri="{BB962C8B-B14F-4D97-AF65-F5344CB8AC3E}">
        <p14:creationId xmlns:p14="http://schemas.microsoft.com/office/powerpoint/2010/main" val="4046911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25">
            <a:extLst>
              <a:ext uri="{FF2B5EF4-FFF2-40B4-BE49-F238E27FC236}">
                <a16:creationId xmlns:a16="http://schemas.microsoft.com/office/drawing/2014/main" id="{231BF440-39FA-4087-84CC-2EEC0BBDAF2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group of people sitting at a table with a computer&#10;&#10;Description automatically generated">
            <a:extLst>
              <a:ext uri="{FF2B5EF4-FFF2-40B4-BE49-F238E27FC236}">
                <a16:creationId xmlns:a16="http://schemas.microsoft.com/office/drawing/2014/main" id="{779E271E-ADFC-264B-962F-073EB20605B9}"/>
              </a:ext>
            </a:extLst>
          </p:cNvPr>
          <p:cNvPicPr>
            <a:picLocks noChangeAspect="1"/>
          </p:cNvPicPr>
          <p:nvPr/>
        </p:nvPicPr>
        <p:blipFill rotWithShape="1">
          <a:blip r:embed="rId3">
            <a:extLst>
              <a:ext uri="{28A0092B-C50C-407E-A947-70E740481C1C}">
                <a14:useLocalDpi xmlns:a14="http://schemas.microsoft.com/office/drawing/2010/main" val="0"/>
              </a:ext>
            </a:extLst>
          </a:blip>
          <a:srcRect t="11951" r="-2" b="11950"/>
          <a:stretch/>
        </p:blipFill>
        <p:spPr>
          <a:xfrm>
            <a:off x="4883027" y="0"/>
            <a:ext cx="7308974"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sp useBgFill="1">
        <p:nvSpPr>
          <p:cNvPr id="35" name="Freeform: Shape 27">
            <a:extLst>
              <a:ext uri="{FF2B5EF4-FFF2-40B4-BE49-F238E27FC236}">
                <a16:creationId xmlns:a16="http://schemas.microsoft.com/office/drawing/2014/main" id="{F04E4CBA-303B-48BD-8451-C2701CB0EEB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7" name="Freeform: Shape 29">
            <a:extLst>
              <a:ext uri="{FF2B5EF4-FFF2-40B4-BE49-F238E27FC236}">
                <a16:creationId xmlns:a16="http://schemas.microsoft.com/office/drawing/2014/main" id="{F6CA58B3-AFCC-4A40-9882-50D5080879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304800" y="859536"/>
            <a:ext cx="4976058" cy="1243584"/>
          </a:xfrm>
          <a:prstGeom prst="rect">
            <a:avLst/>
          </a:prstGeom>
        </p:spPr>
        <p:txBody>
          <a:bodyPr vert="horz" lIns="91440" tIns="45720" rIns="91440" bIns="45720" rtlCol="0" anchor="ctr">
            <a:normAutofit fontScale="92500" lnSpcReduction="10000"/>
          </a:bodyPr>
          <a:lstStyle/>
          <a:p>
            <a:pPr marL="0" marR="0" lvl="0" indent="-228600" algn="l" defTabSz="914400" rtl="0" eaLnBrk="1" fontAlgn="auto" latinLnBrk="0" hangingPunct="1">
              <a:lnSpc>
                <a:spcPct val="90000"/>
              </a:lnSpc>
              <a:spcBef>
                <a:spcPct val="0"/>
              </a:spcBef>
              <a:spcAft>
                <a:spcPts val="60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Light" panose="020F0302020204030204"/>
                <a:ea typeface="+mn-ea"/>
                <a:cs typeface="+mn-cs"/>
              </a:rPr>
              <a:t>A Parent Mentor is a parent of a student with a disability. Your parent mentors have children who have attended a DCSD </a:t>
            </a:r>
            <a:r>
              <a:rPr lang="en-US" sz="2400">
                <a:solidFill>
                  <a:prstClr val="black"/>
                </a:solidFill>
                <a:latin typeface="Calibri Light" panose="020F0302020204030204"/>
              </a:rPr>
              <a:t>s</a:t>
            </a:r>
            <a:r>
              <a:rPr kumimoji="0" lang="en-US" sz="2400" b="0" i="0" u="none" strike="noStrike" kern="1200" cap="none" spc="0" normalizeH="0" baseline="0" noProof="0">
                <a:ln>
                  <a:noFill/>
                </a:ln>
                <a:solidFill>
                  <a:prstClr val="black"/>
                </a:solidFill>
                <a:effectLst/>
                <a:uLnTx/>
                <a:uFillTx/>
                <a:latin typeface="Calibri Light" panose="020F0302020204030204"/>
                <a:ea typeface="+mn-ea"/>
                <a:cs typeface="+mn-cs"/>
              </a:rPr>
              <a:t>chool.</a:t>
            </a:r>
          </a:p>
        </p:txBody>
      </p:sp>
      <p:sp>
        <p:nvSpPr>
          <p:cNvPr id="32" name="Rectangle 31">
            <a:extLst>
              <a:ext uri="{FF2B5EF4-FFF2-40B4-BE49-F238E27FC236}">
                <a16:creationId xmlns:a16="http://schemas.microsoft.com/office/drawing/2014/main" id="{75C56826-D4E5-42ED-8529-079651CB30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4" name="Rectangle 33">
            <a:extLst>
              <a:ext uri="{FF2B5EF4-FFF2-40B4-BE49-F238E27FC236}">
                <a16:creationId xmlns:a16="http://schemas.microsoft.com/office/drawing/2014/main" id="{82095FCE-EF05-4443-B97A-85DEE3A5CA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CA00AE6B-AA30-4CF8-BA6F-339B780AD7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6E8E6137-F8E8-814C-8692-0AAB8CEA9C3F}"/>
              </a:ext>
            </a:extLst>
          </p:cNvPr>
          <p:cNvSpPr txBox="1"/>
          <p:nvPr/>
        </p:nvSpPr>
        <p:spPr>
          <a:xfrm>
            <a:off x="448056" y="2512611"/>
            <a:ext cx="4832803" cy="3664351"/>
          </a:xfrm>
          <a:prstGeom prst="rect">
            <a:avLst/>
          </a:prstGeom>
        </p:spPr>
        <p:txBody>
          <a:bodyPr vert="horz" lIns="91440" tIns="45720" rIns="91440" bIns="45720" rtlCol="0">
            <a:normAutofit/>
          </a:bodyPr>
          <a:lstStyle/>
          <a:p>
            <a:pPr marR="0" lvl="0" algn="l" defTabSz="914400" rtl="0" eaLnBrk="1" fontAlgn="auto" latinLnBrk="0" hangingPunct="1">
              <a:lnSpc>
                <a:spcPct val="90000"/>
              </a:lnSpc>
              <a:spcBef>
                <a:spcPts val="1000"/>
              </a:spcBef>
              <a:spcAft>
                <a:spcPts val="0"/>
              </a:spcAft>
              <a:buClrTx/>
              <a:buSzTx/>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Your Parent Mentors are:</a:t>
            </a:r>
          </a:p>
          <a:p>
            <a:pPr marR="0" lvl="0" algn="l" defTabSz="914400" rtl="0" eaLnBrk="1" fontAlgn="auto" latinLnBrk="0" hangingPunct="1">
              <a:lnSpc>
                <a:spcPct val="90000"/>
              </a:lnSpc>
              <a:spcBef>
                <a:spcPts val="1000"/>
              </a:spcBef>
              <a:spcAft>
                <a:spcPts val="0"/>
              </a:spcAft>
              <a:buClrTx/>
              <a:buSzTx/>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Alexandra Wright  </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hlinkClick r:id="rId4"/>
              </a:rPr>
              <a:t>Alexandra_Wright@dekalbschoolsga.org</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 </a:t>
            </a:r>
          </a:p>
          <a:p>
            <a:pPr marR="0" lvl="0" algn="l" defTabSz="914400" rtl="0" eaLnBrk="1" fontAlgn="auto" latinLnBrk="0" hangingPunct="1">
              <a:lnSpc>
                <a:spcPct val="90000"/>
              </a:lnSpc>
              <a:spcBef>
                <a:spcPts val="1000"/>
              </a:spcBef>
              <a:spcAft>
                <a:spcPts val="0"/>
              </a:spcAft>
              <a:buClrTx/>
              <a:buSzTx/>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Demetra Williams  </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hlinkClick r:id="rId5"/>
              </a:rPr>
              <a:t>Demetra_Williams@dekalbschoolsga.org</a:t>
            </a: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8159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201CC55D-ED54-4C5C-95E6-10947BD110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p:cNvSpPr/>
          <p:nvPr/>
        </p:nvSpPr>
        <p:spPr>
          <a:xfrm>
            <a:off x="589560" y="856180"/>
            <a:ext cx="4560584" cy="1128068"/>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all" spc="0" normalizeH="0" baseline="0" noProof="0">
                <a:ln w="9000" cmpd="sng">
                  <a:solidFill>
                    <a:srgbClr val="92D050"/>
                  </a:solidFill>
                  <a:prstDash val="solid"/>
                </a:ln>
                <a:solidFill>
                  <a:prstClr val="black"/>
                </a:solidFill>
                <a:effectLst/>
                <a:uLnTx/>
                <a:uFillTx/>
                <a:latin typeface="Calibri Light" panose="020F0302020204030204"/>
                <a:ea typeface="+mn-ea"/>
                <a:cs typeface="+mn-cs"/>
              </a:rPr>
              <a:t>Our website</a:t>
            </a:r>
          </a:p>
        </p:txBody>
      </p:sp>
      <p:grpSp>
        <p:nvGrpSpPr>
          <p:cNvPr id="81" name="Group 80">
            <a:extLst>
              <a:ext uri="{FF2B5EF4-FFF2-40B4-BE49-F238E27FC236}">
                <a16:creationId xmlns:a16="http://schemas.microsoft.com/office/drawing/2014/main" id="{1DE889C7-FAD6-4397-98E2-05D50348445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82" name="Rectangle 81">
              <a:extLst>
                <a:ext uri="{FF2B5EF4-FFF2-40B4-BE49-F238E27FC236}">
                  <a16:creationId xmlns:a16="http://schemas.microsoft.com/office/drawing/2014/main" id="{F399A70F-F8CD-4992-9EF5-6CF15472E7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48F4FEDC-6D80-458C-A665-075D9B9500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85" name="Rectangle 84">
            <a:extLst>
              <a:ext uri="{FF2B5EF4-FFF2-40B4-BE49-F238E27FC236}">
                <a16:creationId xmlns:a16="http://schemas.microsoft.com/office/drawing/2014/main" id="{3873B707-463F-40B0-8227-E8CC6C67EB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90719" y="2330505"/>
            <a:ext cx="4559425" cy="1943151"/>
          </a:xfrm>
        </p:spPr>
        <p:txBody>
          <a:bodyPr vert="horz" lIns="91440" tIns="45720" rIns="91440" bIns="45720" rtlCol="0" anchor="ctr">
            <a:normAutofit/>
          </a:bodyPr>
          <a:lstStyle/>
          <a:p>
            <a:pPr marL="0"/>
            <a:r>
              <a:rPr lang="en-US" sz="2000"/>
              <a:t>www.parentmentors.org</a:t>
            </a:r>
          </a:p>
          <a:p>
            <a:r>
              <a:rPr lang="en-US" sz="2000"/>
              <a:t>Contains a directory of every county in  Georgia and their Parent Mentors</a:t>
            </a:r>
          </a:p>
          <a:p>
            <a:r>
              <a:rPr lang="en-US" sz="2000"/>
              <a:t>Resources for Families, Schools, Community and a list of our partners</a:t>
            </a:r>
          </a:p>
        </p:txBody>
      </p:sp>
      <p:sp>
        <p:nvSpPr>
          <p:cNvPr id="87" name="Rectangle 86">
            <a:extLst>
              <a:ext uri="{FF2B5EF4-FFF2-40B4-BE49-F238E27FC236}">
                <a16:creationId xmlns:a16="http://schemas.microsoft.com/office/drawing/2014/main" id="{C13237C8-E62C-4F0D-A318-BD6FB6C2D1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 name="Rectangle 88">
            <a:extLst>
              <a:ext uri="{FF2B5EF4-FFF2-40B4-BE49-F238E27FC236}">
                <a16:creationId xmlns:a16="http://schemas.microsoft.com/office/drawing/2014/main" id="{19C9EAEA-39D0-4B0E-A0EB-51E7B26740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6B063FE1-3C27-40ED-90B9-B1DF40DDE68D}"/>
              </a:ext>
            </a:extLst>
          </p:cNvPr>
          <p:cNvPicPr>
            <a:picLocks noChangeAspect="1"/>
          </p:cNvPicPr>
          <p:nvPr/>
        </p:nvPicPr>
        <p:blipFill rotWithShape="1">
          <a:blip r:embed="rId3"/>
          <a:srcRect t="5243" r="2" b="2"/>
          <a:stretch/>
        </p:blipFill>
        <p:spPr>
          <a:xfrm>
            <a:off x="5977788" y="799352"/>
            <a:ext cx="5425410" cy="5259296"/>
          </a:xfrm>
          <a:prstGeom prst="rect">
            <a:avLst/>
          </a:prstGeom>
        </p:spPr>
      </p:pic>
    </p:spTree>
    <p:extLst>
      <p:ext uri="{BB962C8B-B14F-4D97-AF65-F5344CB8AC3E}">
        <p14:creationId xmlns:p14="http://schemas.microsoft.com/office/powerpoint/2010/main" val="1030050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201CC55D-ED54-4C5C-95E6-10947BD110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p:cNvSpPr/>
          <p:nvPr/>
        </p:nvSpPr>
        <p:spPr>
          <a:xfrm>
            <a:off x="589560" y="856180"/>
            <a:ext cx="4560584" cy="1128068"/>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all" spc="0" normalizeH="0" baseline="0" noProof="0">
                <a:ln w="9000" cmpd="sng">
                  <a:solidFill>
                    <a:srgbClr val="92D050"/>
                  </a:solidFill>
                  <a:prstDash val="solid"/>
                </a:ln>
                <a:solidFill>
                  <a:prstClr val="black"/>
                </a:solidFill>
                <a:effectLst/>
                <a:uLnTx/>
                <a:uFillTx/>
                <a:latin typeface="Calibri Light" panose="020F0302020204030204"/>
                <a:ea typeface="+mn-ea"/>
                <a:cs typeface="+mn-cs"/>
              </a:rPr>
              <a:t>Our Role</a:t>
            </a:r>
          </a:p>
        </p:txBody>
      </p:sp>
      <p:grpSp>
        <p:nvGrpSpPr>
          <p:cNvPr id="138" name="Group 137">
            <a:extLst>
              <a:ext uri="{FF2B5EF4-FFF2-40B4-BE49-F238E27FC236}">
                <a16:creationId xmlns:a16="http://schemas.microsoft.com/office/drawing/2014/main" id="{1DE889C7-FAD6-4397-98E2-05D50348445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39" name="Rectangle 138">
              <a:extLst>
                <a:ext uri="{FF2B5EF4-FFF2-40B4-BE49-F238E27FC236}">
                  <a16:creationId xmlns:a16="http://schemas.microsoft.com/office/drawing/2014/main" id="{F399A70F-F8CD-4992-9EF5-6CF15472E7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48F4FEDC-6D80-458C-A665-075D9B9500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2" name="Rectangle 141">
            <a:extLst>
              <a:ext uri="{FF2B5EF4-FFF2-40B4-BE49-F238E27FC236}">
                <a16:creationId xmlns:a16="http://schemas.microsoft.com/office/drawing/2014/main" id="{3873B707-463F-40B0-8227-E8CC6C67EB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257267" y="2214863"/>
            <a:ext cx="5327103" cy="3979585"/>
          </a:xfrm>
        </p:spPr>
        <p:txBody>
          <a:bodyPr vert="horz" lIns="91440" tIns="45720" rIns="91440" bIns="45720" rtlCol="0" anchor="ctr">
            <a:normAutofit/>
          </a:bodyPr>
          <a:lstStyle/>
          <a:p>
            <a:pPr marL="0"/>
            <a:r>
              <a:rPr lang="en-US" sz="1800"/>
              <a:t>Parent Mentor Partnership (PMP) is a </a:t>
            </a:r>
            <a:r>
              <a:rPr lang="en-US" sz="1800" b="1"/>
              <a:t>data-driven</a:t>
            </a:r>
            <a:r>
              <a:rPr lang="en-US" sz="1800"/>
              <a:t> national model for family/school/community collaboration.</a:t>
            </a:r>
            <a:r>
              <a:rPr lang="en-US" sz="1800" b="1"/>
              <a:t> The Georgia PMP encourages families of students with disabilities and/or other academic risks to be critical players in the school improvement process</a:t>
            </a:r>
            <a:r>
              <a:rPr lang="en-US" sz="1800"/>
              <a:t>. The Georgia Department of Education launched this partnership to engage families of students with disabilities in the education process. </a:t>
            </a:r>
          </a:p>
          <a:p>
            <a:pPr marL="0" indent="0">
              <a:buNone/>
            </a:pPr>
            <a:endParaRPr lang="en-US" sz="1800"/>
          </a:p>
          <a:p>
            <a:pPr marL="0"/>
            <a:r>
              <a:rPr lang="en-US" sz="1800"/>
              <a:t>Today, the state/local partnership boasts nearly</a:t>
            </a:r>
            <a:r>
              <a:rPr lang="en-US" sz="1800" b="1"/>
              <a:t> 90 trained parent leaders partnering with local school systems in family engagement initiatives.</a:t>
            </a:r>
            <a:endParaRPr lang="en-US" sz="1800" b="1">
              <a:cs typeface="Calibri"/>
            </a:endParaRPr>
          </a:p>
          <a:p>
            <a:pPr marL="0"/>
            <a:endParaRPr lang="en-US" sz="1100"/>
          </a:p>
        </p:txBody>
      </p:sp>
      <p:sp>
        <p:nvSpPr>
          <p:cNvPr id="144" name="Rectangle 143">
            <a:extLst>
              <a:ext uri="{FF2B5EF4-FFF2-40B4-BE49-F238E27FC236}">
                <a16:creationId xmlns:a16="http://schemas.microsoft.com/office/drawing/2014/main" id="{C13237C8-E62C-4F0D-A318-BD6FB6C2D1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19C9EAEA-39D0-4B0E-A0EB-51E7B26740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5" name="Picture 3" descr="C:\Users\Jo Ellen\AppData\Local\Microsoft\Windows\Temporary Internet Files\Content.IE5\63WYMY5S\MP900406774[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091" r="2" b="3118"/>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9968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201CC55D-ED54-4C5C-95E6-10947BD110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p:cNvSpPr/>
          <p:nvPr/>
        </p:nvSpPr>
        <p:spPr>
          <a:xfrm>
            <a:off x="589560" y="856180"/>
            <a:ext cx="4560584" cy="1128068"/>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all" spc="0" normalizeH="0" baseline="0" noProof="0">
                <a:ln w="9000" cmpd="sng">
                  <a:solidFill>
                    <a:srgbClr val="92D050"/>
                  </a:solidFill>
                  <a:prstDash val="solid"/>
                </a:ln>
                <a:solidFill>
                  <a:prstClr val="black"/>
                </a:solidFill>
                <a:effectLst/>
                <a:uLnTx/>
                <a:uFillTx/>
                <a:latin typeface="Calibri Light" panose="020F0302020204030204"/>
                <a:ea typeface="+mn-ea"/>
                <a:cs typeface="+mn-cs"/>
              </a:rPr>
              <a:t>Our Role</a:t>
            </a:r>
          </a:p>
        </p:txBody>
      </p:sp>
      <p:grpSp>
        <p:nvGrpSpPr>
          <p:cNvPr id="138" name="Group 137">
            <a:extLst>
              <a:ext uri="{FF2B5EF4-FFF2-40B4-BE49-F238E27FC236}">
                <a16:creationId xmlns:a16="http://schemas.microsoft.com/office/drawing/2014/main" id="{1DE889C7-FAD6-4397-98E2-05D50348445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39" name="Rectangle 138">
              <a:extLst>
                <a:ext uri="{FF2B5EF4-FFF2-40B4-BE49-F238E27FC236}">
                  <a16:creationId xmlns:a16="http://schemas.microsoft.com/office/drawing/2014/main" id="{F399A70F-F8CD-4992-9EF5-6CF15472E7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48F4FEDC-6D80-458C-A665-075D9B9500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2" name="Rectangle 141">
            <a:extLst>
              <a:ext uri="{FF2B5EF4-FFF2-40B4-BE49-F238E27FC236}">
                <a16:creationId xmlns:a16="http://schemas.microsoft.com/office/drawing/2014/main" id="{3873B707-463F-40B0-8227-E8CC6C67EB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236764" y="2364137"/>
            <a:ext cx="5225891" cy="3979585"/>
          </a:xfrm>
        </p:spPr>
        <p:txBody>
          <a:bodyPr vert="horz" lIns="91440" tIns="45720" rIns="91440" bIns="45720" rtlCol="0" anchor="ctr">
            <a:noAutofit/>
          </a:bodyPr>
          <a:lstStyle/>
          <a:p>
            <a:pPr marL="0"/>
            <a:r>
              <a:rPr lang="en-US" sz="1800"/>
              <a:t>Together with educators and a group of family partners, the Parent Mentor Partnership (PMP)</a:t>
            </a:r>
            <a:r>
              <a:rPr lang="en-US" sz="1800" b="1"/>
              <a:t> reaches more than 75 percent of the state’s students with Individualized Education Programs (IEPs)</a:t>
            </a:r>
            <a:r>
              <a:rPr lang="en-US" sz="1800"/>
              <a:t>, and thousands of other students considered at risk because of factors such as English as a Second Language, poverty and/or family social issues.  This </a:t>
            </a:r>
            <a:r>
              <a:rPr lang="en-US" sz="1800" b="1"/>
              <a:t>includes children in the 504 process</a:t>
            </a:r>
            <a:r>
              <a:rPr lang="en-US" sz="1800"/>
              <a:t> and those in partnership with Title I.</a:t>
            </a:r>
          </a:p>
          <a:p>
            <a:pPr marL="0"/>
            <a:endParaRPr lang="en-US" sz="1800"/>
          </a:p>
          <a:p>
            <a:pPr marL="0"/>
            <a:r>
              <a:rPr lang="en-US" sz="1800"/>
              <a:t>The Parent Mentor Partnership consist of Parent Mentors with the goal of working with the school system and GaDOE to help increase the </a:t>
            </a:r>
            <a:r>
              <a:rPr lang="en-US" sz="1800" b="1"/>
              <a:t>graduation rate </a:t>
            </a:r>
            <a:r>
              <a:rPr lang="en-US" sz="1800"/>
              <a:t>for students with disabilities and engaging families in the education of their children.</a:t>
            </a:r>
            <a:endParaRPr lang="en-US" sz="1800">
              <a:cs typeface="Calibri"/>
            </a:endParaRPr>
          </a:p>
        </p:txBody>
      </p:sp>
      <p:sp>
        <p:nvSpPr>
          <p:cNvPr id="144" name="Rectangle 143">
            <a:extLst>
              <a:ext uri="{FF2B5EF4-FFF2-40B4-BE49-F238E27FC236}">
                <a16:creationId xmlns:a16="http://schemas.microsoft.com/office/drawing/2014/main" id="{C13237C8-E62C-4F0D-A318-BD6FB6C2D1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19C9EAEA-39D0-4B0E-A0EB-51E7B26740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4" descr="A person wearing a hat&#10;&#10;Description automatically generated">
            <a:extLst>
              <a:ext uri="{FF2B5EF4-FFF2-40B4-BE49-F238E27FC236}">
                <a16:creationId xmlns:a16="http://schemas.microsoft.com/office/drawing/2014/main" id="{2CDF96AE-991E-4C11-A7A2-74D1ECB3A42B}"/>
              </a:ext>
            </a:extLst>
          </p:cNvPr>
          <p:cNvPicPr>
            <a:picLocks noChangeAspect="1"/>
          </p:cNvPicPr>
          <p:nvPr/>
        </p:nvPicPr>
        <p:blipFill>
          <a:blip r:embed="rId3"/>
          <a:stretch>
            <a:fillRect/>
          </a:stretch>
        </p:blipFill>
        <p:spPr>
          <a:xfrm>
            <a:off x="5819776" y="614981"/>
            <a:ext cx="5636416" cy="5735196"/>
          </a:xfrm>
          <a:prstGeom prst="rect">
            <a:avLst/>
          </a:prstGeom>
        </p:spPr>
      </p:pic>
    </p:spTree>
    <p:extLst>
      <p:ext uri="{BB962C8B-B14F-4D97-AF65-F5344CB8AC3E}">
        <p14:creationId xmlns:p14="http://schemas.microsoft.com/office/powerpoint/2010/main" val="3886614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515D20E-1AB7-4E74-9236-2B72B63D60B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14F02CD-CA3E-7942-BC51-21325994175F}"/>
              </a:ext>
            </a:extLst>
          </p:cNvPr>
          <p:cNvSpPr>
            <a:spLocks noGrp="1"/>
          </p:cNvSpPr>
          <p:nvPr>
            <p:ph type="title"/>
          </p:nvPr>
        </p:nvSpPr>
        <p:spPr>
          <a:xfrm>
            <a:off x="1045028" y="1336329"/>
            <a:ext cx="3892732" cy="4382588"/>
          </a:xfrm>
        </p:spPr>
        <p:txBody>
          <a:bodyPr anchor="ctr">
            <a:normAutofit/>
          </a:bodyPr>
          <a:lstStyle/>
          <a:p>
            <a:r>
              <a:rPr lang="en-US" sz="5400"/>
              <a:t>Current Calendar: 2020-2021 </a:t>
            </a:r>
            <a:br>
              <a:rPr lang="en-US" sz="5400"/>
            </a:br>
            <a:endParaRPr lang="en-US" sz="5400"/>
          </a:p>
        </p:txBody>
      </p:sp>
      <p:grpSp>
        <p:nvGrpSpPr>
          <p:cNvPr id="19" name="Group 18">
            <a:extLst>
              <a:ext uri="{FF2B5EF4-FFF2-40B4-BE49-F238E27FC236}">
                <a16:creationId xmlns:a16="http://schemas.microsoft.com/office/drawing/2014/main" id="{032D8612-31EB-44CF-A1D0-14FD4C70542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63461"/>
            <a:ext cx="731521" cy="673460"/>
            <a:chOff x="3940602" y="308034"/>
            <a:chExt cx="2116791" cy="3428999"/>
          </a:xfrm>
          <a:solidFill>
            <a:schemeClr val="accent4"/>
          </a:solidFill>
        </p:grpSpPr>
        <p:sp>
          <p:nvSpPr>
            <p:cNvPr id="14" name="Rectangle 19">
              <a:extLst>
                <a:ext uri="{FF2B5EF4-FFF2-40B4-BE49-F238E27FC236}">
                  <a16:creationId xmlns:a16="http://schemas.microsoft.com/office/drawing/2014/main" id="{F19A4A0F-1B59-4DB0-9764-D10936E9877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20">
              <a:extLst>
                <a:ext uri="{FF2B5EF4-FFF2-40B4-BE49-F238E27FC236}">
                  <a16:creationId xmlns:a16="http://schemas.microsoft.com/office/drawing/2014/main" id="{F399A70F-F8CD-4992-9EF5-6CF15472E7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21">
              <a:extLst>
                <a:ext uri="{FF2B5EF4-FFF2-40B4-BE49-F238E27FC236}">
                  <a16:creationId xmlns:a16="http://schemas.microsoft.com/office/drawing/2014/main" id="{48F4FEDC-6D80-458C-A665-075D9B9500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4" name="Rectangle 23">
            <a:extLst>
              <a:ext uri="{FF2B5EF4-FFF2-40B4-BE49-F238E27FC236}">
                <a16:creationId xmlns:a16="http://schemas.microsoft.com/office/drawing/2014/main" id="{3873B707-463F-40B0-8227-E8CC6C67EB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19C9EAEA-39D0-4B0E-A0EB-51E7B26740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982976"/>
            <a:ext cx="6009366" cy="512063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DEC8F88-BFE8-7047-8C09-120578CC7A14}"/>
              </a:ext>
            </a:extLst>
          </p:cNvPr>
          <p:cNvSpPr>
            <a:spLocks noGrp="1"/>
          </p:cNvSpPr>
          <p:nvPr>
            <p:ph idx="1"/>
          </p:nvPr>
        </p:nvSpPr>
        <p:spPr>
          <a:xfrm>
            <a:off x="5982788" y="1308897"/>
            <a:ext cx="5260848" cy="4382588"/>
          </a:xfrm>
        </p:spPr>
        <p:txBody>
          <a:bodyPr anchor="ctr">
            <a:normAutofit/>
          </a:bodyPr>
          <a:lstStyle/>
          <a:p>
            <a:endParaRPr lang="en-US" sz="2000"/>
          </a:p>
          <a:p>
            <a:r>
              <a:rPr lang="en-US" sz="2000"/>
              <a:t>Parent Information Session -   Virtual        October 5, 2020  5:30 pm-7:00 pm</a:t>
            </a:r>
          </a:p>
          <a:p>
            <a:r>
              <a:rPr lang="en-US" sz="2000"/>
              <a:t>Parent University                        Virtual       January 2021</a:t>
            </a:r>
          </a:p>
          <a:p>
            <a:r>
              <a:rPr lang="en-US" sz="2000"/>
              <a:t>Make and Take                            Virtual        February  2021       </a:t>
            </a:r>
          </a:p>
          <a:p>
            <a:r>
              <a:rPr lang="en-US" sz="2000"/>
              <a:t>Exceptional Children’s Week     TBD</a:t>
            </a:r>
          </a:p>
          <a:p>
            <a:r>
              <a:rPr lang="en-US" sz="2000"/>
              <a:t>Autism Month Event                   TBD	            April 2021   		      </a:t>
            </a:r>
          </a:p>
          <a:p>
            <a:r>
              <a:rPr lang="en-US" sz="2000"/>
              <a:t>Parent Survey/Training               TBD	            April 2021 </a:t>
            </a:r>
          </a:p>
          <a:p>
            <a:endParaRPr lang="en-US" sz="2000"/>
          </a:p>
        </p:txBody>
      </p:sp>
      <p:pic>
        <p:nvPicPr>
          <p:cNvPr id="5" name="Graphic 4" descr="Checkmark">
            <a:extLst>
              <a:ext uri="{FF2B5EF4-FFF2-40B4-BE49-F238E27FC236}">
                <a16:creationId xmlns:a16="http://schemas.microsoft.com/office/drawing/2014/main" id="{61CE2568-BCDE-4557-A3E7-51B59FE339DA}"/>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0697670" y="1819656"/>
            <a:ext cx="356616" cy="356616"/>
          </a:xfrm>
          <a:prstGeom prst="rect">
            <a:avLst/>
          </a:prstGeom>
        </p:spPr>
      </p:pic>
    </p:spTree>
    <p:extLst>
      <p:ext uri="{BB962C8B-B14F-4D97-AF65-F5344CB8AC3E}">
        <p14:creationId xmlns:p14="http://schemas.microsoft.com/office/powerpoint/2010/main" val="3636922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04453" y="1912718"/>
            <a:ext cx="5958194" cy="1516282"/>
          </a:xfrm>
        </p:spPr>
        <p:txBody>
          <a:bodyPr>
            <a:normAutofit/>
          </a:bodyPr>
          <a:lstStyle/>
          <a:p>
            <a:r>
              <a:rPr lang="en-US"/>
              <a:t>Remote Learning Tips for Parents</a:t>
            </a:r>
          </a:p>
        </p:txBody>
      </p:sp>
      <p:sp>
        <p:nvSpPr>
          <p:cNvPr id="3" name="Rectangle 2">
            <a:extLst>
              <a:ext uri="{FF2B5EF4-FFF2-40B4-BE49-F238E27FC236}">
                <a16:creationId xmlns:a16="http://schemas.microsoft.com/office/drawing/2014/main" id="{A29A91B5-9E15-4D2F-8EE0-7E10BC5520D9}"/>
              </a:ext>
            </a:extLst>
          </p:cNvPr>
          <p:cNvSpPr/>
          <p:nvPr/>
        </p:nvSpPr>
        <p:spPr>
          <a:xfrm>
            <a:off x="2104453" y="3668180"/>
            <a:ext cx="6096000" cy="646331"/>
          </a:xfrm>
          <a:prstGeom prst="rect">
            <a:avLst/>
          </a:prstGeom>
        </p:spPr>
        <p:txBody>
          <a:bodyPr>
            <a:spAutoFit/>
          </a:bodyPr>
          <a:lstStyle/>
          <a:p>
            <a:pPr algn="ctr"/>
            <a:r>
              <a:rPr lang="en-US" b="1">
                <a:solidFill>
                  <a:srgbClr val="0C64C0"/>
                </a:solidFill>
                <a:latin typeface="Calibri" panose="020F0502020204030204" pitchFamily="34" charset="0"/>
              </a:rPr>
              <a:t>Donnielle Howard-Thomas, Diane Williams-Shirley</a:t>
            </a:r>
          </a:p>
          <a:p>
            <a:pPr algn="ctr"/>
            <a:r>
              <a:rPr lang="en-US" b="1">
                <a:solidFill>
                  <a:srgbClr val="0C64C0"/>
                </a:solidFill>
                <a:latin typeface="Calibri" panose="020F0502020204030204" pitchFamily="34" charset="0"/>
              </a:rPr>
              <a:t>Rolanda Johnson, Erin Broyard-Baptiste</a:t>
            </a:r>
            <a:endParaRPr lang="en-US"/>
          </a:p>
        </p:txBody>
      </p:sp>
    </p:spTree>
    <p:extLst>
      <p:ext uri="{BB962C8B-B14F-4D97-AF65-F5344CB8AC3E}">
        <p14:creationId xmlns:p14="http://schemas.microsoft.com/office/powerpoint/2010/main" val="216889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5400"/>
              <a:t> </a:t>
            </a:r>
            <a:br>
              <a:rPr lang="en-US" sz="5400"/>
            </a:br>
            <a:r>
              <a:rPr lang="en-US" sz="5400"/>
              <a:t>Preschool Special Education</a:t>
            </a:r>
          </a:p>
        </p:txBody>
      </p:sp>
      <p:sp>
        <p:nvSpPr>
          <p:cNvPr id="3" name="Subtitle 2"/>
          <p:cNvSpPr>
            <a:spLocks noGrp="1"/>
          </p:cNvSpPr>
          <p:nvPr>
            <p:ph type="subTitle" idx="1"/>
          </p:nvPr>
        </p:nvSpPr>
        <p:spPr/>
        <p:txBody>
          <a:bodyPr vert="horz" lIns="91440" tIns="45720" rIns="91440" bIns="45720" rtlCol="0" anchor="t">
            <a:normAutofit/>
          </a:bodyPr>
          <a:lstStyle/>
          <a:p>
            <a:pPr algn="ctr"/>
            <a:r>
              <a:rPr lang="en-US"/>
              <a:t>               </a:t>
            </a:r>
            <a:endParaRPr lang="en-US" sz="3600"/>
          </a:p>
        </p:txBody>
      </p:sp>
    </p:spTree>
    <p:extLst>
      <p:ext uri="{BB962C8B-B14F-4D97-AF65-F5344CB8AC3E}">
        <p14:creationId xmlns:p14="http://schemas.microsoft.com/office/powerpoint/2010/main" val="357842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9970" y="0"/>
            <a:ext cx="9372600" cy="1200416"/>
          </a:xfrm>
        </p:spPr>
        <p:txBody>
          <a:bodyPr>
            <a:normAutofit/>
          </a:bodyPr>
          <a:lstStyle/>
          <a:p>
            <a:pPr algn="ctr"/>
            <a:r>
              <a:rPr lang="en-US"/>
              <a:t>Preschool Special Education Virtual Learning   </a:t>
            </a:r>
          </a:p>
        </p:txBody>
      </p:sp>
      <p:sp>
        <p:nvSpPr>
          <p:cNvPr id="7" name="Content Placeholder 6"/>
          <p:cNvSpPr>
            <a:spLocks noGrp="1"/>
          </p:cNvSpPr>
          <p:nvPr>
            <p:ph sz="half" idx="1"/>
          </p:nvPr>
        </p:nvSpPr>
        <p:spPr>
          <a:xfrm>
            <a:off x="3971516" y="5538788"/>
            <a:ext cx="4208318" cy="3711502"/>
          </a:xfrm>
        </p:spPr>
        <p:txBody>
          <a:bodyPr>
            <a:normAutofit/>
          </a:bodyPr>
          <a:lstStyle/>
          <a:p>
            <a:pPr marL="45720" indent="0">
              <a:buNone/>
            </a:pPr>
            <a:r>
              <a:rPr lang="en-US"/>
              <a:t> </a:t>
            </a:r>
          </a:p>
          <a:p>
            <a:pPr marL="45720" indent="0">
              <a:buNone/>
            </a:pPr>
            <a:endParaRPr lang="en-US"/>
          </a:p>
          <a:p>
            <a:pPr marL="45720" indent="0" algn="ctr">
              <a:buNone/>
            </a:pPr>
            <a:r>
              <a:rPr lang="en-US"/>
              <a:t>			</a:t>
            </a:r>
          </a:p>
          <a:p>
            <a:endParaRPr lang="en-US"/>
          </a:p>
          <a:p>
            <a:pPr marL="45720" indent="0">
              <a:buNone/>
            </a:pPr>
            <a:endParaRPr lang="en-US"/>
          </a:p>
        </p:txBody>
      </p:sp>
      <p:pic>
        <p:nvPicPr>
          <p:cNvPr id="2050" name="Picture 2" descr="Resources For Teaching Online Due To School Closures – The Edublog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9432" y="1498672"/>
            <a:ext cx="7333677" cy="3741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890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8669" y="184484"/>
            <a:ext cx="9372600" cy="1200416"/>
          </a:xfrm>
        </p:spPr>
        <p:txBody>
          <a:bodyPr/>
          <a:lstStyle/>
          <a:p>
            <a:pPr algn="ctr"/>
            <a:r>
              <a:rPr lang="en-US"/>
              <a:t>Preschool Special Education Virtual Framework</a:t>
            </a:r>
          </a:p>
        </p:txBody>
      </p:sp>
      <p:graphicFrame>
        <p:nvGraphicFramePr>
          <p:cNvPr id="15" name="Content Placeholder 14" descr="Step Up Process diagram showing 5 steps ascending" title="SmartArt"/>
          <p:cNvGraphicFramePr>
            <a:graphicFrameLocks noGrp="1"/>
          </p:cNvGraphicFramePr>
          <p:nvPr>
            <p:ph idx="1"/>
            <p:extLst>
              <p:ext uri="{D42A27DB-BD31-4B8C-83A1-F6EECF244321}">
                <p14:modId xmlns:p14="http://schemas.microsoft.com/office/powerpoint/2010/main" val="1880334555"/>
              </p:ext>
            </p:extLst>
          </p:nvPr>
        </p:nvGraphicFramePr>
        <p:xfrm>
          <a:off x="710335" y="1281546"/>
          <a:ext cx="10870478"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2852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6982B-324B-4EE5-9A55-4BED416894A7}"/>
              </a:ext>
            </a:extLst>
          </p:cNvPr>
          <p:cNvSpPr>
            <a:spLocks noGrp="1"/>
          </p:cNvSpPr>
          <p:nvPr>
            <p:ph type="ctrTitle"/>
          </p:nvPr>
        </p:nvSpPr>
        <p:spPr/>
        <p:txBody>
          <a:bodyPr>
            <a:normAutofit/>
          </a:bodyPr>
          <a:lstStyle/>
          <a:p>
            <a:r>
              <a:rPr lang="en-US"/>
              <a:t>Curriculum and Instruction  </a:t>
            </a:r>
          </a:p>
        </p:txBody>
      </p:sp>
    </p:spTree>
    <p:extLst>
      <p:ext uri="{BB962C8B-B14F-4D97-AF65-F5344CB8AC3E}">
        <p14:creationId xmlns:p14="http://schemas.microsoft.com/office/powerpoint/2010/main" val="2421578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01308" y="752758"/>
            <a:ext cx="3566320" cy="1646443"/>
          </a:xfrm>
        </p:spPr>
        <p:txBody>
          <a:bodyPr anchor="b">
            <a:normAutofit/>
          </a:bodyPr>
          <a:lstStyle/>
          <a:p>
            <a:pPr algn="ctr"/>
            <a:r>
              <a:rPr lang="en-US"/>
              <a:t>Virtual Circle Time </a:t>
            </a:r>
            <a:br>
              <a:rPr lang="en-US"/>
            </a:br>
            <a:r>
              <a:rPr lang="en-US" sz="1400">
                <a:ea typeface="+mj-lt"/>
                <a:cs typeface="+mj-lt"/>
              </a:rPr>
              <a:t>https://www.youtube.com/watch?v=CFUN1M3oQoo&amp;feature=youtu.be</a:t>
            </a:r>
            <a:r>
              <a:rPr lang="en-US">
                <a:ea typeface="+mj-lt"/>
                <a:cs typeface="+mj-lt"/>
              </a:rPr>
              <a:t> </a:t>
            </a:r>
          </a:p>
        </p:txBody>
      </p:sp>
      <p:pic>
        <p:nvPicPr>
          <p:cNvPr id="3" name="Picture 3" descr="A picture containing person&#10;&#10;Description automatically generated">
            <a:extLst>
              <a:ext uri="{FF2B5EF4-FFF2-40B4-BE49-F238E27FC236}">
                <a16:creationId xmlns:a16="http://schemas.microsoft.com/office/drawing/2014/main" id="{5A8A8386-2095-4D56-8E63-AF9A610CF235}"/>
              </a:ext>
            </a:extLst>
          </p:cNvPr>
          <p:cNvPicPr>
            <a:picLocks noChangeAspect="1"/>
          </p:cNvPicPr>
          <p:nvPr/>
        </p:nvPicPr>
        <p:blipFill rotWithShape="1">
          <a:blip r:embed="rId3"/>
          <a:srcRect l="2985" r="9159" b="2"/>
          <a:stretch/>
        </p:blipFill>
        <p:spPr>
          <a:xfrm>
            <a:off x="1293813" y="533400"/>
            <a:ext cx="6858000" cy="4800600"/>
          </a:xfrm>
          <a:prstGeom prst="rect">
            <a:avLst/>
          </a:prstGeom>
          <a:noFill/>
        </p:spPr>
      </p:pic>
      <p:sp>
        <p:nvSpPr>
          <p:cNvPr id="10" name="Text Placeholder 3">
            <a:extLst>
              <a:ext uri="{FF2B5EF4-FFF2-40B4-BE49-F238E27FC236}">
                <a16:creationId xmlns:a16="http://schemas.microsoft.com/office/drawing/2014/main" id="{3A9B734E-EC8A-4E87-B75F-1A235E8A32E2}"/>
              </a:ext>
            </a:extLst>
          </p:cNvPr>
          <p:cNvSpPr>
            <a:spLocks noGrp="1"/>
          </p:cNvSpPr>
          <p:nvPr>
            <p:ph type="body" sz="half" idx="2"/>
          </p:nvPr>
        </p:nvSpPr>
        <p:spPr>
          <a:xfrm>
            <a:off x="8593932" y="4202187"/>
            <a:ext cx="3087686" cy="844266"/>
          </a:xfrm>
        </p:spPr>
        <p:txBody>
          <a:bodyPr vert="horz" lIns="91440" tIns="45720" rIns="91440" bIns="45720" rtlCol="0" anchor="t">
            <a:normAutofit/>
          </a:bodyPr>
          <a:lstStyle/>
          <a:p>
            <a:r>
              <a:rPr lang="en-US"/>
              <a:t>Preschool Special Education Teacher </a:t>
            </a:r>
          </a:p>
          <a:p>
            <a:r>
              <a:rPr lang="en-US"/>
              <a:t>Patrice Benton-</a:t>
            </a:r>
            <a:r>
              <a:rPr lang="en-US" err="1"/>
              <a:t>Manggrum</a:t>
            </a:r>
            <a:r>
              <a:rPr lang="en-US"/>
              <a:t> </a:t>
            </a:r>
          </a:p>
        </p:txBody>
      </p:sp>
      <p:pic>
        <p:nvPicPr>
          <p:cNvPr id="4" name="Picture 4">
            <a:hlinkClick r:id="" action="ppaction://media"/>
            <a:extLst>
              <a:ext uri="{FF2B5EF4-FFF2-40B4-BE49-F238E27FC236}">
                <a16:creationId xmlns:a16="http://schemas.microsoft.com/office/drawing/2014/main" id="{84DCE58C-4AB0-43AB-9B01-BEC638199FC3}"/>
              </a:ext>
            </a:extLst>
          </p:cNvPr>
          <p:cNvPicPr>
            <a:picLocks noRot="1" noChangeAspect="1"/>
          </p:cNvPicPr>
          <p:nvPr>
            <a:videoFile r:link="rId1"/>
          </p:nvPr>
        </p:nvPicPr>
        <p:blipFill>
          <a:blip r:embed="rId4"/>
          <a:stretch>
            <a:fillRect/>
          </a:stretch>
        </p:blipFill>
        <p:spPr>
          <a:xfrm>
            <a:off x="1287887" y="533266"/>
            <a:ext cx="6890197" cy="4879214"/>
          </a:xfrm>
          <a:prstGeom prst="rect">
            <a:avLst/>
          </a:prstGeom>
        </p:spPr>
      </p:pic>
    </p:spTree>
    <p:extLst>
      <p:ext uri="{BB962C8B-B14F-4D97-AF65-F5344CB8AC3E}">
        <p14:creationId xmlns:p14="http://schemas.microsoft.com/office/powerpoint/2010/main" val="41675162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 descr="A screenshot of a cell phone&#10;&#10;Description automatically generated">
            <a:extLst>
              <a:ext uri="{FF2B5EF4-FFF2-40B4-BE49-F238E27FC236}">
                <a16:creationId xmlns:a16="http://schemas.microsoft.com/office/drawing/2014/main" id="{16045A34-776E-467C-9CB1-8CBF2DA83D31}"/>
              </a:ext>
            </a:extLst>
          </p:cNvPr>
          <p:cNvPicPr>
            <a:picLocks noChangeAspect="1"/>
          </p:cNvPicPr>
          <p:nvPr/>
        </p:nvPicPr>
        <p:blipFill rotWithShape="1">
          <a:blip r:embed="rId2"/>
          <a:srcRect l="3553" r="5240"/>
          <a:stretch/>
        </p:blipFill>
        <p:spPr>
          <a:xfrm>
            <a:off x="6389203" y="1548448"/>
            <a:ext cx="5269397" cy="3997864"/>
          </a:xfrm>
          <a:prstGeom prst="rect">
            <a:avLst/>
          </a:prstGeom>
          <a:noFill/>
        </p:spPr>
      </p:pic>
      <p:sp>
        <p:nvSpPr>
          <p:cNvPr id="12" name="Text Placeholder 3">
            <a:extLst>
              <a:ext uri="{FF2B5EF4-FFF2-40B4-BE49-F238E27FC236}">
                <a16:creationId xmlns:a16="http://schemas.microsoft.com/office/drawing/2014/main" id="{9F7FFA91-A737-4260-B111-D557D3FA917D}"/>
              </a:ext>
            </a:extLst>
          </p:cNvPr>
          <p:cNvSpPr>
            <a:spLocks noGrp="1"/>
          </p:cNvSpPr>
          <p:nvPr>
            <p:ph type="body" sz="half" idx="2"/>
          </p:nvPr>
        </p:nvSpPr>
        <p:spPr>
          <a:xfrm>
            <a:off x="397932" y="1371104"/>
            <a:ext cx="5246203" cy="3900106"/>
          </a:xfrm>
        </p:spPr>
        <p:txBody>
          <a:bodyPr vert="horz" lIns="91440" tIns="45720" rIns="91440" bIns="45720" rtlCol="0" anchor="ctr">
            <a:normAutofit/>
          </a:bodyPr>
          <a:lstStyle/>
          <a:p>
            <a:r>
              <a:rPr lang="en-US" sz="2200"/>
              <a:t>The Unique Learning System (ULS) is a comprehensive online curriculum covering a broad range of skills. Its differentiated levels and symbol-based instruction provides support for students using augmentative and alternative forms of communication. It targets instruction of developmentally appropriate skills and core state standards</a:t>
            </a:r>
          </a:p>
        </p:txBody>
      </p:sp>
      <p:sp>
        <p:nvSpPr>
          <p:cNvPr id="13" name="Title 2">
            <a:extLst>
              <a:ext uri="{FF2B5EF4-FFF2-40B4-BE49-F238E27FC236}">
                <a16:creationId xmlns:a16="http://schemas.microsoft.com/office/drawing/2014/main" id="{94BAAD00-B0E2-4A99-9633-E9A24CA277ED}"/>
              </a:ext>
            </a:extLst>
          </p:cNvPr>
          <p:cNvSpPr>
            <a:spLocks noGrp="1"/>
          </p:cNvSpPr>
          <p:nvPr>
            <p:ph type="title"/>
          </p:nvPr>
        </p:nvSpPr>
        <p:spPr>
          <a:xfrm>
            <a:off x="838200" y="222885"/>
            <a:ext cx="10515600" cy="1325563"/>
          </a:xfrm>
        </p:spPr>
        <p:txBody>
          <a:bodyPr spcFirstLastPara="1" vert="horz" lIns="91440" tIns="45720" rIns="91440" bIns="45720" rtlCol="0" anchor="ctr" anchorCtr="0">
            <a:normAutofit/>
          </a:bodyPr>
          <a:lstStyle/>
          <a:p>
            <a:pPr algn="ctr"/>
            <a:r>
              <a:rPr lang="en-US" sz="4400" b="1">
                <a:solidFill>
                  <a:schemeClr val="tx1"/>
                </a:solidFill>
              </a:rPr>
              <a:t>Unique Learning System</a:t>
            </a:r>
          </a:p>
        </p:txBody>
      </p:sp>
    </p:spTree>
    <p:extLst>
      <p:ext uri="{BB962C8B-B14F-4D97-AF65-F5344CB8AC3E}">
        <p14:creationId xmlns:p14="http://schemas.microsoft.com/office/powerpoint/2010/main" val="9728964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0711" y="245766"/>
            <a:ext cx="4814978" cy="697209"/>
          </a:xfrm>
        </p:spPr>
        <p:txBody>
          <a:bodyPr/>
          <a:lstStyle/>
          <a:p>
            <a:pPr algn="ctr"/>
            <a:r>
              <a:rPr lang="en-US"/>
              <a:t>Weekly Calendar </a:t>
            </a:r>
          </a:p>
        </p:txBody>
      </p:sp>
      <p:sp>
        <p:nvSpPr>
          <p:cNvPr id="3" name="Content Placeholder 2"/>
          <p:cNvSpPr>
            <a:spLocks noGrp="1"/>
          </p:cNvSpPr>
          <p:nvPr>
            <p:ph idx="1"/>
          </p:nvPr>
        </p:nvSpPr>
        <p:spPr>
          <a:xfrm>
            <a:off x="899874" y="1110112"/>
            <a:ext cx="10680939" cy="4804913"/>
          </a:xfrm>
        </p:spPr>
        <p:txBody>
          <a:bodyPr vert="horz" lIns="91440" tIns="45720" rIns="91440" bIns="45720" rtlCol="0" anchor="t">
            <a:normAutofit/>
          </a:bodyPr>
          <a:lstStyle/>
          <a:p>
            <a:pPr marL="45720" indent="0">
              <a:buNone/>
            </a:pPr>
            <a:r>
              <a:rPr lang="en-US"/>
              <a:t>1. The weekly calendar is designed to provide parents with a variety of activities to support all the developmental domains. </a:t>
            </a:r>
          </a:p>
          <a:p>
            <a:pPr marL="45720" indent="0">
              <a:buNone/>
            </a:pPr>
            <a:endParaRPr lang="en-US"/>
          </a:p>
          <a:p>
            <a:pPr marL="45720" indent="0">
              <a:buNone/>
            </a:pPr>
            <a:r>
              <a:rPr lang="en-US"/>
              <a:t>2. </a:t>
            </a:r>
            <a:r>
              <a:rPr lang="en-US">
                <a:ea typeface="+mn-lt"/>
                <a:cs typeface="+mn-lt"/>
              </a:rPr>
              <a:t>Activities will be assigned for each skill area. Computer and non-computer based  activity choices will be provided. </a:t>
            </a:r>
          </a:p>
          <a:p>
            <a:pPr marL="45720" indent="0">
              <a:buNone/>
            </a:pPr>
            <a:endParaRPr lang="en-US"/>
          </a:p>
          <a:p>
            <a:pPr marL="45720" indent="0">
              <a:buNone/>
            </a:pPr>
            <a:r>
              <a:rPr lang="en-US"/>
              <a:t>3. The activities added to the weekly calendar can also be specific to IEP objectives.</a:t>
            </a:r>
          </a:p>
          <a:p>
            <a:pPr marL="45720" indent="0">
              <a:buNone/>
            </a:pPr>
            <a:endParaRPr lang="en-US"/>
          </a:p>
          <a:p>
            <a:pPr marL="45720" indent="0">
              <a:buNone/>
            </a:pPr>
            <a:r>
              <a:rPr lang="en-US"/>
              <a:t>4. Teachers may modify activities to meet the instructional need of students. </a:t>
            </a:r>
          </a:p>
          <a:p>
            <a:endParaRPr lang="en-US"/>
          </a:p>
        </p:txBody>
      </p:sp>
    </p:spTree>
    <p:extLst>
      <p:ext uri="{BB962C8B-B14F-4D97-AF65-F5344CB8AC3E}">
        <p14:creationId xmlns:p14="http://schemas.microsoft.com/office/powerpoint/2010/main" val="8950798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E9BFE45-7509-473D-A403-0B91E55EA0C2}"/>
              </a:ext>
            </a:extLst>
          </p:cNvPr>
          <p:cNvSpPr>
            <a:spLocks noGrp="1"/>
          </p:cNvSpPr>
          <p:nvPr>
            <p:ph type="title"/>
          </p:nvPr>
        </p:nvSpPr>
        <p:spPr>
          <a:xfrm>
            <a:off x="1098250" y="-146473"/>
            <a:ext cx="9372600" cy="1200416"/>
          </a:xfrm>
        </p:spPr>
        <p:txBody>
          <a:bodyPr/>
          <a:lstStyle/>
          <a:p>
            <a:r>
              <a:rPr lang="en-US"/>
              <a:t>Preschool Special Education Weekly Calendar</a:t>
            </a:r>
          </a:p>
        </p:txBody>
      </p:sp>
      <p:sp>
        <p:nvSpPr>
          <p:cNvPr id="7" name="TextBox 6">
            <a:extLst>
              <a:ext uri="{FF2B5EF4-FFF2-40B4-BE49-F238E27FC236}">
                <a16:creationId xmlns:a16="http://schemas.microsoft.com/office/drawing/2014/main" id="{C4EA3C92-73E4-42AF-BE91-EB42617CA465}"/>
              </a:ext>
            </a:extLst>
          </p:cNvPr>
          <p:cNvSpPr txBox="1"/>
          <p:nvPr/>
        </p:nvSpPr>
        <p:spPr>
          <a:xfrm>
            <a:off x="4062142" y="2624408"/>
            <a:ext cx="1722408" cy="12463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pic>
        <p:nvPicPr>
          <p:cNvPr id="4" name="Picture 3">
            <a:extLst>
              <a:ext uri="{FF2B5EF4-FFF2-40B4-BE49-F238E27FC236}">
                <a16:creationId xmlns:a16="http://schemas.microsoft.com/office/drawing/2014/main" id="{DC80AC83-DE42-425B-9A76-25A195596B51}"/>
              </a:ext>
            </a:extLst>
          </p:cNvPr>
          <p:cNvPicPr>
            <a:picLocks noChangeAspect="1"/>
          </p:cNvPicPr>
          <p:nvPr/>
        </p:nvPicPr>
        <p:blipFill>
          <a:blip r:embed="rId2"/>
          <a:stretch>
            <a:fillRect/>
          </a:stretch>
        </p:blipFill>
        <p:spPr>
          <a:xfrm>
            <a:off x="1098250" y="1185968"/>
            <a:ext cx="9372600" cy="5578422"/>
          </a:xfrm>
          <a:prstGeom prst="rect">
            <a:avLst/>
          </a:prstGeom>
        </p:spPr>
      </p:pic>
    </p:spTree>
    <p:extLst>
      <p:ext uri="{BB962C8B-B14F-4D97-AF65-F5344CB8AC3E}">
        <p14:creationId xmlns:p14="http://schemas.microsoft.com/office/powerpoint/2010/main" val="12252216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C8408A4-F8A0-FC40-96CE-DD0316C06A97}"/>
              </a:ext>
            </a:extLst>
          </p:cNvPr>
          <p:cNvSpPr>
            <a:spLocks noGrp="1"/>
          </p:cNvSpPr>
          <p:nvPr>
            <p:ph type="ctrTitle"/>
          </p:nvPr>
        </p:nvSpPr>
        <p:spPr>
          <a:xfrm>
            <a:off x="2555631" y="1441938"/>
            <a:ext cx="7080738" cy="3974124"/>
          </a:xfrm>
        </p:spPr>
        <p:txBody>
          <a:bodyPr vert="horz" lIns="91440" tIns="45720" rIns="91440" bIns="45720" rtlCol="0" anchor="ctr">
            <a:normAutofit fontScale="90000"/>
          </a:bodyPr>
          <a:lstStyle/>
          <a:p>
            <a:pPr marL="114300">
              <a:spcBef>
                <a:spcPct val="0"/>
              </a:spcBef>
            </a:pPr>
            <a:r>
              <a:rPr lang="en-US" sz="5000" b="1">
                <a:solidFill>
                  <a:schemeClr val="bg1">
                    <a:lumMod val="95000"/>
                    <a:lumOff val="5000"/>
                  </a:schemeClr>
                </a:solidFill>
              </a:rPr>
              <a:t>Department of Exceptional</a:t>
            </a:r>
            <a:br>
              <a:rPr lang="en-US" sz="5000" b="1">
                <a:solidFill>
                  <a:schemeClr val="bg1">
                    <a:lumMod val="95000"/>
                    <a:lumOff val="5000"/>
                  </a:schemeClr>
                </a:solidFill>
              </a:rPr>
            </a:br>
            <a:r>
              <a:rPr lang="en-US" sz="5000" b="1">
                <a:solidFill>
                  <a:schemeClr val="bg1">
                    <a:lumMod val="95000"/>
                    <a:lumOff val="5000"/>
                  </a:schemeClr>
                </a:solidFill>
              </a:rPr>
              <a:t>Education</a:t>
            </a:r>
            <a:br>
              <a:rPr lang="en-US" sz="5000" b="1">
                <a:solidFill>
                  <a:schemeClr val="bg1">
                    <a:lumMod val="95000"/>
                    <a:lumOff val="5000"/>
                  </a:schemeClr>
                </a:solidFill>
              </a:rPr>
            </a:br>
            <a:r>
              <a:rPr lang="en-US" sz="5000" b="1">
                <a:solidFill>
                  <a:schemeClr val="bg1">
                    <a:lumMod val="95000"/>
                    <a:lumOff val="5000"/>
                  </a:schemeClr>
                </a:solidFill>
              </a:rPr>
              <a:t/>
            </a:r>
            <a:br>
              <a:rPr lang="en-US" sz="5000" b="1">
                <a:solidFill>
                  <a:schemeClr val="bg1">
                    <a:lumMod val="95000"/>
                    <a:lumOff val="5000"/>
                  </a:schemeClr>
                </a:solidFill>
              </a:rPr>
            </a:br>
            <a:r>
              <a:rPr lang="en-US" sz="5000" b="1" i="1">
                <a:solidFill>
                  <a:schemeClr val="bg1">
                    <a:lumMod val="95000"/>
                    <a:lumOff val="5000"/>
                  </a:schemeClr>
                </a:solidFill>
              </a:rPr>
              <a:t>Intellectual Disabilities</a:t>
            </a:r>
            <a:br>
              <a:rPr lang="en-US" sz="5000" b="1" i="1">
                <a:solidFill>
                  <a:schemeClr val="bg1">
                    <a:lumMod val="95000"/>
                    <a:lumOff val="5000"/>
                  </a:schemeClr>
                </a:solidFill>
              </a:rPr>
            </a:br>
            <a:r>
              <a:rPr lang="en-US" sz="5000" b="1" i="1">
                <a:solidFill>
                  <a:schemeClr val="bg1">
                    <a:lumMod val="95000"/>
                    <a:lumOff val="5000"/>
                  </a:schemeClr>
                </a:solidFill>
              </a:rPr>
              <a:t>Virtual Learning Overview</a:t>
            </a:r>
            <a:br>
              <a:rPr lang="en-US" sz="5000" b="1" i="1">
                <a:solidFill>
                  <a:schemeClr val="bg1">
                    <a:lumMod val="95000"/>
                    <a:lumOff val="5000"/>
                  </a:schemeClr>
                </a:solidFill>
              </a:rPr>
            </a:br>
            <a:endParaRPr lang="en-US" sz="5000">
              <a:solidFill>
                <a:schemeClr val="bg1">
                  <a:lumMod val="95000"/>
                  <a:lumOff val="5000"/>
                </a:schemeClr>
              </a:solidFill>
            </a:endParaRPr>
          </a:p>
        </p:txBody>
      </p:sp>
    </p:spTree>
    <p:extLst>
      <p:ext uri="{BB962C8B-B14F-4D97-AF65-F5344CB8AC3E}">
        <p14:creationId xmlns:p14="http://schemas.microsoft.com/office/powerpoint/2010/main" val="3735076121"/>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481908-5215-424F-A0CA-03B11169A3A8}"/>
              </a:ext>
            </a:extLst>
          </p:cNvPr>
          <p:cNvPicPr>
            <a:picLocks noChangeAspect="1"/>
          </p:cNvPicPr>
          <p:nvPr/>
        </p:nvPicPr>
        <p:blipFill rotWithShape="1">
          <a:blip r:embed="rId3"/>
          <a:srcRect t="10760" r="2174" b="6792"/>
          <a:stretch/>
        </p:blipFill>
        <p:spPr>
          <a:xfrm>
            <a:off x="643467" y="914044"/>
            <a:ext cx="6891187" cy="5005260"/>
          </a:xfrm>
          <a:prstGeom prst="rect">
            <a:avLst/>
          </a:prstGeom>
        </p:spPr>
      </p:pic>
      <p:sp>
        <p:nvSpPr>
          <p:cNvPr id="71" name="Rectangle 70">
            <a:extLst>
              <a:ext uri="{FF2B5EF4-FFF2-40B4-BE49-F238E27FC236}">
                <a16:creationId xmlns:a16="http://schemas.microsoft.com/office/drawing/2014/main" id="{F5493CFF-E43B-4B10-ACE1-C8A1246629E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3" y="0"/>
            <a:ext cx="4062127"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8502650" y="643467"/>
            <a:ext cx="3117850" cy="2556385"/>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b="1" kern="1200">
                <a:solidFill>
                  <a:schemeClr val="bg1"/>
                </a:solidFill>
                <a:latin typeface="+mj-lt"/>
                <a:ea typeface="+mj-ea"/>
                <a:cs typeface="+mj-cs"/>
              </a:rPr>
              <a:t>Curriculum</a:t>
            </a:r>
          </a:p>
        </p:txBody>
      </p:sp>
      <p:sp>
        <p:nvSpPr>
          <p:cNvPr id="23554" name="Rectangle 3"/>
          <p:cNvSpPr>
            <a:spLocks noGrp="1" noChangeArrowheads="1"/>
          </p:cNvSpPr>
          <p:nvPr>
            <p:ph type="body" idx="4294967295"/>
          </p:nvPr>
        </p:nvSpPr>
        <p:spPr>
          <a:xfrm>
            <a:off x="8502649" y="3358608"/>
            <a:ext cx="3045883" cy="2831273"/>
          </a:xfrm>
        </p:spPr>
        <p:txBody>
          <a:bodyPr vert="horz" lIns="91440" tIns="45720" rIns="91440" bIns="45720" rtlCol="0">
            <a:normAutofit/>
          </a:bodyPr>
          <a:lstStyle/>
          <a:p>
            <a:pPr>
              <a:spcBef>
                <a:spcPct val="0"/>
              </a:spcBef>
              <a:spcAft>
                <a:spcPts val="600"/>
              </a:spcAft>
            </a:pPr>
            <a:r>
              <a:rPr lang="en-US" altLang="en-US" sz="1800">
                <a:solidFill>
                  <a:schemeClr val="bg1"/>
                </a:solidFill>
              </a:rPr>
              <a:t>All students must be given access to Georgia Standards of Excellence (GSE)</a:t>
            </a:r>
            <a:r>
              <a:rPr lang="en-US" altLang="en-US" sz="1800" b="0">
                <a:solidFill>
                  <a:schemeClr val="bg1"/>
                </a:solidFill>
              </a:rPr>
              <a:t>.</a:t>
            </a:r>
          </a:p>
          <a:p>
            <a:pPr>
              <a:spcBef>
                <a:spcPct val="0"/>
              </a:spcBef>
              <a:spcAft>
                <a:spcPts val="600"/>
              </a:spcAft>
            </a:pPr>
            <a:endParaRPr lang="en-US" altLang="en-US" sz="1800">
              <a:solidFill>
                <a:schemeClr val="bg1"/>
              </a:solidFill>
            </a:endParaRPr>
          </a:p>
          <a:p>
            <a:pPr>
              <a:spcBef>
                <a:spcPct val="0"/>
              </a:spcBef>
              <a:spcAft>
                <a:spcPts val="600"/>
              </a:spcAft>
            </a:pPr>
            <a:r>
              <a:rPr lang="en-US" altLang="en-US" sz="1800">
                <a:solidFill>
                  <a:schemeClr val="bg1"/>
                </a:solidFill>
              </a:rPr>
              <a:t>GaDOE has provided extended standards for all required standards. </a:t>
            </a:r>
            <a:endParaRPr lang="en-US" sz="1800" b="1">
              <a:solidFill>
                <a:schemeClr val="bg1"/>
              </a:solidFill>
            </a:endParaRPr>
          </a:p>
        </p:txBody>
      </p:sp>
      <p:sp>
        <p:nvSpPr>
          <p:cNvPr id="4" name="Slide Number Placeholder 3"/>
          <p:cNvSpPr>
            <a:spLocks noGrp="1"/>
          </p:cNvSpPr>
          <p:nvPr>
            <p:ph type="sldNum" sz="quarter" idx="12"/>
          </p:nvPr>
        </p:nvSpPr>
        <p:spPr>
          <a:xfrm>
            <a:off x="10521950" y="6356350"/>
            <a:ext cx="831850" cy="365125"/>
          </a:xfrm>
        </p:spPr>
        <p:txBody>
          <a:bodyPr vert="horz" lIns="91440" tIns="45720" rIns="91440" bIns="45720" rtlCol="0" anchor="ctr">
            <a:normAutofit/>
          </a:bodyPr>
          <a:lstStyle/>
          <a:p>
            <a:pPr>
              <a:spcAft>
                <a:spcPts val="600"/>
              </a:spcAft>
            </a:pPr>
            <a:fld id="{D57F1E4F-1CFF-5643-939E-217C01CDF565}" type="slidenum">
              <a:rPr lang="en-US">
                <a:solidFill>
                  <a:schemeClr val="bg1">
                    <a:alpha val="70000"/>
                  </a:schemeClr>
                </a:solidFill>
              </a:rPr>
              <a:pPr>
                <a:spcAft>
                  <a:spcPts val="600"/>
                </a:spcAft>
              </a:pPr>
              <a:t>26</a:t>
            </a:fld>
            <a:endParaRPr lang="en-US">
              <a:solidFill>
                <a:schemeClr val="bg1">
                  <a:alpha val="70000"/>
                </a:schemeClr>
              </a:solidFill>
            </a:endParaRPr>
          </a:p>
        </p:txBody>
      </p:sp>
    </p:spTree>
    <p:extLst>
      <p:ext uri="{BB962C8B-B14F-4D97-AF65-F5344CB8AC3E}">
        <p14:creationId xmlns:p14="http://schemas.microsoft.com/office/powerpoint/2010/main" val="39014401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BF87945-A001-489F-9D9B-7D9435F0B9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838200" y="365760"/>
            <a:ext cx="10515600" cy="1325563"/>
          </a:xfrm>
        </p:spPr>
        <p:txBody>
          <a:bodyPr spcFirstLastPara="1" vert="horz" lIns="91440" tIns="45720" rIns="91440" bIns="45720" rtlCol="0" anchor="ctr" anchorCtr="0">
            <a:normAutofit/>
          </a:bodyPr>
          <a:lstStyle/>
          <a:p>
            <a:r>
              <a:rPr lang="en-US" sz="4400" b="1">
                <a:solidFill>
                  <a:schemeClr val="bg1"/>
                </a:solidFill>
              </a:rPr>
              <a:t>Unique Learning System</a:t>
            </a:r>
          </a:p>
        </p:txBody>
      </p:sp>
      <p:sp>
        <p:nvSpPr>
          <p:cNvPr id="4" name="Text Placeholder 3"/>
          <p:cNvSpPr>
            <a:spLocks noGrp="1"/>
          </p:cNvSpPr>
          <p:nvPr>
            <p:ph type="body" sz="half" idx="2"/>
          </p:nvPr>
        </p:nvSpPr>
        <p:spPr>
          <a:xfrm>
            <a:off x="698067" y="2169893"/>
            <a:ext cx="5015484" cy="3900106"/>
          </a:xfrm>
        </p:spPr>
        <p:txBody>
          <a:bodyPr vert="horz" lIns="91440" tIns="45720" rIns="91440" bIns="45720" rtlCol="0" anchor="ctr">
            <a:normAutofit/>
          </a:bodyPr>
          <a:lstStyle/>
          <a:p>
            <a:pPr indent="-228600">
              <a:buFont typeface="Arial" panose="020B0604020202020204" pitchFamily="34" charset="0"/>
              <a:buChar char="•"/>
            </a:pPr>
            <a:r>
              <a:rPr lang="en-US" sz="2200"/>
              <a:t>The Unique Learning System (ULS) is a comprehensive online curriculum covering a broad range of skills. Its differentiated levels and symbol-based instruction provides support for students using augmentative and alternative forms of communication. It targets instruction of developmentally appropriate skills and core state standards</a:t>
            </a:r>
          </a:p>
        </p:txBody>
      </p:sp>
      <p:sp>
        <p:nvSpPr>
          <p:cNvPr id="2" name="Slide Number Placeholder 1"/>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A45E3AE-7F30-4E8E-BA03-8A65A07738B2}" type="slidenum">
              <a:rPr lang="en-US" smtClean="0">
                <a:solidFill>
                  <a:prstClr val="black">
                    <a:tint val="75000"/>
                  </a:prstClr>
                </a:solidFill>
                <a:latin typeface="Calibri" panose="020F0502020204030204"/>
              </a:rPr>
              <a:pPr>
                <a:spcAft>
                  <a:spcPts val="600"/>
                </a:spcAft>
                <a:defRPr/>
              </a:pPr>
              <a:t>27</a:t>
            </a:fld>
            <a:endParaRPr lang="en-US">
              <a:solidFill>
                <a:prstClr val="black">
                  <a:tint val="75000"/>
                </a:prstClr>
              </a:solidFill>
              <a:latin typeface="Calibri" panose="020F0502020204030204"/>
            </a:endParaRPr>
          </a:p>
        </p:txBody>
      </p:sp>
      <p:pic>
        <p:nvPicPr>
          <p:cNvPr id="6" name="Picture 6" descr="Graphical user interface, application&#10;&#10;Description automatically generated">
            <a:extLst>
              <a:ext uri="{FF2B5EF4-FFF2-40B4-BE49-F238E27FC236}">
                <a16:creationId xmlns:a16="http://schemas.microsoft.com/office/drawing/2014/main" id="{83CBCA1C-5C1E-46D2-B7BE-5B5065D72F24}"/>
              </a:ext>
            </a:extLst>
          </p:cNvPr>
          <p:cNvPicPr>
            <a:picLocks noChangeAspect="1"/>
          </p:cNvPicPr>
          <p:nvPr/>
        </p:nvPicPr>
        <p:blipFill>
          <a:blip r:embed="rId3"/>
          <a:stretch>
            <a:fillRect/>
          </a:stretch>
        </p:blipFill>
        <p:spPr>
          <a:xfrm>
            <a:off x="6010500" y="2157260"/>
            <a:ext cx="5483433" cy="3904949"/>
          </a:xfrm>
          <a:prstGeom prst="rect">
            <a:avLst/>
          </a:prstGeom>
        </p:spPr>
      </p:pic>
    </p:spTree>
    <p:extLst>
      <p:ext uri="{BB962C8B-B14F-4D97-AF65-F5344CB8AC3E}">
        <p14:creationId xmlns:p14="http://schemas.microsoft.com/office/powerpoint/2010/main" val="9339980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EBF87945-A001-489F-9D9B-7D9435F0B9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838200" y="365760"/>
            <a:ext cx="10515600" cy="1325563"/>
          </a:xfrm>
        </p:spPr>
        <p:txBody>
          <a:bodyPr spcFirstLastPara="1" vert="horz" lIns="91440" tIns="45720" rIns="91440" bIns="45720" rtlCol="0" anchor="ctr" anchorCtr="0">
            <a:normAutofit/>
          </a:bodyPr>
          <a:lstStyle/>
          <a:p>
            <a:r>
              <a:rPr lang="en-US" b="1">
                <a:solidFill>
                  <a:schemeClr val="bg1"/>
                </a:solidFill>
              </a:rPr>
              <a:t>News 2 You</a:t>
            </a:r>
          </a:p>
        </p:txBody>
      </p:sp>
      <p:sp>
        <p:nvSpPr>
          <p:cNvPr id="14" name="Content Placeholder 5">
            <a:extLst>
              <a:ext uri="{FF2B5EF4-FFF2-40B4-BE49-F238E27FC236}">
                <a16:creationId xmlns:a16="http://schemas.microsoft.com/office/drawing/2014/main" id="{96BA7ED5-10BE-4EEE-AD46-02BB2F23C5C2}"/>
              </a:ext>
            </a:extLst>
          </p:cNvPr>
          <p:cNvSpPr>
            <a:spLocks noGrp="1"/>
          </p:cNvSpPr>
          <p:nvPr>
            <p:ph sz="half" idx="2"/>
          </p:nvPr>
        </p:nvSpPr>
        <p:spPr>
          <a:xfrm>
            <a:off x="841248" y="2276857"/>
            <a:ext cx="5015484" cy="3900106"/>
          </a:xfrm>
        </p:spPr>
        <p:txBody>
          <a:bodyPr vert="horz" lIns="91440" tIns="45720" rIns="91440" bIns="45720" rtlCol="0" anchor="ctr">
            <a:normAutofit/>
          </a:bodyPr>
          <a:lstStyle/>
          <a:p>
            <a:pPr marL="76200"/>
            <a:r>
              <a:rPr lang="en-US" sz="2200"/>
              <a:t>New-2-You is a digitally delivered newspaper that serves readers of all ages and reading levels. It is also tailored for individuals with special needs. The paper is published weekly and serves a wide range of reading comprehension skills, combining published and interactive standard based content in a format that is directly applicable in the classroom. News-2-You utilizes symbols throughout the newspaper, providing visual reinforcement for all content covered. </a:t>
            </a:r>
          </a:p>
        </p:txBody>
      </p:sp>
      <p:pic>
        <p:nvPicPr>
          <p:cNvPr id="5" name="Picture 5" descr="A screenshot of a computer&#10;&#10;Description automatically generated">
            <a:extLst>
              <a:ext uri="{FF2B5EF4-FFF2-40B4-BE49-F238E27FC236}">
                <a16:creationId xmlns:a16="http://schemas.microsoft.com/office/drawing/2014/main" id="{501648C7-D273-45EE-A876-B3B9AE1DE6DA}"/>
              </a:ext>
            </a:extLst>
          </p:cNvPr>
          <p:cNvPicPr>
            <a:picLocks noChangeAspect="1"/>
          </p:cNvPicPr>
          <p:nvPr/>
        </p:nvPicPr>
        <p:blipFill rotWithShape="1">
          <a:blip r:embed="rId3"/>
          <a:srcRect r="5482" b="3"/>
          <a:stretch/>
        </p:blipFill>
        <p:spPr>
          <a:xfrm>
            <a:off x="6335270" y="2276857"/>
            <a:ext cx="5015484" cy="3900106"/>
          </a:xfrm>
          <a:prstGeom prst="rect">
            <a:avLst/>
          </a:prstGeom>
          <a:noFill/>
        </p:spPr>
      </p:pic>
      <p:sp>
        <p:nvSpPr>
          <p:cNvPr id="2" name="Slide Number Placeholder 1"/>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A45E3AE-7F30-4E8E-BA03-8A65A07738B2}" type="slidenum">
              <a:rPr lang="en-US">
                <a:solidFill>
                  <a:prstClr val="black">
                    <a:tint val="75000"/>
                  </a:prstClr>
                </a:solidFill>
                <a:latin typeface="Calibri" panose="020F0502020204030204"/>
              </a:rPr>
              <a:pPr>
                <a:spcAft>
                  <a:spcPts val="600"/>
                </a:spcAft>
                <a:defRPr/>
              </a:pPr>
              <a:t>28</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0960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BF87945-A001-489F-9D9B-7D9435F0B9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838200" y="365760"/>
            <a:ext cx="10515600" cy="1325563"/>
          </a:xfrm>
        </p:spPr>
        <p:txBody>
          <a:bodyPr spcFirstLastPara="1" vert="horz" lIns="91440" tIns="45720" rIns="91440" bIns="45720" rtlCol="0" anchor="ctr" anchorCtr="0">
            <a:normAutofit/>
          </a:bodyPr>
          <a:lstStyle/>
          <a:p>
            <a:r>
              <a:rPr lang="en-US" sz="4400" b="1">
                <a:solidFill>
                  <a:schemeClr val="bg1"/>
                </a:solidFill>
              </a:rPr>
              <a:t>Boardmaker Online</a:t>
            </a:r>
          </a:p>
        </p:txBody>
      </p:sp>
      <p:sp>
        <p:nvSpPr>
          <p:cNvPr id="4" name="Text Placeholder 3"/>
          <p:cNvSpPr>
            <a:spLocks noGrp="1"/>
          </p:cNvSpPr>
          <p:nvPr>
            <p:ph type="body" sz="half" idx="2"/>
          </p:nvPr>
        </p:nvSpPr>
        <p:spPr>
          <a:xfrm>
            <a:off x="841248" y="2276857"/>
            <a:ext cx="5015484" cy="3900106"/>
          </a:xfrm>
        </p:spPr>
        <p:txBody>
          <a:bodyPr spcFirstLastPara="1" vert="horz" lIns="91440" tIns="45720" rIns="91440" bIns="45720" rtlCol="0" anchor="ctr" anchorCtr="0">
            <a:normAutofit/>
          </a:bodyPr>
          <a:lstStyle/>
          <a:p>
            <a:pPr indent="-228600">
              <a:buFont typeface="Arial" panose="020B0604020202020204" pitchFamily="34" charset="0"/>
              <a:buChar char="•"/>
            </a:pPr>
            <a:r>
              <a:rPr lang="en-US" sz="2200" err="1"/>
              <a:t>Boardmaker</a:t>
            </a:r>
            <a:r>
              <a:rPr lang="en-US" sz="2200"/>
              <a:t> Online is a web-based subscription service that allows users to create and edit activities. Users can also assign activities to students with data tracking, play activities from a web browser or on an iPad, track performance towards IEP goals and educational standards, access extensive collection of Common Core- aligned samples and Activity Packs.</a:t>
            </a:r>
          </a:p>
        </p:txBody>
      </p:sp>
      <p:pic>
        <p:nvPicPr>
          <p:cNvPr id="5" name="Picture 5" descr="A screenshot of a cell phone&#10;&#10;Description automatically generated">
            <a:extLst>
              <a:ext uri="{FF2B5EF4-FFF2-40B4-BE49-F238E27FC236}">
                <a16:creationId xmlns:a16="http://schemas.microsoft.com/office/drawing/2014/main" id="{49FFAEC3-4FE9-4F5F-922B-F35D366BF405}"/>
              </a:ext>
            </a:extLst>
          </p:cNvPr>
          <p:cNvPicPr>
            <a:picLocks noChangeAspect="1"/>
          </p:cNvPicPr>
          <p:nvPr/>
        </p:nvPicPr>
        <p:blipFill rotWithShape="1">
          <a:blip r:embed="rId3"/>
          <a:srcRect l="12392" r="3053" b="-2"/>
          <a:stretch/>
        </p:blipFill>
        <p:spPr>
          <a:xfrm>
            <a:off x="6335270" y="2276857"/>
            <a:ext cx="5015484" cy="3900106"/>
          </a:xfrm>
          <a:prstGeom prst="rect">
            <a:avLst/>
          </a:prstGeom>
          <a:noFill/>
        </p:spPr>
      </p:pic>
      <p:sp>
        <p:nvSpPr>
          <p:cNvPr id="2" name="Slide Number Placeholder 1"/>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A45E3AE-7F30-4E8E-BA03-8A65A07738B2}" type="slidenum">
              <a:rPr lang="en-US" smtClean="0">
                <a:solidFill>
                  <a:prstClr val="black">
                    <a:tint val="75000"/>
                  </a:prstClr>
                </a:solidFill>
                <a:latin typeface="Calibri" panose="020F0502020204030204"/>
              </a:rPr>
              <a:pPr>
                <a:spcAft>
                  <a:spcPts val="600"/>
                </a:spcAft>
                <a:defRPr/>
              </a:pPr>
              <a:t>29</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512571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ECA5EF-ED3B-40EB-83D7-5B0006C3E2C2}"/>
              </a:ext>
            </a:extLst>
          </p:cNvPr>
          <p:cNvSpPr>
            <a:spLocks noGrp="1"/>
          </p:cNvSpPr>
          <p:nvPr>
            <p:ph type="sldNum" sz="quarter" idx="12"/>
          </p:nvPr>
        </p:nvSpPr>
        <p:spPr/>
        <p:txBody>
          <a:bodyPr/>
          <a:lstStyle/>
          <a:p>
            <a:fld id="{D57F1E4F-1CFF-5643-939E-217C01CDF565}" type="slidenum">
              <a:rPr lang="en-US" smtClean="0"/>
              <a:pPr/>
              <a:t>30</a:t>
            </a:fld>
            <a:endParaRPr lang="en-US"/>
          </a:p>
        </p:txBody>
      </p:sp>
      <p:graphicFrame>
        <p:nvGraphicFramePr>
          <p:cNvPr id="3" name="Table 3">
            <a:extLst>
              <a:ext uri="{FF2B5EF4-FFF2-40B4-BE49-F238E27FC236}">
                <a16:creationId xmlns:a16="http://schemas.microsoft.com/office/drawing/2014/main" id="{914A965F-8AA1-4E53-90CA-B43595D0CB78}"/>
              </a:ext>
            </a:extLst>
          </p:cNvPr>
          <p:cNvGraphicFramePr>
            <a:graphicFrameLocks noGrp="1"/>
          </p:cNvGraphicFramePr>
          <p:nvPr>
            <p:extLst>
              <p:ext uri="{D42A27DB-BD31-4B8C-83A1-F6EECF244321}">
                <p14:modId xmlns:p14="http://schemas.microsoft.com/office/powerpoint/2010/main" val="1599952531"/>
              </p:ext>
            </p:extLst>
          </p:nvPr>
        </p:nvGraphicFramePr>
        <p:xfrm>
          <a:off x="4183811" y="431320"/>
          <a:ext cx="5824602" cy="5985216"/>
        </p:xfrm>
        <a:graphic>
          <a:graphicData uri="http://schemas.openxmlformats.org/drawingml/2006/table">
            <a:tbl>
              <a:tblPr firstRow="1" bandRow="1">
                <a:tableStyleId>{5940675A-B579-460E-94D1-54222C63F5DA}</a:tableStyleId>
              </a:tblPr>
              <a:tblGrid>
                <a:gridCol w="5824602">
                  <a:extLst>
                    <a:ext uri="{9D8B030D-6E8A-4147-A177-3AD203B41FA5}">
                      <a16:colId xmlns:a16="http://schemas.microsoft.com/office/drawing/2014/main" val="1402751277"/>
                    </a:ext>
                  </a:extLst>
                </a:gridCol>
              </a:tblGrid>
              <a:tr h="1487465">
                <a:tc>
                  <a:txBody>
                    <a:bodyPr/>
                    <a:lstStyle/>
                    <a:p>
                      <a:pPr lvl="0" algn="l">
                        <a:lnSpc>
                          <a:spcPct val="100000"/>
                        </a:lnSpc>
                        <a:spcBef>
                          <a:spcPts val="0"/>
                        </a:spcBef>
                        <a:spcAft>
                          <a:spcPts val="0"/>
                        </a:spcAft>
                        <a:buNone/>
                      </a:pPr>
                      <a:r>
                        <a:rPr lang="en-US" sz="1600" u="none" strike="noStrike" noProof="0">
                          <a:latin typeface="Georgia"/>
                        </a:rPr>
                        <a:t>Core First Learning is a Boardmaker Instructional Solution that is specifically developed to foster increased language capacity and literacy growth in students with language impairments. </a:t>
                      </a:r>
                    </a:p>
                  </a:txBody>
                  <a:tcPr anchor="ctr"/>
                </a:tc>
                <a:extLst>
                  <a:ext uri="{0D108BD9-81ED-4DB2-BD59-A6C34878D82A}">
                    <a16:rowId xmlns:a16="http://schemas.microsoft.com/office/drawing/2014/main" val="6023722"/>
                  </a:ext>
                </a:extLst>
              </a:tr>
              <a:tr h="1565753">
                <a:tc>
                  <a:txBody>
                    <a:bodyPr/>
                    <a:lstStyle/>
                    <a:p>
                      <a:pPr lvl="0" algn="l">
                        <a:buNone/>
                      </a:pPr>
                      <a:r>
                        <a:rPr lang="en-US" sz="1600" u="none" strike="noStrike" noProof="0">
                          <a:latin typeface="Georgia"/>
                        </a:rPr>
                        <a:t>Reading Avenue is an accessible, all-inclusive, learn-to-read program for all students. Reading Avenue follows a path that builds foundational literacy skills with engaging topics and interactive instruction.</a:t>
                      </a:r>
                      <a:endParaRPr lang="en-US" sz="1600">
                        <a:latin typeface="Georgia"/>
                      </a:endParaRPr>
                    </a:p>
                  </a:txBody>
                  <a:tcPr anchor="ctr"/>
                </a:tc>
                <a:extLst>
                  <a:ext uri="{0D108BD9-81ED-4DB2-BD59-A6C34878D82A}">
                    <a16:rowId xmlns:a16="http://schemas.microsoft.com/office/drawing/2014/main" val="2484068754"/>
                  </a:ext>
                </a:extLst>
              </a:tr>
              <a:tr h="1538894">
                <a:tc>
                  <a:txBody>
                    <a:bodyPr/>
                    <a:lstStyle/>
                    <a:p>
                      <a:pPr lvl="0" algn="l">
                        <a:lnSpc>
                          <a:spcPct val="100000"/>
                        </a:lnSpc>
                        <a:spcBef>
                          <a:spcPts val="0"/>
                        </a:spcBef>
                        <a:spcAft>
                          <a:spcPts val="0"/>
                        </a:spcAft>
                        <a:buNone/>
                      </a:pPr>
                      <a:r>
                        <a:rPr lang="en-US" sz="1600" b="0" u="none" strike="noStrike" noProof="0">
                          <a:latin typeface="Georgia"/>
                        </a:rPr>
                        <a:t>Book Bridge is Grade-Level Literature. B</a:t>
                      </a:r>
                      <a:r>
                        <a:rPr lang="en-US" sz="1600" b="0" i="0" u="none" strike="noStrike" noProof="0">
                          <a:latin typeface="Georgia"/>
                        </a:rPr>
                        <a:t>ook Bridge is a curriculum to help students with special education needs meet modern academic standards for reading, writing, and vocabulary development.</a:t>
                      </a:r>
                    </a:p>
                  </a:txBody>
                  <a:tcPr anchor="ctr"/>
                </a:tc>
                <a:extLst>
                  <a:ext uri="{0D108BD9-81ED-4DB2-BD59-A6C34878D82A}">
                    <a16:rowId xmlns:a16="http://schemas.microsoft.com/office/drawing/2014/main" val="3613102233"/>
                  </a:ext>
                </a:extLst>
              </a:tr>
              <a:tr h="1393104">
                <a:tc>
                  <a:txBody>
                    <a:bodyPr/>
                    <a:lstStyle/>
                    <a:p>
                      <a:pPr lvl="0" algn="l">
                        <a:buNone/>
                      </a:pPr>
                      <a:r>
                        <a:rPr lang="en-US" sz="1600" u="none" strike="noStrike" noProof="0">
                          <a:latin typeface="Georgia"/>
                        </a:rPr>
                        <a:t>Expedition Education provides a rigorous academic curriculum designed to transform students with special needs into readers, writers and thinkers. Build their knowledge of history, geography, STEM, and culture.</a:t>
                      </a:r>
                      <a:endParaRPr lang="en-US" sz="1600">
                        <a:latin typeface="Georgia"/>
                      </a:endParaRPr>
                    </a:p>
                  </a:txBody>
                  <a:tcPr anchor="ctr"/>
                </a:tc>
                <a:extLst>
                  <a:ext uri="{0D108BD9-81ED-4DB2-BD59-A6C34878D82A}">
                    <a16:rowId xmlns:a16="http://schemas.microsoft.com/office/drawing/2014/main" val="2587742853"/>
                  </a:ext>
                </a:extLst>
              </a:tr>
            </a:tbl>
          </a:graphicData>
        </a:graphic>
      </p:graphicFrame>
      <p:pic>
        <p:nvPicPr>
          <p:cNvPr id="4" name="Picture 4">
            <a:extLst>
              <a:ext uri="{FF2B5EF4-FFF2-40B4-BE49-F238E27FC236}">
                <a16:creationId xmlns:a16="http://schemas.microsoft.com/office/drawing/2014/main" id="{AF4B01B7-63B8-4606-97CC-0352D1907803}"/>
              </a:ext>
            </a:extLst>
          </p:cNvPr>
          <p:cNvPicPr>
            <a:picLocks noChangeAspect="1"/>
          </p:cNvPicPr>
          <p:nvPr/>
        </p:nvPicPr>
        <p:blipFill rotWithShape="1">
          <a:blip r:embed="rId3"/>
          <a:srcRect l="52157" t="51000" r="16849" b="4230"/>
          <a:stretch/>
        </p:blipFill>
        <p:spPr>
          <a:xfrm>
            <a:off x="2045800" y="5266945"/>
            <a:ext cx="1708031" cy="1584799"/>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92C2EF5B-90E3-4088-B119-5F8C45973329}"/>
              </a:ext>
            </a:extLst>
          </p:cNvPr>
          <p:cNvPicPr>
            <a:picLocks noChangeAspect="1"/>
          </p:cNvPicPr>
          <p:nvPr/>
        </p:nvPicPr>
        <p:blipFill rotWithShape="1">
          <a:blip r:embed="rId3"/>
          <a:srcRect l="17341" t="50579" r="51445" b="4500"/>
          <a:stretch/>
        </p:blipFill>
        <p:spPr>
          <a:xfrm>
            <a:off x="2045800" y="3627926"/>
            <a:ext cx="1666889" cy="1665383"/>
          </a:xfrm>
          <a:prstGeom prst="rect">
            <a:avLst/>
          </a:prstGeom>
        </p:spPr>
      </p:pic>
      <p:pic>
        <p:nvPicPr>
          <p:cNvPr id="6" name="Picture 4" descr="A picture containing drawing&#10;&#10;Description automatically generated">
            <a:extLst>
              <a:ext uri="{FF2B5EF4-FFF2-40B4-BE49-F238E27FC236}">
                <a16:creationId xmlns:a16="http://schemas.microsoft.com/office/drawing/2014/main" id="{C0141843-59AE-47B9-8301-4F4B04FE1BA8}"/>
              </a:ext>
            </a:extLst>
          </p:cNvPr>
          <p:cNvPicPr>
            <a:picLocks noChangeAspect="1"/>
          </p:cNvPicPr>
          <p:nvPr/>
        </p:nvPicPr>
        <p:blipFill rotWithShape="1">
          <a:blip r:embed="rId3"/>
          <a:srcRect l="52216" t="5250" r="16763" b="50096"/>
          <a:stretch/>
        </p:blipFill>
        <p:spPr>
          <a:xfrm>
            <a:off x="2045799" y="2046417"/>
            <a:ext cx="1710024" cy="1592465"/>
          </a:xfrm>
          <a:prstGeom prst="rect">
            <a:avLst/>
          </a:prstGeom>
        </p:spPr>
      </p:pic>
      <p:pic>
        <p:nvPicPr>
          <p:cNvPr id="7" name="Picture 4" descr="A picture containing drawing&#10;&#10;Description automatically generated">
            <a:extLst>
              <a:ext uri="{FF2B5EF4-FFF2-40B4-BE49-F238E27FC236}">
                <a16:creationId xmlns:a16="http://schemas.microsoft.com/office/drawing/2014/main" id="{3547AB6A-0D41-4E85-9A70-D25BADAC8EEC}"/>
              </a:ext>
            </a:extLst>
          </p:cNvPr>
          <p:cNvPicPr>
            <a:picLocks noChangeAspect="1"/>
          </p:cNvPicPr>
          <p:nvPr/>
        </p:nvPicPr>
        <p:blipFill rotWithShape="1">
          <a:blip r:embed="rId3"/>
          <a:srcRect l="17341" t="5250" r="50482" b="50000"/>
          <a:stretch/>
        </p:blipFill>
        <p:spPr>
          <a:xfrm>
            <a:off x="2045800" y="421776"/>
            <a:ext cx="1709993" cy="1641135"/>
          </a:xfrm>
          <a:prstGeom prst="rect">
            <a:avLst/>
          </a:prstGeom>
        </p:spPr>
      </p:pic>
    </p:spTree>
    <p:extLst>
      <p:ext uri="{BB962C8B-B14F-4D97-AF65-F5344CB8AC3E}">
        <p14:creationId xmlns:p14="http://schemas.microsoft.com/office/powerpoint/2010/main" val="1276063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707FC24-6981-43D9-B525-C7832BA22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0CD56CB5-F2DE-7A41-8DD8-FE9668C1C01C}"/>
              </a:ext>
            </a:extLst>
          </p:cNvPr>
          <p:cNvSpPr txBox="1"/>
          <p:nvPr/>
        </p:nvSpPr>
        <p:spPr>
          <a:xfrm>
            <a:off x="742950" y="742951"/>
            <a:ext cx="3476625" cy="496252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800" b="0" i="0" u="none" strike="noStrike" kern="1200" cap="none" spc="0" normalizeH="0" baseline="0" noProof="0">
                <a:ln>
                  <a:noFill/>
                </a:ln>
                <a:solidFill>
                  <a:srgbClr val="FFFFFF"/>
                </a:solidFill>
                <a:effectLst/>
                <a:uLnTx/>
                <a:uFillTx/>
                <a:latin typeface="Calibri Light" panose="020F0302020204030204"/>
                <a:ea typeface="+mn-ea"/>
                <a:cs typeface="+mn-cs"/>
              </a:rPr>
              <a:t>Suggested Intellectual Disabilities </a:t>
            </a: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4800" b="0" i="0" u="none" strike="noStrike" kern="1200" cap="none" spc="0" normalizeH="0" baseline="0" noProof="0">
              <a:ln>
                <a:noFill/>
              </a:ln>
              <a:solidFill>
                <a:srgbClr val="FFFFFF"/>
              </a:solidFill>
              <a:effectLst/>
              <a:uLnTx/>
              <a:uFillTx/>
              <a:latin typeface="Calibri Light" panose="020F0302020204030204"/>
              <a:ea typeface="+mn-ea"/>
              <a:cs typeface="+mn-cs"/>
            </a:endParaRP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800" b="0" i="0" u="none" strike="noStrike" kern="1200" cap="none" spc="0" normalizeH="0" baseline="0" noProof="0">
                <a:ln>
                  <a:noFill/>
                </a:ln>
                <a:solidFill>
                  <a:srgbClr val="FFFFFF"/>
                </a:solidFill>
                <a:effectLst/>
                <a:uLnTx/>
                <a:uFillTx/>
                <a:latin typeface="Calibri Light" panose="020F0302020204030204"/>
                <a:ea typeface="+mn-ea"/>
                <a:cs typeface="+mn-cs"/>
              </a:rPr>
              <a:t>Virtual Learning Schedule </a:t>
            </a:r>
          </a:p>
        </p:txBody>
      </p:sp>
      <p:sp>
        <p:nvSpPr>
          <p:cNvPr id="2" name="Slide Number Placeholder 1"/>
          <p:cNvSpPr>
            <a:spLocks noGrp="1"/>
          </p:cNvSpPr>
          <p:nvPr>
            <p:ph type="sldNum" idx="12"/>
          </p:nvPr>
        </p:nvSpPr>
        <p:spPr>
          <a:xfrm>
            <a:off x="10926317" y="6423025"/>
            <a:ext cx="771525"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A45E3AE-7F30-4E8E-BA03-8A65A07738B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E4BE70E-7FD0-438B-9F72-F212E86EC599}"/>
              </a:ext>
            </a:extLst>
          </p:cNvPr>
          <p:cNvPicPr>
            <a:picLocks noChangeAspect="1"/>
          </p:cNvPicPr>
          <p:nvPr/>
        </p:nvPicPr>
        <p:blipFill>
          <a:blip r:embed="rId3"/>
          <a:stretch>
            <a:fillRect/>
          </a:stretch>
        </p:blipFill>
        <p:spPr>
          <a:xfrm>
            <a:off x="5523217" y="174884"/>
            <a:ext cx="5496667" cy="6508232"/>
          </a:xfrm>
          <a:prstGeom prst="rect">
            <a:avLst/>
          </a:prstGeom>
        </p:spPr>
      </p:pic>
    </p:spTree>
    <p:extLst>
      <p:ext uri="{BB962C8B-B14F-4D97-AF65-F5344CB8AC3E}">
        <p14:creationId xmlns:p14="http://schemas.microsoft.com/office/powerpoint/2010/main" val="2888809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Isosceles Triangle 15">
            <a:extLst>
              <a:ext uri="{FF2B5EF4-FFF2-40B4-BE49-F238E27FC236}">
                <a16:creationId xmlns:a16="http://schemas.microsoft.com/office/drawing/2014/main" id="{41AEE2BC-4906-4504-A6B6-FAFB01FCDF06}"/>
              </a:ext>
            </a:extLst>
          </p:cNvPr>
          <p:cNvSpPr/>
          <p:nvPr/>
        </p:nvSpPr>
        <p:spPr>
          <a:xfrm flipV="1">
            <a:off x="5799721" y="243736"/>
            <a:ext cx="2667457" cy="1329267"/>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pPr algn="ctr"/>
            <a:endParaRPr lang="en-US" sz="1209"/>
          </a:p>
        </p:txBody>
      </p:sp>
      <p:sp>
        <p:nvSpPr>
          <p:cNvPr id="118" name="Rectangle 117">
            <a:extLst>
              <a:ext uri="{FF2B5EF4-FFF2-40B4-BE49-F238E27FC236}">
                <a16:creationId xmlns:a16="http://schemas.microsoft.com/office/drawing/2014/main" id="{D64DA4AC-3171-462A-8AE1-7B88039B2564}"/>
              </a:ext>
            </a:extLst>
          </p:cNvPr>
          <p:cNvSpPr/>
          <p:nvPr/>
        </p:nvSpPr>
        <p:spPr>
          <a:xfrm flipH="1" flipV="1">
            <a:off x="7133450" y="218393"/>
            <a:ext cx="5058550" cy="1357286"/>
          </a:xfrm>
          <a:custGeom>
            <a:avLst/>
            <a:gdLst>
              <a:gd name="connsiteX0" fmla="*/ 0 w 6851073"/>
              <a:gd name="connsiteY0" fmla="*/ 0 h 1676400"/>
              <a:gd name="connsiteX1" fmla="*/ 6851073 w 6851073"/>
              <a:gd name="connsiteY1" fmla="*/ 0 h 1676400"/>
              <a:gd name="connsiteX2" fmla="*/ 6851073 w 6851073"/>
              <a:gd name="connsiteY2" fmla="*/ 1676400 h 1676400"/>
              <a:gd name="connsiteX3" fmla="*/ 0 w 6851073"/>
              <a:gd name="connsiteY3" fmla="*/ 1676400 h 1676400"/>
              <a:gd name="connsiteX4" fmla="*/ 0 w 6851073"/>
              <a:gd name="connsiteY4" fmla="*/ 0 h 1676400"/>
              <a:gd name="connsiteX0" fmla="*/ 0 w 6851073"/>
              <a:gd name="connsiteY0" fmla="*/ 0 h 1676400"/>
              <a:gd name="connsiteX1" fmla="*/ 6851073 w 6851073"/>
              <a:gd name="connsiteY1" fmla="*/ 0 h 1676400"/>
              <a:gd name="connsiteX2" fmla="*/ 6274770 w 6851073"/>
              <a:gd name="connsiteY2" fmla="*/ 1676400 h 1676400"/>
              <a:gd name="connsiteX3" fmla="*/ 0 w 6851073"/>
              <a:gd name="connsiteY3" fmla="*/ 1676400 h 1676400"/>
              <a:gd name="connsiteX4" fmla="*/ 0 w 6851073"/>
              <a:gd name="connsiteY4" fmla="*/ 0 h 1676400"/>
              <a:gd name="connsiteX0" fmla="*/ 0 w 6897177"/>
              <a:gd name="connsiteY0" fmla="*/ 0 h 1676400"/>
              <a:gd name="connsiteX1" fmla="*/ 6897177 w 6897177"/>
              <a:gd name="connsiteY1" fmla="*/ 0 h 1676400"/>
              <a:gd name="connsiteX2" fmla="*/ 6274770 w 6897177"/>
              <a:gd name="connsiteY2" fmla="*/ 1676400 h 1676400"/>
              <a:gd name="connsiteX3" fmla="*/ 0 w 6897177"/>
              <a:gd name="connsiteY3" fmla="*/ 1676400 h 1676400"/>
              <a:gd name="connsiteX4" fmla="*/ 0 w 6897177"/>
              <a:gd name="connsiteY4" fmla="*/ 0 h 1676400"/>
              <a:gd name="connsiteX0" fmla="*/ 0 w 6904861"/>
              <a:gd name="connsiteY0" fmla="*/ 0 h 1676400"/>
              <a:gd name="connsiteX1" fmla="*/ 6904861 w 6904861"/>
              <a:gd name="connsiteY1" fmla="*/ 7684 h 1676400"/>
              <a:gd name="connsiteX2" fmla="*/ 6274770 w 6904861"/>
              <a:gd name="connsiteY2" fmla="*/ 1676400 h 1676400"/>
              <a:gd name="connsiteX3" fmla="*/ 0 w 6904861"/>
              <a:gd name="connsiteY3" fmla="*/ 1676400 h 1676400"/>
              <a:gd name="connsiteX4" fmla="*/ 0 w 6904861"/>
              <a:gd name="connsiteY4" fmla="*/ 0 h 1676400"/>
              <a:gd name="connsiteX0" fmla="*/ 0 w 6904861"/>
              <a:gd name="connsiteY0" fmla="*/ 0 h 1676400"/>
              <a:gd name="connsiteX1" fmla="*/ 6904861 w 6904861"/>
              <a:gd name="connsiteY1" fmla="*/ 7684 h 1676400"/>
              <a:gd name="connsiteX2" fmla="*/ 6281302 w 6904861"/>
              <a:gd name="connsiteY2" fmla="*/ 1676400 h 1676400"/>
              <a:gd name="connsiteX3" fmla="*/ 0 w 6904861"/>
              <a:gd name="connsiteY3" fmla="*/ 1676400 h 1676400"/>
              <a:gd name="connsiteX4" fmla="*/ 0 w 6904861"/>
              <a:gd name="connsiteY4" fmla="*/ 0 h 1676400"/>
              <a:gd name="connsiteX0" fmla="*/ 0 w 6901595"/>
              <a:gd name="connsiteY0" fmla="*/ 0 h 1676400"/>
              <a:gd name="connsiteX1" fmla="*/ 6901595 w 6901595"/>
              <a:gd name="connsiteY1" fmla="*/ 7684 h 1676400"/>
              <a:gd name="connsiteX2" fmla="*/ 6281302 w 6901595"/>
              <a:gd name="connsiteY2" fmla="*/ 1676400 h 1676400"/>
              <a:gd name="connsiteX3" fmla="*/ 0 w 6901595"/>
              <a:gd name="connsiteY3" fmla="*/ 1676400 h 1676400"/>
              <a:gd name="connsiteX4" fmla="*/ 0 w 6901595"/>
              <a:gd name="connsiteY4" fmla="*/ 0 h 1676400"/>
              <a:gd name="connsiteX0" fmla="*/ 0 w 6812604"/>
              <a:gd name="connsiteY0" fmla="*/ 0 h 1676400"/>
              <a:gd name="connsiteX1" fmla="*/ 6812604 w 6812604"/>
              <a:gd name="connsiteY1" fmla="*/ 248984 h 1676400"/>
              <a:gd name="connsiteX2" fmla="*/ 6281302 w 6812604"/>
              <a:gd name="connsiteY2" fmla="*/ 1676400 h 1676400"/>
              <a:gd name="connsiteX3" fmla="*/ 0 w 6812604"/>
              <a:gd name="connsiteY3" fmla="*/ 1676400 h 1676400"/>
              <a:gd name="connsiteX4" fmla="*/ 0 w 6812604"/>
              <a:gd name="connsiteY4" fmla="*/ 0 h 1676400"/>
              <a:gd name="connsiteX0" fmla="*/ 1703533 w 6812604"/>
              <a:gd name="connsiteY0" fmla="*/ 0 h 1473200"/>
              <a:gd name="connsiteX1" fmla="*/ 6812604 w 6812604"/>
              <a:gd name="connsiteY1" fmla="*/ 45784 h 1473200"/>
              <a:gd name="connsiteX2" fmla="*/ 6281302 w 6812604"/>
              <a:gd name="connsiteY2" fmla="*/ 1473200 h 1473200"/>
              <a:gd name="connsiteX3" fmla="*/ 0 w 6812604"/>
              <a:gd name="connsiteY3" fmla="*/ 1473200 h 1473200"/>
              <a:gd name="connsiteX4" fmla="*/ 1703533 w 6812604"/>
              <a:gd name="connsiteY4" fmla="*/ 0 h 1473200"/>
              <a:gd name="connsiteX0" fmla="*/ 1703533 w 6812604"/>
              <a:gd name="connsiteY0" fmla="*/ 0 h 1460500"/>
              <a:gd name="connsiteX1" fmla="*/ 6812604 w 6812604"/>
              <a:gd name="connsiteY1" fmla="*/ 33084 h 1460500"/>
              <a:gd name="connsiteX2" fmla="*/ 6281302 w 6812604"/>
              <a:gd name="connsiteY2" fmla="*/ 1460500 h 1460500"/>
              <a:gd name="connsiteX3" fmla="*/ 0 w 6812604"/>
              <a:gd name="connsiteY3" fmla="*/ 1460500 h 1460500"/>
              <a:gd name="connsiteX4" fmla="*/ 1703533 w 6812604"/>
              <a:gd name="connsiteY4" fmla="*/ 0 h 1460500"/>
              <a:gd name="connsiteX0" fmla="*/ 1703533 w 6812604"/>
              <a:gd name="connsiteY0" fmla="*/ 0 h 1435100"/>
              <a:gd name="connsiteX1" fmla="*/ 6812604 w 6812604"/>
              <a:gd name="connsiteY1" fmla="*/ 7684 h 1435100"/>
              <a:gd name="connsiteX2" fmla="*/ 6281302 w 6812604"/>
              <a:gd name="connsiteY2" fmla="*/ 1435100 h 1435100"/>
              <a:gd name="connsiteX3" fmla="*/ 0 w 6812604"/>
              <a:gd name="connsiteY3" fmla="*/ 1435100 h 1435100"/>
              <a:gd name="connsiteX4" fmla="*/ 1703533 w 6812604"/>
              <a:gd name="connsiteY4" fmla="*/ 0 h 1435100"/>
              <a:gd name="connsiteX0" fmla="*/ 0 w 5109071"/>
              <a:gd name="connsiteY0" fmla="*/ 0 h 1447800"/>
              <a:gd name="connsiteX1" fmla="*/ 5109071 w 5109071"/>
              <a:gd name="connsiteY1" fmla="*/ 7684 h 1447800"/>
              <a:gd name="connsiteX2" fmla="*/ 4577769 w 5109071"/>
              <a:gd name="connsiteY2" fmla="*/ 1435100 h 1447800"/>
              <a:gd name="connsiteX3" fmla="*/ 0 w 5109071"/>
              <a:gd name="connsiteY3" fmla="*/ 1447800 h 1447800"/>
              <a:gd name="connsiteX4" fmla="*/ 0 w 5109071"/>
              <a:gd name="connsiteY4" fmla="*/ 0 h 1447800"/>
              <a:gd name="connsiteX0" fmla="*/ 0 w 5109071"/>
              <a:gd name="connsiteY0" fmla="*/ 0 h 1447800"/>
              <a:gd name="connsiteX1" fmla="*/ 5109071 w 5109071"/>
              <a:gd name="connsiteY1" fmla="*/ 7684 h 1447800"/>
              <a:gd name="connsiteX2" fmla="*/ 4577769 w 5109071"/>
              <a:gd name="connsiteY2" fmla="*/ 1435100 h 1447800"/>
              <a:gd name="connsiteX3" fmla="*/ 55937 w 5109071"/>
              <a:gd name="connsiteY3" fmla="*/ 1447800 h 1447800"/>
              <a:gd name="connsiteX4" fmla="*/ 0 w 5109071"/>
              <a:gd name="connsiteY4" fmla="*/ 0 h 1447800"/>
              <a:gd name="connsiteX0" fmla="*/ 0 w 5053134"/>
              <a:gd name="connsiteY0" fmla="*/ 0 h 1445260"/>
              <a:gd name="connsiteX1" fmla="*/ 5053134 w 5053134"/>
              <a:gd name="connsiteY1" fmla="*/ 5144 h 1445260"/>
              <a:gd name="connsiteX2" fmla="*/ 4521832 w 5053134"/>
              <a:gd name="connsiteY2" fmla="*/ 1432560 h 1445260"/>
              <a:gd name="connsiteX3" fmla="*/ 0 w 5053134"/>
              <a:gd name="connsiteY3" fmla="*/ 1445260 h 1445260"/>
              <a:gd name="connsiteX4" fmla="*/ 0 w 5053134"/>
              <a:gd name="connsiteY4" fmla="*/ 0 h 1445260"/>
              <a:gd name="connsiteX0" fmla="*/ 0 w 5053134"/>
              <a:gd name="connsiteY0" fmla="*/ 0 h 1440180"/>
              <a:gd name="connsiteX1" fmla="*/ 5053134 w 5053134"/>
              <a:gd name="connsiteY1" fmla="*/ 64 h 1440180"/>
              <a:gd name="connsiteX2" fmla="*/ 4521832 w 5053134"/>
              <a:gd name="connsiteY2" fmla="*/ 1427480 h 1440180"/>
              <a:gd name="connsiteX3" fmla="*/ 0 w 5053134"/>
              <a:gd name="connsiteY3" fmla="*/ 1440180 h 1440180"/>
              <a:gd name="connsiteX4" fmla="*/ 0 w 5053134"/>
              <a:gd name="connsiteY4" fmla="*/ 0 h 1440180"/>
              <a:gd name="connsiteX0" fmla="*/ 30209 w 5083343"/>
              <a:gd name="connsiteY0" fmla="*/ 0 h 1434144"/>
              <a:gd name="connsiteX1" fmla="*/ 5083343 w 5083343"/>
              <a:gd name="connsiteY1" fmla="*/ 64 h 1434144"/>
              <a:gd name="connsiteX2" fmla="*/ 4552041 w 5083343"/>
              <a:gd name="connsiteY2" fmla="*/ 1427480 h 1434144"/>
              <a:gd name="connsiteX3" fmla="*/ 0 w 5083343"/>
              <a:gd name="connsiteY3" fmla="*/ 1434144 h 1434144"/>
              <a:gd name="connsiteX4" fmla="*/ 30209 w 5083343"/>
              <a:gd name="connsiteY4" fmla="*/ 0 h 1434144"/>
              <a:gd name="connsiteX0" fmla="*/ 30209 w 5083343"/>
              <a:gd name="connsiteY0" fmla="*/ 0 h 1434144"/>
              <a:gd name="connsiteX1" fmla="*/ 5083343 w 5083343"/>
              <a:gd name="connsiteY1" fmla="*/ 64 h 1434144"/>
              <a:gd name="connsiteX2" fmla="*/ 4552041 w 5083343"/>
              <a:gd name="connsiteY2" fmla="*/ 1427480 h 1434144"/>
              <a:gd name="connsiteX3" fmla="*/ 0 w 5083343"/>
              <a:gd name="connsiteY3" fmla="*/ 1434144 h 1434144"/>
              <a:gd name="connsiteX4" fmla="*/ 30209 w 5083343"/>
              <a:gd name="connsiteY4" fmla="*/ 0 h 1434144"/>
              <a:gd name="connsiteX0" fmla="*/ 30209 w 5083343"/>
              <a:gd name="connsiteY0" fmla="*/ 0 h 1428109"/>
              <a:gd name="connsiteX1" fmla="*/ 5083343 w 5083343"/>
              <a:gd name="connsiteY1" fmla="*/ 64 h 1428109"/>
              <a:gd name="connsiteX2" fmla="*/ 4552041 w 5083343"/>
              <a:gd name="connsiteY2" fmla="*/ 1427480 h 1428109"/>
              <a:gd name="connsiteX3" fmla="*/ 0 w 5083343"/>
              <a:gd name="connsiteY3" fmla="*/ 1428109 h 1428109"/>
              <a:gd name="connsiteX4" fmla="*/ 30209 w 5083343"/>
              <a:gd name="connsiteY4" fmla="*/ 0 h 1428109"/>
              <a:gd name="connsiteX0" fmla="*/ 30209 w 5083343"/>
              <a:gd name="connsiteY0" fmla="*/ 0 h 1427480"/>
              <a:gd name="connsiteX1" fmla="*/ 5083343 w 5083343"/>
              <a:gd name="connsiteY1" fmla="*/ 64 h 1427480"/>
              <a:gd name="connsiteX2" fmla="*/ 4552041 w 5083343"/>
              <a:gd name="connsiteY2" fmla="*/ 1427480 h 1427480"/>
              <a:gd name="connsiteX3" fmla="*/ 0 w 5083343"/>
              <a:gd name="connsiteY3" fmla="*/ 1422073 h 1427480"/>
              <a:gd name="connsiteX4" fmla="*/ 30209 w 5083343"/>
              <a:gd name="connsiteY4" fmla="*/ 0 h 1427480"/>
              <a:gd name="connsiteX0" fmla="*/ 0 w 5083343"/>
              <a:gd name="connsiteY0" fmla="*/ 5972 h 1427416"/>
              <a:gd name="connsiteX1" fmla="*/ 5083343 w 5083343"/>
              <a:gd name="connsiteY1" fmla="*/ 0 h 1427416"/>
              <a:gd name="connsiteX2" fmla="*/ 4552041 w 5083343"/>
              <a:gd name="connsiteY2" fmla="*/ 1427416 h 1427416"/>
              <a:gd name="connsiteX3" fmla="*/ 0 w 5083343"/>
              <a:gd name="connsiteY3" fmla="*/ 1422009 h 1427416"/>
              <a:gd name="connsiteX4" fmla="*/ 0 w 5083343"/>
              <a:gd name="connsiteY4" fmla="*/ 5972 h 1427416"/>
              <a:gd name="connsiteX0" fmla="*/ 0 w 5083343"/>
              <a:gd name="connsiteY0" fmla="*/ 0 h 1427480"/>
              <a:gd name="connsiteX1" fmla="*/ 5083343 w 5083343"/>
              <a:gd name="connsiteY1" fmla="*/ 64 h 1427480"/>
              <a:gd name="connsiteX2" fmla="*/ 4552041 w 5083343"/>
              <a:gd name="connsiteY2" fmla="*/ 1427480 h 1427480"/>
              <a:gd name="connsiteX3" fmla="*/ 0 w 5083343"/>
              <a:gd name="connsiteY3" fmla="*/ 1422073 h 1427480"/>
              <a:gd name="connsiteX4" fmla="*/ 0 w 5083343"/>
              <a:gd name="connsiteY4" fmla="*/ 0 h 1427480"/>
              <a:gd name="connsiteX0" fmla="*/ 18126 w 5101469"/>
              <a:gd name="connsiteY0" fmla="*/ 0 h 1428109"/>
              <a:gd name="connsiteX1" fmla="*/ 5101469 w 5101469"/>
              <a:gd name="connsiteY1" fmla="*/ 64 h 1428109"/>
              <a:gd name="connsiteX2" fmla="*/ 4570167 w 5101469"/>
              <a:gd name="connsiteY2" fmla="*/ 1427480 h 1428109"/>
              <a:gd name="connsiteX3" fmla="*/ 0 w 5101469"/>
              <a:gd name="connsiteY3" fmla="*/ 1428109 h 1428109"/>
              <a:gd name="connsiteX4" fmla="*/ 18126 w 5101469"/>
              <a:gd name="connsiteY4" fmla="*/ 0 h 1428109"/>
              <a:gd name="connsiteX0" fmla="*/ 30209 w 5113552"/>
              <a:gd name="connsiteY0" fmla="*/ 0 h 1427480"/>
              <a:gd name="connsiteX1" fmla="*/ 5113552 w 5113552"/>
              <a:gd name="connsiteY1" fmla="*/ 64 h 1427480"/>
              <a:gd name="connsiteX2" fmla="*/ 4582250 w 5113552"/>
              <a:gd name="connsiteY2" fmla="*/ 1427480 h 1427480"/>
              <a:gd name="connsiteX3" fmla="*/ 0 w 5113552"/>
              <a:gd name="connsiteY3" fmla="*/ 1422073 h 1427480"/>
              <a:gd name="connsiteX4" fmla="*/ 30209 w 5113552"/>
              <a:gd name="connsiteY4" fmla="*/ 0 h 1427480"/>
              <a:gd name="connsiteX0" fmla="*/ 0 w 5113552"/>
              <a:gd name="connsiteY0" fmla="*/ 0 h 1427480"/>
              <a:gd name="connsiteX1" fmla="*/ 5113552 w 5113552"/>
              <a:gd name="connsiteY1" fmla="*/ 64 h 1427480"/>
              <a:gd name="connsiteX2" fmla="*/ 4582250 w 5113552"/>
              <a:gd name="connsiteY2" fmla="*/ 1427480 h 1427480"/>
              <a:gd name="connsiteX3" fmla="*/ 0 w 5113552"/>
              <a:gd name="connsiteY3" fmla="*/ 1422073 h 1427480"/>
              <a:gd name="connsiteX4" fmla="*/ 0 w 5113552"/>
              <a:gd name="connsiteY4" fmla="*/ 0 h 1427480"/>
              <a:gd name="connsiteX0" fmla="*/ 0 w 5092015"/>
              <a:gd name="connsiteY0" fmla="*/ 0 h 1427480"/>
              <a:gd name="connsiteX1" fmla="*/ 5092015 w 5092015"/>
              <a:gd name="connsiteY1" fmla="*/ 39509 h 1427480"/>
              <a:gd name="connsiteX2" fmla="*/ 4582250 w 5092015"/>
              <a:gd name="connsiteY2" fmla="*/ 1427480 h 1427480"/>
              <a:gd name="connsiteX3" fmla="*/ 0 w 5092015"/>
              <a:gd name="connsiteY3" fmla="*/ 1422073 h 1427480"/>
              <a:gd name="connsiteX4" fmla="*/ 0 w 5092015"/>
              <a:gd name="connsiteY4" fmla="*/ 0 h 1427480"/>
              <a:gd name="connsiteX0" fmla="*/ 3590 w 5092015"/>
              <a:gd name="connsiteY0" fmla="*/ 3521 h 1387971"/>
              <a:gd name="connsiteX1" fmla="*/ 5092015 w 5092015"/>
              <a:gd name="connsiteY1" fmla="*/ 0 h 1387971"/>
              <a:gd name="connsiteX2" fmla="*/ 4582250 w 5092015"/>
              <a:gd name="connsiteY2" fmla="*/ 1387971 h 1387971"/>
              <a:gd name="connsiteX3" fmla="*/ 0 w 5092015"/>
              <a:gd name="connsiteY3" fmla="*/ 1382564 h 1387971"/>
              <a:gd name="connsiteX4" fmla="*/ 3590 w 5092015"/>
              <a:gd name="connsiteY4" fmla="*/ 3521 h 1387971"/>
              <a:gd name="connsiteX0" fmla="*/ 3590 w 5092015"/>
              <a:gd name="connsiteY0" fmla="*/ 0 h 1391622"/>
              <a:gd name="connsiteX1" fmla="*/ 5092015 w 5092015"/>
              <a:gd name="connsiteY1" fmla="*/ 3651 h 1391622"/>
              <a:gd name="connsiteX2" fmla="*/ 4582250 w 5092015"/>
              <a:gd name="connsiteY2" fmla="*/ 1391622 h 1391622"/>
              <a:gd name="connsiteX3" fmla="*/ 0 w 5092015"/>
              <a:gd name="connsiteY3" fmla="*/ 1386215 h 1391622"/>
              <a:gd name="connsiteX4" fmla="*/ 3590 w 5092015"/>
              <a:gd name="connsiteY4" fmla="*/ 0 h 1391622"/>
              <a:gd name="connsiteX0" fmla="*/ 345 w 5092359"/>
              <a:gd name="connsiteY0" fmla="*/ 0 h 1388036"/>
              <a:gd name="connsiteX1" fmla="*/ 5092359 w 5092359"/>
              <a:gd name="connsiteY1" fmla="*/ 65 h 1388036"/>
              <a:gd name="connsiteX2" fmla="*/ 4582594 w 5092359"/>
              <a:gd name="connsiteY2" fmla="*/ 1388036 h 1388036"/>
              <a:gd name="connsiteX3" fmla="*/ 344 w 5092359"/>
              <a:gd name="connsiteY3" fmla="*/ 1382629 h 1388036"/>
              <a:gd name="connsiteX4" fmla="*/ 345 w 5092359"/>
              <a:gd name="connsiteY4" fmla="*/ 0 h 1388036"/>
              <a:gd name="connsiteX0" fmla="*/ 345 w 5092359"/>
              <a:gd name="connsiteY0" fmla="*/ 0 h 1388036"/>
              <a:gd name="connsiteX1" fmla="*/ 5092359 w 5092359"/>
              <a:gd name="connsiteY1" fmla="*/ 65 h 1388036"/>
              <a:gd name="connsiteX2" fmla="*/ 4640255 w 5092359"/>
              <a:gd name="connsiteY2" fmla="*/ 1388036 h 1388036"/>
              <a:gd name="connsiteX3" fmla="*/ 344 w 5092359"/>
              <a:gd name="connsiteY3" fmla="*/ 1382629 h 1388036"/>
              <a:gd name="connsiteX4" fmla="*/ 345 w 5092359"/>
              <a:gd name="connsiteY4" fmla="*/ 0 h 1388036"/>
              <a:gd name="connsiteX0" fmla="*/ 345 w 5092359"/>
              <a:gd name="connsiteY0" fmla="*/ 0 h 1382799"/>
              <a:gd name="connsiteX1" fmla="*/ 5092359 w 5092359"/>
              <a:gd name="connsiteY1" fmla="*/ 65 h 1382799"/>
              <a:gd name="connsiteX2" fmla="*/ 4650739 w 5092359"/>
              <a:gd name="connsiteY2" fmla="*/ 1382799 h 1382799"/>
              <a:gd name="connsiteX3" fmla="*/ 344 w 5092359"/>
              <a:gd name="connsiteY3" fmla="*/ 1382629 h 1382799"/>
              <a:gd name="connsiteX4" fmla="*/ 345 w 5092359"/>
              <a:gd name="connsiteY4" fmla="*/ 0 h 1382799"/>
              <a:gd name="connsiteX0" fmla="*/ 345 w 5176228"/>
              <a:gd name="connsiteY0" fmla="*/ 0 h 1382799"/>
              <a:gd name="connsiteX1" fmla="*/ 5176228 w 5176228"/>
              <a:gd name="connsiteY1" fmla="*/ 65 h 1382799"/>
              <a:gd name="connsiteX2" fmla="*/ 4650739 w 5176228"/>
              <a:gd name="connsiteY2" fmla="*/ 1382799 h 1382799"/>
              <a:gd name="connsiteX3" fmla="*/ 344 w 5176228"/>
              <a:gd name="connsiteY3" fmla="*/ 1382629 h 1382799"/>
              <a:gd name="connsiteX4" fmla="*/ 345 w 5176228"/>
              <a:gd name="connsiteY4" fmla="*/ 0 h 1382799"/>
              <a:gd name="connsiteX0" fmla="*/ 345 w 5176228"/>
              <a:gd name="connsiteY0" fmla="*/ 0 h 1382799"/>
              <a:gd name="connsiteX1" fmla="*/ 5176228 w 5176228"/>
              <a:gd name="connsiteY1" fmla="*/ 65 h 1382799"/>
              <a:gd name="connsiteX2" fmla="*/ 4666465 w 5176228"/>
              <a:gd name="connsiteY2" fmla="*/ 1382799 h 1382799"/>
              <a:gd name="connsiteX3" fmla="*/ 344 w 5176228"/>
              <a:gd name="connsiteY3" fmla="*/ 1382629 h 1382799"/>
              <a:gd name="connsiteX4" fmla="*/ 345 w 5176228"/>
              <a:gd name="connsiteY4" fmla="*/ 0 h 1382799"/>
              <a:gd name="connsiteX0" fmla="*/ 345 w 5176228"/>
              <a:gd name="connsiteY0" fmla="*/ 0 h 1382799"/>
              <a:gd name="connsiteX1" fmla="*/ 5176228 w 5176228"/>
              <a:gd name="connsiteY1" fmla="*/ 65 h 1382799"/>
              <a:gd name="connsiteX2" fmla="*/ 3910730 w 5176228"/>
              <a:gd name="connsiteY2" fmla="*/ 1382799 h 1382799"/>
              <a:gd name="connsiteX3" fmla="*/ 344 w 5176228"/>
              <a:gd name="connsiteY3" fmla="*/ 1382629 h 1382799"/>
              <a:gd name="connsiteX4" fmla="*/ 345 w 5176228"/>
              <a:gd name="connsiteY4" fmla="*/ 0 h 1382799"/>
              <a:gd name="connsiteX0" fmla="*/ 345 w 5176228"/>
              <a:gd name="connsiteY0" fmla="*/ 0 h 1387449"/>
              <a:gd name="connsiteX1" fmla="*/ 5176228 w 5176228"/>
              <a:gd name="connsiteY1" fmla="*/ 65 h 1387449"/>
              <a:gd name="connsiteX2" fmla="*/ 3752458 w 5176228"/>
              <a:gd name="connsiteY2" fmla="*/ 1387449 h 1387449"/>
              <a:gd name="connsiteX3" fmla="*/ 344 w 5176228"/>
              <a:gd name="connsiteY3" fmla="*/ 1382629 h 1387449"/>
              <a:gd name="connsiteX4" fmla="*/ 345 w 5176228"/>
              <a:gd name="connsiteY4" fmla="*/ 0 h 13874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6228" h="1387449">
                <a:moveTo>
                  <a:pt x="345" y="0"/>
                </a:moveTo>
                <a:lnTo>
                  <a:pt x="5176228" y="65"/>
                </a:lnTo>
                <a:lnTo>
                  <a:pt x="3752458" y="1387449"/>
                </a:lnTo>
                <a:lnTo>
                  <a:pt x="344" y="1382629"/>
                </a:lnTo>
                <a:cubicBezTo>
                  <a:pt x="1541" y="922948"/>
                  <a:pt x="-852" y="459681"/>
                  <a:pt x="34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pPr algn="ctr"/>
            <a:endParaRPr lang="en-US" sz="2663"/>
          </a:p>
        </p:txBody>
      </p:sp>
      <p:sp>
        <p:nvSpPr>
          <p:cNvPr id="6" name="Freeform 5"/>
          <p:cNvSpPr>
            <a:spLocks/>
          </p:cNvSpPr>
          <p:nvPr/>
        </p:nvSpPr>
        <p:spPr bwMode="auto">
          <a:xfrm>
            <a:off x="2734988" y="2945673"/>
            <a:ext cx="7046579"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452" tIns="44726" rIns="89452" bIns="44726" numCol="1" anchor="t" anchorCtr="0" compatLnSpc="1">
            <a:prstTxWarp prst="textNoShape">
              <a:avLst/>
            </a:prstTxWarp>
          </a:bodyPr>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endParaRPr lang="en-US" sz="2663"/>
          </a:p>
        </p:txBody>
      </p:sp>
      <p:sp>
        <p:nvSpPr>
          <p:cNvPr id="8" name="Freeform 7"/>
          <p:cNvSpPr>
            <a:spLocks/>
          </p:cNvSpPr>
          <p:nvPr/>
        </p:nvSpPr>
        <p:spPr bwMode="auto">
          <a:xfrm>
            <a:off x="2734988" y="4433857"/>
            <a:ext cx="7046579" cy="0"/>
          </a:xfrm>
          <a:custGeom>
            <a:avLst/>
            <a:gdLst>
              <a:gd name="T0" fmla="*/ 0 w 3556"/>
              <a:gd name="T1" fmla="*/ 3556 w 3556"/>
              <a:gd name="T2" fmla="*/ 0 w 3556"/>
            </a:gdLst>
            <a:ahLst/>
            <a:cxnLst>
              <a:cxn ang="0">
                <a:pos x="T0" y="0"/>
              </a:cxn>
              <a:cxn ang="0">
                <a:pos x="T1" y="0"/>
              </a:cxn>
              <a:cxn ang="0">
                <a:pos x="T2" y="0"/>
              </a:cxn>
            </a:cxnLst>
            <a:rect l="0" t="0" r="r" b="b"/>
            <a:pathLst>
              <a:path w="3556">
                <a:moveTo>
                  <a:pt x="0" y="0"/>
                </a:moveTo>
                <a:lnTo>
                  <a:pt x="355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452" tIns="44726" rIns="89452" bIns="44726" numCol="1" anchor="t" anchorCtr="0" compatLnSpc="1">
            <a:prstTxWarp prst="textNoShape">
              <a:avLst/>
            </a:prstTxWarp>
          </a:bodyPr>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endParaRPr lang="en-US" sz="2663"/>
          </a:p>
        </p:txBody>
      </p:sp>
      <p:sp>
        <p:nvSpPr>
          <p:cNvPr id="107" name="Callout Text" hidden="1">
            <a:extLst>
              <a:ext uri="{FF2B5EF4-FFF2-40B4-BE49-F238E27FC236}">
                <a16:creationId xmlns:a16="http://schemas.microsoft.com/office/drawing/2014/main" id="{0FD6E72F-55F8-4122-9764-6600F478858D}"/>
              </a:ext>
            </a:extLst>
          </p:cNvPr>
          <p:cNvSpPr/>
          <p:nvPr/>
        </p:nvSpPr>
        <p:spPr>
          <a:xfrm>
            <a:off x="4775200" y="4343400"/>
            <a:ext cx="3279913" cy="2057481"/>
          </a:xfrm>
          <a:prstGeom prst="wedgeRectCallout">
            <a:avLst>
              <a:gd name="adj1" fmla="val -76571"/>
              <a:gd name="adj2" fmla="val -64384"/>
            </a:avLst>
          </a:prstGeom>
          <a:solidFill>
            <a:schemeClr val="accent2"/>
          </a:solidFill>
          <a:ln w="412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pPr algn="ctr"/>
            <a:r>
              <a:rPr lang="en-US" sz="1565" b="1">
                <a:solidFill>
                  <a:schemeClr val="bg1"/>
                </a:solidFill>
              </a:rPr>
              <a:t>CHANGE OUT THIS PICTURE OUT WITH YOUR OWN. TO DO SO CLICK ON THE IMAGE HIT DELETE. THERE WILL BE AN ICON IN THE MIDDLE OF THE PICTURE, CLICK ON IT, THEN FIND YOUR PICTURE AND INSERT.</a:t>
            </a:r>
            <a:endParaRPr lang="en-US" sz="1565">
              <a:solidFill>
                <a:schemeClr val="bg1"/>
              </a:solidFill>
            </a:endParaRPr>
          </a:p>
        </p:txBody>
      </p:sp>
      <p:sp>
        <p:nvSpPr>
          <p:cNvPr id="30" name="Callout Text" hidden="1"/>
          <p:cNvSpPr/>
          <p:nvPr/>
        </p:nvSpPr>
        <p:spPr>
          <a:xfrm>
            <a:off x="6222569" y="717142"/>
            <a:ext cx="3279913" cy="1461616"/>
          </a:xfrm>
          <a:prstGeom prst="wedgeRectCallout">
            <a:avLst>
              <a:gd name="adj1" fmla="val -57999"/>
              <a:gd name="adj2" fmla="val 120490"/>
            </a:avLst>
          </a:prstGeom>
          <a:solidFill>
            <a:srgbClr val="2B2C2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pPr algn="ctr"/>
            <a:r>
              <a:rPr lang="en-US" sz="1565" b="1">
                <a:solidFill>
                  <a:schemeClr val="bg1"/>
                </a:solidFill>
              </a:rPr>
              <a:t>CLICK IN ANY OF THESE TEXT BOXES TO CHANGE THE TEXT SEEN IN THIS TEMPLATE. CUSTOMIZE IT TO FIT YOUR PERSONAL NEEDS.</a:t>
            </a:r>
            <a:endParaRPr lang="en-US" sz="1565">
              <a:solidFill>
                <a:schemeClr val="bg1"/>
              </a:solidFill>
            </a:endParaRPr>
          </a:p>
        </p:txBody>
      </p:sp>
      <p:pic>
        <p:nvPicPr>
          <p:cNvPr id="5" name="Picture 4" descr="A picture containing necklace, cake, food, light&#10;&#10;Description automatically generated" hidden="1">
            <a:extLst>
              <a:ext uri="{FF2B5EF4-FFF2-40B4-BE49-F238E27FC236}">
                <a16:creationId xmlns:a16="http://schemas.microsoft.com/office/drawing/2014/main" id="{58940FFB-320B-4D79-9FE7-B422FB6EED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410092" y="2413000"/>
            <a:ext cx="1781908" cy="1593756"/>
          </a:xfrm>
          <a:prstGeom prst="rect">
            <a:avLst/>
          </a:prstGeom>
        </p:spPr>
      </p:pic>
      <p:sp>
        <p:nvSpPr>
          <p:cNvPr id="13" name="Rectangle 12">
            <a:extLst>
              <a:ext uri="{FF2B5EF4-FFF2-40B4-BE49-F238E27FC236}">
                <a16:creationId xmlns:a16="http://schemas.microsoft.com/office/drawing/2014/main" id="{9BB8B737-C760-410B-96D6-7770AF31294B}"/>
              </a:ext>
            </a:extLst>
          </p:cNvPr>
          <p:cNvSpPr/>
          <p:nvPr/>
        </p:nvSpPr>
        <p:spPr>
          <a:xfrm rot="18900000">
            <a:off x="971597" y="4062522"/>
            <a:ext cx="2323539" cy="232353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pPr algn="ctr"/>
            <a:endParaRPr lang="en-US" sz="1209"/>
          </a:p>
        </p:txBody>
      </p:sp>
      <p:sp>
        <p:nvSpPr>
          <p:cNvPr id="19" name="Isosceles Triangle 18">
            <a:extLst>
              <a:ext uri="{FF2B5EF4-FFF2-40B4-BE49-F238E27FC236}">
                <a16:creationId xmlns:a16="http://schemas.microsoft.com/office/drawing/2014/main" id="{ADCA21A0-BBD2-4046-8F6D-E5BB2FC9EADF}"/>
              </a:ext>
            </a:extLst>
          </p:cNvPr>
          <p:cNvSpPr/>
          <p:nvPr/>
        </p:nvSpPr>
        <p:spPr>
          <a:xfrm rot="8100000" flipV="1">
            <a:off x="1392183" y="5059956"/>
            <a:ext cx="2313525" cy="1152893"/>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pPr algn="ctr"/>
            <a:endParaRPr lang="en-US" sz="1209"/>
          </a:p>
        </p:txBody>
      </p:sp>
      <p:sp>
        <p:nvSpPr>
          <p:cNvPr id="21" name="Isosceles Triangle 20">
            <a:extLst>
              <a:ext uri="{FF2B5EF4-FFF2-40B4-BE49-F238E27FC236}">
                <a16:creationId xmlns:a16="http://schemas.microsoft.com/office/drawing/2014/main" id="{9B008B78-9FA5-43AE-BFEE-CF837F383F10}"/>
              </a:ext>
            </a:extLst>
          </p:cNvPr>
          <p:cNvSpPr/>
          <p:nvPr/>
        </p:nvSpPr>
        <p:spPr>
          <a:xfrm rot="2700000" flipV="1">
            <a:off x="3025538" y="5875001"/>
            <a:ext cx="2319745" cy="115599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pPr algn="ctr"/>
            <a:endParaRPr lang="en-US" sz="1209"/>
          </a:p>
        </p:txBody>
      </p:sp>
      <p:sp>
        <p:nvSpPr>
          <p:cNvPr id="91" name="Freeform: Shape 90">
            <a:extLst>
              <a:ext uri="{FF2B5EF4-FFF2-40B4-BE49-F238E27FC236}">
                <a16:creationId xmlns:a16="http://schemas.microsoft.com/office/drawing/2014/main" id="{2089EB40-200D-4A6B-9A3C-EFDA494E2DC3}"/>
              </a:ext>
            </a:extLst>
          </p:cNvPr>
          <p:cNvSpPr/>
          <p:nvPr/>
        </p:nvSpPr>
        <p:spPr>
          <a:xfrm rot="2700000">
            <a:off x="-18062" y="1406863"/>
            <a:ext cx="36123" cy="36123"/>
          </a:xfrm>
          <a:custGeom>
            <a:avLst/>
            <a:gdLst>
              <a:gd name="connsiteX0" fmla="*/ 0 w 54184"/>
              <a:gd name="connsiteY0" fmla="*/ 0 h 54185"/>
              <a:gd name="connsiteX1" fmla="*/ 54184 w 54184"/>
              <a:gd name="connsiteY1" fmla="*/ 54184 h 54185"/>
              <a:gd name="connsiteX2" fmla="*/ 0 w 54184"/>
              <a:gd name="connsiteY2" fmla="*/ 54185 h 54185"/>
              <a:gd name="connsiteX3" fmla="*/ 0 w 54184"/>
              <a:gd name="connsiteY3" fmla="*/ 0 h 54185"/>
            </a:gdLst>
            <a:ahLst/>
            <a:cxnLst>
              <a:cxn ang="0">
                <a:pos x="connsiteX0" y="connsiteY0"/>
              </a:cxn>
              <a:cxn ang="0">
                <a:pos x="connsiteX1" y="connsiteY1"/>
              </a:cxn>
              <a:cxn ang="0">
                <a:pos x="connsiteX2" y="connsiteY2"/>
              </a:cxn>
              <a:cxn ang="0">
                <a:pos x="connsiteX3" y="connsiteY3"/>
              </a:cxn>
            </a:cxnLst>
            <a:rect l="l" t="t" r="r" b="b"/>
            <a:pathLst>
              <a:path w="54184" h="54185">
                <a:moveTo>
                  <a:pt x="0" y="0"/>
                </a:moveTo>
                <a:lnTo>
                  <a:pt x="54184" y="54184"/>
                </a:lnTo>
                <a:lnTo>
                  <a:pt x="0" y="54185"/>
                </a:lnTo>
                <a:lnTo>
                  <a:pt x="0" y="0"/>
                </a:lnTo>
                <a:close/>
              </a:path>
            </a:pathLst>
          </a:cu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pPr algn="ctr"/>
            <a:endParaRPr lang="en-US" sz="1209"/>
          </a:p>
        </p:txBody>
      </p:sp>
      <p:sp>
        <p:nvSpPr>
          <p:cNvPr id="103" name="Freeform: Shape 102">
            <a:extLst>
              <a:ext uri="{FF2B5EF4-FFF2-40B4-BE49-F238E27FC236}">
                <a16:creationId xmlns:a16="http://schemas.microsoft.com/office/drawing/2014/main" id="{3DF6BF77-21E0-4134-BDBA-16203A0F796D}"/>
              </a:ext>
            </a:extLst>
          </p:cNvPr>
          <p:cNvSpPr/>
          <p:nvPr/>
        </p:nvSpPr>
        <p:spPr>
          <a:xfrm>
            <a:off x="0" y="1119"/>
            <a:ext cx="549508" cy="549508"/>
          </a:xfrm>
          <a:custGeom>
            <a:avLst/>
            <a:gdLst>
              <a:gd name="connsiteX0" fmla="*/ 395901 w 824262"/>
              <a:gd name="connsiteY0" fmla="*/ 0 h 824262"/>
              <a:gd name="connsiteX1" fmla="*/ 824262 w 824262"/>
              <a:gd name="connsiteY1" fmla="*/ 0 h 824262"/>
              <a:gd name="connsiteX2" fmla="*/ 0 w 824262"/>
              <a:gd name="connsiteY2" fmla="*/ 824262 h 824262"/>
              <a:gd name="connsiteX3" fmla="*/ 0 w 824262"/>
              <a:gd name="connsiteY3" fmla="*/ 395901 h 824262"/>
              <a:gd name="connsiteX4" fmla="*/ 395901 w 824262"/>
              <a:gd name="connsiteY4" fmla="*/ 0 h 824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262" h="824262">
                <a:moveTo>
                  <a:pt x="395901" y="0"/>
                </a:moveTo>
                <a:lnTo>
                  <a:pt x="824262" y="0"/>
                </a:lnTo>
                <a:lnTo>
                  <a:pt x="0" y="824262"/>
                </a:lnTo>
                <a:lnTo>
                  <a:pt x="0" y="395901"/>
                </a:lnTo>
                <a:lnTo>
                  <a:pt x="395901"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pPr algn="ctr"/>
            <a:endParaRPr lang="en-US" sz="1209"/>
          </a:p>
        </p:txBody>
      </p:sp>
      <p:sp>
        <p:nvSpPr>
          <p:cNvPr id="102" name="Freeform: Shape 101">
            <a:extLst>
              <a:ext uri="{FF2B5EF4-FFF2-40B4-BE49-F238E27FC236}">
                <a16:creationId xmlns:a16="http://schemas.microsoft.com/office/drawing/2014/main" id="{97EFF2A9-689F-4008-8366-E0F560D501F5}"/>
              </a:ext>
            </a:extLst>
          </p:cNvPr>
          <p:cNvSpPr/>
          <p:nvPr/>
        </p:nvSpPr>
        <p:spPr>
          <a:xfrm>
            <a:off x="1" y="1120"/>
            <a:ext cx="1120657" cy="1120657"/>
          </a:xfrm>
          <a:custGeom>
            <a:avLst/>
            <a:gdLst>
              <a:gd name="connsiteX0" fmla="*/ 1252624 w 1680985"/>
              <a:gd name="connsiteY0" fmla="*/ 0 h 1680985"/>
              <a:gd name="connsiteX1" fmla="*/ 1680985 w 1680985"/>
              <a:gd name="connsiteY1" fmla="*/ 0 h 1680985"/>
              <a:gd name="connsiteX2" fmla="*/ 0 w 1680985"/>
              <a:gd name="connsiteY2" fmla="*/ 1680985 h 1680985"/>
              <a:gd name="connsiteX3" fmla="*/ 1 w 1680985"/>
              <a:gd name="connsiteY3" fmla="*/ 1252623 h 1680985"/>
              <a:gd name="connsiteX4" fmla="*/ 1252624 w 1680985"/>
              <a:gd name="connsiteY4" fmla="*/ 0 h 16809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985" h="1680985">
                <a:moveTo>
                  <a:pt x="1252624" y="0"/>
                </a:moveTo>
                <a:lnTo>
                  <a:pt x="1680985" y="0"/>
                </a:lnTo>
                <a:lnTo>
                  <a:pt x="0" y="1680985"/>
                </a:lnTo>
                <a:lnTo>
                  <a:pt x="1" y="1252623"/>
                </a:lnTo>
                <a:lnTo>
                  <a:pt x="1252624"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pPr algn="ctr"/>
            <a:endParaRPr lang="en-US" sz="1209"/>
          </a:p>
        </p:txBody>
      </p:sp>
      <p:sp>
        <p:nvSpPr>
          <p:cNvPr id="101" name="Freeform: Shape 100">
            <a:extLst>
              <a:ext uri="{FF2B5EF4-FFF2-40B4-BE49-F238E27FC236}">
                <a16:creationId xmlns:a16="http://schemas.microsoft.com/office/drawing/2014/main" id="{AC32097A-BB24-4A68-BB90-6F33A9DAE5F0}"/>
              </a:ext>
            </a:extLst>
          </p:cNvPr>
          <p:cNvSpPr/>
          <p:nvPr/>
        </p:nvSpPr>
        <p:spPr>
          <a:xfrm>
            <a:off x="1" y="1119"/>
            <a:ext cx="1691805" cy="1574560"/>
          </a:xfrm>
          <a:custGeom>
            <a:avLst/>
            <a:gdLst>
              <a:gd name="connsiteX0" fmla="*/ 2109346 w 2537707"/>
              <a:gd name="connsiteY0" fmla="*/ 0 h 2361840"/>
              <a:gd name="connsiteX1" fmla="*/ 2537707 w 2537707"/>
              <a:gd name="connsiteY1" fmla="*/ 0 h 2361840"/>
              <a:gd name="connsiteX2" fmla="*/ 175867 w 2537707"/>
              <a:gd name="connsiteY2" fmla="*/ 2361840 h 2361840"/>
              <a:gd name="connsiteX3" fmla="*/ 0 w 2537707"/>
              <a:gd name="connsiteY3" fmla="*/ 2185973 h 2361840"/>
              <a:gd name="connsiteX4" fmla="*/ 0 w 2537707"/>
              <a:gd name="connsiteY4" fmla="*/ 2109345 h 2361840"/>
              <a:gd name="connsiteX5" fmla="*/ 2109346 w 2537707"/>
              <a:gd name="connsiteY5" fmla="*/ 0 h 236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7707" h="2361840">
                <a:moveTo>
                  <a:pt x="2109346" y="0"/>
                </a:moveTo>
                <a:lnTo>
                  <a:pt x="2537707" y="0"/>
                </a:lnTo>
                <a:lnTo>
                  <a:pt x="175867" y="2361840"/>
                </a:lnTo>
                <a:lnTo>
                  <a:pt x="0" y="2185973"/>
                </a:lnTo>
                <a:lnTo>
                  <a:pt x="0" y="2109345"/>
                </a:lnTo>
                <a:lnTo>
                  <a:pt x="2109346"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pPr algn="ctr"/>
            <a:endParaRPr lang="en-US" sz="1209"/>
          </a:p>
        </p:txBody>
      </p:sp>
      <p:sp>
        <p:nvSpPr>
          <p:cNvPr id="100" name="Freeform: Shape 99">
            <a:extLst>
              <a:ext uri="{FF2B5EF4-FFF2-40B4-BE49-F238E27FC236}">
                <a16:creationId xmlns:a16="http://schemas.microsoft.com/office/drawing/2014/main" id="{CA383BC0-7BBD-4DD0-908D-900BF80B0F16}"/>
              </a:ext>
            </a:extLst>
          </p:cNvPr>
          <p:cNvSpPr/>
          <p:nvPr/>
        </p:nvSpPr>
        <p:spPr>
          <a:xfrm>
            <a:off x="262417" y="1119"/>
            <a:ext cx="2000535" cy="1857749"/>
          </a:xfrm>
          <a:custGeom>
            <a:avLst/>
            <a:gdLst>
              <a:gd name="connsiteX0" fmla="*/ 2572442 w 3000803"/>
              <a:gd name="connsiteY0" fmla="*/ 0 h 2786623"/>
              <a:gd name="connsiteX1" fmla="*/ 3000803 w 3000803"/>
              <a:gd name="connsiteY1" fmla="*/ 0 h 2786623"/>
              <a:gd name="connsiteX2" fmla="*/ 214180 w 3000803"/>
              <a:gd name="connsiteY2" fmla="*/ 2786623 h 2786623"/>
              <a:gd name="connsiteX3" fmla="*/ 0 w 3000803"/>
              <a:gd name="connsiteY3" fmla="*/ 2572443 h 2786623"/>
              <a:gd name="connsiteX4" fmla="*/ 2572442 w 3000803"/>
              <a:gd name="connsiteY4" fmla="*/ 0 h 2786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0803" h="2786623">
                <a:moveTo>
                  <a:pt x="2572442" y="0"/>
                </a:moveTo>
                <a:lnTo>
                  <a:pt x="3000803" y="0"/>
                </a:lnTo>
                <a:lnTo>
                  <a:pt x="214180" y="2786623"/>
                </a:lnTo>
                <a:lnTo>
                  <a:pt x="0" y="2572443"/>
                </a:lnTo>
                <a:lnTo>
                  <a:pt x="2572442"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pPr algn="ctr"/>
            <a:endParaRPr lang="en-US" sz="1209"/>
          </a:p>
        </p:txBody>
      </p:sp>
      <p:sp>
        <p:nvSpPr>
          <p:cNvPr id="99" name="Freeform: Shape 98">
            <a:extLst>
              <a:ext uri="{FF2B5EF4-FFF2-40B4-BE49-F238E27FC236}">
                <a16:creationId xmlns:a16="http://schemas.microsoft.com/office/drawing/2014/main" id="{6C86C3E2-AE29-4657-95CF-76138DD391C2}"/>
              </a:ext>
            </a:extLst>
          </p:cNvPr>
          <p:cNvSpPr/>
          <p:nvPr/>
        </p:nvSpPr>
        <p:spPr>
          <a:xfrm>
            <a:off x="541840" y="1119"/>
            <a:ext cx="2292259" cy="2149472"/>
          </a:xfrm>
          <a:custGeom>
            <a:avLst/>
            <a:gdLst>
              <a:gd name="connsiteX0" fmla="*/ 3010027 w 3438388"/>
              <a:gd name="connsiteY0" fmla="*/ 0 h 3224208"/>
              <a:gd name="connsiteX1" fmla="*/ 3438388 w 3438388"/>
              <a:gd name="connsiteY1" fmla="*/ 0 h 3224208"/>
              <a:gd name="connsiteX2" fmla="*/ 214180 w 3438388"/>
              <a:gd name="connsiteY2" fmla="*/ 3224208 h 3224208"/>
              <a:gd name="connsiteX3" fmla="*/ 0 w 3438388"/>
              <a:gd name="connsiteY3" fmla="*/ 3010028 h 3224208"/>
              <a:gd name="connsiteX4" fmla="*/ 3010027 w 3438388"/>
              <a:gd name="connsiteY4" fmla="*/ 0 h 3224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8388" h="3224208">
                <a:moveTo>
                  <a:pt x="3010027" y="0"/>
                </a:moveTo>
                <a:lnTo>
                  <a:pt x="3438388" y="0"/>
                </a:lnTo>
                <a:lnTo>
                  <a:pt x="214180" y="3224208"/>
                </a:lnTo>
                <a:lnTo>
                  <a:pt x="0" y="3010028"/>
                </a:lnTo>
                <a:lnTo>
                  <a:pt x="3010027"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pPr algn="ctr"/>
            <a:endParaRPr lang="en-US" sz="1209"/>
          </a:p>
        </p:txBody>
      </p:sp>
      <p:sp>
        <p:nvSpPr>
          <p:cNvPr id="98" name="Freeform: Shape 97">
            <a:extLst>
              <a:ext uri="{FF2B5EF4-FFF2-40B4-BE49-F238E27FC236}">
                <a16:creationId xmlns:a16="http://schemas.microsoft.com/office/drawing/2014/main" id="{62D71210-75D0-49B8-AF46-E23FC25B5F84}"/>
              </a:ext>
            </a:extLst>
          </p:cNvPr>
          <p:cNvSpPr/>
          <p:nvPr/>
        </p:nvSpPr>
        <p:spPr>
          <a:xfrm>
            <a:off x="831806" y="1119"/>
            <a:ext cx="2573441" cy="2430654"/>
          </a:xfrm>
          <a:custGeom>
            <a:avLst/>
            <a:gdLst>
              <a:gd name="connsiteX0" fmla="*/ 3431799 w 3860162"/>
              <a:gd name="connsiteY0" fmla="*/ 0 h 3645981"/>
              <a:gd name="connsiteX1" fmla="*/ 3860162 w 3860162"/>
              <a:gd name="connsiteY1" fmla="*/ 0 h 3645981"/>
              <a:gd name="connsiteX2" fmla="*/ 214182 w 3860162"/>
              <a:gd name="connsiteY2" fmla="*/ 3645981 h 3645981"/>
              <a:gd name="connsiteX3" fmla="*/ 0 w 3860162"/>
              <a:gd name="connsiteY3" fmla="*/ 3431799 h 3645981"/>
              <a:gd name="connsiteX4" fmla="*/ 3431799 w 3860162"/>
              <a:gd name="connsiteY4" fmla="*/ 0 h 3645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0162" h="3645981">
                <a:moveTo>
                  <a:pt x="3431799" y="0"/>
                </a:moveTo>
                <a:lnTo>
                  <a:pt x="3860162" y="0"/>
                </a:lnTo>
                <a:lnTo>
                  <a:pt x="214182" y="3645981"/>
                </a:lnTo>
                <a:lnTo>
                  <a:pt x="0" y="3431799"/>
                </a:lnTo>
                <a:lnTo>
                  <a:pt x="3431799"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pPr algn="ctr"/>
            <a:endParaRPr lang="en-US" sz="1209"/>
          </a:p>
        </p:txBody>
      </p:sp>
      <p:sp>
        <p:nvSpPr>
          <p:cNvPr id="97" name="Freeform: Shape 96">
            <a:extLst>
              <a:ext uri="{FF2B5EF4-FFF2-40B4-BE49-F238E27FC236}">
                <a16:creationId xmlns:a16="http://schemas.microsoft.com/office/drawing/2014/main" id="{F5C3A86E-8B38-442D-ADD5-840CBABB9EBF}"/>
              </a:ext>
            </a:extLst>
          </p:cNvPr>
          <p:cNvSpPr/>
          <p:nvPr/>
        </p:nvSpPr>
        <p:spPr>
          <a:xfrm>
            <a:off x="1111229" y="1119"/>
            <a:ext cx="2865165" cy="2722378"/>
          </a:xfrm>
          <a:custGeom>
            <a:avLst/>
            <a:gdLst>
              <a:gd name="connsiteX0" fmla="*/ 3869387 w 4297748"/>
              <a:gd name="connsiteY0" fmla="*/ 0 h 4083567"/>
              <a:gd name="connsiteX1" fmla="*/ 4297748 w 4297748"/>
              <a:gd name="connsiteY1" fmla="*/ 0 h 4083567"/>
              <a:gd name="connsiteX2" fmla="*/ 214183 w 4297748"/>
              <a:gd name="connsiteY2" fmla="*/ 4083567 h 4083567"/>
              <a:gd name="connsiteX3" fmla="*/ 0 w 4297748"/>
              <a:gd name="connsiteY3" fmla="*/ 3869386 h 4083567"/>
              <a:gd name="connsiteX4" fmla="*/ 3869387 w 4297748"/>
              <a:gd name="connsiteY4" fmla="*/ 0 h 4083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7748" h="4083567">
                <a:moveTo>
                  <a:pt x="3869387" y="0"/>
                </a:moveTo>
                <a:lnTo>
                  <a:pt x="4297748" y="0"/>
                </a:lnTo>
                <a:lnTo>
                  <a:pt x="214183" y="4083567"/>
                </a:lnTo>
                <a:lnTo>
                  <a:pt x="0" y="3869386"/>
                </a:lnTo>
                <a:lnTo>
                  <a:pt x="3869387"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pPr algn="ctr"/>
            <a:endParaRPr lang="en-US" sz="1209"/>
          </a:p>
        </p:txBody>
      </p:sp>
      <p:sp>
        <p:nvSpPr>
          <p:cNvPr id="96" name="Freeform: Shape 95">
            <a:extLst>
              <a:ext uri="{FF2B5EF4-FFF2-40B4-BE49-F238E27FC236}">
                <a16:creationId xmlns:a16="http://schemas.microsoft.com/office/drawing/2014/main" id="{66652F5F-A95D-4238-9584-A5647B07B48D}"/>
              </a:ext>
            </a:extLst>
          </p:cNvPr>
          <p:cNvSpPr/>
          <p:nvPr/>
        </p:nvSpPr>
        <p:spPr>
          <a:xfrm>
            <a:off x="1395925" y="1119"/>
            <a:ext cx="3151617" cy="3008830"/>
          </a:xfrm>
          <a:custGeom>
            <a:avLst/>
            <a:gdLst>
              <a:gd name="connsiteX0" fmla="*/ 4299064 w 4727425"/>
              <a:gd name="connsiteY0" fmla="*/ 0 h 4513245"/>
              <a:gd name="connsiteX1" fmla="*/ 4727425 w 4727425"/>
              <a:gd name="connsiteY1" fmla="*/ 0 h 4513245"/>
              <a:gd name="connsiteX2" fmla="*/ 214181 w 4727425"/>
              <a:gd name="connsiteY2" fmla="*/ 4513245 h 4513245"/>
              <a:gd name="connsiteX3" fmla="*/ 0 w 4727425"/>
              <a:gd name="connsiteY3" fmla="*/ 4299065 h 4513245"/>
              <a:gd name="connsiteX4" fmla="*/ 4299064 w 4727425"/>
              <a:gd name="connsiteY4" fmla="*/ 0 h 4513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7425" h="4513245">
                <a:moveTo>
                  <a:pt x="4299064" y="0"/>
                </a:moveTo>
                <a:lnTo>
                  <a:pt x="4727425" y="0"/>
                </a:lnTo>
                <a:lnTo>
                  <a:pt x="214181" y="4513245"/>
                </a:lnTo>
                <a:lnTo>
                  <a:pt x="0" y="4299065"/>
                </a:lnTo>
                <a:lnTo>
                  <a:pt x="4299064"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pPr algn="ctr"/>
            <a:endParaRPr lang="en-US" sz="1209"/>
          </a:p>
        </p:txBody>
      </p:sp>
      <p:sp>
        <p:nvSpPr>
          <p:cNvPr id="95" name="Freeform: Shape 94">
            <a:extLst>
              <a:ext uri="{FF2B5EF4-FFF2-40B4-BE49-F238E27FC236}">
                <a16:creationId xmlns:a16="http://schemas.microsoft.com/office/drawing/2014/main" id="{F1BE552F-EF7A-4408-851C-D0A6F8C46C34}"/>
              </a:ext>
            </a:extLst>
          </p:cNvPr>
          <p:cNvSpPr/>
          <p:nvPr/>
        </p:nvSpPr>
        <p:spPr>
          <a:xfrm>
            <a:off x="1675350" y="1119"/>
            <a:ext cx="3443341" cy="3300553"/>
          </a:xfrm>
          <a:custGeom>
            <a:avLst/>
            <a:gdLst>
              <a:gd name="connsiteX0" fmla="*/ 4736648 w 5165011"/>
              <a:gd name="connsiteY0" fmla="*/ 0 h 4950830"/>
              <a:gd name="connsiteX1" fmla="*/ 5165011 w 5165011"/>
              <a:gd name="connsiteY1" fmla="*/ 0 h 4950830"/>
              <a:gd name="connsiteX2" fmla="*/ 214179 w 5165011"/>
              <a:gd name="connsiteY2" fmla="*/ 4950830 h 4950830"/>
              <a:gd name="connsiteX3" fmla="*/ 0 w 5165011"/>
              <a:gd name="connsiteY3" fmla="*/ 4736650 h 4950830"/>
              <a:gd name="connsiteX4" fmla="*/ 4736648 w 5165011"/>
              <a:gd name="connsiteY4" fmla="*/ 0 h 4950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5011" h="4950830">
                <a:moveTo>
                  <a:pt x="4736648" y="0"/>
                </a:moveTo>
                <a:lnTo>
                  <a:pt x="5165011" y="0"/>
                </a:lnTo>
                <a:lnTo>
                  <a:pt x="214179" y="4950830"/>
                </a:lnTo>
                <a:lnTo>
                  <a:pt x="0" y="4736650"/>
                </a:lnTo>
                <a:lnTo>
                  <a:pt x="4736648"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pPr algn="ctr"/>
            <a:endParaRPr lang="en-US" sz="1209"/>
          </a:p>
        </p:txBody>
      </p:sp>
      <p:sp>
        <p:nvSpPr>
          <p:cNvPr id="10" name="Isosceles Triangle 9">
            <a:extLst>
              <a:ext uri="{FF2B5EF4-FFF2-40B4-BE49-F238E27FC236}">
                <a16:creationId xmlns:a16="http://schemas.microsoft.com/office/drawing/2014/main" id="{40F5AC59-FDC5-4A49-B56E-CCF45E379BE9}"/>
              </a:ext>
            </a:extLst>
          </p:cNvPr>
          <p:cNvSpPr/>
          <p:nvPr/>
        </p:nvSpPr>
        <p:spPr>
          <a:xfrm flipV="1">
            <a:off x="0" y="-926"/>
            <a:ext cx="2946239" cy="146819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pPr algn="ctr"/>
            <a:endParaRPr lang="en-US" sz="1209"/>
          </a:p>
        </p:txBody>
      </p:sp>
      <p:sp>
        <p:nvSpPr>
          <p:cNvPr id="12" name="Isosceles Triangle 11">
            <a:extLst>
              <a:ext uri="{FF2B5EF4-FFF2-40B4-BE49-F238E27FC236}">
                <a16:creationId xmlns:a16="http://schemas.microsoft.com/office/drawing/2014/main" id="{B176BCB4-0D1D-4EF8-808D-79BFB39612F3}"/>
              </a:ext>
            </a:extLst>
          </p:cNvPr>
          <p:cNvSpPr/>
          <p:nvPr/>
        </p:nvSpPr>
        <p:spPr>
          <a:xfrm rot="16200000" flipV="1">
            <a:off x="-1069247" y="2518966"/>
            <a:ext cx="4270376" cy="212804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21519" rtl="0" eaLnBrk="1" latinLnBrk="0" hangingPunct="1">
              <a:defRPr sz="1814" kern="1200">
                <a:solidFill>
                  <a:schemeClr val="tx1"/>
                </a:solidFill>
                <a:latin typeface="+mn-lt"/>
                <a:ea typeface="+mn-ea"/>
                <a:cs typeface="+mn-cs"/>
              </a:defRPr>
            </a:lvl1pPr>
            <a:lvl2pPr marL="460758" algn="l" defTabSz="921519" rtl="0" eaLnBrk="1" latinLnBrk="0" hangingPunct="1">
              <a:defRPr sz="1814" kern="1200">
                <a:solidFill>
                  <a:schemeClr val="tx1"/>
                </a:solidFill>
                <a:latin typeface="+mn-lt"/>
                <a:ea typeface="+mn-ea"/>
                <a:cs typeface="+mn-cs"/>
              </a:defRPr>
            </a:lvl2pPr>
            <a:lvl3pPr marL="921519" algn="l" defTabSz="921519" rtl="0" eaLnBrk="1" latinLnBrk="0" hangingPunct="1">
              <a:defRPr sz="1814" kern="1200">
                <a:solidFill>
                  <a:schemeClr val="tx1"/>
                </a:solidFill>
                <a:latin typeface="+mn-lt"/>
                <a:ea typeface="+mn-ea"/>
                <a:cs typeface="+mn-cs"/>
              </a:defRPr>
            </a:lvl3pPr>
            <a:lvl4pPr marL="1382276" algn="l" defTabSz="921519" rtl="0" eaLnBrk="1" latinLnBrk="0" hangingPunct="1">
              <a:defRPr sz="1814" kern="1200">
                <a:solidFill>
                  <a:schemeClr val="tx1"/>
                </a:solidFill>
                <a:latin typeface="+mn-lt"/>
                <a:ea typeface="+mn-ea"/>
                <a:cs typeface="+mn-cs"/>
              </a:defRPr>
            </a:lvl4pPr>
            <a:lvl5pPr marL="1843036" algn="l" defTabSz="921519" rtl="0" eaLnBrk="1" latinLnBrk="0" hangingPunct="1">
              <a:defRPr sz="1814" kern="1200">
                <a:solidFill>
                  <a:schemeClr val="tx1"/>
                </a:solidFill>
                <a:latin typeface="+mn-lt"/>
                <a:ea typeface="+mn-ea"/>
                <a:cs typeface="+mn-cs"/>
              </a:defRPr>
            </a:lvl5pPr>
            <a:lvl6pPr marL="2303794" algn="l" defTabSz="921519" rtl="0" eaLnBrk="1" latinLnBrk="0" hangingPunct="1">
              <a:defRPr sz="1814" kern="1200">
                <a:solidFill>
                  <a:schemeClr val="tx1"/>
                </a:solidFill>
                <a:latin typeface="+mn-lt"/>
                <a:ea typeface="+mn-ea"/>
                <a:cs typeface="+mn-cs"/>
              </a:defRPr>
            </a:lvl6pPr>
            <a:lvl7pPr marL="2764553" algn="l" defTabSz="921519" rtl="0" eaLnBrk="1" latinLnBrk="0" hangingPunct="1">
              <a:defRPr sz="1814" kern="1200">
                <a:solidFill>
                  <a:schemeClr val="tx1"/>
                </a:solidFill>
                <a:latin typeface="+mn-lt"/>
                <a:ea typeface="+mn-ea"/>
                <a:cs typeface="+mn-cs"/>
              </a:defRPr>
            </a:lvl7pPr>
            <a:lvl8pPr marL="3225311" algn="l" defTabSz="921519" rtl="0" eaLnBrk="1" latinLnBrk="0" hangingPunct="1">
              <a:defRPr sz="1814" kern="1200">
                <a:solidFill>
                  <a:schemeClr val="tx1"/>
                </a:solidFill>
                <a:latin typeface="+mn-lt"/>
                <a:ea typeface="+mn-ea"/>
                <a:cs typeface="+mn-cs"/>
              </a:defRPr>
            </a:lvl8pPr>
            <a:lvl9pPr marL="3686070" algn="l" defTabSz="921519" rtl="0" eaLnBrk="1" latinLnBrk="0" hangingPunct="1">
              <a:defRPr sz="1814" kern="1200">
                <a:solidFill>
                  <a:schemeClr val="tx1"/>
                </a:solidFill>
                <a:latin typeface="+mn-lt"/>
                <a:ea typeface="+mn-ea"/>
                <a:cs typeface="+mn-cs"/>
              </a:defRPr>
            </a:lvl9pPr>
          </a:lstStyle>
          <a:p>
            <a:pPr algn="ctr"/>
            <a:endParaRPr lang="en-US" sz="1209"/>
          </a:p>
        </p:txBody>
      </p:sp>
      <p:sp>
        <p:nvSpPr>
          <p:cNvPr id="29" name="Title 1">
            <a:extLst>
              <a:ext uri="{FF2B5EF4-FFF2-40B4-BE49-F238E27FC236}">
                <a16:creationId xmlns:a16="http://schemas.microsoft.com/office/drawing/2014/main" id="{6040021A-5517-4893-B9D1-A3FE5F0A7D9B}"/>
              </a:ext>
            </a:extLst>
          </p:cNvPr>
          <p:cNvSpPr txBox="1">
            <a:spLocks/>
          </p:cNvSpPr>
          <p:nvPr/>
        </p:nvSpPr>
        <p:spPr>
          <a:xfrm>
            <a:off x="4547542" y="1864483"/>
            <a:ext cx="7209260" cy="4536398"/>
          </a:xfrm>
          <a:prstGeom prst="rect">
            <a:avLst/>
          </a:prstGeom>
        </p:spPr>
        <p:txBody>
          <a:bodyPr>
            <a:normAutofit fontScale="97500"/>
          </a:bodyPr>
          <a:lstStyle>
            <a:lvl1pPr algn="ctr" defTabSz="1341836" rtl="0" eaLnBrk="1" latinLnBrk="0" hangingPunct="1">
              <a:spcBef>
                <a:spcPct val="0"/>
              </a:spcBef>
              <a:buNone/>
              <a:defRPr sz="6457" kern="1200">
                <a:solidFill>
                  <a:schemeClr val="tx1"/>
                </a:solidFill>
                <a:latin typeface="+mj-lt"/>
                <a:ea typeface="+mj-ea"/>
                <a:cs typeface="+mj-cs"/>
              </a:defRPr>
            </a:lvl1pPr>
          </a:lstStyle>
          <a:p>
            <a:r>
              <a:rPr lang="en-US" sz="4400">
                <a:latin typeface="+mn-lt"/>
                <a:cs typeface="Aharoni" panose="02010803020104030203" pitchFamily="2" charset="-79"/>
              </a:rPr>
              <a:t>Department of Exceptional</a:t>
            </a:r>
            <a:br>
              <a:rPr lang="en-US" sz="4400">
                <a:latin typeface="+mn-lt"/>
                <a:cs typeface="Aharoni" panose="02010803020104030203" pitchFamily="2" charset="-79"/>
              </a:rPr>
            </a:br>
            <a:r>
              <a:rPr lang="en-US" sz="4400">
                <a:latin typeface="+mn-lt"/>
                <a:cs typeface="Aharoni" panose="02010803020104030203" pitchFamily="2" charset="-79"/>
              </a:rPr>
              <a:t>Education</a:t>
            </a:r>
          </a:p>
          <a:p>
            <a:r>
              <a:rPr lang="en-US" sz="4400">
                <a:latin typeface="+mn-lt"/>
                <a:cs typeface="Aharoni" panose="02010803020104030203" pitchFamily="2" charset="-79"/>
              </a:rPr>
              <a:t/>
            </a:r>
            <a:br>
              <a:rPr lang="en-US" sz="4400">
                <a:latin typeface="+mn-lt"/>
                <a:cs typeface="Aharoni" panose="02010803020104030203" pitchFamily="2" charset="-79"/>
              </a:rPr>
            </a:br>
            <a:r>
              <a:rPr lang="en-US" sz="4400">
                <a:latin typeface="+mn-lt"/>
                <a:cs typeface="Aharoni" panose="02010803020104030203" pitchFamily="2" charset="-79"/>
              </a:rPr>
              <a:t>Remote Learning Tips for Parents</a:t>
            </a:r>
            <a:r>
              <a:rPr lang="en-US" sz="4400" b="1" i="1">
                <a:latin typeface="+mn-lt"/>
                <a:cs typeface="Aharoni" panose="02010803020104030203" pitchFamily="2" charset="-79"/>
              </a:rPr>
              <a:t/>
            </a:r>
            <a:br>
              <a:rPr lang="en-US" sz="4400" b="1" i="1">
                <a:latin typeface="+mn-lt"/>
                <a:cs typeface="Aharoni" panose="02010803020104030203" pitchFamily="2" charset="-79"/>
              </a:rPr>
            </a:br>
            <a:endParaRPr lang="en-US" sz="4400">
              <a:latin typeface="+mn-lt"/>
              <a:cs typeface="Aharoni" panose="02010803020104030203" pitchFamily="2" charset="-79"/>
            </a:endParaRPr>
          </a:p>
        </p:txBody>
      </p:sp>
    </p:spTree>
    <p:extLst>
      <p:ext uri="{BB962C8B-B14F-4D97-AF65-F5344CB8AC3E}">
        <p14:creationId xmlns:p14="http://schemas.microsoft.com/office/powerpoint/2010/main" val="3397655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5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1" presetClass="entr" presetSubtype="1" fill="hold" grpId="0" nodeType="withEffect">
                                  <p:stCondLst>
                                    <p:cond delay="800"/>
                                  </p:stCondLst>
                                  <p:childTnLst>
                                    <p:set>
                                      <p:cBhvr>
                                        <p:cTn id="10" dur="1" fill="hold">
                                          <p:stCondLst>
                                            <p:cond delay="0"/>
                                          </p:stCondLst>
                                        </p:cTn>
                                        <p:tgtEl>
                                          <p:spTgt spid="13"/>
                                        </p:tgtEl>
                                        <p:attrNameLst>
                                          <p:attrName>style.visibility</p:attrName>
                                        </p:attrNameLst>
                                      </p:cBhvr>
                                      <p:to>
                                        <p:strVal val="visible"/>
                                      </p:to>
                                    </p:set>
                                    <p:animEffect transition="in" filter="wheel(1)">
                                      <p:cBhvr>
                                        <p:cTn id="11" dur="1300"/>
                                        <p:tgtEl>
                                          <p:spTgt spid="13"/>
                                        </p:tgtEl>
                                      </p:cBhvr>
                                    </p:animEffect>
                                  </p:childTnLst>
                                </p:cTn>
                              </p:par>
                              <p:par>
                                <p:cTn id="12" presetID="10" presetClass="entr" presetSubtype="0" fill="hold" grpId="0" nodeType="withEffect">
                                  <p:stCondLst>
                                    <p:cond delay="140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500"/>
                                        <p:tgtEl>
                                          <p:spTgt spid="19"/>
                                        </p:tgtEl>
                                      </p:cBhvr>
                                    </p:animEffect>
                                  </p:childTnLst>
                                </p:cTn>
                              </p:par>
                              <p:par>
                                <p:cTn id="15" presetID="19" presetClass="entr" presetSubtype="10" fill="hold" grpId="0" nodeType="withEffect">
                                  <p:stCondLst>
                                    <p:cond delay="18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1200" fill="hold"/>
                                        <p:tgtEl>
                                          <p:spTgt spid="21"/>
                                        </p:tgtEl>
                                        <p:attrNameLst>
                                          <p:attrName>ppt_w</p:attrName>
                                        </p:attrNameLst>
                                      </p:cBhvr>
                                      <p:tavLst>
                                        <p:tav tm="0" fmla="#ppt_w*sin(2.5*pi*$)">
                                          <p:val>
                                            <p:fltVal val="0"/>
                                          </p:val>
                                        </p:tav>
                                        <p:tav tm="100000">
                                          <p:val>
                                            <p:fltVal val="1"/>
                                          </p:val>
                                        </p:tav>
                                      </p:tavLst>
                                    </p:anim>
                                    <p:anim calcmode="lin" valueType="num">
                                      <p:cBhvr>
                                        <p:cTn id="18" dur="1200" fill="hold"/>
                                        <p:tgtEl>
                                          <p:spTgt spid="21"/>
                                        </p:tgtEl>
                                        <p:attrNameLst>
                                          <p:attrName>ppt_h</p:attrName>
                                        </p:attrNameLst>
                                      </p:cBhvr>
                                      <p:tavLst>
                                        <p:tav tm="0">
                                          <p:val>
                                            <p:strVal val="#ppt_h"/>
                                          </p:val>
                                        </p:tav>
                                        <p:tav tm="100000">
                                          <p:val>
                                            <p:strVal val="#ppt_h"/>
                                          </p:val>
                                        </p:tav>
                                      </p:tavLst>
                                    </p:anim>
                                  </p:childTnLst>
                                </p:cTn>
                              </p:par>
                              <p:par>
                                <p:cTn id="19" presetID="31" presetClass="entr" presetSubtype="0" fill="hold" grpId="0" nodeType="withEffect">
                                  <p:stCondLst>
                                    <p:cond delay="2100"/>
                                  </p:stCondLst>
                                  <p:childTnLst>
                                    <p:set>
                                      <p:cBhvr>
                                        <p:cTn id="20" dur="1" fill="hold">
                                          <p:stCondLst>
                                            <p:cond delay="0"/>
                                          </p:stCondLst>
                                        </p:cTn>
                                        <p:tgtEl>
                                          <p:spTgt spid="10"/>
                                        </p:tgtEl>
                                        <p:attrNameLst>
                                          <p:attrName>style.visibility</p:attrName>
                                        </p:attrNameLst>
                                      </p:cBhvr>
                                      <p:to>
                                        <p:strVal val="visible"/>
                                      </p:to>
                                    </p:set>
                                    <p:anim calcmode="lin" valueType="num">
                                      <p:cBhvr>
                                        <p:cTn id="21" dur="800" fill="hold"/>
                                        <p:tgtEl>
                                          <p:spTgt spid="10"/>
                                        </p:tgtEl>
                                        <p:attrNameLst>
                                          <p:attrName>ppt_w</p:attrName>
                                        </p:attrNameLst>
                                      </p:cBhvr>
                                      <p:tavLst>
                                        <p:tav tm="0">
                                          <p:val>
                                            <p:fltVal val="0"/>
                                          </p:val>
                                        </p:tav>
                                        <p:tav tm="100000">
                                          <p:val>
                                            <p:strVal val="#ppt_w"/>
                                          </p:val>
                                        </p:tav>
                                      </p:tavLst>
                                    </p:anim>
                                    <p:anim calcmode="lin" valueType="num">
                                      <p:cBhvr>
                                        <p:cTn id="22" dur="800" fill="hold"/>
                                        <p:tgtEl>
                                          <p:spTgt spid="10"/>
                                        </p:tgtEl>
                                        <p:attrNameLst>
                                          <p:attrName>ppt_h</p:attrName>
                                        </p:attrNameLst>
                                      </p:cBhvr>
                                      <p:tavLst>
                                        <p:tav tm="0">
                                          <p:val>
                                            <p:fltVal val="0"/>
                                          </p:val>
                                        </p:tav>
                                        <p:tav tm="100000">
                                          <p:val>
                                            <p:strVal val="#ppt_h"/>
                                          </p:val>
                                        </p:tav>
                                      </p:tavLst>
                                    </p:anim>
                                    <p:anim calcmode="lin" valueType="num">
                                      <p:cBhvr>
                                        <p:cTn id="23" dur="800" fill="hold"/>
                                        <p:tgtEl>
                                          <p:spTgt spid="10"/>
                                        </p:tgtEl>
                                        <p:attrNameLst>
                                          <p:attrName>style.rotation</p:attrName>
                                        </p:attrNameLst>
                                      </p:cBhvr>
                                      <p:tavLst>
                                        <p:tav tm="0">
                                          <p:val>
                                            <p:fltVal val="90"/>
                                          </p:val>
                                        </p:tav>
                                        <p:tav tm="100000">
                                          <p:val>
                                            <p:fltVal val="0"/>
                                          </p:val>
                                        </p:tav>
                                      </p:tavLst>
                                    </p:anim>
                                    <p:animEffect transition="in" filter="fade">
                                      <p:cBhvr>
                                        <p:cTn id="24" dur="800"/>
                                        <p:tgtEl>
                                          <p:spTgt spid="10"/>
                                        </p:tgtEl>
                                      </p:cBhvr>
                                    </p:animEffect>
                                  </p:childTnLst>
                                </p:cTn>
                              </p:par>
                              <p:par>
                                <p:cTn id="25" presetID="3" presetClass="entr" presetSubtype="10" fill="hold" grpId="0" nodeType="withEffect">
                                  <p:stCondLst>
                                    <p:cond delay="1900"/>
                                  </p:stCondLst>
                                  <p:childTnLst>
                                    <p:set>
                                      <p:cBhvr>
                                        <p:cTn id="26" dur="1" fill="hold">
                                          <p:stCondLst>
                                            <p:cond delay="0"/>
                                          </p:stCondLst>
                                        </p:cTn>
                                        <p:tgtEl>
                                          <p:spTgt spid="118"/>
                                        </p:tgtEl>
                                        <p:attrNameLst>
                                          <p:attrName>style.visibility</p:attrName>
                                        </p:attrNameLst>
                                      </p:cBhvr>
                                      <p:to>
                                        <p:strVal val="visible"/>
                                      </p:to>
                                    </p:set>
                                    <p:animEffect transition="in" filter="blinds(horizontal)">
                                      <p:cBhvr>
                                        <p:cTn id="27" dur="500"/>
                                        <p:tgtEl>
                                          <p:spTgt spid="118"/>
                                        </p:tgtEl>
                                      </p:cBhvr>
                                    </p:animEffect>
                                  </p:childTnLst>
                                </p:cTn>
                              </p:par>
                              <p:par>
                                <p:cTn id="28" presetID="22" presetClass="entr" presetSubtype="2" fill="hold" grpId="0" nodeType="withEffect">
                                  <p:stCondLst>
                                    <p:cond delay="1600"/>
                                  </p:stCondLst>
                                  <p:childTnLst>
                                    <p:set>
                                      <p:cBhvr>
                                        <p:cTn id="29" dur="1" fill="hold">
                                          <p:stCondLst>
                                            <p:cond delay="0"/>
                                          </p:stCondLst>
                                        </p:cTn>
                                        <p:tgtEl>
                                          <p:spTgt spid="95"/>
                                        </p:tgtEl>
                                        <p:attrNameLst>
                                          <p:attrName>style.visibility</p:attrName>
                                        </p:attrNameLst>
                                      </p:cBhvr>
                                      <p:to>
                                        <p:strVal val="visible"/>
                                      </p:to>
                                    </p:set>
                                    <p:animEffect transition="in" filter="wipe(right)">
                                      <p:cBhvr>
                                        <p:cTn id="30" dur="500"/>
                                        <p:tgtEl>
                                          <p:spTgt spid="95"/>
                                        </p:tgtEl>
                                      </p:cBhvr>
                                    </p:animEffect>
                                  </p:childTnLst>
                                </p:cTn>
                              </p:par>
                              <p:par>
                                <p:cTn id="31" presetID="22" presetClass="entr" presetSubtype="2" fill="hold" grpId="0" nodeType="withEffect">
                                  <p:stCondLst>
                                    <p:cond delay="1700"/>
                                  </p:stCondLst>
                                  <p:childTnLst>
                                    <p:set>
                                      <p:cBhvr>
                                        <p:cTn id="32" dur="1" fill="hold">
                                          <p:stCondLst>
                                            <p:cond delay="0"/>
                                          </p:stCondLst>
                                        </p:cTn>
                                        <p:tgtEl>
                                          <p:spTgt spid="96"/>
                                        </p:tgtEl>
                                        <p:attrNameLst>
                                          <p:attrName>style.visibility</p:attrName>
                                        </p:attrNameLst>
                                      </p:cBhvr>
                                      <p:to>
                                        <p:strVal val="visible"/>
                                      </p:to>
                                    </p:set>
                                    <p:animEffect transition="in" filter="wipe(right)">
                                      <p:cBhvr>
                                        <p:cTn id="33" dur="500"/>
                                        <p:tgtEl>
                                          <p:spTgt spid="96"/>
                                        </p:tgtEl>
                                      </p:cBhvr>
                                    </p:animEffect>
                                  </p:childTnLst>
                                </p:cTn>
                              </p:par>
                              <p:par>
                                <p:cTn id="34" presetID="22" presetClass="entr" presetSubtype="2" fill="hold" grpId="0" nodeType="withEffect">
                                  <p:stCondLst>
                                    <p:cond delay="1800"/>
                                  </p:stCondLst>
                                  <p:childTnLst>
                                    <p:set>
                                      <p:cBhvr>
                                        <p:cTn id="35" dur="1" fill="hold">
                                          <p:stCondLst>
                                            <p:cond delay="0"/>
                                          </p:stCondLst>
                                        </p:cTn>
                                        <p:tgtEl>
                                          <p:spTgt spid="97"/>
                                        </p:tgtEl>
                                        <p:attrNameLst>
                                          <p:attrName>style.visibility</p:attrName>
                                        </p:attrNameLst>
                                      </p:cBhvr>
                                      <p:to>
                                        <p:strVal val="visible"/>
                                      </p:to>
                                    </p:set>
                                    <p:animEffect transition="in" filter="wipe(right)">
                                      <p:cBhvr>
                                        <p:cTn id="36" dur="500"/>
                                        <p:tgtEl>
                                          <p:spTgt spid="97"/>
                                        </p:tgtEl>
                                      </p:cBhvr>
                                    </p:animEffect>
                                  </p:childTnLst>
                                </p:cTn>
                              </p:par>
                              <p:par>
                                <p:cTn id="37" presetID="22" presetClass="entr" presetSubtype="2" fill="hold" grpId="0" nodeType="withEffect">
                                  <p:stCondLst>
                                    <p:cond delay="1900"/>
                                  </p:stCondLst>
                                  <p:childTnLst>
                                    <p:set>
                                      <p:cBhvr>
                                        <p:cTn id="38" dur="1" fill="hold">
                                          <p:stCondLst>
                                            <p:cond delay="0"/>
                                          </p:stCondLst>
                                        </p:cTn>
                                        <p:tgtEl>
                                          <p:spTgt spid="98"/>
                                        </p:tgtEl>
                                        <p:attrNameLst>
                                          <p:attrName>style.visibility</p:attrName>
                                        </p:attrNameLst>
                                      </p:cBhvr>
                                      <p:to>
                                        <p:strVal val="visible"/>
                                      </p:to>
                                    </p:set>
                                    <p:animEffect transition="in" filter="wipe(right)">
                                      <p:cBhvr>
                                        <p:cTn id="39" dur="500"/>
                                        <p:tgtEl>
                                          <p:spTgt spid="98"/>
                                        </p:tgtEl>
                                      </p:cBhvr>
                                    </p:animEffect>
                                  </p:childTnLst>
                                </p:cTn>
                              </p:par>
                              <p:par>
                                <p:cTn id="40" presetID="22" presetClass="entr" presetSubtype="2" fill="hold" grpId="0" nodeType="withEffect">
                                  <p:stCondLst>
                                    <p:cond delay="2000"/>
                                  </p:stCondLst>
                                  <p:childTnLst>
                                    <p:set>
                                      <p:cBhvr>
                                        <p:cTn id="41" dur="1" fill="hold">
                                          <p:stCondLst>
                                            <p:cond delay="0"/>
                                          </p:stCondLst>
                                        </p:cTn>
                                        <p:tgtEl>
                                          <p:spTgt spid="99"/>
                                        </p:tgtEl>
                                        <p:attrNameLst>
                                          <p:attrName>style.visibility</p:attrName>
                                        </p:attrNameLst>
                                      </p:cBhvr>
                                      <p:to>
                                        <p:strVal val="visible"/>
                                      </p:to>
                                    </p:set>
                                    <p:animEffect transition="in" filter="wipe(right)">
                                      <p:cBhvr>
                                        <p:cTn id="42" dur="500"/>
                                        <p:tgtEl>
                                          <p:spTgt spid="99"/>
                                        </p:tgtEl>
                                      </p:cBhvr>
                                    </p:animEffect>
                                  </p:childTnLst>
                                </p:cTn>
                              </p:par>
                              <p:par>
                                <p:cTn id="43" presetID="22" presetClass="entr" presetSubtype="2" fill="hold" grpId="0" nodeType="withEffect">
                                  <p:stCondLst>
                                    <p:cond delay="2100"/>
                                  </p:stCondLst>
                                  <p:childTnLst>
                                    <p:set>
                                      <p:cBhvr>
                                        <p:cTn id="44" dur="1" fill="hold">
                                          <p:stCondLst>
                                            <p:cond delay="0"/>
                                          </p:stCondLst>
                                        </p:cTn>
                                        <p:tgtEl>
                                          <p:spTgt spid="100"/>
                                        </p:tgtEl>
                                        <p:attrNameLst>
                                          <p:attrName>style.visibility</p:attrName>
                                        </p:attrNameLst>
                                      </p:cBhvr>
                                      <p:to>
                                        <p:strVal val="visible"/>
                                      </p:to>
                                    </p:set>
                                    <p:animEffect transition="in" filter="wipe(right)">
                                      <p:cBhvr>
                                        <p:cTn id="45" dur="500"/>
                                        <p:tgtEl>
                                          <p:spTgt spid="100"/>
                                        </p:tgtEl>
                                      </p:cBhvr>
                                    </p:animEffect>
                                  </p:childTnLst>
                                </p:cTn>
                              </p:par>
                              <p:par>
                                <p:cTn id="46" presetID="22" presetClass="entr" presetSubtype="2" fill="hold" grpId="0" nodeType="withEffect">
                                  <p:stCondLst>
                                    <p:cond delay="2200"/>
                                  </p:stCondLst>
                                  <p:childTnLst>
                                    <p:set>
                                      <p:cBhvr>
                                        <p:cTn id="47" dur="1" fill="hold">
                                          <p:stCondLst>
                                            <p:cond delay="0"/>
                                          </p:stCondLst>
                                        </p:cTn>
                                        <p:tgtEl>
                                          <p:spTgt spid="101"/>
                                        </p:tgtEl>
                                        <p:attrNameLst>
                                          <p:attrName>style.visibility</p:attrName>
                                        </p:attrNameLst>
                                      </p:cBhvr>
                                      <p:to>
                                        <p:strVal val="visible"/>
                                      </p:to>
                                    </p:set>
                                    <p:animEffect transition="in" filter="wipe(right)">
                                      <p:cBhvr>
                                        <p:cTn id="48" dur="500"/>
                                        <p:tgtEl>
                                          <p:spTgt spid="101"/>
                                        </p:tgtEl>
                                      </p:cBhvr>
                                    </p:animEffect>
                                  </p:childTnLst>
                                </p:cTn>
                              </p:par>
                              <p:par>
                                <p:cTn id="49" presetID="22" presetClass="entr" presetSubtype="2" fill="hold" grpId="0" nodeType="withEffect">
                                  <p:stCondLst>
                                    <p:cond delay="2300"/>
                                  </p:stCondLst>
                                  <p:childTnLst>
                                    <p:set>
                                      <p:cBhvr>
                                        <p:cTn id="50" dur="1" fill="hold">
                                          <p:stCondLst>
                                            <p:cond delay="0"/>
                                          </p:stCondLst>
                                        </p:cTn>
                                        <p:tgtEl>
                                          <p:spTgt spid="102"/>
                                        </p:tgtEl>
                                        <p:attrNameLst>
                                          <p:attrName>style.visibility</p:attrName>
                                        </p:attrNameLst>
                                      </p:cBhvr>
                                      <p:to>
                                        <p:strVal val="visible"/>
                                      </p:to>
                                    </p:set>
                                    <p:animEffect transition="in" filter="wipe(right)">
                                      <p:cBhvr>
                                        <p:cTn id="51" dur="500"/>
                                        <p:tgtEl>
                                          <p:spTgt spid="102"/>
                                        </p:tgtEl>
                                      </p:cBhvr>
                                    </p:animEffect>
                                  </p:childTnLst>
                                </p:cTn>
                              </p:par>
                              <p:par>
                                <p:cTn id="52" presetID="22" presetClass="entr" presetSubtype="2" fill="hold" grpId="0" nodeType="withEffect">
                                  <p:stCondLst>
                                    <p:cond delay="2400"/>
                                  </p:stCondLst>
                                  <p:childTnLst>
                                    <p:set>
                                      <p:cBhvr>
                                        <p:cTn id="53" dur="1" fill="hold">
                                          <p:stCondLst>
                                            <p:cond delay="0"/>
                                          </p:stCondLst>
                                        </p:cTn>
                                        <p:tgtEl>
                                          <p:spTgt spid="103"/>
                                        </p:tgtEl>
                                        <p:attrNameLst>
                                          <p:attrName>style.visibility</p:attrName>
                                        </p:attrNameLst>
                                      </p:cBhvr>
                                      <p:to>
                                        <p:strVal val="visible"/>
                                      </p:to>
                                    </p:set>
                                    <p:animEffect transition="in" filter="wipe(right)">
                                      <p:cBhvr>
                                        <p:cTn id="54" dur="500"/>
                                        <p:tgtEl>
                                          <p:spTgt spid="103"/>
                                        </p:tgtEl>
                                      </p:cBhvr>
                                    </p:animEffect>
                                  </p:childTnLst>
                                </p:cTn>
                              </p:par>
                              <p:par>
                                <p:cTn id="55" presetID="25" presetClass="entr" presetSubtype="0" fill="hold" grpId="0" nodeType="withEffect">
                                  <p:stCondLst>
                                    <p:cond delay="270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58"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59"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60" dur="1000" fill="hold"/>
                                        <p:tgtEl>
                                          <p:spTgt spid="16"/>
                                        </p:tgtEl>
                                        <p:attrNameLst>
                                          <p:attrName>ppt_h</p:attrName>
                                        </p:attrNameLst>
                                      </p:cBhvr>
                                      <p:tavLst>
                                        <p:tav tm="0">
                                          <p:val>
                                            <p:strVal val="#ppt_h"/>
                                          </p:val>
                                        </p:tav>
                                        <p:tav tm="100000">
                                          <p:val>
                                            <p:strVal val="#ppt_h"/>
                                          </p:val>
                                        </p:tav>
                                      </p:tavLst>
                                    </p:anim>
                                    <p:anim calcmode="lin" valueType="num">
                                      <p:cBhvr>
                                        <p:cTn id="61"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62"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63"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64" dur="1000" decel="50000">
                                          <p:stCondLst>
                                            <p:cond delay="0"/>
                                          </p:stCondLst>
                                        </p:cTn>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18" grpId="0" animBg="1"/>
      <p:bldP spid="13" grpId="0" animBg="1"/>
      <p:bldP spid="19" grpId="0" animBg="1"/>
      <p:bldP spid="21" grpId="0" animBg="1"/>
      <p:bldP spid="103" grpId="0" animBg="1"/>
      <p:bldP spid="102" grpId="0" animBg="1"/>
      <p:bldP spid="101" grpId="0" animBg="1"/>
      <p:bldP spid="100" grpId="0" animBg="1"/>
      <p:bldP spid="99" grpId="0" animBg="1"/>
      <p:bldP spid="98" grpId="0" animBg="1"/>
      <p:bldP spid="97" grpId="0" animBg="1"/>
      <p:bldP spid="96" grpId="0" animBg="1"/>
      <p:bldP spid="95" grpId="0" animBg="1"/>
      <p:bldP spid="10" grpId="0" animBg="1"/>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AC5F9B-AA9F-4F30-A87C-3395B39AACF9}"/>
              </a:ext>
            </a:extLst>
          </p:cNvPr>
          <p:cNvSpPr>
            <a:spLocks noGrp="1"/>
          </p:cNvSpPr>
          <p:nvPr>
            <p:ph type="title"/>
          </p:nvPr>
        </p:nvSpPr>
        <p:spPr>
          <a:xfrm>
            <a:off x="1092200" y="283622"/>
            <a:ext cx="10905066" cy="1135737"/>
          </a:xfrm>
        </p:spPr>
        <p:txBody>
          <a:bodyPr>
            <a:normAutofit/>
          </a:bodyPr>
          <a:lstStyle/>
          <a:p>
            <a:r>
              <a:rPr lang="en-US" sz="4900"/>
              <a:t>Setting Your Student Up for Success</a:t>
            </a:r>
            <a:r>
              <a:rPr lang="en-US" sz="2300"/>
              <a:t/>
            </a:r>
            <a:br>
              <a:rPr lang="en-US" sz="2300"/>
            </a:br>
            <a:r>
              <a:rPr lang="en-US" sz="2300"/>
              <a:t>                                                                                                                      </a:t>
            </a:r>
            <a:r>
              <a:rPr lang="en-US" sz="1200"/>
              <a:t>Modified Tips from Common Sense Education</a:t>
            </a:r>
            <a:endParaRPr lang="en-US" sz="1200">
              <a:cs typeface="Calibri Light"/>
            </a:endParaRPr>
          </a:p>
        </p:txBody>
      </p:sp>
      <p:sp>
        <p:nvSpPr>
          <p:cNvPr id="3" name="Content Placeholder 2">
            <a:extLst>
              <a:ext uri="{FF2B5EF4-FFF2-40B4-BE49-F238E27FC236}">
                <a16:creationId xmlns:a16="http://schemas.microsoft.com/office/drawing/2014/main" id="{3D0AAB13-B0F9-4D3E-A4DE-5B633AF664C1}"/>
              </a:ext>
            </a:extLst>
          </p:cNvPr>
          <p:cNvSpPr>
            <a:spLocks noGrp="1"/>
          </p:cNvSpPr>
          <p:nvPr>
            <p:ph idx="1"/>
          </p:nvPr>
        </p:nvSpPr>
        <p:spPr>
          <a:xfrm>
            <a:off x="626177" y="1626874"/>
            <a:ext cx="7446784" cy="4393982"/>
          </a:xfrm>
        </p:spPr>
        <p:txBody>
          <a:bodyPr vert="horz" lIns="91440" tIns="45720" rIns="91440" bIns="45720" rtlCol="0" anchor="t">
            <a:normAutofit/>
          </a:bodyPr>
          <a:lstStyle/>
          <a:p>
            <a:r>
              <a:rPr lang="en-US" sz="2100" b="1"/>
              <a:t>Helpful tips to consider</a:t>
            </a:r>
          </a:p>
          <a:p>
            <a:pPr marL="0" indent="0">
              <a:buNone/>
            </a:pPr>
            <a:endParaRPr lang="en-US" sz="2100" b="1">
              <a:cs typeface="Calibri"/>
            </a:endParaRPr>
          </a:p>
          <a:p>
            <a:pPr lvl="1"/>
            <a:r>
              <a:rPr lang="en-US" sz="1700" b="0" i="0">
                <a:effectLst/>
              </a:rPr>
              <a:t>Consider creating a special, personalized corner of a room dedicated to learning, creating, and reading.</a:t>
            </a:r>
            <a:r>
              <a:rPr lang="en-US" sz="1700"/>
              <a:t> </a:t>
            </a:r>
            <a:endParaRPr lang="en-US" sz="1700">
              <a:cs typeface="Calibri"/>
            </a:endParaRPr>
          </a:p>
          <a:p>
            <a:pPr lvl="1"/>
            <a:r>
              <a:rPr lang="en-US" sz="1700" b="0" i="0">
                <a:effectLst/>
              </a:rPr>
              <a:t>A movable box or crate to hold school supplies and textbooks may allow students to easily locate materials</a:t>
            </a:r>
            <a:endParaRPr lang="en-US" sz="1700" b="0" i="0">
              <a:effectLst/>
              <a:cs typeface="Calibri"/>
            </a:endParaRPr>
          </a:p>
          <a:p>
            <a:pPr lvl="1"/>
            <a:r>
              <a:rPr lang="en-US" sz="1700" b="0" i="0">
                <a:effectLst/>
              </a:rPr>
              <a:t>Allow your child to help prepare the space for school, even if that means just putting a pencil box next to the device they'll be using.</a:t>
            </a:r>
            <a:r>
              <a:rPr lang="en-US" sz="1700"/>
              <a:t> </a:t>
            </a:r>
            <a:endParaRPr lang="en-US" sz="1700" b="0" i="0">
              <a:effectLst/>
              <a:cs typeface="Calibri"/>
            </a:endParaRPr>
          </a:p>
          <a:p>
            <a:pPr lvl="1"/>
            <a:r>
              <a:rPr lang="en-US" sz="1700" b="0" i="0">
                <a:effectLst/>
              </a:rPr>
              <a:t>Getting the space ready will help them get ready </a:t>
            </a:r>
            <a:r>
              <a:rPr lang="en-US" sz="1700"/>
              <a:t>to learn.</a:t>
            </a:r>
          </a:p>
        </p:txBody>
      </p:sp>
      <p:sp>
        <p:nvSpPr>
          <p:cNvPr id="20" name="Rectangle 19">
            <a:extLst>
              <a:ext uri="{FF2B5EF4-FFF2-40B4-BE49-F238E27FC236}">
                <a16:creationId xmlns:a16="http://schemas.microsoft.com/office/drawing/2014/main"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A580F890-B085-4E95-96AA-55AEBEC5CE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a:extLst>
              <a:ext uri="{FF2B5EF4-FFF2-40B4-BE49-F238E27FC236}">
                <a16:creationId xmlns:a16="http://schemas.microsoft.com/office/drawing/2014/main" id="{D3F51FEB-38FB-4F6C-9F7B-2F2AFAB65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E547BA6-BAE0-43BB-A7CA-60F69CE252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10;&#10;Description automatically generated">
            <a:extLst>
              <a:ext uri="{FF2B5EF4-FFF2-40B4-BE49-F238E27FC236}">
                <a16:creationId xmlns:a16="http://schemas.microsoft.com/office/drawing/2014/main" id="{C3D87138-75DC-49FA-B81A-E03549760A14}"/>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7161" b="83189" l="10000" r="90000"/>
                    </a14:imgEffect>
                  </a14:imgLayer>
                </a14:imgProps>
              </a:ext>
            </a:extLst>
          </a:blip>
          <a:srcRect r="2" b="2"/>
          <a:stretch/>
        </p:blipFill>
        <p:spPr>
          <a:xfrm>
            <a:off x="8079511" y="1565667"/>
            <a:ext cx="3486312" cy="3486312"/>
          </a:xfrm>
          <a:custGeom>
            <a:avLst/>
            <a:gdLst/>
            <a:ahLst/>
            <a:cxnLst/>
            <a:rect l="l" t="t" r="r" b="b"/>
            <a:pathLst>
              <a:path w="4291285" h="4291285">
                <a:moveTo>
                  <a:pt x="2145643" y="0"/>
                </a:moveTo>
                <a:lnTo>
                  <a:pt x="4291285" y="2145643"/>
                </a:lnTo>
                <a:lnTo>
                  <a:pt x="2145643" y="4291285"/>
                </a:lnTo>
                <a:lnTo>
                  <a:pt x="0" y="2145643"/>
                </a:lnTo>
                <a:close/>
              </a:path>
            </a:pathLst>
          </a:custGeom>
        </p:spPr>
      </p:pic>
    </p:spTree>
    <p:extLst>
      <p:ext uri="{BB962C8B-B14F-4D97-AF65-F5344CB8AC3E}">
        <p14:creationId xmlns:p14="http://schemas.microsoft.com/office/powerpoint/2010/main" val="37328482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9">
            <a:extLst>
              <a:ext uri="{FF2B5EF4-FFF2-40B4-BE49-F238E27FC236}">
                <a16:creationId xmlns:a16="http://schemas.microsoft.com/office/drawing/2014/main" id="{AFA67CD3-AB4E-4A7A-BEB8-53C445D8C4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125" y="3726"/>
            <a:ext cx="5614875" cy="6858000"/>
          </a:xfrm>
          <a:prstGeom prst="rect">
            <a:avLst/>
          </a:prstGeom>
          <a:gradFill>
            <a:gsLst>
              <a:gs pos="0">
                <a:schemeClr val="accent4"/>
              </a:gs>
              <a:gs pos="25000">
                <a:schemeClr val="accent4"/>
              </a:gs>
              <a:gs pos="94000">
                <a:schemeClr val="accent2"/>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11">
            <a:extLst>
              <a:ext uri="{FF2B5EF4-FFF2-40B4-BE49-F238E27FC236}">
                <a16:creationId xmlns:a16="http://schemas.microsoft.com/office/drawing/2014/main" id="{07CF545F-9C2E-4446-97CD-AD92990C2B6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9AB69A32-719B-420E-96E7-4EAD83F58CD6}"/>
              </a:ext>
            </a:extLst>
          </p:cNvPr>
          <p:cNvSpPr>
            <a:spLocks noGrp="1"/>
          </p:cNvSpPr>
          <p:nvPr>
            <p:ph type="title"/>
          </p:nvPr>
        </p:nvSpPr>
        <p:spPr>
          <a:xfrm>
            <a:off x="381575" y="325876"/>
            <a:ext cx="7465258" cy="1454051"/>
          </a:xfrm>
        </p:spPr>
        <p:txBody>
          <a:bodyPr>
            <a:normAutofit/>
          </a:bodyPr>
          <a:lstStyle/>
          <a:p>
            <a:r>
              <a:rPr lang="en-US" sz="4000">
                <a:solidFill>
                  <a:srgbClr val="000000"/>
                </a:solidFill>
              </a:rPr>
              <a:t>Setting Your Student Up for Success </a:t>
            </a:r>
            <a:r>
              <a:rPr lang="en-US" sz="1400"/>
              <a:t/>
            </a:r>
            <a:br>
              <a:rPr lang="en-US" sz="1400"/>
            </a:br>
            <a:r>
              <a:rPr lang="en-US" sz="1400">
                <a:solidFill>
                  <a:srgbClr val="000000"/>
                </a:solidFill>
              </a:rPr>
              <a:t>                                                                                                                                                                                                                                                                                      </a:t>
            </a:r>
            <a:r>
              <a:rPr lang="en-US" sz="1100">
                <a:solidFill>
                  <a:srgbClr val="000000"/>
                </a:solidFill>
              </a:rPr>
              <a:t>Modified Tips from Common Sense Education</a:t>
            </a:r>
            <a:endParaRPr lang="en-US" sz="1100">
              <a:solidFill>
                <a:srgbClr val="000000"/>
              </a:solidFill>
              <a:cs typeface="Calibri Light"/>
            </a:endParaRPr>
          </a:p>
        </p:txBody>
      </p:sp>
      <p:sp>
        <p:nvSpPr>
          <p:cNvPr id="3" name="Content Placeholder 2">
            <a:extLst>
              <a:ext uri="{FF2B5EF4-FFF2-40B4-BE49-F238E27FC236}">
                <a16:creationId xmlns:a16="http://schemas.microsoft.com/office/drawing/2014/main" id="{F8B6B1CD-AB53-46DD-903B-E35A059A328B}"/>
              </a:ext>
            </a:extLst>
          </p:cNvPr>
          <p:cNvSpPr>
            <a:spLocks noGrp="1"/>
          </p:cNvSpPr>
          <p:nvPr>
            <p:ph idx="1"/>
          </p:nvPr>
        </p:nvSpPr>
        <p:spPr>
          <a:xfrm>
            <a:off x="276087" y="1124824"/>
            <a:ext cx="6587840" cy="4084987"/>
          </a:xfrm>
        </p:spPr>
        <p:txBody>
          <a:bodyPr vert="horz" lIns="91440" tIns="45720" rIns="91440" bIns="45720" rtlCol="0" anchor="ctr">
            <a:normAutofit/>
          </a:bodyPr>
          <a:lstStyle/>
          <a:p>
            <a:pPr>
              <a:spcBef>
                <a:spcPts val="1200"/>
              </a:spcBef>
            </a:pPr>
            <a:r>
              <a:rPr lang="en-US" sz="1600" b="1">
                <a:solidFill>
                  <a:srgbClr val="000000"/>
                </a:solidFill>
                <a:ea typeface="+mn-lt"/>
                <a:cs typeface="+mn-lt"/>
              </a:rPr>
              <a:t>Many students respond well to routine</a:t>
            </a:r>
            <a:endParaRPr lang="en-US" sz="1600">
              <a:solidFill>
                <a:srgbClr val="000000"/>
              </a:solidFill>
              <a:ea typeface="+mn-lt"/>
              <a:cs typeface="+mn-lt"/>
            </a:endParaRPr>
          </a:p>
          <a:p>
            <a:pPr lvl="1"/>
            <a:r>
              <a:rPr lang="en-US" sz="1600">
                <a:solidFill>
                  <a:srgbClr val="000000"/>
                </a:solidFill>
                <a:ea typeface="+mn-lt"/>
                <a:cs typeface="+mn-lt"/>
              </a:rPr>
              <a:t>Teachers and parents understand that most students require structure. It's important to let them know what to expect. </a:t>
            </a:r>
          </a:p>
          <a:p>
            <a:pPr lvl="1"/>
            <a:r>
              <a:rPr lang="en-US" sz="1600">
                <a:solidFill>
                  <a:srgbClr val="000000"/>
                </a:solidFill>
                <a:cs typeface="Calibri"/>
              </a:rPr>
              <a:t>If a teacher/team recommends the use of a visual schedule, consider utilizing the schedule during remote learning as well. Some students can use a calendar, planner, or digital organizer to keep track of their daily schedule and assignments.</a:t>
            </a:r>
            <a:endParaRPr lang="en-US" sz="1600">
              <a:solidFill>
                <a:srgbClr val="000000"/>
              </a:solidFill>
              <a:ea typeface="+mn-lt"/>
              <a:cs typeface="+mn-lt"/>
            </a:endParaRPr>
          </a:p>
          <a:p>
            <a:r>
              <a:rPr lang="en-US" sz="1600" b="1">
                <a:solidFill>
                  <a:srgbClr val="000000"/>
                </a:solidFill>
              </a:rPr>
              <a:t>Work with the classroom teacher to help the student remain focused</a:t>
            </a:r>
            <a:endParaRPr lang="en-US" sz="1600">
              <a:solidFill>
                <a:srgbClr val="000000"/>
              </a:solidFill>
              <a:cs typeface="Calibri"/>
            </a:endParaRPr>
          </a:p>
          <a:p>
            <a:pPr lvl="1"/>
            <a:r>
              <a:rPr lang="en-US" sz="1600" b="0" i="0">
                <a:solidFill>
                  <a:srgbClr val="000000"/>
                </a:solidFill>
                <a:effectLst/>
                <a:latin typeface="Calibri" panose="020F0502020204030204"/>
                <a:cs typeface="Calibri"/>
              </a:rPr>
              <a:t>When your child is struggling to remain on task and focused, consider establishing a</a:t>
            </a:r>
            <a:r>
              <a:rPr lang="en-US" sz="1600">
                <a:solidFill>
                  <a:srgbClr val="000000"/>
                </a:solidFill>
                <a:latin typeface="Calibri" panose="020F0502020204030204"/>
                <a:cs typeface="Calibri"/>
              </a:rPr>
              <a:t> </a:t>
            </a:r>
            <a:r>
              <a:rPr lang="en-US" sz="1600" b="0" i="0">
                <a:solidFill>
                  <a:srgbClr val="000000"/>
                </a:solidFill>
                <a:effectLst/>
                <a:latin typeface="Calibri" panose="020F0502020204030204"/>
                <a:cs typeface="Calibri"/>
              </a:rPr>
              <a:t>nonverbal or one-word cue to help get them back on track </a:t>
            </a:r>
            <a:r>
              <a:rPr lang="en-US" sz="1200">
                <a:solidFill>
                  <a:srgbClr val="000000"/>
                </a:solidFill>
              </a:rPr>
              <a:t>          </a:t>
            </a:r>
            <a:r>
              <a:rPr lang="en-US" sz="1100">
                <a:solidFill>
                  <a:srgbClr val="000000"/>
                </a:solidFill>
              </a:rPr>
              <a:t>                                            </a:t>
            </a:r>
            <a:endParaRPr lang="en-US" sz="1100">
              <a:solidFill>
                <a:srgbClr val="000000"/>
              </a:solidFill>
              <a:cs typeface="Calibri"/>
            </a:endParaRPr>
          </a:p>
        </p:txBody>
      </p:sp>
      <p:sp>
        <p:nvSpPr>
          <p:cNvPr id="14"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191562"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4"/>
                </a:gs>
                <a:gs pos="23000">
                  <a:schemeClr val="accent4"/>
                </a:gs>
                <a:gs pos="83000">
                  <a:schemeClr val="accent2"/>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picture containing clock&#10;&#10;Description automatically generated">
            <a:extLst>
              <a:ext uri="{FF2B5EF4-FFF2-40B4-BE49-F238E27FC236}">
                <a16:creationId xmlns:a16="http://schemas.microsoft.com/office/drawing/2014/main" id="{CE2CA2F8-1979-47E8-9BCA-A63CBDC265D0}"/>
              </a:ext>
            </a:extLst>
          </p:cNvPr>
          <p:cNvPicPr>
            <a:picLocks noChangeAspect="1"/>
          </p:cNvPicPr>
          <p:nvPr/>
        </p:nvPicPr>
        <p:blipFill rotWithShape="1">
          <a:blip r:embed="rId4"/>
          <a:srcRect l="29150" r="27173"/>
          <a:stretch/>
        </p:blipFill>
        <p:spPr>
          <a:xfrm>
            <a:off x="8502104" y="1629089"/>
            <a:ext cx="2859265" cy="3620021"/>
          </a:xfrm>
          <a:prstGeom prst="rect">
            <a:avLst/>
          </a:prstGeom>
        </p:spPr>
      </p:pic>
    </p:spTree>
    <p:extLst>
      <p:ext uri="{BB962C8B-B14F-4D97-AF65-F5344CB8AC3E}">
        <p14:creationId xmlns:p14="http://schemas.microsoft.com/office/powerpoint/2010/main" val="9711027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6F5174-31D9-4DBB-AAB7-A1FD7BDB13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E113210-7872-481A-ADE6-3A05CCAF5EB2}"/>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AB69A32-719B-420E-96E7-4EAD83F58CD6}"/>
              </a:ext>
            </a:extLst>
          </p:cNvPr>
          <p:cNvSpPr>
            <a:spLocks noGrp="1"/>
          </p:cNvSpPr>
          <p:nvPr>
            <p:ph type="title"/>
          </p:nvPr>
        </p:nvSpPr>
        <p:spPr>
          <a:xfrm>
            <a:off x="4838041" y="188812"/>
            <a:ext cx="7323104" cy="1454051"/>
          </a:xfrm>
        </p:spPr>
        <p:txBody>
          <a:bodyPr>
            <a:normAutofit fontScale="90000"/>
          </a:bodyPr>
          <a:lstStyle/>
          <a:p>
            <a:r>
              <a:rPr lang="en-US" sz="4000">
                <a:solidFill>
                  <a:srgbClr val="000000"/>
                </a:solidFill>
              </a:rPr>
              <a:t>Setting Your Student Up for Success</a:t>
            </a:r>
            <a:r>
              <a:rPr lang="en-US" sz="2400">
                <a:solidFill>
                  <a:srgbClr val="000000"/>
                </a:solidFill>
              </a:rPr>
              <a:t/>
            </a:r>
            <a:br>
              <a:rPr lang="en-US" sz="2400">
                <a:solidFill>
                  <a:srgbClr val="000000"/>
                </a:solidFill>
              </a:rPr>
            </a:br>
            <a:r>
              <a:rPr lang="en-US" sz="2400">
                <a:solidFill>
                  <a:srgbClr val="000000"/>
                </a:solidFill>
              </a:rPr>
              <a:t>                          </a:t>
            </a:r>
            <a:r>
              <a:rPr lang="en-US" sz="1100">
                <a:solidFill>
                  <a:srgbClr val="000000"/>
                </a:solidFill>
              </a:rPr>
              <a:t>                                         Modified Tips from Common Sense Education</a:t>
            </a:r>
          </a:p>
        </p:txBody>
      </p:sp>
      <p:sp>
        <p:nvSpPr>
          <p:cNvPr id="14"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picture containing clock&#10;&#10;Description automatically generated">
            <a:extLst>
              <a:ext uri="{FF2B5EF4-FFF2-40B4-BE49-F238E27FC236}">
                <a16:creationId xmlns:a16="http://schemas.microsoft.com/office/drawing/2014/main" id="{CE2CA2F8-1979-47E8-9BCA-A63CBDC265D0}"/>
              </a:ext>
            </a:extLst>
          </p:cNvPr>
          <p:cNvPicPr>
            <a:picLocks noChangeAspect="1"/>
          </p:cNvPicPr>
          <p:nvPr/>
        </p:nvPicPr>
        <p:blipFill rotWithShape="1">
          <a:blip r:embed="rId4">
            <a:alphaModFix/>
          </a:blip>
          <a:srcRect l="24572" r="22595" b="1"/>
          <a:stretch/>
        </p:blipFill>
        <p:spPr>
          <a:xfrm>
            <a:off x="20" y="907231"/>
            <a:ext cx="4838021" cy="5063738"/>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Content Placeholder 2">
            <a:extLst>
              <a:ext uri="{FF2B5EF4-FFF2-40B4-BE49-F238E27FC236}">
                <a16:creationId xmlns:a16="http://schemas.microsoft.com/office/drawing/2014/main" id="{F8B6B1CD-AB53-46DD-903B-E35A059A328B}"/>
              </a:ext>
            </a:extLst>
          </p:cNvPr>
          <p:cNvSpPr>
            <a:spLocks noGrp="1"/>
          </p:cNvSpPr>
          <p:nvPr>
            <p:ph idx="1"/>
          </p:nvPr>
        </p:nvSpPr>
        <p:spPr>
          <a:xfrm>
            <a:off x="5878692" y="1473416"/>
            <a:ext cx="5682068" cy="4257515"/>
          </a:xfrm>
        </p:spPr>
        <p:txBody>
          <a:bodyPr vert="horz" lIns="91440" tIns="45720" rIns="91440" bIns="45720" rtlCol="0" anchor="ctr">
            <a:normAutofit/>
          </a:bodyPr>
          <a:lstStyle/>
          <a:p>
            <a:r>
              <a:rPr lang="en-US" sz="1800" b="1" i="0">
                <a:effectLst/>
              </a:rPr>
              <a:t>Encourage self-regulation techniques</a:t>
            </a:r>
            <a:endParaRPr lang="en-US" sz="1800" i="0">
              <a:effectLst/>
              <a:ea typeface="+mn-lt"/>
              <a:cs typeface="+mn-lt"/>
            </a:endParaRPr>
          </a:p>
          <a:p>
            <a:pPr lvl="1"/>
            <a:r>
              <a:rPr lang="en-US" sz="1600" b="0" i="0">
                <a:effectLst/>
              </a:rPr>
              <a:t>Talk to your child about what happens in their</a:t>
            </a:r>
            <a:r>
              <a:rPr lang="en-US" sz="1600"/>
              <a:t> </a:t>
            </a:r>
            <a:r>
              <a:rPr lang="en-US" sz="1600" b="0" i="0">
                <a:effectLst/>
              </a:rPr>
              <a:t>bodies when they feel frustrated, excited, or sad.</a:t>
            </a:r>
            <a:r>
              <a:rPr lang="en-US" sz="1600"/>
              <a:t> </a:t>
            </a:r>
            <a:r>
              <a:rPr lang="en-US" sz="1600" b="0" i="0">
                <a:effectLst/>
              </a:rPr>
              <a:t>This can help them recognize</a:t>
            </a:r>
            <a:r>
              <a:rPr lang="en-US" sz="1600"/>
              <a:t> </a:t>
            </a:r>
            <a:r>
              <a:rPr lang="en-US" sz="1600" b="0" i="0">
                <a:effectLst/>
              </a:rPr>
              <a:t>and manage their</a:t>
            </a:r>
            <a:r>
              <a:rPr lang="en-US" sz="1600"/>
              <a:t> </a:t>
            </a:r>
            <a:r>
              <a:rPr lang="en-US" sz="1600" b="0" i="0">
                <a:effectLst/>
              </a:rPr>
              <a:t>emotions.</a:t>
            </a:r>
            <a:endParaRPr lang="en-US" sz="1600" b="0" i="0">
              <a:effectLst/>
              <a:ea typeface="+mn-lt"/>
              <a:cs typeface="+mn-lt"/>
            </a:endParaRPr>
          </a:p>
          <a:p>
            <a:r>
              <a:rPr lang="en-US" sz="1600" b="1" i="0">
                <a:effectLst/>
              </a:rPr>
              <a:t>Role Playing</a:t>
            </a:r>
            <a:endParaRPr lang="en-US" sz="1600" i="0">
              <a:effectLst/>
              <a:ea typeface="+mn-lt"/>
              <a:cs typeface="+mn-lt"/>
            </a:endParaRPr>
          </a:p>
          <a:p>
            <a:pPr lvl="1"/>
            <a:r>
              <a:rPr lang="en-US" sz="1600">
                <a:ea typeface="+mn-lt"/>
                <a:cs typeface="+mn-lt"/>
              </a:rPr>
              <a:t>Elementary age students </a:t>
            </a:r>
            <a:r>
              <a:rPr lang="en-US" sz="1600" b="0" i="0">
                <a:effectLst/>
                <a:ea typeface="+mn-lt"/>
                <a:cs typeface="+mn-lt"/>
              </a:rPr>
              <a:t>might respond to role</a:t>
            </a:r>
            <a:r>
              <a:rPr lang="en-US" sz="1600">
                <a:ea typeface="+mn-lt"/>
                <a:cs typeface="+mn-lt"/>
              </a:rPr>
              <a:t> </a:t>
            </a:r>
            <a:r>
              <a:rPr lang="en-US" sz="1600" b="0" i="0">
                <a:effectLst/>
                <a:ea typeface="+mn-lt"/>
                <a:cs typeface="+mn-lt"/>
              </a:rPr>
              <a:t>playing. Cast your kid in the role of</a:t>
            </a:r>
            <a:r>
              <a:rPr lang="en-US" sz="1600">
                <a:ea typeface="+mn-lt"/>
                <a:cs typeface="+mn-lt"/>
              </a:rPr>
              <a:t> </a:t>
            </a:r>
            <a:r>
              <a:rPr lang="en-US" sz="1600" b="0" i="0">
                <a:effectLst/>
                <a:ea typeface="+mn-lt"/>
                <a:cs typeface="+mn-lt"/>
              </a:rPr>
              <a:t>work partner,</a:t>
            </a:r>
            <a:r>
              <a:rPr lang="en-US" sz="1600">
                <a:ea typeface="+mn-lt"/>
                <a:cs typeface="+mn-lt"/>
              </a:rPr>
              <a:t> </a:t>
            </a:r>
            <a:r>
              <a:rPr lang="en-US" sz="1600" b="0" i="0">
                <a:effectLst/>
                <a:ea typeface="+mn-lt"/>
                <a:cs typeface="+mn-lt"/>
              </a:rPr>
              <a:t>teacher, or researcher to help them stick to a</a:t>
            </a:r>
            <a:r>
              <a:rPr lang="en-US" sz="1600">
                <a:ea typeface="+mn-lt"/>
                <a:cs typeface="+mn-lt"/>
              </a:rPr>
              <a:t> </a:t>
            </a:r>
            <a:r>
              <a:rPr lang="en-US" sz="1600" b="0" i="0">
                <a:effectLst/>
                <a:ea typeface="+mn-lt"/>
                <a:cs typeface="+mn-lt"/>
              </a:rPr>
              <a:t>task (and let you stick to yours!).</a:t>
            </a:r>
          </a:p>
          <a:p>
            <a:pPr lvl="1"/>
            <a:r>
              <a:rPr lang="en-US" sz="1600" b="0" i="0">
                <a:effectLst/>
                <a:ea typeface="+mn-lt"/>
                <a:cs typeface="+mn-lt"/>
              </a:rPr>
              <a:t>Secondary age students may respond to a</a:t>
            </a:r>
            <a:r>
              <a:rPr lang="en-US" sz="1600">
                <a:ea typeface="+mn-lt"/>
                <a:cs typeface="+mn-lt"/>
              </a:rPr>
              <a:t> </a:t>
            </a:r>
            <a:r>
              <a:rPr lang="en-US" sz="1600" b="0" i="0">
                <a:effectLst/>
                <a:ea typeface="+mn-lt"/>
                <a:cs typeface="+mn-lt"/>
              </a:rPr>
              <a:t>conversation about taking on more responsibility</a:t>
            </a:r>
            <a:r>
              <a:rPr lang="en-US" sz="1600">
                <a:ea typeface="+mn-lt"/>
                <a:cs typeface="+mn-lt"/>
              </a:rPr>
              <a:t> </a:t>
            </a:r>
            <a:r>
              <a:rPr lang="en-US" sz="1600" b="0" i="0">
                <a:effectLst/>
                <a:ea typeface="+mn-lt"/>
                <a:cs typeface="+mn-lt"/>
              </a:rPr>
              <a:t>(like chores, self-regulation,</a:t>
            </a:r>
            <a:r>
              <a:rPr lang="en-US" sz="1600">
                <a:ea typeface="+mn-lt"/>
                <a:cs typeface="+mn-lt"/>
              </a:rPr>
              <a:t> etc.).  These are tips to </a:t>
            </a:r>
            <a:r>
              <a:rPr lang="en-US" sz="1600"/>
              <a:t>keep the kids focused, interested and balanced while learning from home.  </a:t>
            </a:r>
            <a:r>
              <a:rPr lang="en-US" sz="1600">
                <a:solidFill>
                  <a:srgbClr val="000000"/>
                </a:solidFill>
              </a:rPr>
              <a:t>                         </a:t>
            </a:r>
            <a:r>
              <a:rPr lang="en-US" sz="1000">
                <a:solidFill>
                  <a:srgbClr val="000000"/>
                </a:solidFill>
              </a:rPr>
              <a:t>                                                                                             </a:t>
            </a:r>
            <a:endParaRPr lang="en-US"/>
          </a:p>
        </p:txBody>
      </p:sp>
    </p:spTree>
    <p:extLst>
      <p:ext uri="{BB962C8B-B14F-4D97-AF65-F5344CB8AC3E}">
        <p14:creationId xmlns:p14="http://schemas.microsoft.com/office/powerpoint/2010/main" val="14719350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17AB3D3-3C9C-4DED-809A-78734805B89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F74C81-59C1-489A-93E7-F42789E9DD73}"/>
              </a:ext>
            </a:extLst>
          </p:cNvPr>
          <p:cNvSpPr>
            <a:spLocks noGrp="1"/>
          </p:cNvSpPr>
          <p:nvPr>
            <p:ph type="title"/>
          </p:nvPr>
        </p:nvSpPr>
        <p:spPr>
          <a:xfrm>
            <a:off x="793662" y="386930"/>
            <a:ext cx="10066122" cy="1298448"/>
          </a:xfrm>
        </p:spPr>
        <p:txBody>
          <a:bodyPr anchor="b">
            <a:normAutofit/>
          </a:bodyPr>
          <a:lstStyle/>
          <a:p>
            <a:r>
              <a:rPr lang="en-US" sz="4800"/>
              <a:t>Distance Learning Plan (DLP) Reminders</a:t>
            </a:r>
          </a:p>
        </p:txBody>
      </p:sp>
      <p:sp>
        <p:nvSpPr>
          <p:cNvPr id="12" name="Rectangle 11">
            <a:extLst>
              <a:ext uri="{FF2B5EF4-FFF2-40B4-BE49-F238E27FC236}">
                <a16:creationId xmlns:a16="http://schemas.microsoft.com/office/drawing/2014/main" id="{3A9A4357-BD1D-4622-A4FE-766E6AB8DE8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A726B32-F092-44BC-8AAD-0B004B76F362}"/>
              </a:ext>
            </a:extLst>
          </p:cNvPr>
          <p:cNvSpPr>
            <a:spLocks noGrp="1"/>
          </p:cNvSpPr>
          <p:nvPr>
            <p:ph idx="1"/>
          </p:nvPr>
        </p:nvSpPr>
        <p:spPr>
          <a:xfrm>
            <a:off x="496918" y="2362200"/>
            <a:ext cx="5898755" cy="3876759"/>
          </a:xfrm>
        </p:spPr>
        <p:txBody>
          <a:bodyPr anchor="ctr">
            <a:noAutofit/>
          </a:bodyPr>
          <a:lstStyle/>
          <a:p>
            <a:r>
              <a:rPr lang="en-US" sz="1800"/>
              <a:t>A DLP will be completed for all students with disabilities to address IEP programming/services, unless the child’s IEP can be implemented as written. </a:t>
            </a:r>
          </a:p>
          <a:p>
            <a:r>
              <a:rPr lang="en-US" sz="1800"/>
              <a:t>The DLP should be developed in the context of a meeting, unless the parent agrees to allow the District to develop and implement the DLP without a meeting. </a:t>
            </a:r>
          </a:p>
          <a:p>
            <a:r>
              <a:rPr lang="en-US" sz="1800"/>
              <a:t>The plan will describe how the student will access IEP services during remote learning. </a:t>
            </a:r>
          </a:p>
          <a:p>
            <a:r>
              <a:rPr lang="en-US" sz="1800"/>
              <a:t> Family engagement is critical to ensure that DLPs meet the needs of diverse learners. </a:t>
            </a:r>
          </a:p>
          <a:p>
            <a:r>
              <a:rPr lang="en-US" sz="1800"/>
              <a:t>The plan will be fluid and should be updated as needed. </a:t>
            </a:r>
          </a:p>
        </p:txBody>
      </p:sp>
      <p:pic>
        <p:nvPicPr>
          <p:cNvPr id="5" name="Picture 4" descr="A picture containing drawing&#10;&#10;Description automatically generated">
            <a:extLst>
              <a:ext uri="{FF2B5EF4-FFF2-40B4-BE49-F238E27FC236}">
                <a16:creationId xmlns:a16="http://schemas.microsoft.com/office/drawing/2014/main" id="{C508389D-BC85-4FA5-A658-A676A7F212A5}"/>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9770" b="89655" l="9689" r="90657">
                        <a14:foregroundMark x1="16263" y1="43678" x2="16263" y2="43678"/>
                        <a14:foregroundMark x1="18685" y1="60345" x2="18685" y2="60345"/>
                        <a14:foregroundMark x1="36678" y1="21839" x2="36678" y2="21839"/>
                        <a14:foregroundMark x1="17301" y1="75862" x2="17301" y2="75862"/>
                        <a14:foregroundMark x1="16263" y1="78736" x2="16263" y2="78736"/>
                        <a14:foregroundMark x1="11073" y1="40230" x2="11073" y2="40230"/>
                        <a14:foregroundMark x1="90657" y1="54598" x2="90657" y2="54598"/>
                      </a14:backgroundRemoval>
                    </a14:imgEffect>
                  </a14:imgLayer>
                </a14:imgProps>
              </a:ext>
            </a:extLst>
          </a:blip>
          <a:srcRect l="7041" r="9473" b="-1"/>
          <a:stretch/>
        </p:blipFill>
        <p:spPr>
          <a:xfrm rot="21600000">
            <a:off x="6555012" y="2748335"/>
            <a:ext cx="4304772" cy="3104488"/>
          </a:xfrm>
          <a:prstGeom prst="rect">
            <a:avLst/>
          </a:prstGeom>
        </p:spPr>
      </p:pic>
      <p:sp>
        <p:nvSpPr>
          <p:cNvPr id="16" name="Rectangle 15">
            <a:extLst>
              <a:ext uri="{FF2B5EF4-FFF2-40B4-BE49-F238E27FC236}">
                <a16:creationId xmlns:a16="http://schemas.microsoft.com/office/drawing/2014/main" id="{E6995CE5-F890-4ABA-82A2-26507CE8D2A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85920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3040" y="2041662"/>
            <a:ext cx="5958194" cy="1516282"/>
          </a:xfrm>
        </p:spPr>
        <p:txBody>
          <a:bodyPr>
            <a:normAutofit/>
          </a:bodyPr>
          <a:lstStyle/>
          <a:p>
            <a:r>
              <a:rPr lang="en-US"/>
              <a:t>Virtual Tools and accessibility features</a:t>
            </a:r>
          </a:p>
        </p:txBody>
      </p:sp>
      <p:sp>
        <p:nvSpPr>
          <p:cNvPr id="3" name="Rectangle 2">
            <a:extLst>
              <a:ext uri="{FF2B5EF4-FFF2-40B4-BE49-F238E27FC236}">
                <a16:creationId xmlns:a16="http://schemas.microsoft.com/office/drawing/2014/main" id="{E95580C4-4D97-475E-B19A-088C4F18C40D}"/>
              </a:ext>
            </a:extLst>
          </p:cNvPr>
          <p:cNvSpPr/>
          <p:nvPr/>
        </p:nvSpPr>
        <p:spPr>
          <a:xfrm>
            <a:off x="4564990" y="3890486"/>
            <a:ext cx="1426481" cy="369332"/>
          </a:xfrm>
          <a:prstGeom prst="rect">
            <a:avLst/>
          </a:prstGeom>
        </p:spPr>
        <p:txBody>
          <a:bodyPr wrap="none">
            <a:spAutoFit/>
          </a:bodyPr>
          <a:lstStyle/>
          <a:p>
            <a:r>
              <a:rPr lang="en-US" b="1">
                <a:solidFill>
                  <a:srgbClr val="0C64C0"/>
                </a:solidFill>
                <a:latin typeface="Calibri" panose="020F0502020204030204" pitchFamily="34" charset="0"/>
              </a:rPr>
              <a:t>Ansley Smith</a:t>
            </a:r>
            <a:endParaRPr lang="en-US"/>
          </a:p>
        </p:txBody>
      </p:sp>
    </p:spTree>
    <p:extLst>
      <p:ext uri="{BB962C8B-B14F-4D97-AF65-F5344CB8AC3E}">
        <p14:creationId xmlns:p14="http://schemas.microsoft.com/office/powerpoint/2010/main" val="21246239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ctrTitle"/>
          </p:nvPr>
        </p:nvSpPr>
        <p:spPr/>
        <p:txBody>
          <a:bodyPr/>
          <a:lstStyle/>
          <a:p>
            <a:r>
              <a:rPr lang="en-US" altLang="en-US"/>
              <a:t>Cool Tools for Virtual Learning</a:t>
            </a:r>
            <a:endParaRPr lang="en-US" altLang="en-US">
              <a:cs typeface="Times New Roman"/>
            </a:endParaRPr>
          </a:p>
        </p:txBody>
      </p:sp>
      <p:sp>
        <p:nvSpPr>
          <p:cNvPr id="3" name="Subtitle 2"/>
          <p:cNvSpPr>
            <a:spLocks noGrp="1"/>
          </p:cNvSpPr>
          <p:nvPr>
            <p:ph type="subTitle" idx="1"/>
          </p:nvPr>
        </p:nvSpPr>
        <p:spPr>
          <a:xfrm>
            <a:off x="838200" y="2438400"/>
            <a:ext cx="5411540" cy="1539875"/>
          </a:xfrm>
        </p:spPr>
        <p:txBody>
          <a:bodyPr rtlCol="0"/>
          <a:lstStyle/>
          <a:p>
            <a:pPr fontAlgn="auto">
              <a:spcAft>
                <a:spcPts val="0"/>
              </a:spcAft>
              <a:defRPr/>
            </a:pPr>
            <a:r>
              <a:rPr lang="en-US"/>
              <a:t>Ansley Smith, Ed.S.</a:t>
            </a:r>
          </a:p>
          <a:p>
            <a:pPr>
              <a:spcAft>
                <a:spcPts val="0"/>
              </a:spcAft>
              <a:defRPr/>
            </a:pPr>
            <a:r>
              <a:rPr lang="en-US">
                <a:cs typeface="Times New Roman"/>
              </a:rPr>
              <a:t>DCSD Assistive Technology Specialist</a:t>
            </a:r>
          </a:p>
          <a:p>
            <a:pPr>
              <a:spcAft>
                <a:spcPts val="0"/>
              </a:spcAft>
              <a:defRPr/>
            </a:pPr>
            <a:r>
              <a:rPr lang="en-US">
                <a:cs typeface="Times New Roman"/>
                <a:hlinkClick r:id="rId3"/>
              </a:rPr>
              <a:t>Ansley_L_Smith@dekalbschoolsga.org</a:t>
            </a:r>
            <a:endParaRPr lang="en-US">
              <a:cs typeface="Times New Roman"/>
            </a:endParaRPr>
          </a:p>
          <a:p>
            <a:pPr>
              <a:spcAft>
                <a:spcPts val="0"/>
              </a:spcAft>
              <a:defRPr/>
            </a:pPr>
            <a:endParaRPr lang="en-US">
              <a:cs typeface="Times New Roman"/>
            </a:endParaRPr>
          </a:p>
        </p:txBody>
      </p:sp>
    </p:spTree>
    <p:extLst>
      <p:ext uri="{BB962C8B-B14F-4D97-AF65-F5344CB8AC3E}">
        <p14:creationId xmlns:p14="http://schemas.microsoft.com/office/powerpoint/2010/main" val="368614649"/>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l="19781" t="6706" r="20407" b="10330"/>
          <a:stretch>
            <a:fillRect/>
          </a:stretch>
        </p:blipFill>
        <p:spPr>
          <a:xfrm rot="-1740000">
            <a:off x="9172523" y="1885555"/>
            <a:ext cx="2402610" cy="2656066"/>
          </a:xfrm>
          <a:prstGeom prst="rect">
            <a:avLst/>
          </a:prstGeom>
        </p:spPr>
      </p:pic>
      <p:sp>
        <p:nvSpPr>
          <p:cNvPr id="3" name="TextBox 2"/>
          <p:cNvSpPr txBox="1"/>
          <p:nvPr/>
        </p:nvSpPr>
        <p:spPr>
          <a:xfrm>
            <a:off x="399337" y="371149"/>
            <a:ext cx="3048000" cy="1200329"/>
          </a:xfrm>
          <a:prstGeom prst="rect">
            <a:avLst/>
          </a:prstGeom>
        </p:spPr>
        <p:txBody>
          <a:bodyPr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04040"/>
                </a:solidFill>
                <a:effectLst/>
                <a:uLnTx/>
                <a:uFillTx/>
                <a:latin typeface="Franklin Gothic Medium"/>
                <a:ea typeface="+mn-ea"/>
                <a:cs typeface="+mn-cs"/>
              </a:rPr>
              <a:t>Do you sometimes feel like technology is moving like this...</a:t>
            </a:r>
            <a:endParaRPr kumimoji="0" lang="en-US" sz="1800" b="0" i="0" u="none" strike="noStrike" kern="1200" cap="none" spc="0" normalizeH="0" baseline="0" noProof="0">
              <a:ln>
                <a:noFill/>
              </a:ln>
              <a:solidFill>
                <a:srgbClr val="404040"/>
              </a:solidFill>
              <a:effectLst/>
              <a:uLnTx/>
              <a:uFillTx/>
              <a:latin typeface="Franklin Gothic Medium"/>
              <a:ea typeface="+mn-ea"/>
              <a:cs typeface="+mn-cs"/>
            </a:endParaRPr>
          </a:p>
        </p:txBody>
      </p:sp>
      <p:pic>
        <p:nvPicPr>
          <p:cNvPr id="4" name="Picture 3"/>
          <p:cNvPicPr>
            <a:picLocks noChangeAspect="1"/>
          </p:cNvPicPr>
          <p:nvPr/>
        </p:nvPicPr>
        <p:blipFill>
          <a:blip r:embed="rId4"/>
          <a:stretch>
            <a:fillRect/>
          </a:stretch>
        </p:blipFill>
        <p:spPr>
          <a:xfrm>
            <a:off x="721634" y="1667895"/>
            <a:ext cx="3356059" cy="1876522"/>
          </a:xfrm>
          <a:prstGeom prst="rect">
            <a:avLst/>
          </a:prstGeom>
        </p:spPr>
      </p:pic>
      <p:sp>
        <p:nvSpPr>
          <p:cNvPr id="5" name="TextBox 4"/>
          <p:cNvSpPr txBox="1"/>
          <p:nvPr/>
        </p:nvSpPr>
        <p:spPr>
          <a:xfrm>
            <a:off x="1820650" y="3734959"/>
            <a:ext cx="3048000" cy="830997"/>
          </a:xfrm>
          <a:prstGeom prst="rect">
            <a:avLst/>
          </a:prstGeom>
        </p:spPr>
        <p:txBody>
          <a:bodyPr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Franklin Gothic Medium"/>
                <a:ea typeface="+mn-ea"/>
                <a:cs typeface="+mn-cs"/>
              </a:rPr>
              <a:t>And you are moving like this?</a:t>
            </a:r>
          </a:p>
        </p:txBody>
      </p:sp>
      <p:pic>
        <p:nvPicPr>
          <p:cNvPr id="6" name="Picture 5"/>
          <p:cNvPicPr>
            <a:picLocks noChangeAspect="1"/>
          </p:cNvPicPr>
          <p:nvPr/>
        </p:nvPicPr>
        <p:blipFill>
          <a:blip r:embed="rId5"/>
          <a:stretch>
            <a:fillRect/>
          </a:stretch>
        </p:blipFill>
        <p:spPr>
          <a:xfrm>
            <a:off x="3260682" y="4304557"/>
            <a:ext cx="2619375" cy="1743075"/>
          </a:xfrm>
          <a:prstGeom prst="rect">
            <a:avLst/>
          </a:prstGeom>
        </p:spPr>
      </p:pic>
      <p:sp>
        <p:nvSpPr>
          <p:cNvPr id="7" name="TextBox 6"/>
          <p:cNvSpPr txBox="1"/>
          <p:nvPr/>
        </p:nvSpPr>
        <p:spPr>
          <a:xfrm>
            <a:off x="5615166" y="618872"/>
            <a:ext cx="3048000" cy="830997"/>
          </a:xfrm>
          <a:prstGeom prst="rect">
            <a:avLst/>
          </a:prstGeom>
        </p:spPr>
        <p:txBody>
          <a:bodyPr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Franklin Gothic Medium"/>
                <a:ea typeface="+mn-ea"/>
                <a:cs typeface="+mn-cs"/>
              </a:rPr>
              <a:t>And feel like doing this?</a:t>
            </a:r>
          </a:p>
        </p:txBody>
      </p:sp>
      <p:pic>
        <p:nvPicPr>
          <p:cNvPr id="8" name="Picture 7"/>
          <p:cNvPicPr>
            <a:picLocks noChangeAspect="1"/>
          </p:cNvPicPr>
          <p:nvPr/>
        </p:nvPicPr>
        <p:blipFill>
          <a:blip r:embed="rId6"/>
          <a:stretch>
            <a:fillRect/>
          </a:stretch>
        </p:blipFill>
        <p:spPr>
          <a:xfrm>
            <a:off x="5887647" y="1630513"/>
            <a:ext cx="2581275" cy="1771650"/>
          </a:xfrm>
          <a:prstGeom prst="rect">
            <a:avLst/>
          </a:prstGeom>
        </p:spPr>
      </p:pic>
      <p:sp>
        <p:nvSpPr>
          <p:cNvPr id="9" name="TextBox 8"/>
          <p:cNvSpPr txBox="1"/>
          <p:nvPr/>
        </p:nvSpPr>
        <p:spPr>
          <a:xfrm>
            <a:off x="6373182" y="4452485"/>
            <a:ext cx="2743200" cy="1015663"/>
          </a:xfrm>
          <a:prstGeom prst="rect">
            <a:avLst/>
          </a:prstGeom>
        </p:spPr>
        <p:txBody>
          <a:bodyPr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404040"/>
                </a:solidFill>
                <a:effectLst/>
                <a:uLnTx/>
                <a:uFillTx/>
                <a:latin typeface="Franklin Gothic Medium"/>
                <a:ea typeface="+mn-ea"/>
                <a:cs typeface="+mn-cs"/>
              </a:rPr>
              <a:t>Let's go over some cool tools to help you and your students!</a:t>
            </a:r>
          </a:p>
        </p:txBody>
      </p:sp>
    </p:spTree>
    <p:extLst>
      <p:ext uri="{BB962C8B-B14F-4D97-AF65-F5344CB8AC3E}">
        <p14:creationId xmlns:p14="http://schemas.microsoft.com/office/powerpoint/2010/main" val="24617899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fill="hold"/>
                                        <p:tgtEl>
                                          <p:spTgt spid="2"/>
                                        </p:tgtEl>
                                        <p:attrNameLst>
                                          <p:attrName>ppt_x</p:attrName>
                                        </p:attrNameLst>
                                      </p:cBhvr>
                                      <p:tavLst>
                                        <p:tav tm="0">
                                          <p:val>
                                            <p:strVal val="0-#ppt_w/2"/>
                                          </p:val>
                                        </p:tav>
                                        <p:tav tm="100000">
                                          <p:val>
                                            <p:strVal val="#ppt_x"/>
                                          </p:val>
                                        </p:tav>
                                      </p:tavLst>
                                    </p:anim>
                                    <p:anim calcmode="lin" valueType="num">
                                      <p:cBhvr additive="base">
                                        <p:cTn id="37"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5201" y="389467"/>
            <a:ext cx="7315200" cy="1828800"/>
          </a:xfrm>
        </p:spPr>
        <p:txBody>
          <a:bodyPr/>
          <a:lstStyle/>
          <a:p>
            <a:pPr algn="ctr"/>
            <a:r>
              <a:rPr lang="en-US"/>
              <a:t>Reading </a:t>
            </a:r>
          </a:p>
        </p:txBody>
      </p:sp>
    </p:spTree>
    <p:extLst>
      <p:ext uri="{BB962C8B-B14F-4D97-AF65-F5344CB8AC3E}">
        <p14:creationId xmlns:p14="http://schemas.microsoft.com/office/powerpoint/2010/main" val="1111276789"/>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669AE-C6DA-4E41-9AC8-A7D7C190548A}"/>
              </a:ext>
            </a:extLst>
          </p:cNvPr>
          <p:cNvSpPr>
            <a:spLocks noGrp="1"/>
          </p:cNvSpPr>
          <p:nvPr>
            <p:ph type="title"/>
          </p:nvPr>
        </p:nvSpPr>
        <p:spPr/>
        <p:txBody>
          <a:bodyPr/>
          <a:lstStyle/>
          <a:p>
            <a:r>
              <a:rPr lang="en-US" sz="4400">
                <a:latin typeface="Arial Black"/>
                <a:hlinkClick r:id="rId2"/>
              </a:rPr>
              <a:t>Microsoft Learning Tools</a:t>
            </a:r>
            <a:endParaRPr lang="en-US"/>
          </a:p>
        </p:txBody>
      </p:sp>
      <p:sp>
        <p:nvSpPr>
          <p:cNvPr id="3" name="Text Placeholder 2">
            <a:extLst>
              <a:ext uri="{FF2B5EF4-FFF2-40B4-BE49-F238E27FC236}">
                <a16:creationId xmlns:a16="http://schemas.microsoft.com/office/drawing/2014/main" id="{59B7B734-8519-48E4-AB27-B0E1CF5DF924}"/>
              </a:ext>
            </a:extLst>
          </p:cNvPr>
          <p:cNvSpPr>
            <a:spLocks noGrp="1"/>
          </p:cNvSpPr>
          <p:nvPr>
            <p:ph type="body" sz="half" idx="2"/>
          </p:nvPr>
        </p:nvSpPr>
        <p:spPr>
          <a:xfrm>
            <a:off x="6901543" y="1625509"/>
            <a:ext cx="3657600" cy="2194560"/>
          </a:xfrm>
        </p:spPr>
        <p:txBody>
          <a:bodyPr/>
          <a:lstStyle/>
          <a:p>
            <a:r>
              <a:rPr lang="en-US" sz="5400">
                <a:cs typeface="Arial"/>
                <a:hlinkClick r:id="rId3"/>
              </a:rPr>
              <a:t>Immersive</a:t>
            </a:r>
            <a:endParaRPr lang="en-US" sz="5400">
              <a:cs typeface="Arial"/>
            </a:endParaRPr>
          </a:p>
          <a:p>
            <a:r>
              <a:rPr lang="en-US" sz="5400">
                <a:cs typeface="Arial"/>
                <a:hlinkClick r:id="rId3"/>
              </a:rPr>
              <a:t>Reader</a:t>
            </a:r>
          </a:p>
        </p:txBody>
      </p:sp>
      <p:pic>
        <p:nvPicPr>
          <p:cNvPr id="12" name="Picture 12" descr="Graphical user interface, text, application&#10;&#10;Description automatically generated">
            <a:extLst>
              <a:ext uri="{FF2B5EF4-FFF2-40B4-BE49-F238E27FC236}">
                <a16:creationId xmlns:a16="http://schemas.microsoft.com/office/drawing/2014/main" id="{C59EA454-128F-4A6A-B370-BD1FB119633C}"/>
              </a:ext>
            </a:extLst>
          </p:cNvPr>
          <p:cNvPicPr>
            <a:picLocks noChangeAspect="1"/>
          </p:cNvPicPr>
          <p:nvPr/>
        </p:nvPicPr>
        <p:blipFill>
          <a:blip r:embed="rId4"/>
          <a:stretch>
            <a:fillRect/>
          </a:stretch>
        </p:blipFill>
        <p:spPr>
          <a:xfrm>
            <a:off x="794658" y="1710601"/>
            <a:ext cx="5551713" cy="3338828"/>
          </a:xfrm>
          <a:prstGeom prst="rect">
            <a:avLst/>
          </a:prstGeom>
        </p:spPr>
      </p:pic>
      <p:sp>
        <p:nvSpPr>
          <p:cNvPr id="13" name="TextBox 12">
            <a:extLst>
              <a:ext uri="{FF2B5EF4-FFF2-40B4-BE49-F238E27FC236}">
                <a16:creationId xmlns:a16="http://schemas.microsoft.com/office/drawing/2014/main" id="{0EEEFECB-61CD-4024-A109-C5D3D2E295B0}"/>
              </a:ext>
            </a:extLst>
          </p:cNvPr>
          <p:cNvSpPr txBox="1"/>
          <p:nvPr/>
        </p:nvSpPr>
        <p:spPr>
          <a:xfrm>
            <a:off x="7456714" y="3429000"/>
            <a:ext cx="2743200"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404040"/>
                </a:solidFill>
                <a:effectLst/>
                <a:uLnTx/>
                <a:uFillTx/>
                <a:latin typeface="Arial" panose="020B0604020202020204"/>
                <a:ea typeface="+mn-ea"/>
                <a:cs typeface="+mn-cs"/>
              </a:rPr>
              <a:t>Allows a student to have text read aloud with simultaneous highlighting</a:t>
            </a:r>
          </a:p>
        </p:txBody>
      </p:sp>
      <p:sp>
        <p:nvSpPr>
          <p:cNvPr id="17" name="Speech Bubble: Rectangle with Corners Rounded 16">
            <a:extLst>
              <a:ext uri="{FF2B5EF4-FFF2-40B4-BE49-F238E27FC236}">
                <a16:creationId xmlns:a16="http://schemas.microsoft.com/office/drawing/2014/main" id="{7448D7FA-7565-4C00-9EFE-AE8852BC62F0}"/>
              </a:ext>
            </a:extLst>
          </p:cNvPr>
          <p:cNvSpPr/>
          <p:nvPr/>
        </p:nvSpPr>
        <p:spPr>
          <a:xfrm>
            <a:off x="64717" y="3540210"/>
            <a:ext cx="2045917" cy="1513561"/>
          </a:xfrm>
          <a:prstGeom prst="wedgeRoundRectCallou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srgbClr val="404040"/>
                </a:solidFill>
                <a:effectLst/>
                <a:uLnTx/>
                <a:uFillTx/>
                <a:latin typeface="Arial" panose="020B0604020202020204"/>
                <a:ea typeface="+mn-ea"/>
                <a:cs typeface="Arial"/>
              </a:rPr>
              <a:t>Would you like to see a quick demo?</a:t>
            </a:r>
          </a:p>
        </p:txBody>
      </p:sp>
      <p:sp>
        <p:nvSpPr>
          <p:cNvPr id="19" name="Speech Bubble: Rectangle with Corners Rounded 18">
            <a:extLst>
              <a:ext uri="{FF2B5EF4-FFF2-40B4-BE49-F238E27FC236}">
                <a16:creationId xmlns:a16="http://schemas.microsoft.com/office/drawing/2014/main" id="{D3A6AD25-E3FF-4359-A812-183CFEA224D7}"/>
              </a:ext>
            </a:extLst>
          </p:cNvPr>
          <p:cNvSpPr/>
          <p:nvPr/>
        </p:nvSpPr>
        <p:spPr>
          <a:xfrm>
            <a:off x="10072317" y="3154130"/>
            <a:ext cx="2045917" cy="1513561"/>
          </a:xfrm>
          <a:prstGeom prst="wedgeRoundRectCallou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404040"/>
                </a:solidFill>
                <a:effectLst/>
                <a:uLnTx/>
                <a:uFillTx/>
                <a:latin typeface="Arial" panose="020B0604020202020204"/>
                <a:ea typeface="+mn-ea"/>
                <a:cs typeface="Arial"/>
              </a:rPr>
              <a:t>You know it, girl!</a:t>
            </a:r>
            <a:endParaRPr kumimoji="0" lang="en-US" sz="1800" b="0" i="0" u="none" strike="noStrike" kern="1200" cap="none" spc="0" normalizeH="0" baseline="0" noProof="0">
              <a:ln>
                <a:noFill/>
              </a:ln>
              <a:solidFill>
                <a:srgbClr val="404040"/>
              </a:solidFill>
              <a:effectLst/>
              <a:uLnTx/>
              <a:uFillTx/>
              <a:latin typeface="Arial" panose="020B0604020202020204"/>
              <a:ea typeface="+mn-ea"/>
              <a:cs typeface="Arial"/>
            </a:endParaRPr>
          </a:p>
        </p:txBody>
      </p:sp>
    </p:spTree>
    <p:extLst>
      <p:ext uri="{BB962C8B-B14F-4D97-AF65-F5344CB8AC3E}">
        <p14:creationId xmlns:p14="http://schemas.microsoft.com/office/powerpoint/2010/main" val="69712705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322A1-73DE-46E1-8D36-1EC01994A9DE}"/>
              </a:ext>
            </a:extLst>
          </p:cNvPr>
          <p:cNvSpPr>
            <a:spLocks noGrp="1"/>
          </p:cNvSpPr>
          <p:nvPr>
            <p:ph type="title"/>
          </p:nvPr>
        </p:nvSpPr>
        <p:spPr>
          <a:xfrm>
            <a:off x="2651760" y="-370840"/>
            <a:ext cx="8473857" cy="1536527"/>
          </a:xfrm>
        </p:spPr>
        <p:txBody>
          <a:bodyPr/>
          <a:lstStyle/>
          <a:p>
            <a:r>
              <a:rPr lang="en-US" b="1">
                <a:cs typeface="Times New Roman"/>
                <a:hlinkClick r:id="rId2"/>
              </a:rPr>
              <a:t>Chromebook Accessibility Feature</a:t>
            </a:r>
            <a:endParaRPr lang="en-US" b="1"/>
          </a:p>
        </p:txBody>
      </p:sp>
      <p:sp>
        <p:nvSpPr>
          <p:cNvPr id="3" name="Text Placeholder 2">
            <a:extLst>
              <a:ext uri="{FF2B5EF4-FFF2-40B4-BE49-F238E27FC236}">
                <a16:creationId xmlns:a16="http://schemas.microsoft.com/office/drawing/2014/main" id="{FC6CAA54-8CCC-48DB-AAD1-94D2A01D5B11}"/>
              </a:ext>
            </a:extLst>
          </p:cNvPr>
          <p:cNvSpPr>
            <a:spLocks noGrp="1"/>
          </p:cNvSpPr>
          <p:nvPr>
            <p:ph type="body" idx="1"/>
          </p:nvPr>
        </p:nvSpPr>
        <p:spPr>
          <a:xfrm>
            <a:off x="3210560" y="1584960"/>
            <a:ext cx="5486400" cy="914400"/>
          </a:xfrm>
        </p:spPr>
        <p:txBody>
          <a:bodyPr>
            <a:normAutofit/>
          </a:bodyPr>
          <a:lstStyle/>
          <a:p>
            <a:r>
              <a:rPr lang="en-US" sz="4400" b="1">
                <a:cs typeface="Times New Roman"/>
              </a:rPr>
              <a:t>Select-to-Speak</a:t>
            </a:r>
          </a:p>
        </p:txBody>
      </p:sp>
      <p:pic>
        <p:nvPicPr>
          <p:cNvPr id="4" name="Picture 4" descr="Icon&#10;&#10;Description automatically generated">
            <a:extLst>
              <a:ext uri="{FF2B5EF4-FFF2-40B4-BE49-F238E27FC236}">
                <a16:creationId xmlns:a16="http://schemas.microsoft.com/office/drawing/2014/main" id="{BDD1B0AF-034F-4891-87F1-E1E368029A2D}"/>
              </a:ext>
            </a:extLst>
          </p:cNvPr>
          <p:cNvPicPr>
            <a:picLocks noChangeAspect="1"/>
          </p:cNvPicPr>
          <p:nvPr/>
        </p:nvPicPr>
        <p:blipFill>
          <a:blip r:embed="rId3"/>
          <a:stretch>
            <a:fillRect/>
          </a:stretch>
        </p:blipFill>
        <p:spPr>
          <a:xfrm rot="-1740000">
            <a:off x="579490" y="544912"/>
            <a:ext cx="1358944" cy="1460066"/>
          </a:xfrm>
          <a:prstGeom prst="rect">
            <a:avLst/>
          </a:prstGeom>
        </p:spPr>
      </p:pic>
      <p:pic>
        <p:nvPicPr>
          <p:cNvPr id="5" name="Picture 5" descr="Graphical user interface, text, application, email&#10;&#10;Description automatically generated">
            <a:extLst>
              <a:ext uri="{FF2B5EF4-FFF2-40B4-BE49-F238E27FC236}">
                <a16:creationId xmlns:a16="http://schemas.microsoft.com/office/drawing/2014/main" id="{CE54363A-06ED-465F-AC90-63354CA47C4E}"/>
              </a:ext>
            </a:extLst>
          </p:cNvPr>
          <p:cNvPicPr>
            <a:picLocks noChangeAspect="1"/>
          </p:cNvPicPr>
          <p:nvPr/>
        </p:nvPicPr>
        <p:blipFill>
          <a:blip r:embed="rId4"/>
          <a:stretch>
            <a:fillRect/>
          </a:stretch>
        </p:blipFill>
        <p:spPr>
          <a:xfrm>
            <a:off x="3597615" y="2655893"/>
            <a:ext cx="5227527" cy="1540228"/>
          </a:xfrm>
          <a:prstGeom prst="rect">
            <a:avLst/>
          </a:prstGeom>
        </p:spPr>
      </p:pic>
      <p:pic>
        <p:nvPicPr>
          <p:cNvPr id="7" name="Picture 6" descr="A picture containing ball, room, table&#10;&#10;Description automatically generated">
            <a:extLst>
              <a:ext uri="{FF2B5EF4-FFF2-40B4-BE49-F238E27FC236}">
                <a16:creationId xmlns:a16="http://schemas.microsoft.com/office/drawing/2014/main" id="{8D82482F-DBF5-4724-9094-9CD41F136260}"/>
              </a:ext>
            </a:extLst>
          </p:cNvPr>
          <p:cNvPicPr>
            <a:picLocks noChangeAspect="1"/>
          </p:cNvPicPr>
          <p:nvPr/>
        </p:nvPicPr>
        <p:blipFill>
          <a:blip r:embed="rId5"/>
          <a:stretch>
            <a:fillRect/>
          </a:stretch>
        </p:blipFill>
        <p:spPr>
          <a:xfrm>
            <a:off x="3505200" y="5979646"/>
            <a:ext cx="5191760" cy="679747"/>
          </a:xfrm>
          <a:prstGeom prst="rect">
            <a:avLst/>
          </a:prstGeom>
        </p:spPr>
      </p:pic>
      <p:sp>
        <p:nvSpPr>
          <p:cNvPr id="9" name="Arrow: Down 8">
            <a:extLst>
              <a:ext uri="{FF2B5EF4-FFF2-40B4-BE49-F238E27FC236}">
                <a16:creationId xmlns:a16="http://schemas.microsoft.com/office/drawing/2014/main" id="{FBCBEB8E-CD25-4B53-89CB-67A3233592B1}"/>
              </a:ext>
            </a:extLst>
          </p:cNvPr>
          <p:cNvSpPr/>
          <p:nvPr/>
        </p:nvSpPr>
        <p:spPr>
          <a:xfrm>
            <a:off x="6412484" y="4880355"/>
            <a:ext cx="487680" cy="9753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078766193"/>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9927" y="505564"/>
            <a:ext cx="9829800" cy="2914258"/>
          </a:xfrm>
        </p:spPr>
        <p:txBody>
          <a:bodyPr/>
          <a:lstStyle/>
          <a:p>
            <a:pPr algn="ctr"/>
            <a:r>
              <a:rPr lang="en-US" sz="4400"/>
              <a:t/>
            </a:r>
            <a:br>
              <a:rPr lang="en-US" sz="4400"/>
            </a:br>
            <a:r>
              <a:rPr lang="en-US" sz="4400"/>
              <a:t/>
            </a:r>
            <a:br>
              <a:rPr lang="en-US" sz="4400"/>
            </a:br>
            <a:r>
              <a:rPr lang="en-US" sz="4400">
                <a:hlinkClick r:id="rId2"/>
              </a:rPr>
              <a:t>Bookshare</a:t>
            </a:r>
            <a:r>
              <a:rPr lang="en-US" sz="4400"/>
              <a:t> </a:t>
            </a:r>
            <a:br>
              <a:rPr lang="en-US" sz="4400"/>
            </a:br>
            <a:r>
              <a:rPr lang="en-US" sz="4400"/>
              <a:t> </a:t>
            </a:r>
            <a:r>
              <a:rPr lang="en-US" sz="2400">
                <a:ea typeface="+mj-lt"/>
                <a:cs typeface="+mj-lt"/>
              </a:rPr>
              <a:t>FREE resource for all K-12 students with a print disability to obtain materials in an auditory format </a:t>
            </a:r>
            <a:r>
              <a:rPr lang="en-US" sz="2400">
                <a:cs typeface="Times New Roman"/>
              </a:rPr>
              <a:t/>
            </a:r>
            <a:br>
              <a:rPr lang="en-US" sz="2400">
                <a:cs typeface="Times New Roman"/>
              </a:rPr>
            </a:br>
            <a:r>
              <a:rPr lang="en-US" sz="4400"/>
              <a:t/>
            </a:r>
            <a:br>
              <a:rPr lang="en-US" sz="4400"/>
            </a:br>
            <a:r>
              <a:rPr lang="en-US" sz="2800" b="1">
                <a:ea typeface="+mj-lt"/>
                <a:cs typeface="+mj-lt"/>
              </a:rPr>
              <a:t>Who qualifies?</a:t>
            </a:r>
            <a:r>
              <a:rPr lang="en-US" sz="2800">
                <a:ea typeface="+mj-lt"/>
                <a:cs typeface="+mj-lt"/>
              </a:rPr>
              <a:t> Students with a Reading Disability, Physical Impairment, and/or Vision Impairment</a:t>
            </a:r>
            <a:endParaRPr lang="en-US" sz="2800"/>
          </a:p>
        </p:txBody>
      </p:sp>
      <p:sp>
        <p:nvSpPr>
          <p:cNvPr id="3" name="Content Placeholder 2"/>
          <p:cNvSpPr>
            <a:spLocks noGrp="1"/>
          </p:cNvSpPr>
          <p:nvPr>
            <p:ph idx="1"/>
          </p:nvPr>
        </p:nvSpPr>
        <p:spPr>
          <a:xfrm>
            <a:off x="1986141" y="3637280"/>
            <a:ext cx="9144000" cy="2337258"/>
          </a:xfrm>
        </p:spPr>
        <p:txBody>
          <a:bodyPr/>
          <a:lstStyle/>
          <a:p>
            <a:pPr marL="0" indent="0">
              <a:buNone/>
            </a:pPr>
            <a:r>
              <a:rPr lang="en-US"/>
              <a:t>Allows qualifying students who need accessible educational materials to: ​</a:t>
            </a:r>
          </a:p>
          <a:p>
            <a:r>
              <a:rPr lang="en-US"/>
              <a:t>1.  Engage in multi-modal reading of over </a:t>
            </a:r>
            <a:r>
              <a:rPr lang="en-US" sz="2400" b="1"/>
              <a:t>900,000</a:t>
            </a:r>
            <a:r>
              <a:rPr lang="en-US"/>
              <a:t> titles where they can see and hear words simultaneously (with highlighting)​</a:t>
            </a:r>
          </a:p>
          <a:p>
            <a:r>
              <a:rPr lang="en-US"/>
              <a:t>2. View books with large font on a screen </a:t>
            </a:r>
          </a:p>
          <a:p>
            <a:r>
              <a:rPr lang="en-US"/>
              <a:t>3. Read Braille (digital or hard copy)</a:t>
            </a:r>
          </a:p>
          <a:p>
            <a:pPr marL="0" indent="0">
              <a:buNone/>
            </a:pPr>
            <a:endParaRPr lang="en-US"/>
          </a:p>
        </p:txBody>
      </p:sp>
      <p:pic>
        <p:nvPicPr>
          <p:cNvPr id="4" name="Picture 3">
            <a:hlinkClick r:id="rId3"/>
          </p:cNvPr>
          <p:cNvPicPr>
            <a:picLocks noChangeAspect="1"/>
          </p:cNvPicPr>
          <p:nvPr/>
        </p:nvPicPr>
        <p:blipFill>
          <a:blip r:embed="rId4"/>
          <a:stretch>
            <a:fillRect/>
          </a:stretch>
        </p:blipFill>
        <p:spPr>
          <a:xfrm>
            <a:off x="10393680" y="81280"/>
            <a:ext cx="1614805" cy="1635125"/>
          </a:xfrm>
          <a:prstGeom prst="rect">
            <a:avLst/>
          </a:prstGeom>
        </p:spPr>
      </p:pic>
    </p:spTree>
    <p:extLst>
      <p:ext uri="{BB962C8B-B14F-4D97-AF65-F5344CB8AC3E}">
        <p14:creationId xmlns:p14="http://schemas.microsoft.com/office/powerpoint/2010/main" val="3705071591"/>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3462866" y="541866"/>
            <a:ext cx="7315200" cy="1828800"/>
          </a:xfrm>
        </p:spPr>
        <p:txBody>
          <a:bodyPr/>
          <a:lstStyle/>
          <a:p>
            <a:r>
              <a:rPr lang="en-US" altLang="en-US"/>
              <a:t>Written Expression</a:t>
            </a:r>
          </a:p>
        </p:txBody>
      </p:sp>
    </p:spTree>
    <p:extLst>
      <p:ext uri="{BB962C8B-B14F-4D97-AF65-F5344CB8AC3E}">
        <p14:creationId xmlns:p14="http://schemas.microsoft.com/office/powerpoint/2010/main" val="1409180031"/>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322A1-73DE-46E1-8D36-1EC01994A9DE}"/>
              </a:ext>
            </a:extLst>
          </p:cNvPr>
          <p:cNvSpPr>
            <a:spLocks noGrp="1"/>
          </p:cNvSpPr>
          <p:nvPr>
            <p:ph type="title"/>
          </p:nvPr>
        </p:nvSpPr>
        <p:spPr>
          <a:xfrm>
            <a:off x="2316480" y="665480"/>
            <a:ext cx="8199120" cy="914400"/>
          </a:xfrm>
        </p:spPr>
        <p:txBody>
          <a:bodyPr/>
          <a:lstStyle/>
          <a:p>
            <a:r>
              <a:rPr lang="en-US">
                <a:cs typeface="Times New Roman"/>
                <a:hlinkClick r:id="rId2"/>
              </a:rPr>
              <a:t>Chromebook Accessibility Feature</a:t>
            </a:r>
            <a:endParaRPr lang="en-US"/>
          </a:p>
        </p:txBody>
      </p:sp>
      <p:sp>
        <p:nvSpPr>
          <p:cNvPr id="3" name="Text Placeholder 2">
            <a:extLst>
              <a:ext uri="{FF2B5EF4-FFF2-40B4-BE49-F238E27FC236}">
                <a16:creationId xmlns:a16="http://schemas.microsoft.com/office/drawing/2014/main" id="{FC6CAA54-8CCC-48DB-AAD1-94D2A01D5B11}"/>
              </a:ext>
            </a:extLst>
          </p:cNvPr>
          <p:cNvSpPr>
            <a:spLocks noGrp="1"/>
          </p:cNvSpPr>
          <p:nvPr>
            <p:ph type="body" idx="1"/>
          </p:nvPr>
        </p:nvSpPr>
        <p:spPr>
          <a:xfrm>
            <a:off x="4704080" y="1717040"/>
            <a:ext cx="2479040" cy="914400"/>
          </a:xfrm>
        </p:spPr>
        <p:txBody>
          <a:bodyPr>
            <a:normAutofit/>
          </a:bodyPr>
          <a:lstStyle/>
          <a:p>
            <a:r>
              <a:rPr lang="en-US" sz="4400" b="1">
                <a:cs typeface="Times New Roman"/>
              </a:rPr>
              <a:t>Dictation</a:t>
            </a:r>
          </a:p>
        </p:txBody>
      </p:sp>
      <p:pic>
        <p:nvPicPr>
          <p:cNvPr id="4" name="Picture 4" descr="Icon&#10;&#10;Description automatically generated">
            <a:extLst>
              <a:ext uri="{FF2B5EF4-FFF2-40B4-BE49-F238E27FC236}">
                <a16:creationId xmlns:a16="http://schemas.microsoft.com/office/drawing/2014/main" id="{BDD1B0AF-034F-4891-87F1-E1E368029A2D}"/>
              </a:ext>
            </a:extLst>
          </p:cNvPr>
          <p:cNvPicPr>
            <a:picLocks noChangeAspect="1"/>
          </p:cNvPicPr>
          <p:nvPr/>
        </p:nvPicPr>
        <p:blipFill>
          <a:blip r:embed="rId3"/>
          <a:stretch>
            <a:fillRect/>
          </a:stretch>
        </p:blipFill>
        <p:spPr>
          <a:xfrm rot="-1740000">
            <a:off x="579490" y="544912"/>
            <a:ext cx="1358944" cy="1460066"/>
          </a:xfrm>
          <a:prstGeom prst="rect">
            <a:avLst/>
          </a:prstGeom>
        </p:spPr>
      </p:pic>
      <p:pic>
        <p:nvPicPr>
          <p:cNvPr id="6" name="Picture 6" descr="A picture containing ball, room, table&#10;&#10;Description automatically generated">
            <a:extLst>
              <a:ext uri="{FF2B5EF4-FFF2-40B4-BE49-F238E27FC236}">
                <a16:creationId xmlns:a16="http://schemas.microsoft.com/office/drawing/2014/main" id="{535E1757-47FA-4D8D-8B87-7DD3784E50F2}"/>
              </a:ext>
            </a:extLst>
          </p:cNvPr>
          <p:cNvPicPr>
            <a:picLocks noChangeAspect="1"/>
          </p:cNvPicPr>
          <p:nvPr/>
        </p:nvPicPr>
        <p:blipFill>
          <a:blip r:embed="rId4"/>
          <a:stretch>
            <a:fillRect/>
          </a:stretch>
        </p:blipFill>
        <p:spPr>
          <a:xfrm>
            <a:off x="3403600" y="3642846"/>
            <a:ext cx="5191760" cy="679747"/>
          </a:xfrm>
          <a:prstGeom prst="rect">
            <a:avLst/>
          </a:prstGeom>
        </p:spPr>
      </p:pic>
      <p:sp>
        <p:nvSpPr>
          <p:cNvPr id="7" name="Arrow: Down 6">
            <a:extLst>
              <a:ext uri="{FF2B5EF4-FFF2-40B4-BE49-F238E27FC236}">
                <a16:creationId xmlns:a16="http://schemas.microsoft.com/office/drawing/2014/main" id="{764BA664-E9AB-47B9-A9C5-701BE1D99E76}"/>
              </a:ext>
            </a:extLst>
          </p:cNvPr>
          <p:cNvSpPr/>
          <p:nvPr/>
        </p:nvSpPr>
        <p:spPr>
          <a:xfrm>
            <a:off x="5508244" y="2594355"/>
            <a:ext cx="487680" cy="9753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605349821"/>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322A1-73DE-46E1-8D36-1EC01994A9DE}"/>
              </a:ext>
            </a:extLst>
          </p:cNvPr>
          <p:cNvSpPr>
            <a:spLocks noGrp="1"/>
          </p:cNvSpPr>
          <p:nvPr>
            <p:ph type="title"/>
          </p:nvPr>
        </p:nvSpPr>
        <p:spPr>
          <a:xfrm>
            <a:off x="881180" y="404005"/>
            <a:ext cx="9690523" cy="812800"/>
          </a:xfrm>
        </p:spPr>
        <p:txBody>
          <a:bodyPr>
            <a:normAutofit fontScale="90000"/>
          </a:bodyPr>
          <a:lstStyle/>
          <a:p>
            <a:r>
              <a:rPr lang="en-US" b="1">
                <a:cs typeface="Times New Roman"/>
              </a:rPr>
              <a:t>Google Voice Typing and Microsoft Dictate</a:t>
            </a:r>
          </a:p>
        </p:txBody>
      </p:sp>
      <p:sp>
        <p:nvSpPr>
          <p:cNvPr id="3" name="Text Placeholder 2">
            <a:extLst>
              <a:ext uri="{FF2B5EF4-FFF2-40B4-BE49-F238E27FC236}">
                <a16:creationId xmlns:a16="http://schemas.microsoft.com/office/drawing/2014/main" id="{FC6CAA54-8CCC-48DB-AAD1-94D2A01D5B11}"/>
              </a:ext>
            </a:extLst>
          </p:cNvPr>
          <p:cNvSpPr>
            <a:spLocks noGrp="1"/>
          </p:cNvSpPr>
          <p:nvPr>
            <p:ph type="body" idx="1"/>
          </p:nvPr>
        </p:nvSpPr>
        <p:spPr>
          <a:xfrm>
            <a:off x="92286" y="1452880"/>
            <a:ext cx="5486400" cy="914400"/>
          </a:xfrm>
        </p:spPr>
        <p:txBody>
          <a:bodyPr>
            <a:noAutofit/>
          </a:bodyPr>
          <a:lstStyle/>
          <a:p>
            <a:pPr algn="ctr"/>
            <a:r>
              <a:rPr lang="en-US" sz="3200" b="1">
                <a:cs typeface="Times New Roman"/>
              </a:rPr>
              <a:t>Voice Typing in Google D</a:t>
            </a:r>
            <a:r>
              <a:rPr lang="en-US" sz="3200" b="1">
                <a:ea typeface="+mj-lt"/>
                <a:cs typeface="+mj-lt"/>
              </a:rPr>
              <a:t>ocs</a:t>
            </a:r>
            <a:r>
              <a:rPr lang="en-US" sz="3200">
                <a:ea typeface="+mj-lt"/>
                <a:cs typeface="+mj-lt"/>
              </a:rPr>
              <a:t>  </a:t>
            </a:r>
            <a:endParaRPr lang="en-US"/>
          </a:p>
          <a:p>
            <a:pPr algn="ctr"/>
            <a:r>
              <a:rPr lang="en-US"/>
              <a:t/>
            </a:r>
            <a:br>
              <a:rPr lang="en-US"/>
            </a:br>
            <a:endParaRPr lang="en-US"/>
          </a:p>
          <a:p>
            <a:pPr algn="ctr"/>
            <a:endParaRPr lang="en-US" sz="3200" b="1">
              <a:cs typeface="Times New Roman"/>
            </a:endParaRPr>
          </a:p>
        </p:txBody>
      </p:sp>
      <p:pic>
        <p:nvPicPr>
          <p:cNvPr id="5" name="Picture 7" descr="Graphical user interface, application&#10;&#10;Description automatically generated">
            <a:extLst>
              <a:ext uri="{FF2B5EF4-FFF2-40B4-BE49-F238E27FC236}">
                <a16:creationId xmlns:a16="http://schemas.microsoft.com/office/drawing/2014/main" id="{58C23DBC-5B35-4651-A028-99898DCCC1CD}"/>
              </a:ext>
            </a:extLst>
          </p:cNvPr>
          <p:cNvPicPr>
            <a:picLocks noChangeAspect="1"/>
          </p:cNvPicPr>
          <p:nvPr/>
        </p:nvPicPr>
        <p:blipFill>
          <a:blip r:embed="rId2"/>
          <a:stretch>
            <a:fillRect/>
          </a:stretch>
        </p:blipFill>
        <p:spPr>
          <a:xfrm>
            <a:off x="149860" y="2035098"/>
            <a:ext cx="4793403" cy="3446513"/>
          </a:xfrm>
          <a:prstGeom prst="rect">
            <a:avLst/>
          </a:prstGeom>
        </p:spPr>
      </p:pic>
      <p:sp>
        <p:nvSpPr>
          <p:cNvPr id="4" name="Text Placeholder 2">
            <a:extLst>
              <a:ext uri="{FF2B5EF4-FFF2-40B4-BE49-F238E27FC236}">
                <a16:creationId xmlns:a16="http://schemas.microsoft.com/office/drawing/2014/main" id="{5618508E-95C5-428D-AA78-F13648503DFB}"/>
              </a:ext>
            </a:extLst>
          </p:cNvPr>
          <p:cNvSpPr txBox="1">
            <a:spLocks/>
          </p:cNvSpPr>
          <p:nvPr/>
        </p:nvSpPr>
        <p:spPr bwMode="auto">
          <a:xfrm>
            <a:off x="5430519" y="1467697"/>
            <a:ext cx="5486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fontAlgn="base">
              <a:lnSpc>
                <a:spcPct val="90000"/>
              </a:lnSpc>
              <a:spcBef>
                <a:spcPts val="1200"/>
              </a:spcBef>
              <a:spcAft>
                <a:spcPct val="0"/>
              </a:spcAft>
              <a:buFont typeface="Arial" panose="020B0604020202020204" pitchFamily="34" charset="0"/>
              <a:buNone/>
              <a:defRPr sz="2400" kern="1200">
                <a:solidFill>
                  <a:schemeClr val="tx1"/>
                </a:solidFill>
                <a:latin typeface="+mj-lt"/>
                <a:ea typeface="+mn-ea"/>
                <a:cs typeface="+mn-cs"/>
              </a:defRPr>
            </a:lvl1pPr>
            <a:lvl2pPr marL="457200" indent="0" algn="l" rtl="0" fontAlgn="base">
              <a:lnSpc>
                <a:spcPct val="90000"/>
              </a:lnSpc>
              <a:spcBef>
                <a:spcPts val="1200"/>
              </a:spcBef>
              <a:spcAft>
                <a:spcPct val="0"/>
              </a:spcAft>
              <a:buFont typeface="Arial" panose="020B0604020202020204" pitchFamily="34" charset="0"/>
              <a:buNone/>
              <a:defRPr sz="2000" kern="1200">
                <a:solidFill>
                  <a:schemeClr val="tx1">
                    <a:tint val="75000"/>
                  </a:schemeClr>
                </a:solidFill>
                <a:latin typeface="+mn-lt"/>
                <a:ea typeface="+mn-ea"/>
                <a:cs typeface="+mn-cs"/>
              </a:defRPr>
            </a:lvl2pPr>
            <a:lvl3pPr marL="914400" indent="0" algn="l" rtl="0" fontAlgn="base">
              <a:lnSpc>
                <a:spcPct val="90000"/>
              </a:lnSpc>
              <a:spcBef>
                <a:spcPts val="600"/>
              </a:spcBef>
              <a:spcAft>
                <a:spcPct val="0"/>
              </a:spcAft>
              <a:buFont typeface="Arial" panose="020B0604020202020204" pitchFamily="34" charset="0"/>
              <a:buNone/>
              <a:defRPr sz="1800" kern="1200">
                <a:solidFill>
                  <a:schemeClr val="tx1">
                    <a:tint val="75000"/>
                  </a:schemeClr>
                </a:solidFill>
                <a:latin typeface="+mn-lt"/>
                <a:ea typeface="+mn-ea"/>
                <a:cs typeface="+mn-cs"/>
              </a:defRPr>
            </a:lvl3pPr>
            <a:lvl4pPr marL="1371600" indent="0" algn="l" rtl="0" fontAlgn="base">
              <a:lnSpc>
                <a:spcPct val="90000"/>
              </a:lnSpc>
              <a:spcBef>
                <a:spcPts val="600"/>
              </a:spcBef>
              <a:spcAft>
                <a:spcPct val="0"/>
              </a:spcAft>
              <a:buFont typeface="Arial" panose="020B0604020202020204" pitchFamily="34" charset="0"/>
              <a:buNone/>
              <a:defRPr sz="1600" kern="1200">
                <a:solidFill>
                  <a:schemeClr val="tx1">
                    <a:tint val="75000"/>
                  </a:schemeClr>
                </a:solidFill>
                <a:latin typeface="+mn-lt"/>
                <a:ea typeface="+mn-ea"/>
                <a:cs typeface="+mn-cs"/>
              </a:defRPr>
            </a:lvl4pPr>
            <a:lvl5pPr marL="1828800" indent="0" algn="l" rtl="0" fontAlgn="base">
              <a:lnSpc>
                <a:spcPct val="90000"/>
              </a:lnSpc>
              <a:spcBef>
                <a:spcPts val="600"/>
              </a:spcBef>
              <a:spcAft>
                <a:spcPct val="0"/>
              </a:spcAft>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en-US" sz="3200" b="1">
                <a:cs typeface="Times New Roman"/>
              </a:rPr>
              <a:t>Dictate in Microsoft Word</a:t>
            </a:r>
            <a:endParaRPr lang="en-US" sz="3200">
              <a:cs typeface="Times New Roman"/>
            </a:endParaRPr>
          </a:p>
          <a:p>
            <a:pPr algn="ctr"/>
            <a:r>
              <a:rPr lang="en-US"/>
              <a:t/>
            </a:r>
            <a:br>
              <a:rPr lang="en-US"/>
            </a:br>
            <a:endParaRPr lang="en-US"/>
          </a:p>
          <a:p>
            <a:pPr algn="ctr"/>
            <a:endParaRPr lang="en-US" sz="3200" b="1">
              <a:cs typeface="Times New Roman"/>
            </a:endParaRPr>
          </a:p>
        </p:txBody>
      </p:sp>
      <p:pic>
        <p:nvPicPr>
          <p:cNvPr id="7" name="Picture 7" descr="Graphical user interface, application, Word&#10;&#10;Description automatically generated">
            <a:extLst>
              <a:ext uri="{FF2B5EF4-FFF2-40B4-BE49-F238E27FC236}">
                <a16:creationId xmlns:a16="http://schemas.microsoft.com/office/drawing/2014/main" id="{A9050D04-0FB1-484F-9F6E-8867742BD51F}"/>
              </a:ext>
            </a:extLst>
          </p:cNvPr>
          <p:cNvPicPr>
            <a:picLocks noChangeAspect="1"/>
          </p:cNvPicPr>
          <p:nvPr/>
        </p:nvPicPr>
        <p:blipFill>
          <a:blip r:embed="rId3"/>
          <a:stretch>
            <a:fillRect/>
          </a:stretch>
        </p:blipFill>
        <p:spPr>
          <a:xfrm>
            <a:off x="5221817" y="2039677"/>
            <a:ext cx="6521450" cy="3455977"/>
          </a:xfrm>
          <a:prstGeom prst="rect">
            <a:avLst/>
          </a:prstGeom>
        </p:spPr>
      </p:pic>
      <p:sp>
        <p:nvSpPr>
          <p:cNvPr id="9" name="Oval 8">
            <a:extLst>
              <a:ext uri="{FF2B5EF4-FFF2-40B4-BE49-F238E27FC236}">
                <a16:creationId xmlns:a16="http://schemas.microsoft.com/office/drawing/2014/main" id="{BB1E21C4-B902-4247-BFA6-E0CC66CC0412}"/>
              </a:ext>
            </a:extLst>
          </p:cNvPr>
          <p:cNvSpPr/>
          <p:nvPr/>
        </p:nvSpPr>
        <p:spPr>
          <a:xfrm>
            <a:off x="10639425" y="2723092"/>
            <a:ext cx="391583" cy="539749"/>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0283536"/>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D3F6B6-A523-48FB-AAFF-1C1C96935DE4}"/>
              </a:ext>
            </a:extLst>
          </p:cNvPr>
          <p:cNvSpPr txBox="1"/>
          <p:nvPr/>
        </p:nvSpPr>
        <p:spPr>
          <a:xfrm>
            <a:off x="1879600" y="436880"/>
            <a:ext cx="877824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404040"/>
                </a:solidFill>
                <a:effectLst/>
                <a:uLnTx/>
                <a:uFillTx/>
                <a:latin typeface="Arial" panose="020B0604020202020204"/>
                <a:ea typeface="+mn-ea"/>
                <a:cs typeface="+mn-cs"/>
                <a:hlinkClick r:id="rId2"/>
              </a:rPr>
              <a:t>Kami electronic form-filler/ PDF annotator</a:t>
            </a:r>
            <a:endParaRPr kumimoji="0" lang="en-US" sz="3600" b="0" i="0" u="none" strike="noStrike" kern="1200" cap="none" spc="0" normalizeH="0" baseline="0" noProof="0">
              <a:ln>
                <a:noFill/>
              </a:ln>
              <a:solidFill>
                <a:srgbClr val="404040"/>
              </a:solidFill>
              <a:effectLst/>
              <a:uLnTx/>
              <a:uFillTx/>
              <a:latin typeface="Arial" panose="020B0604020202020204"/>
              <a:ea typeface="+mn-ea"/>
              <a:cs typeface="+mn-cs"/>
            </a:endParaRPr>
          </a:p>
        </p:txBody>
      </p:sp>
      <p:pic>
        <p:nvPicPr>
          <p:cNvPr id="3" name="Picture 3">
            <a:extLst>
              <a:ext uri="{FF2B5EF4-FFF2-40B4-BE49-F238E27FC236}">
                <a16:creationId xmlns:a16="http://schemas.microsoft.com/office/drawing/2014/main" id="{738B216F-E063-4489-B437-273E7B5E959D}"/>
              </a:ext>
            </a:extLst>
          </p:cNvPr>
          <p:cNvPicPr>
            <a:picLocks noChangeAspect="1"/>
          </p:cNvPicPr>
          <p:nvPr/>
        </p:nvPicPr>
        <p:blipFill>
          <a:blip r:embed="rId3"/>
          <a:stretch>
            <a:fillRect/>
          </a:stretch>
        </p:blipFill>
        <p:spPr>
          <a:xfrm>
            <a:off x="5048885" y="1218565"/>
            <a:ext cx="1504950" cy="438150"/>
          </a:xfrm>
          <a:prstGeom prst="rect">
            <a:avLst/>
          </a:prstGeom>
        </p:spPr>
      </p:pic>
      <p:pic>
        <p:nvPicPr>
          <p:cNvPr id="4" name="Picture 4" descr="Diagram&#10;&#10;Description automatically generated">
            <a:extLst>
              <a:ext uri="{FF2B5EF4-FFF2-40B4-BE49-F238E27FC236}">
                <a16:creationId xmlns:a16="http://schemas.microsoft.com/office/drawing/2014/main" id="{1F42AF3A-7EDA-49C7-A3C1-35437A85E7F0}"/>
              </a:ext>
            </a:extLst>
          </p:cNvPr>
          <p:cNvPicPr>
            <a:picLocks noChangeAspect="1"/>
          </p:cNvPicPr>
          <p:nvPr/>
        </p:nvPicPr>
        <p:blipFill>
          <a:blip r:embed="rId4"/>
          <a:stretch>
            <a:fillRect/>
          </a:stretch>
        </p:blipFill>
        <p:spPr>
          <a:xfrm>
            <a:off x="2166713" y="2555747"/>
            <a:ext cx="5383686" cy="3339890"/>
          </a:xfrm>
          <a:prstGeom prst="rect">
            <a:avLst/>
          </a:prstGeom>
        </p:spPr>
      </p:pic>
      <p:sp>
        <p:nvSpPr>
          <p:cNvPr id="6" name="TextBox 5">
            <a:extLst>
              <a:ext uri="{FF2B5EF4-FFF2-40B4-BE49-F238E27FC236}">
                <a16:creationId xmlns:a16="http://schemas.microsoft.com/office/drawing/2014/main" id="{54E43AA1-B396-4E3C-ADEE-D672D569B32B}"/>
              </a:ext>
            </a:extLst>
          </p:cNvPr>
          <p:cNvSpPr txBox="1"/>
          <p:nvPr/>
        </p:nvSpPr>
        <p:spPr>
          <a:xfrm>
            <a:off x="6878616" y="2035218"/>
            <a:ext cx="340081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404040"/>
                </a:solidFill>
                <a:effectLst/>
                <a:uLnTx/>
                <a:uFillTx/>
                <a:latin typeface="Arial" panose="020B0604020202020204"/>
                <a:ea typeface="+mn-ea"/>
                <a:cs typeface="+mn-cs"/>
              </a:rPr>
              <a:t>Chrome extension</a:t>
            </a:r>
          </a:p>
        </p:txBody>
      </p:sp>
    </p:spTree>
    <p:extLst>
      <p:ext uri="{BB962C8B-B14F-4D97-AF65-F5344CB8AC3E}">
        <p14:creationId xmlns:p14="http://schemas.microsoft.com/office/powerpoint/2010/main" val="1542865742"/>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a:t>Social Emotional Support Parent/ Caregivers</a:t>
            </a:r>
          </a:p>
        </p:txBody>
      </p:sp>
      <p:sp>
        <p:nvSpPr>
          <p:cNvPr id="3" name="Rectangle 2">
            <a:extLst>
              <a:ext uri="{FF2B5EF4-FFF2-40B4-BE49-F238E27FC236}">
                <a16:creationId xmlns:a16="http://schemas.microsoft.com/office/drawing/2014/main" id="{E95580C4-4D97-475E-B19A-088C4F18C40D}"/>
              </a:ext>
            </a:extLst>
          </p:cNvPr>
          <p:cNvSpPr/>
          <p:nvPr/>
        </p:nvSpPr>
        <p:spPr>
          <a:xfrm>
            <a:off x="4564990" y="3890486"/>
            <a:ext cx="206242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C64C0"/>
                </a:solidFill>
                <a:effectLst/>
                <a:uLnTx/>
                <a:uFillTx/>
                <a:latin typeface="Calibri" panose="020F0502020204030204" pitchFamily="34" charset="0"/>
                <a:ea typeface="+mn-ea"/>
                <a:cs typeface="+mn-cs"/>
              </a:rPr>
              <a:t>Dr. Ann Van Buskirk</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37386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9">
            <a:extLst>
              <a:ext uri="{FF2B5EF4-FFF2-40B4-BE49-F238E27FC236}">
                <a16:creationId xmlns:a16="http://schemas.microsoft.com/office/drawing/2014/main" id="{93F0ADB5-A0B4-4B01-A8C4-FDC34CE22B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22" name="Rectangle 21">
            <a:extLst>
              <a:ext uri="{FF2B5EF4-FFF2-40B4-BE49-F238E27FC236}">
                <a16:creationId xmlns:a16="http://schemas.microsoft.com/office/drawing/2014/main" id="{AA6D0FDE-0241-4C21-A720-A694753582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733BB7C9-75F3-4192-8655-26E03B59A27C}"/>
              </a:ext>
            </a:extLst>
          </p:cNvPr>
          <p:cNvSpPr>
            <a:spLocks noGrp="1"/>
          </p:cNvSpPr>
          <p:nvPr>
            <p:ph type="title"/>
          </p:nvPr>
        </p:nvSpPr>
        <p:spPr>
          <a:xfrm>
            <a:off x="643467" y="961957"/>
            <a:ext cx="3363974" cy="3214940"/>
          </a:xfrm>
          <a:noFill/>
          <a:ln>
            <a:solidFill>
              <a:schemeClr val="bg1"/>
            </a:solidFill>
          </a:ln>
        </p:spPr>
        <p:txBody>
          <a:bodyPr wrap="square">
            <a:normAutofit/>
          </a:bodyPr>
          <a:lstStyle/>
          <a:p>
            <a:r>
              <a:rPr lang="en-US" sz="2600">
                <a:solidFill>
                  <a:schemeClr val="bg1"/>
                </a:solidFill>
              </a:rPr>
              <a:t>What do I need Right Now?</a:t>
            </a:r>
            <a:br>
              <a:rPr lang="en-US" sz="2600">
                <a:solidFill>
                  <a:schemeClr val="bg1"/>
                </a:solidFill>
              </a:rPr>
            </a:br>
            <a:r>
              <a:rPr lang="en-US" sz="2600"/>
              <a:t/>
            </a:r>
            <a:br>
              <a:rPr lang="en-US" sz="2600"/>
            </a:br>
            <a:r>
              <a:rPr lang="en-US" sz="1800">
                <a:solidFill>
                  <a:schemeClr val="bg1"/>
                </a:solidFill>
              </a:rPr>
              <a:t>Self-preservation and Mental Health</a:t>
            </a:r>
          </a:p>
        </p:txBody>
      </p:sp>
      <p:graphicFrame>
        <p:nvGraphicFramePr>
          <p:cNvPr id="15" name="Content Placeholder 2">
            <a:extLst>
              <a:ext uri="{FF2B5EF4-FFF2-40B4-BE49-F238E27FC236}">
                <a16:creationId xmlns:a16="http://schemas.microsoft.com/office/drawing/2014/main" id="{A4EFC8BC-8611-4233-86E3-7363F1B496EF}"/>
              </a:ext>
            </a:extLst>
          </p:cNvPr>
          <p:cNvGraphicFramePr>
            <a:graphicFrameLocks noGrp="1"/>
          </p:cNvGraphicFramePr>
          <p:nvPr>
            <p:ph idx="1"/>
          </p:nvPr>
        </p:nvGraphicFramePr>
        <p:xfrm>
          <a:off x="5619750" y="965200"/>
          <a:ext cx="5607050" cy="492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81789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41AA0-5608-4C02-ACCE-655900A74982}"/>
              </a:ext>
            </a:extLst>
          </p:cNvPr>
          <p:cNvSpPr>
            <a:spLocks noGrp="1"/>
          </p:cNvSpPr>
          <p:nvPr>
            <p:ph type="title"/>
          </p:nvPr>
        </p:nvSpPr>
        <p:spPr/>
        <p:txBody>
          <a:bodyPr/>
          <a:lstStyle/>
          <a:p>
            <a:r>
              <a:rPr lang="en-US"/>
              <a:t>How are you Feeling?</a:t>
            </a:r>
          </a:p>
        </p:txBody>
      </p:sp>
      <p:pic>
        <p:nvPicPr>
          <p:cNvPr id="6" name="Picture Placeholder 5" descr="A large body of water surrounded by trees&#10;&#10;Description automatically generated">
            <a:extLst>
              <a:ext uri="{FF2B5EF4-FFF2-40B4-BE49-F238E27FC236}">
                <a16:creationId xmlns:a16="http://schemas.microsoft.com/office/drawing/2014/main" id="{2DF75DAB-949F-42E2-90E0-609714C946B2}"/>
              </a:ext>
            </a:extLst>
          </p:cNvPr>
          <p:cNvPicPr>
            <a:picLocks noGrp="1" noChangeAspect="1"/>
          </p:cNvPicPr>
          <p:nvPr>
            <p:ph type="pic" idx="1"/>
          </p:nvPr>
        </p:nvPicPr>
        <p:blipFill>
          <a:blip r:embed="rId2"/>
          <a:srcRect l="16632" r="16632"/>
          <a:stretch>
            <a:fillRect/>
          </a:stretch>
        </p:blipFill>
        <p:spPr/>
      </p:pic>
      <p:sp>
        <p:nvSpPr>
          <p:cNvPr id="4" name="Text Placeholder 3">
            <a:extLst>
              <a:ext uri="{FF2B5EF4-FFF2-40B4-BE49-F238E27FC236}">
                <a16:creationId xmlns:a16="http://schemas.microsoft.com/office/drawing/2014/main" id="{1DF07F98-07A6-444F-9FBB-B818F928BCF7}"/>
              </a:ext>
            </a:extLst>
          </p:cNvPr>
          <p:cNvSpPr>
            <a:spLocks noGrp="1"/>
          </p:cNvSpPr>
          <p:nvPr>
            <p:ph type="body" sz="half" idx="2"/>
          </p:nvPr>
        </p:nvSpPr>
        <p:spPr/>
        <p:txBody>
          <a:bodyPr>
            <a:normAutofit fontScale="92500"/>
          </a:bodyPr>
          <a:lstStyle/>
          <a:p>
            <a:r>
              <a:rPr lang="en-US" sz="2800"/>
              <a:t>Take a moment to breathe in and out, jot down your emotions and scan your body. How much gas is left in your tank today?</a:t>
            </a:r>
          </a:p>
        </p:txBody>
      </p:sp>
    </p:spTree>
    <p:extLst>
      <p:ext uri="{BB962C8B-B14F-4D97-AF65-F5344CB8AC3E}">
        <p14:creationId xmlns:p14="http://schemas.microsoft.com/office/powerpoint/2010/main" val="19977985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AEFFFF2-9EB4-4B6C-B9F8-2BA3EF89A2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useBgFill="1">
        <p:nvSpPr>
          <p:cNvPr id="20" name="Rectangle 19">
            <a:extLst>
              <a:ext uri="{FF2B5EF4-FFF2-40B4-BE49-F238E27FC236}">
                <a16:creationId xmlns:a16="http://schemas.microsoft.com/office/drawing/2014/main" id="{0D65299F-028F-4AFC-B46A-8DB33E20FE4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22" name="Oval 21">
            <a:extLst>
              <a:ext uri="{FF2B5EF4-FFF2-40B4-BE49-F238E27FC236}">
                <a16:creationId xmlns:a16="http://schemas.microsoft.com/office/drawing/2014/main" id="{BAC87F6E-526A-49B5-995D-42DB656594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E15E0F54-C218-44C9-9623-F605C73E3EAB}"/>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vert="horz" lIns="182880" tIns="182880" rIns="182880" bIns="182880" rtlCol="0" anchor="ctr">
            <a:normAutofit/>
          </a:bodyPr>
          <a:lstStyle/>
          <a:p>
            <a:r>
              <a:rPr lang="en-US" sz="2300" kern="1200" cap="all" spc="200" baseline="0">
                <a:solidFill>
                  <a:srgbClr val="FFFFFF"/>
                </a:solidFill>
                <a:latin typeface="+mj-lt"/>
                <a:ea typeface="+mj-ea"/>
                <a:cs typeface="+mj-cs"/>
              </a:rPr>
              <a:t>Pandemic Fatigue (while not a Diagnosis) is a real thing</a:t>
            </a:r>
          </a:p>
        </p:txBody>
      </p:sp>
      <p:sp>
        <p:nvSpPr>
          <p:cNvPr id="4" name="Text Placeholder 3">
            <a:extLst>
              <a:ext uri="{FF2B5EF4-FFF2-40B4-BE49-F238E27FC236}">
                <a16:creationId xmlns:a16="http://schemas.microsoft.com/office/drawing/2014/main" id="{19F9B6A1-350F-4FE3-9BFD-253A5931C2CA}"/>
              </a:ext>
            </a:extLst>
          </p:cNvPr>
          <p:cNvSpPr>
            <a:spLocks noGrp="1"/>
          </p:cNvSpPr>
          <p:nvPr>
            <p:ph type="body" sz="half" idx="2"/>
          </p:nvPr>
        </p:nvSpPr>
        <p:spPr>
          <a:xfrm>
            <a:off x="5591695" y="1402080"/>
            <a:ext cx="5320696" cy="4053840"/>
          </a:xfrm>
        </p:spPr>
        <p:txBody>
          <a:bodyPr vert="horz" lIns="91440" tIns="45720" rIns="91440" bIns="45720" rtlCol="0" anchor="ctr">
            <a:normAutofit/>
          </a:bodyPr>
          <a:lstStyle/>
          <a:p>
            <a:pPr indent="-228600" algn="l">
              <a:buFont typeface="Arial" panose="020B0604020202020204" pitchFamily="34" charset="0"/>
              <a:buChar char="•"/>
            </a:pPr>
            <a:r>
              <a:rPr lang="en-US">
                <a:solidFill>
                  <a:schemeClr val="tx1">
                    <a:lumMod val="85000"/>
                    <a:lumOff val="15000"/>
                  </a:schemeClr>
                </a:solidFill>
              </a:rPr>
              <a:t>43 percent of people surveyed reported that Covid-19 and the associated changes have had a negative effect (not just impact) on their mental health.</a:t>
            </a:r>
          </a:p>
          <a:p>
            <a:pPr indent="-228600" algn="l">
              <a:buFont typeface="Arial" panose="020B0604020202020204" pitchFamily="34" charset="0"/>
              <a:buChar char="•"/>
            </a:pPr>
            <a:r>
              <a:rPr lang="en-US">
                <a:solidFill>
                  <a:schemeClr val="tx1">
                    <a:lumMod val="85000"/>
                    <a:lumOff val="15000"/>
                  </a:schemeClr>
                </a:solidFill>
              </a:rPr>
              <a:t>19 percent report that it has had a SEVERE effect. </a:t>
            </a:r>
          </a:p>
          <a:p>
            <a:pPr indent="-228600" algn="l">
              <a:buFont typeface="Arial" panose="020B0604020202020204" pitchFamily="34" charset="0"/>
              <a:buChar char="•"/>
            </a:pPr>
            <a:endParaRPr lang="en-US">
              <a:solidFill>
                <a:schemeClr val="tx1">
                  <a:lumMod val="85000"/>
                  <a:lumOff val="15000"/>
                </a:schemeClr>
              </a:solidFill>
            </a:endParaRPr>
          </a:p>
          <a:p>
            <a:pPr indent="-228600" algn="l">
              <a:buFont typeface="Arial" panose="020B0604020202020204" pitchFamily="34" charset="0"/>
              <a:buChar char="•"/>
            </a:pPr>
            <a:r>
              <a:rPr lang="en-US" sz="4000">
                <a:solidFill>
                  <a:schemeClr val="tx1">
                    <a:lumMod val="85000"/>
                    <a:lumOff val="15000"/>
                  </a:schemeClr>
                </a:solidFill>
              </a:rPr>
              <a:t>What changes have you noticed in yourself over the last few months?</a:t>
            </a:r>
          </a:p>
          <a:p>
            <a:pPr indent="-228600" algn="l">
              <a:buFont typeface="Arial" panose="020B0604020202020204" pitchFamily="34" charset="0"/>
              <a:buChar char="•"/>
            </a:pPr>
            <a:endParaRPr lang="en-US">
              <a:solidFill>
                <a:schemeClr val="tx1">
                  <a:lumMod val="85000"/>
                  <a:lumOff val="15000"/>
                </a:schemeClr>
              </a:solidFill>
            </a:endParaRPr>
          </a:p>
        </p:txBody>
      </p:sp>
    </p:spTree>
    <p:extLst>
      <p:ext uri="{BB962C8B-B14F-4D97-AF65-F5344CB8AC3E}">
        <p14:creationId xmlns:p14="http://schemas.microsoft.com/office/powerpoint/2010/main" val="15506267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EFFFF2-9EB4-4B6C-B9F8-2BA3EF89A2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useBgFill="1">
        <p:nvSpPr>
          <p:cNvPr id="11" name="Rectangle 10">
            <a:extLst>
              <a:ext uri="{FF2B5EF4-FFF2-40B4-BE49-F238E27FC236}">
                <a16:creationId xmlns:a16="http://schemas.microsoft.com/office/drawing/2014/main" id="{0D65299F-028F-4AFC-B46A-8DB33E20FE4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13" name="Oval 12">
            <a:extLst>
              <a:ext uri="{FF2B5EF4-FFF2-40B4-BE49-F238E27FC236}">
                <a16:creationId xmlns:a16="http://schemas.microsoft.com/office/drawing/2014/main" id="{BAC87F6E-526A-49B5-995D-42DB656594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57F61C00-93FF-4566-8EA9-7FFFCE4F3171}"/>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vert="horz" lIns="182880" tIns="182880" rIns="182880" bIns="182880" rtlCol="0" anchor="ctr">
            <a:normAutofit/>
          </a:bodyPr>
          <a:lstStyle/>
          <a:p>
            <a:r>
              <a:rPr lang="en-US" sz="3000">
                <a:solidFill>
                  <a:srgbClr val="FFFFFF"/>
                </a:solidFill>
              </a:rPr>
              <a:t>"Hard Things are Hard"</a:t>
            </a:r>
            <a:br>
              <a:rPr lang="en-US" sz="3000">
                <a:solidFill>
                  <a:srgbClr val="FFFFFF"/>
                </a:solidFill>
              </a:rPr>
            </a:br>
            <a:r>
              <a:rPr lang="en-US" sz="1100">
                <a:solidFill>
                  <a:srgbClr val="FFFFFF"/>
                </a:solidFill>
              </a:rPr>
              <a:t>President Barack OBAMA</a:t>
            </a:r>
            <a:endParaRPr lang="en-US" sz="1100" kern="1200" cap="all" spc="200" baseline="0">
              <a:solidFill>
                <a:srgbClr val="FFFFFF"/>
              </a:solidFill>
              <a:latin typeface="+mj-lt"/>
            </a:endParaRPr>
          </a:p>
        </p:txBody>
      </p:sp>
      <p:sp>
        <p:nvSpPr>
          <p:cNvPr id="4" name="Text Placeholder 3">
            <a:extLst>
              <a:ext uri="{FF2B5EF4-FFF2-40B4-BE49-F238E27FC236}">
                <a16:creationId xmlns:a16="http://schemas.microsoft.com/office/drawing/2014/main" id="{CDE7C563-9819-43DE-9A6F-64CA853101BA}"/>
              </a:ext>
            </a:extLst>
          </p:cNvPr>
          <p:cNvSpPr>
            <a:spLocks noGrp="1"/>
          </p:cNvSpPr>
          <p:nvPr>
            <p:ph type="body" sz="half" idx="2"/>
          </p:nvPr>
        </p:nvSpPr>
        <p:spPr>
          <a:xfrm>
            <a:off x="5591695" y="1402080"/>
            <a:ext cx="5952597" cy="4100303"/>
          </a:xfrm>
        </p:spPr>
        <p:txBody>
          <a:bodyPr vert="horz" lIns="91440" tIns="45720" rIns="91440" bIns="45720" rtlCol="0" anchor="ctr">
            <a:normAutofit/>
          </a:bodyPr>
          <a:lstStyle/>
          <a:p>
            <a:pPr indent="-228600" algn="l">
              <a:buFont typeface="Arial" panose="020B0604020202020204" pitchFamily="34" charset="0"/>
              <a:buChar char="•"/>
            </a:pPr>
            <a:r>
              <a:rPr lang="en-US" sz="4000">
                <a:solidFill>
                  <a:schemeClr val="tx1">
                    <a:lumMod val="85000"/>
                    <a:lumOff val="15000"/>
                  </a:schemeClr>
                </a:solidFill>
              </a:rPr>
              <a:t>Give yourself, our children, and others grace during this challenging time</a:t>
            </a:r>
          </a:p>
          <a:p>
            <a:pPr indent="-228600" algn="l">
              <a:buFont typeface="Arial" panose="020B0604020202020204" pitchFamily="34" charset="0"/>
              <a:buChar char="•"/>
            </a:pPr>
            <a:r>
              <a:rPr lang="en-US" b="1">
                <a:solidFill>
                  <a:schemeClr val="tx1">
                    <a:lumMod val="85000"/>
                    <a:lumOff val="15000"/>
                  </a:schemeClr>
                </a:solidFill>
              </a:rPr>
              <a:t>G</a:t>
            </a:r>
            <a:r>
              <a:rPr lang="en-US">
                <a:solidFill>
                  <a:schemeClr val="tx1">
                    <a:lumMod val="85000"/>
                    <a:lumOff val="15000"/>
                  </a:schemeClr>
                </a:solidFill>
              </a:rPr>
              <a:t>ive </a:t>
            </a:r>
          </a:p>
          <a:p>
            <a:pPr indent="-228600" algn="l">
              <a:buFont typeface="Arial" panose="020B0604020202020204" pitchFamily="34" charset="0"/>
              <a:buChar char="•"/>
            </a:pPr>
            <a:r>
              <a:rPr lang="en-US" b="1">
                <a:solidFill>
                  <a:schemeClr val="tx1">
                    <a:lumMod val="85000"/>
                    <a:lumOff val="15000"/>
                  </a:schemeClr>
                </a:solidFill>
              </a:rPr>
              <a:t>R</a:t>
            </a:r>
            <a:r>
              <a:rPr lang="en-US">
                <a:solidFill>
                  <a:schemeClr val="tx1">
                    <a:lumMod val="85000"/>
                    <a:lumOff val="15000"/>
                  </a:schemeClr>
                </a:solidFill>
              </a:rPr>
              <a:t>esponses in </a:t>
            </a:r>
          </a:p>
          <a:p>
            <a:pPr indent="-228600" algn="l">
              <a:buFont typeface="Arial" panose="020B0604020202020204" pitchFamily="34" charset="0"/>
              <a:buChar char="•"/>
            </a:pPr>
            <a:r>
              <a:rPr lang="en-US" b="1">
                <a:solidFill>
                  <a:schemeClr val="tx1">
                    <a:lumMod val="85000"/>
                    <a:lumOff val="15000"/>
                  </a:schemeClr>
                </a:solidFill>
              </a:rPr>
              <a:t>A</a:t>
            </a:r>
            <a:r>
              <a:rPr lang="en-US">
                <a:solidFill>
                  <a:schemeClr val="tx1">
                    <a:lumMod val="85000"/>
                    <a:lumOff val="15000"/>
                  </a:schemeClr>
                </a:solidFill>
              </a:rPr>
              <a:t>lignment with </a:t>
            </a:r>
          </a:p>
          <a:p>
            <a:pPr indent="-228600" algn="l">
              <a:buFont typeface="Arial" panose="020B0604020202020204" pitchFamily="34" charset="0"/>
              <a:buChar char="•"/>
            </a:pPr>
            <a:r>
              <a:rPr lang="en-US" b="1">
                <a:solidFill>
                  <a:schemeClr val="tx1">
                    <a:lumMod val="85000"/>
                    <a:lumOff val="15000"/>
                  </a:schemeClr>
                </a:solidFill>
              </a:rPr>
              <a:t>C</a:t>
            </a:r>
            <a:r>
              <a:rPr lang="en-US">
                <a:solidFill>
                  <a:schemeClr val="tx1">
                    <a:lumMod val="85000"/>
                    <a:lumOff val="15000"/>
                  </a:schemeClr>
                </a:solidFill>
              </a:rPr>
              <a:t>ompassion and</a:t>
            </a:r>
          </a:p>
          <a:p>
            <a:pPr indent="-228600" algn="l">
              <a:buFont typeface="Arial" panose="020B0604020202020204" pitchFamily="34" charset="0"/>
              <a:buChar char="•"/>
            </a:pPr>
            <a:r>
              <a:rPr lang="en-US" b="1">
                <a:solidFill>
                  <a:schemeClr val="tx1">
                    <a:lumMod val="85000"/>
                    <a:lumOff val="15000"/>
                  </a:schemeClr>
                </a:solidFill>
              </a:rPr>
              <a:t>E</a:t>
            </a:r>
            <a:r>
              <a:rPr lang="en-US">
                <a:solidFill>
                  <a:schemeClr val="tx1">
                    <a:lumMod val="85000"/>
                    <a:lumOff val="15000"/>
                  </a:schemeClr>
                </a:solidFill>
              </a:rPr>
              <a:t>mpathy</a:t>
            </a:r>
          </a:p>
        </p:txBody>
      </p:sp>
    </p:spTree>
    <p:extLst>
      <p:ext uri="{BB962C8B-B14F-4D97-AF65-F5344CB8AC3E}">
        <p14:creationId xmlns:p14="http://schemas.microsoft.com/office/powerpoint/2010/main" val="37665470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09D5957C-E7B8-40D1-8F49-7B66CA21C625}"/>
              </a:ext>
            </a:extLst>
          </p:cNvPr>
          <p:cNvSpPr>
            <a:spLocks noGrp="1"/>
          </p:cNvSpPr>
          <p:nvPr>
            <p:ph type="subTitle" idx="1"/>
          </p:nvPr>
        </p:nvSpPr>
        <p:spPr>
          <a:xfrm>
            <a:off x="1262729" y="5499895"/>
            <a:ext cx="9638443" cy="484633"/>
          </a:xfrm>
        </p:spPr>
        <p:txBody>
          <a:bodyPr vert="horz" lIns="91440" tIns="45720" rIns="91440" bIns="45720" rtlCol="0" anchor="t">
            <a:normAutofit/>
          </a:bodyPr>
          <a:lstStyle/>
          <a:p>
            <a:r>
              <a:rPr lang="en-US"/>
              <a:t>Good things are still happening.  </a:t>
            </a:r>
          </a:p>
        </p:txBody>
      </p:sp>
      <p:sp>
        <p:nvSpPr>
          <p:cNvPr id="9" name="Rectangle 8">
            <a:extLst>
              <a:ext uri="{FF2B5EF4-FFF2-40B4-BE49-F238E27FC236}">
                <a16:creationId xmlns:a16="http://schemas.microsoft.com/office/drawing/2014/main" id="{84167985-D6E9-40FF-97C0-4B6D373E85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68" y="640080"/>
            <a:ext cx="10911865" cy="462686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11" name="Rectangle 10">
            <a:extLst>
              <a:ext uri="{FF2B5EF4-FFF2-40B4-BE49-F238E27FC236}">
                <a16:creationId xmlns:a16="http://schemas.microsoft.com/office/drawing/2014/main" id="{68801362-349C-44BE-BEF6-8E926E1D38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42976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2216BFD5-7C34-447D-A0A7-1B580F4A0D80}"/>
              </a:ext>
            </a:extLst>
          </p:cNvPr>
          <p:cNvSpPr>
            <a:spLocks noGrp="1"/>
          </p:cNvSpPr>
          <p:nvPr>
            <p:ph type="ctrTitle"/>
          </p:nvPr>
        </p:nvSpPr>
        <p:spPr>
          <a:xfrm>
            <a:off x="1262729" y="1289303"/>
            <a:ext cx="9638443" cy="3339303"/>
          </a:xfrm>
          <a:prstGeom prst="rect">
            <a:avLst/>
          </a:prstGeom>
          <a:ln>
            <a:noFill/>
          </a:ln>
        </p:spPr>
        <p:txBody>
          <a:bodyPr>
            <a:normAutofit/>
          </a:bodyPr>
          <a:lstStyle/>
          <a:p>
            <a:r>
              <a:rPr lang="en-US" sz="5000"/>
              <a:t>Permission to be present, not perfect</a:t>
            </a:r>
          </a:p>
        </p:txBody>
      </p:sp>
    </p:spTree>
    <p:extLst>
      <p:ext uri="{BB962C8B-B14F-4D97-AF65-F5344CB8AC3E}">
        <p14:creationId xmlns:p14="http://schemas.microsoft.com/office/powerpoint/2010/main" val="11673585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1" name="Rectangle 24">
            <a:extLst>
              <a:ext uri="{FF2B5EF4-FFF2-40B4-BE49-F238E27FC236}">
                <a16:creationId xmlns:a16="http://schemas.microsoft.com/office/drawing/2014/main" id="{F7EAFAA4-859B-42B4-AC85-F32CFE6950E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9085" y="-2"/>
            <a:ext cx="607291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62BA7720-A40E-4743-AAFD-3A158CF1B84F}"/>
              </a:ext>
            </a:extLst>
          </p:cNvPr>
          <p:cNvSpPr>
            <a:spLocks noGrp="1"/>
          </p:cNvSpPr>
          <p:nvPr>
            <p:ph type="title"/>
          </p:nvPr>
        </p:nvSpPr>
        <p:spPr>
          <a:xfrm>
            <a:off x="6923757" y="1290025"/>
            <a:ext cx="4475892" cy="1188720"/>
          </a:xfrm>
          <a:solidFill>
            <a:srgbClr val="FFFFFF"/>
          </a:solidFill>
          <a:ln>
            <a:solidFill>
              <a:srgbClr val="404040"/>
            </a:solidFill>
          </a:ln>
        </p:spPr>
        <p:txBody>
          <a:bodyPr vert="horz" lIns="182880" tIns="182880" rIns="182880" bIns="182880" rtlCol="0" anchor="ctr" anchorCtr="1">
            <a:normAutofit/>
          </a:bodyPr>
          <a:lstStyle/>
          <a:p>
            <a:r>
              <a:rPr lang="en-US" sz="2800"/>
              <a:t>Better Living Through Chemistry</a:t>
            </a:r>
          </a:p>
        </p:txBody>
      </p:sp>
      <p:sp>
        <p:nvSpPr>
          <p:cNvPr id="32" name="Rectangle 26">
            <a:extLst>
              <a:ext uri="{FF2B5EF4-FFF2-40B4-BE49-F238E27FC236}">
                <a16:creationId xmlns:a16="http://schemas.microsoft.com/office/drawing/2014/main" id="{B3855DB9-46C3-47FA-992C-FC2BE58A73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966" y="640080"/>
            <a:ext cx="4818888"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33" name="Rectangle 28">
            <a:extLst>
              <a:ext uri="{FF2B5EF4-FFF2-40B4-BE49-F238E27FC236}">
                <a16:creationId xmlns:a16="http://schemas.microsoft.com/office/drawing/2014/main" id="{A2B401D5-BF67-49A4-8617-0C6BD886C7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0777" y="806357"/>
            <a:ext cx="4511266"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pic>
        <p:nvPicPr>
          <p:cNvPr id="6" name="Picture Placeholder 5" descr="A screenshot of a cell phone&#10;&#10;Description automatically generated">
            <a:extLst>
              <a:ext uri="{FF2B5EF4-FFF2-40B4-BE49-F238E27FC236}">
                <a16:creationId xmlns:a16="http://schemas.microsoft.com/office/drawing/2014/main" id="{D6BC5E28-05AE-457E-883A-B75E0DE57392}"/>
              </a:ext>
            </a:extLst>
          </p:cNvPr>
          <p:cNvPicPr>
            <a:picLocks noGrp="1" noChangeAspect="1"/>
          </p:cNvPicPr>
          <p:nvPr>
            <p:ph type="pic" idx="1"/>
          </p:nvPr>
        </p:nvPicPr>
        <p:blipFill rotWithShape="1">
          <a:blip r:embed="rId2"/>
          <a:srcRect l="4085" r="5267" b="-3"/>
          <a:stretch/>
        </p:blipFill>
        <p:spPr>
          <a:xfrm>
            <a:off x="1132454" y="1126397"/>
            <a:ext cx="3867912" cy="4288536"/>
          </a:xfrm>
          <a:prstGeom prst="rect">
            <a:avLst/>
          </a:prstGeom>
        </p:spPr>
      </p:pic>
      <p:sp>
        <p:nvSpPr>
          <p:cNvPr id="4" name="Text Placeholder 3">
            <a:extLst>
              <a:ext uri="{FF2B5EF4-FFF2-40B4-BE49-F238E27FC236}">
                <a16:creationId xmlns:a16="http://schemas.microsoft.com/office/drawing/2014/main" id="{945F6BC0-971C-4846-BA5C-E5D44D942CC4}"/>
              </a:ext>
            </a:extLst>
          </p:cNvPr>
          <p:cNvSpPr>
            <a:spLocks noGrp="1"/>
          </p:cNvSpPr>
          <p:nvPr>
            <p:ph type="body" sz="half" idx="2"/>
          </p:nvPr>
        </p:nvSpPr>
        <p:spPr>
          <a:xfrm>
            <a:off x="6923757" y="2858703"/>
            <a:ext cx="4475892" cy="3042547"/>
          </a:xfrm>
        </p:spPr>
        <p:txBody>
          <a:bodyPr vert="horz" lIns="91440" tIns="45720" rIns="91440" bIns="45720" rtlCol="0">
            <a:normAutofit/>
          </a:bodyPr>
          <a:lstStyle/>
          <a:p>
            <a:pPr indent="-228600" algn="l">
              <a:buFont typeface="Arial" panose="020B0604020202020204" pitchFamily="34" charset="0"/>
              <a:buChar char="•"/>
            </a:pPr>
            <a:r>
              <a:rPr lang="en-US">
                <a:solidFill>
                  <a:srgbClr val="002060"/>
                </a:solidFill>
              </a:rPr>
              <a:t>Begin each day checking on your battery life. </a:t>
            </a:r>
          </a:p>
          <a:p>
            <a:pPr indent="-228600" algn="l">
              <a:buFont typeface="Arial" panose="020B0604020202020204" pitchFamily="34" charset="0"/>
              <a:buChar char="•"/>
            </a:pPr>
            <a:r>
              <a:rPr lang="en-US">
                <a:solidFill>
                  <a:srgbClr val="002060"/>
                </a:solidFill>
              </a:rPr>
              <a:t>Ask yourself, “What do I need – in this moment, for this day, for this week?” </a:t>
            </a:r>
          </a:p>
          <a:p>
            <a:pPr indent="-228600" algn="l">
              <a:buFont typeface="Arial" panose="020B0604020202020204" pitchFamily="34" charset="0"/>
              <a:buChar char="•"/>
            </a:pPr>
            <a:r>
              <a:rPr lang="en-US">
                <a:solidFill>
                  <a:srgbClr val="002060"/>
                </a:solidFill>
              </a:rPr>
              <a:t>Be as kind to yourself as you would be to the person with whom you are most gentle,  </a:t>
            </a:r>
          </a:p>
          <a:p>
            <a:pPr indent="-228600" algn="l">
              <a:buFont typeface="Arial" panose="020B0604020202020204" pitchFamily="34" charset="0"/>
              <a:buChar char="•"/>
            </a:pPr>
            <a:r>
              <a:rPr lang="en-US">
                <a:solidFill>
                  <a:srgbClr val="002060"/>
                </a:solidFill>
              </a:rPr>
              <a:t>Keep a gratitude journal 5 days a week for 30 days.</a:t>
            </a:r>
          </a:p>
          <a:p>
            <a:pPr indent="-228600" algn="l">
              <a:buFont typeface="Arial" panose="020B0604020202020204" pitchFamily="34" charset="0"/>
              <a:buChar char="•"/>
            </a:pPr>
            <a:r>
              <a:rPr lang="en-US">
                <a:solidFill>
                  <a:srgbClr val="002060"/>
                </a:solidFill>
              </a:rPr>
              <a:t>Share what is helping  you with others.</a:t>
            </a:r>
          </a:p>
          <a:p>
            <a:pPr indent="-228600" algn="l">
              <a:buFont typeface="Arial" panose="020B0604020202020204" pitchFamily="34" charset="0"/>
              <a:buChar char="•"/>
            </a:pPr>
            <a:r>
              <a:rPr lang="en-US">
                <a:solidFill>
                  <a:srgbClr val="002060"/>
                </a:solidFill>
              </a:rPr>
              <a:t> If you need help, please reach out. </a:t>
            </a:r>
          </a:p>
          <a:p>
            <a:pPr indent="-228600" algn="l">
              <a:buFont typeface="Arial" panose="020B0604020202020204" pitchFamily="34" charset="0"/>
              <a:buChar char="•"/>
            </a:pPr>
            <a:r>
              <a:rPr lang="en-US">
                <a:solidFill>
                  <a:srgbClr val="002060"/>
                </a:solidFill>
              </a:rPr>
              <a:t>When you have the bandwidth, help someone else. </a:t>
            </a:r>
          </a:p>
        </p:txBody>
      </p:sp>
    </p:spTree>
    <p:extLst>
      <p:ext uri="{BB962C8B-B14F-4D97-AF65-F5344CB8AC3E}">
        <p14:creationId xmlns:p14="http://schemas.microsoft.com/office/powerpoint/2010/main" val="7091339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A6FAB-C655-44D3-ADD9-148C249E983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72DBC15-C6F7-42B4-857D-27BF21AE1637}"/>
              </a:ext>
            </a:extLst>
          </p:cNvPr>
          <p:cNvSpPr>
            <a:spLocks noGrp="1"/>
          </p:cNvSpPr>
          <p:nvPr>
            <p:ph idx="1"/>
          </p:nvPr>
        </p:nvSpPr>
        <p:spPr>
          <a:xfrm>
            <a:off x="6736080" y="641787"/>
            <a:ext cx="4815840" cy="5816261"/>
          </a:xfrm>
        </p:spPr>
        <p:txBody>
          <a:bodyPr vert="horz" lIns="91440" tIns="45720" rIns="91440" bIns="45720" rtlCol="0" anchor="t">
            <a:normAutofit/>
          </a:bodyPr>
          <a:lstStyle/>
          <a:p>
            <a:pPr marL="0" indent="0">
              <a:buNone/>
            </a:pPr>
            <a:endParaRPr lang="en-US"/>
          </a:p>
          <a:p>
            <a:pPr marL="0" indent="0">
              <a:buNone/>
            </a:pPr>
            <a:r>
              <a:rPr lang="en-US" sz="2000">
                <a:solidFill>
                  <a:srgbClr val="000000"/>
                </a:solidFill>
              </a:rPr>
              <a:t>Supporting our children in remote learning during a pandemic is not easy.  If you are tired and weary, you are not alone.  </a:t>
            </a:r>
          </a:p>
          <a:p>
            <a:pPr marL="0" indent="0">
              <a:buNone/>
            </a:pPr>
            <a:r>
              <a:rPr lang="en-US" sz="2000">
                <a:solidFill>
                  <a:srgbClr val="000000"/>
                </a:solidFill>
              </a:rPr>
              <a:t>DCSD staff can provide </a:t>
            </a:r>
            <a:r>
              <a:rPr lang="en-US" sz="2000"/>
              <a:t>information and resources that can assist you in supporting your students.  Additional information regarding social emotional supports can be found on the district’s website.</a:t>
            </a:r>
          </a:p>
          <a:p>
            <a:pPr marL="0" indent="0">
              <a:buNone/>
            </a:pPr>
            <a:endParaRPr lang="en-US" sz="2000"/>
          </a:p>
          <a:p>
            <a:pPr marL="0" indent="0">
              <a:buNone/>
            </a:pPr>
            <a:r>
              <a:rPr lang="en-US" sz="2000" i="1">
                <a:ea typeface="+mn-lt"/>
                <a:cs typeface="+mn-lt"/>
              </a:rPr>
              <a:t>"It is the responsibility of every adult... to make sure that children hear what we have learned from the lessons of life and to hear over and over that </a:t>
            </a:r>
            <a:r>
              <a:rPr lang="en-US" sz="2000" i="1">
                <a:solidFill>
                  <a:srgbClr val="7030A0"/>
                </a:solidFill>
                <a:ea typeface="+mn-lt"/>
                <a:cs typeface="+mn-lt"/>
              </a:rPr>
              <a:t>we love them </a:t>
            </a:r>
            <a:r>
              <a:rPr lang="en-US" sz="2000" i="1">
                <a:ea typeface="+mn-lt"/>
                <a:cs typeface="+mn-lt"/>
              </a:rPr>
              <a:t>and that </a:t>
            </a:r>
            <a:r>
              <a:rPr lang="en-US" sz="2000" i="1">
                <a:solidFill>
                  <a:srgbClr val="7030A0"/>
                </a:solidFill>
                <a:ea typeface="+mn-lt"/>
                <a:cs typeface="+mn-lt"/>
              </a:rPr>
              <a:t>they are not alone."</a:t>
            </a:r>
            <a:endParaRPr lang="en-US">
              <a:solidFill>
                <a:srgbClr val="7030A0"/>
              </a:solidFill>
            </a:endParaRPr>
          </a:p>
          <a:p>
            <a:pPr marL="0" indent="0">
              <a:buNone/>
            </a:pPr>
            <a:r>
              <a:rPr lang="en-US" sz="2000"/>
              <a:t>Marion Wright Edelman</a:t>
            </a:r>
          </a:p>
          <a:p>
            <a:pPr marL="0" indent="0">
              <a:buNone/>
            </a:pPr>
            <a:endParaRPr lang="en-US" sz="2000"/>
          </a:p>
          <a:p>
            <a:endParaRPr lang="en-US"/>
          </a:p>
        </p:txBody>
      </p:sp>
      <p:sp>
        <p:nvSpPr>
          <p:cNvPr id="4" name="Text Placeholder 3">
            <a:extLst>
              <a:ext uri="{FF2B5EF4-FFF2-40B4-BE49-F238E27FC236}">
                <a16:creationId xmlns:a16="http://schemas.microsoft.com/office/drawing/2014/main" id="{2CCBDFAF-BA90-4EB5-A87F-C7102B1BEAF5}"/>
              </a:ext>
            </a:extLst>
          </p:cNvPr>
          <p:cNvSpPr>
            <a:spLocks noGrp="1"/>
          </p:cNvSpPr>
          <p:nvPr>
            <p:ph type="body" sz="half" idx="2"/>
          </p:nvPr>
        </p:nvSpPr>
        <p:spPr/>
        <p:txBody>
          <a:bodyPr/>
          <a:lstStyle/>
          <a:p>
            <a:endParaRPr lang="en-US"/>
          </a:p>
        </p:txBody>
      </p:sp>
      <p:pic>
        <p:nvPicPr>
          <p:cNvPr id="8" name="Picture 7" descr="A close up of a flower&#10;&#10;Description automatically generated">
            <a:extLst>
              <a:ext uri="{FF2B5EF4-FFF2-40B4-BE49-F238E27FC236}">
                <a16:creationId xmlns:a16="http://schemas.microsoft.com/office/drawing/2014/main" id="{C440ED32-EBA1-41D0-A397-25A17051FD62}"/>
              </a:ext>
            </a:extLst>
          </p:cNvPr>
          <p:cNvPicPr>
            <a:picLocks noChangeAspect="1"/>
          </p:cNvPicPr>
          <p:nvPr/>
        </p:nvPicPr>
        <p:blipFill>
          <a:blip r:embed="rId2"/>
          <a:stretch>
            <a:fillRect/>
          </a:stretch>
        </p:blipFill>
        <p:spPr>
          <a:xfrm>
            <a:off x="640080" y="0"/>
            <a:ext cx="5379044" cy="6858000"/>
          </a:xfrm>
          <a:prstGeom prst="rect">
            <a:avLst/>
          </a:prstGeom>
        </p:spPr>
      </p:pic>
    </p:spTree>
    <p:extLst>
      <p:ext uri="{BB962C8B-B14F-4D97-AF65-F5344CB8AC3E}">
        <p14:creationId xmlns:p14="http://schemas.microsoft.com/office/powerpoint/2010/main" val="3787768068"/>
      </p:ext>
    </p:extLst>
  </p:cSld>
  <p:clrMapOvr>
    <a:masterClrMapping/>
  </p:clrMapOvr>
</p:sld>
</file>

<file path=ppt/theme/theme1.xml><?xml version="1.0" encoding="utf-8"?>
<a:theme xmlns:a="http://schemas.openxmlformats.org/drawingml/2006/main" name="DCSD Theme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CSD Template 1" id="{FA925412-FBDB-E34C-9A30-54755CF06787}" vid="{5E267B15-C81C-2947-9448-06FAD44ED64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hildren Friends 16x9">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6" id="{CDF1CE40-D12A-4BBA-8E29-FD301E3A737A}" vid="{E44D8D76-07A2-4151-9426-1A858C999D66}"/>
    </a:ext>
  </a:extLst>
</a:theme>
</file>

<file path=ppt/theme/theme5.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6.xml><?xml version="1.0" encoding="utf-8"?>
<a:theme xmlns:a="http://schemas.openxmlformats.org/drawingml/2006/main" name="1_Office Theme">
  <a:themeElements>
    <a:clrScheme name="Search-Magnify">
      <a:dk1>
        <a:sysClr val="windowText" lastClr="000000"/>
      </a:dk1>
      <a:lt1>
        <a:sysClr val="window" lastClr="FFFFFF"/>
      </a:lt1>
      <a:dk2>
        <a:srgbClr val="44546A"/>
      </a:dk2>
      <a:lt2>
        <a:srgbClr val="E7E6E6"/>
      </a:lt2>
      <a:accent1>
        <a:srgbClr val="DED3A2"/>
      </a:accent1>
      <a:accent2>
        <a:srgbClr val="E01F26"/>
      </a:accent2>
      <a:accent3>
        <a:srgbClr val="546CB3"/>
      </a:accent3>
      <a:accent4>
        <a:srgbClr val="3D934F"/>
      </a:accent4>
      <a:accent5>
        <a:srgbClr val="AF7945"/>
      </a:accent5>
      <a:accent6>
        <a:srgbClr val="AE64A8"/>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Children Playing 16x9">
  <a:themeElements>
    <a:clrScheme name="Children Happy">
      <a:dk1>
        <a:srgbClr val="595959"/>
      </a:dk1>
      <a:lt1>
        <a:sysClr val="window" lastClr="FFFFFF"/>
      </a:lt1>
      <a:dk2>
        <a:srgbClr val="000000"/>
      </a:dk2>
      <a:lt2>
        <a:srgbClr val="DDDDDD"/>
      </a:lt2>
      <a:accent1>
        <a:srgbClr val="A6B727"/>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61883.potx" id="{18737D51-7733-4200-B5C9-BF22CA2CE631}" vid="{40CEFE45-12FF-4454-86EB-59F04C858872}"/>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E6FD06D12A2354BB19DA2C84520A84C" ma:contentTypeVersion="11" ma:contentTypeDescription="Create a new document." ma:contentTypeScope="" ma:versionID="b4a59a693bb6ba042cb03fc58fbddbbc">
  <xsd:schema xmlns:xsd="http://www.w3.org/2001/XMLSchema" xmlns:xs="http://www.w3.org/2001/XMLSchema" xmlns:p="http://schemas.microsoft.com/office/2006/metadata/properties" xmlns:ns3="b1a22da5-2080-4058-8d8b-a1377f02ede0" xmlns:ns4="e8bfe705-3d5d-4af1-8290-b85ddee01cc2" targetNamespace="http://schemas.microsoft.com/office/2006/metadata/properties" ma:root="true" ma:fieldsID="0ce56139bf05a649e9ff2d3c0cc617c9" ns3:_="" ns4:_="">
    <xsd:import namespace="b1a22da5-2080-4058-8d8b-a1377f02ede0"/>
    <xsd:import namespace="e8bfe705-3d5d-4af1-8290-b85ddee01cc2"/>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4:SharedWithUsers" minOccurs="0"/>
                <xsd:element ref="ns4:SharedWithDetails" minOccurs="0"/>
                <xsd:element ref="ns4:SharingHintHash"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a22da5-2080-4058-8d8b-a1377f02ede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8bfe705-3d5d-4af1-8290-b85ddee01cc2"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0D8C8B1-177F-402F-BD78-1E5FBD2741BA}">
  <ds:schemaRefs>
    <ds:schemaRef ds:uri="http://schemas.microsoft.com/office/infopath/2007/PartnerControls"/>
    <ds:schemaRef ds:uri="e8bfe705-3d5d-4af1-8290-b85ddee01cc2"/>
    <ds:schemaRef ds:uri="http://purl.org/dc/terms/"/>
    <ds:schemaRef ds:uri="http://schemas.microsoft.com/office/2006/metadata/properties"/>
    <ds:schemaRef ds:uri="http://schemas.microsoft.com/office/2006/documentManagement/types"/>
    <ds:schemaRef ds:uri="b1a22da5-2080-4058-8d8b-a1377f02ede0"/>
    <ds:schemaRef ds:uri="http://purl.org/dc/elements/1.1/"/>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84AE311A-C267-4292-ADF3-026856FC85E3}">
  <ds:schemaRefs>
    <ds:schemaRef ds:uri="http://schemas.microsoft.com/sharepoint/v3/contenttype/forms"/>
  </ds:schemaRefs>
</ds:datastoreItem>
</file>

<file path=customXml/itemProps3.xml><?xml version="1.0" encoding="utf-8"?>
<ds:datastoreItem xmlns:ds="http://schemas.openxmlformats.org/officeDocument/2006/customXml" ds:itemID="{48731DE7-8952-436B-AEF7-8C9DABF8B11C}">
  <ds:schemaRefs>
    <ds:schemaRef ds:uri="b1a22da5-2080-4058-8d8b-a1377f02ede0"/>
    <ds:schemaRef ds:uri="e8bfe705-3d5d-4af1-8290-b85ddee01cc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2216</Words>
  <Application>Microsoft Office PowerPoint</Application>
  <PresentationFormat>Widescreen</PresentationFormat>
  <Paragraphs>319</Paragraphs>
  <Slides>55</Slides>
  <Notes>22</Notes>
  <HiddenSlides>0</HiddenSlides>
  <MMClips>1</MMClips>
  <ScaleCrop>false</ScaleCrop>
  <HeadingPairs>
    <vt:vector size="6" baseType="variant">
      <vt:variant>
        <vt:lpstr>Fonts Used</vt:lpstr>
      </vt:variant>
      <vt:variant>
        <vt:i4>13</vt:i4>
      </vt:variant>
      <vt:variant>
        <vt:lpstr>Theme</vt:lpstr>
      </vt:variant>
      <vt:variant>
        <vt:i4>10</vt:i4>
      </vt:variant>
      <vt:variant>
        <vt:lpstr>Slide Titles</vt:lpstr>
      </vt:variant>
      <vt:variant>
        <vt:i4>55</vt:i4>
      </vt:variant>
    </vt:vector>
  </HeadingPairs>
  <TitlesOfParts>
    <vt:vector size="78" baseType="lpstr">
      <vt:lpstr>Aharoni</vt:lpstr>
      <vt:lpstr>Arial</vt:lpstr>
      <vt:lpstr>Arial Black</vt:lpstr>
      <vt:lpstr>Arimo Bold</vt:lpstr>
      <vt:lpstr>Calibri</vt:lpstr>
      <vt:lpstr>Calibri Light</vt:lpstr>
      <vt:lpstr>Euphemia</vt:lpstr>
      <vt:lpstr>Franklin Gothic Medium</vt:lpstr>
      <vt:lpstr>Georgia</vt:lpstr>
      <vt:lpstr>Gill Sans MT</vt:lpstr>
      <vt:lpstr>Lato</vt:lpstr>
      <vt:lpstr>Times New Roman</vt:lpstr>
      <vt:lpstr>Wingdings</vt:lpstr>
      <vt:lpstr>DCSD Theme 1</vt:lpstr>
      <vt:lpstr>Office Theme</vt:lpstr>
      <vt:lpstr>1_Office Theme</vt:lpstr>
      <vt:lpstr>Children Friends 16x9</vt:lpstr>
      <vt:lpstr>Parcel</vt:lpstr>
      <vt:lpstr>1_Office Theme</vt:lpstr>
      <vt:lpstr>3_Office Theme</vt:lpstr>
      <vt:lpstr>Office Theme</vt:lpstr>
      <vt:lpstr>Children Playing 16x9</vt:lpstr>
      <vt:lpstr>Office Theme</vt:lpstr>
      <vt:lpstr>Parent Information Session   Department of Exceptional Education October 5, 2020</vt:lpstr>
      <vt:lpstr>PowerPoint Presentation</vt:lpstr>
      <vt:lpstr>Agenda</vt:lpstr>
      <vt:lpstr>Facilitating Home School Communication</vt:lpstr>
      <vt:lpstr>Two Ways to Find Us on District’s Website</vt:lpstr>
      <vt:lpstr>PowerPoint Presentation</vt:lpstr>
      <vt:lpstr>Who do you call?</vt:lpstr>
      <vt:lpstr>Who do you call?</vt:lpstr>
      <vt:lpstr>Who do you call?</vt:lpstr>
      <vt:lpstr>Parent Mentor Partnership</vt:lpstr>
      <vt:lpstr>PowerPoint Presentation</vt:lpstr>
      <vt:lpstr>PowerPoint Presentation</vt:lpstr>
      <vt:lpstr>PowerPoint Presentation</vt:lpstr>
      <vt:lpstr>PowerPoint Presentation</vt:lpstr>
      <vt:lpstr>Current Calendar: 2020-2021  </vt:lpstr>
      <vt:lpstr>Remote Learning Tips for Parents</vt:lpstr>
      <vt:lpstr>  Preschool Special Education</vt:lpstr>
      <vt:lpstr>Preschool Special Education Virtual Learning   </vt:lpstr>
      <vt:lpstr>Preschool Special Education Virtual Framework</vt:lpstr>
      <vt:lpstr>Curriculum and Instruction  </vt:lpstr>
      <vt:lpstr>Virtual Circle Time  https://www.youtube.com/watch?v=CFUN1M3oQoo&amp;feature=youtu.be </vt:lpstr>
      <vt:lpstr>Unique Learning System</vt:lpstr>
      <vt:lpstr>Weekly Calendar </vt:lpstr>
      <vt:lpstr>Preschool Special Education Weekly Calendar</vt:lpstr>
      <vt:lpstr>Department of Exceptional Education  Intellectual Disabilities Virtual Learning Overview </vt:lpstr>
      <vt:lpstr>PowerPoint Presentation</vt:lpstr>
      <vt:lpstr>Unique Learning System</vt:lpstr>
      <vt:lpstr>News 2 You</vt:lpstr>
      <vt:lpstr>Boardmaker Online</vt:lpstr>
      <vt:lpstr>PowerPoint Presentation</vt:lpstr>
      <vt:lpstr>PowerPoint Presentation</vt:lpstr>
      <vt:lpstr>PowerPoint Presentation</vt:lpstr>
      <vt:lpstr>Setting Your Student Up for Success                                                                                                                       Modified Tips from Common Sense Education</vt:lpstr>
      <vt:lpstr>Setting Your Student Up for Success                                                                                                                                                                                                                                                                                        Modified Tips from Common Sense Education</vt:lpstr>
      <vt:lpstr>Setting Your Student Up for Success                                                                    Modified Tips from Common Sense Education</vt:lpstr>
      <vt:lpstr>Distance Learning Plan (DLP) Reminders</vt:lpstr>
      <vt:lpstr>Virtual Tools and accessibility features</vt:lpstr>
      <vt:lpstr>Cool Tools for Virtual Learning</vt:lpstr>
      <vt:lpstr>PowerPoint Presentation</vt:lpstr>
      <vt:lpstr>Reading </vt:lpstr>
      <vt:lpstr>Microsoft Learning Tools</vt:lpstr>
      <vt:lpstr>Chromebook Accessibility Feature</vt:lpstr>
      <vt:lpstr>  Bookshare   FREE resource for all K-12 students with a print disability to obtain materials in an auditory format   Who qualifies? Students with a Reading Disability, Physical Impairment, and/or Vision Impairment</vt:lpstr>
      <vt:lpstr>Written Expression</vt:lpstr>
      <vt:lpstr>Chromebook Accessibility Feature</vt:lpstr>
      <vt:lpstr>Google Voice Typing and Microsoft Dictate</vt:lpstr>
      <vt:lpstr>PowerPoint Presentation</vt:lpstr>
      <vt:lpstr>Social Emotional Support Parent/ Caregivers</vt:lpstr>
      <vt:lpstr>What do I need Right Now?  Self-preservation and Mental Health</vt:lpstr>
      <vt:lpstr>How are you Feeling?</vt:lpstr>
      <vt:lpstr>Pandemic Fatigue (while not a Diagnosis) is a real thing</vt:lpstr>
      <vt:lpstr>"Hard Things are Hard" President Barack OBAMA</vt:lpstr>
      <vt:lpstr>Permission to be present, not perfect</vt:lpstr>
      <vt:lpstr>Better Living Through Chemistry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 Information Session   Department of Exceptional Education October 5, 2020</dc:title>
  <dc:creator>Kiana King (EXCEPTIONAL EDUCATION DEPT)</dc:creator>
  <cp:lastModifiedBy>Michele Summerlin (EXCEPTIONAL EDUCATION DEPT)</cp:lastModifiedBy>
  <cp:revision>2</cp:revision>
  <dcterms:created xsi:type="dcterms:W3CDTF">2020-10-03T14:52:19Z</dcterms:created>
  <dcterms:modified xsi:type="dcterms:W3CDTF">2021-01-15T23:30:54Z</dcterms:modified>
</cp:coreProperties>
</file>