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72" r:id="rId5"/>
    <p:sldMasterId id="2147483680" r:id="rId6"/>
    <p:sldMasterId id="2147483682" r:id="rId7"/>
  </p:sldMasterIdLst>
  <p:notesMasterIdLst>
    <p:notesMasterId r:id="rId19"/>
  </p:notesMasterIdLst>
  <p:handoutMasterIdLst>
    <p:handoutMasterId r:id="rId20"/>
  </p:handoutMasterIdLst>
  <p:sldIdLst>
    <p:sldId id="289" r:id="rId8"/>
    <p:sldId id="424" r:id="rId9"/>
    <p:sldId id="367" r:id="rId10"/>
    <p:sldId id="415" r:id="rId11"/>
    <p:sldId id="422" r:id="rId12"/>
    <p:sldId id="447" r:id="rId13"/>
    <p:sldId id="440" r:id="rId14"/>
    <p:sldId id="441" r:id="rId15"/>
    <p:sldId id="443" r:id="rId16"/>
    <p:sldId id="446" r:id="rId17"/>
    <p:sldId id="421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oject Overview" id="{6228700B-467A-4EC9-8DB4-C0D54BD33FC7}">
          <p14:sldIdLst>
            <p14:sldId id="289"/>
            <p14:sldId id="424"/>
            <p14:sldId id="367"/>
            <p14:sldId id="415"/>
          </p14:sldIdLst>
        </p14:section>
        <p14:section name="Survey Results" id="{30E1F77E-AA55-41C1-97F8-2F21DC976742}">
          <p14:sldIdLst>
            <p14:sldId id="422"/>
            <p14:sldId id="447"/>
          </p14:sldIdLst>
        </p14:section>
        <p14:section name="Lessons Learned" id="{E53C1604-316F-4E93-B27E-3AEC47193DD3}">
          <p14:sldIdLst>
            <p14:sldId id="440"/>
            <p14:sldId id="441"/>
            <p14:sldId id="443"/>
          </p14:sldIdLst>
        </p14:section>
        <p14:section name="Wrap Up" id="{2296EBD0-4878-4969-9C24-0C038A4694C2}">
          <p14:sldIdLst>
            <p14:sldId id="446"/>
            <p14:sldId id="42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58AF"/>
    <a:srgbClr val="EBAF47"/>
    <a:srgbClr val="D64C50"/>
    <a:srgbClr val="F07302"/>
    <a:srgbClr val="66A7DD"/>
    <a:srgbClr val="02A9D7"/>
    <a:srgbClr val="7FAC37"/>
    <a:srgbClr val="00B050"/>
    <a:srgbClr val="7FC5A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70316-48F3-402D-816C-3F33993DA77D}" v="1" dt="2025-06-08T19:43:47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08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ndace Wong" userId="bb8b535b-7920-4a86-bd26-f6cefa8d2e03" providerId="ADAL" clId="{3918F2D1-61FB-41CE-AC08-9E2C1C91DFF6}"/>
    <pc:docChg chg="custSel addSld delSld modSld sldOrd addSection delSection modSection">
      <pc:chgData name="Candace Wong" userId="bb8b535b-7920-4a86-bd26-f6cefa8d2e03" providerId="ADAL" clId="{3918F2D1-61FB-41CE-AC08-9E2C1C91DFF6}" dt="2022-09-13T16:57:38.444" v="26" actId="17846"/>
      <pc:docMkLst>
        <pc:docMk/>
      </pc:docMkLst>
      <pc:sldChg chg="del">
        <pc:chgData name="Candace Wong" userId="bb8b535b-7920-4a86-bd26-f6cefa8d2e03" providerId="ADAL" clId="{3918F2D1-61FB-41CE-AC08-9E2C1C91DFF6}" dt="2022-09-13T16:56:02.901" v="2" actId="2696"/>
        <pc:sldMkLst>
          <pc:docMk/>
          <pc:sldMk cId="1749708984" sldId="418"/>
        </pc:sldMkLst>
      </pc:sldChg>
      <pc:sldChg chg="delSp modSp mod ord">
        <pc:chgData name="Candace Wong" userId="bb8b535b-7920-4a86-bd26-f6cefa8d2e03" providerId="ADAL" clId="{3918F2D1-61FB-41CE-AC08-9E2C1C91DFF6}" dt="2022-09-13T16:57:03.895" v="24" actId="20577"/>
        <pc:sldMkLst>
          <pc:docMk/>
          <pc:sldMk cId="466604741" sldId="422"/>
        </pc:sldMkLst>
      </pc:sldChg>
      <pc:sldChg chg="del">
        <pc:chgData name="Candace Wong" userId="bb8b535b-7920-4a86-bd26-f6cefa8d2e03" providerId="ADAL" clId="{3918F2D1-61FB-41CE-AC08-9E2C1C91DFF6}" dt="2022-09-13T16:55:46.934" v="1" actId="2696"/>
        <pc:sldMkLst>
          <pc:docMk/>
          <pc:sldMk cId="3867153243" sldId="423"/>
        </pc:sldMkLst>
      </pc:sldChg>
      <pc:sldChg chg="add ord">
        <pc:chgData name="Candace Wong" userId="bb8b535b-7920-4a86-bd26-f6cefa8d2e03" providerId="ADAL" clId="{3918F2D1-61FB-41CE-AC08-9E2C1C91DFF6}" dt="2022-09-13T16:56:39.086" v="7"/>
        <pc:sldMkLst>
          <pc:docMk/>
          <pc:sldMk cId="456959687" sldId="446"/>
        </pc:sldMkLst>
      </pc:sldChg>
    </pc:docChg>
  </pc:docChgLst>
  <pc:docChgLst>
    <pc:chgData name="Candace Wong" userId="S::candace.wong@sdcoe.net::bb8b535b-7920-4a86-bd26-f6cefa8d2e03" providerId="AD" clId="Web-{3C195878-65C4-F361-F285-D217A02C6ED8}"/>
    <pc:docChg chg="modSld">
      <pc:chgData name="Candace Wong" userId="S::candace.wong@sdcoe.net::bb8b535b-7920-4a86-bd26-f6cefa8d2e03" providerId="AD" clId="Web-{3C195878-65C4-F361-F285-D217A02C6ED8}" dt="2022-12-06T22:10:55.675" v="0" actId="20577"/>
      <pc:docMkLst>
        <pc:docMk/>
      </pc:docMkLst>
      <pc:sldChg chg="modSp">
        <pc:chgData name="Candace Wong" userId="S::candace.wong@sdcoe.net::bb8b535b-7920-4a86-bd26-f6cefa8d2e03" providerId="AD" clId="Web-{3C195878-65C4-F361-F285-D217A02C6ED8}" dt="2022-12-06T22:10:55.675" v="0" actId="20577"/>
        <pc:sldMkLst>
          <pc:docMk/>
          <pc:sldMk cId="466604741" sldId="422"/>
        </pc:sldMkLst>
      </pc:sldChg>
    </pc:docChg>
  </pc:docChgLst>
  <pc:docChgLst>
    <pc:chgData name="Peyri Herrera" userId="e55d4494-bee3-4820-89f7-a9f15eedecac" providerId="ADAL" clId="{19E2947D-ADA6-499F-88DD-18D84748ED95}"/>
    <pc:docChg chg="modSld">
      <pc:chgData name="Peyri Herrera" userId="e55d4494-bee3-4820-89f7-a9f15eedecac" providerId="ADAL" clId="{19E2947D-ADA6-499F-88DD-18D84748ED95}" dt="2023-10-09T17:08:13.049" v="1" actId="20577"/>
      <pc:docMkLst>
        <pc:docMk/>
      </pc:docMkLst>
      <pc:sldChg chg="modSp mod">
        <pc:chgData name="Peyri Herrera" userId="e55d4494-bee3-4820-89f7-a9f15eedecac" providerId="ADAL" clId="{19E2947D-ADA6-499F-88DD-18D84748ED95}" dt="2023-10-09T17:08:13.049" v="1" actId="20577"/>
        <pc:sldMkLst>
          <pc:docMk/>
          <pc:sldMk cId="1442856466" sldId="289"/>
        </pc:sldMkLst>
      </pc:sldChg>
    </pc:docChg>
  </pc:docChgLst>
  <pc:docChgLst>
    <pc:chgData name="Candace Wong" userId="bb8b535b-7920-4a86-bd26-f6cefa8d2e03" providerId="ADAL" clId="{D9E96A77-2E58-4D2C-BDE2-9DE9607E5633}"/>
    <pc:docChg chg="addSld delSld modSld sldOrd modSection">
      <pc:chgData name="Candace Wong" userId="bb8b535b-7920-4a86-bd26-f6cefa8d2e03" providerId="ADAL" clId="{D9E96A77-2E58-4D2C-BDE2-9DE9607E5633}" dt="2021-12-14T21:31:59.747" v="6"/>
      <pc:docMkLst>
        <pc:docMk/>
      </pc:docMkLst>
      <pc:sldChg chg="del">
        <pc:chgData name="Candace Wong" userId="bb8b535b-7920-4a86-bd26-f6cefa8d2e03" providerId="ADAL" clId="{D9E96A77-2E58-4D2C-BDE2-9DE9607E5633}" dt="2021-12-14T21:31:48.752" v="3" actId="47"/>
        <pc:sldMkLst>
          <pc:docMk/>
          <pc:sldMk cId="3078315002" sldId="366"/>
        </pc:sldMkLst>
      </pc:sldChg>
      <pc:sldChg chg="del">
        <pc:chgData name="Candace Wong" userId="bb8b535b-7920-4a86-bd26-f6cefa8d2e03" providerId="ADAL" clId="{D9E96A77-2E58-4D2C-BDE2-9DE9607E5633}" dt="2021-12-14T21:31:45.623" v="0" actId="47"/>
        <pc:sldMkLst>
          <pc:docMk/>
          <pc:sldMk cId="444510568" sldId="416"/>
        </pc:sldMkLst>
      </pc:sldChg>
      <pc:sldChg chg="ord">
        <pc:chgData name="Candace Wong" userId="bb8b535b-7920-4a86-bd26-f6cefa8d2e03" providerId="ADAL" clId="{D9E96A77-2E58-4D2C-BDE2-9DE9607E5633}" dt="2021-12-14T21:31:59.747" v="6"/>
        <pc:sldMkLst>
          <pc:docMk/>
          <pc:sldMk cId="1749708984" sldId="418"/>
        </pc:sldMkLst>
      </pc:sldChg>
      <pc:sldChg chg="del">
        <pc:chgData name="Candace Wong" userId="bb8b535b-7920-4a86-bd26-f6cefa8d2e03" providerId="ADAL" clId="{D9E96A77-2E58-4D2C-BDE2-9DE9607E5633}" dt="2021-12-14T21:31:46.844" v="1" actId="47"/>
        <pc:sldMkLst>
          <pc:docMk/>
          <pc:sldMk cId="2281781641" sldId="419"/>
        </pc:sldMkLst>
      </pc:sldChg>
      <pc:sldChg chg="del">
        <pc:chgData name="Candace Wong" userId="bb8b535b-7920-4a86-bd26-f6cefa8d2e03" providerId="ADAL" clId="{D9E96A77-2E58-4D2C-BDE2-9DE9607E5633}" dt="2021-12-14T21:31:47.719" v="2" actId="47"/>
        <pc:sldMkLst>
          <pc:docMk/>
          <pc:sldMk cId="1299279787" sldId="420"/>
        </pc:sldMkLst>
      </pc:sldChg>
      <pc:sldChg chg="add">
        <pc:chgData name="Candace Wong" userId="bb8b535b-7920-4a86-bd26-f6cefa8d2e03" providerId="ADAL" clId="{D9E96A77-2E58-4D2C-BDE2-9DE9607E5633}" dt="2021-12-14T21:31:57.310" v="4"/>
        <pc:sldMkLst>
          <pc:docMk/>
          <pc:sldMk cId="2817874440" sldId="440"/>
        </pc:sldMkLst>
      </pc:sldChg>
      <pc:sldChg chg="add">
        <pc:chgData name="Candace Wong" userId="bb8b535b-7920-4a86-bd26-f6cefa8d2e03" providerId="ADAL" clId="{D9E96A77-2E58-4D2C-BDE2-9DE9607E5633}" dt="2021-12-14T21:31:57.310" v="4"/>
        <pc:sldMkLst>
          <pc:docMk/>
          <pc:sldMk cId="3918033130" sldId="441"/>
        </pc:sldMkLst>
      </pc:sldChg>
      <pc:sldChg chg="add">
        <pc:chgData name="Candace Wong" userId="bb8b535b-7920-4a86-bd26-f6cefa8d2e03" providerId="ADAL" clId="{D9E96A77-2E58-4D2C-BDE2-9DE9607E5633}" dt="2021-12-14T21:31:57.310" v="4"/>
        <pc:sldMkLst>
          <pc:docMk/>
          <pc:sldMk cId="52476878" sldId="443"/>
        </pc:sldMkLst>
      </pc:sldChg>
      <pc:sldChg chg="add">
        <pc:chgData name="Candace Wong" userId="bb8b535b-7920-4a86-bd26-f6cefa8d2e03" providerId="ADAL" clId="{D9E96A77-2E58-4D2C-BDE2-9DE9607E5633}" dt="2021-12-14T21:31:57.310" v="4"/>
        <pc:sldMkLst>
          <pc:docMk/>
          <pc:sldMk cId="441900818" sldId="445"/>
        </pc:sldMkLst>
      </pc:sldChg>
    </pc:docChg>
  </pc:docChgLst>
  <pc:docChgLst>
    <pc:chgData name="Candace Wong" userId="bb8b535b-7920-4a86-bd26-f6cefa8d2e03" providerId="ADAL" clId="{7A10F54F-EF6D-4930-82EA-2A147C7D922F}"/>
    <pc:docChg chg="custSel modSld">
      <pc:chgData name="Candace Wong" userId="bb8b535b-7920-4a86-bd26-f6cefa8d2e03" providerId="ADAL" clId="{7A10F54F-EF6D-4930-82EA-2A147C7D922F}" dt="2021-12-14T21:41:00.090" v="5" actId="1076"/>
      <pc:docMkLst>
        <pc:docMk/>
      </pc:docMkLst>
      <pc:sldChg chg="addSp delSp modSp mod">
        <pc:chgData name="Candace Wong" userId="bb8b535b-7920-4a86-bd26-f6cefa8d2e03" providerId="ADAL" clId="{7A10F54F-EF6D-4930-82EA-2A147C7D922F}" dt="2021-12-14T21:41:00.090" v="5" actId="1076"/>
        <pc:sldMkLst>
          <pc:docMk/>
          <pc:sldMk cId="1749708984" sldId="418"/>
        </pc:sldMkLst>
      </pc:sldChg>
    </pc:docChg>
  </pc:docChgLst>
  <pc:docChgLst>
    <pc:chgData name="Peyri Herrera" userId="e55d4494-bee3-4820-89f7-a9f15eedecac" providerId="ADAL" clId="{1BC70316-48F3-402D-816C-3F33993DA77D}"/>
    <pc:docChg chg="addSld delSld modSld sldOrd modSection">
      <pc:chgData name="Peyri Herrera" userId="e55d4494-bee3-4820-89f7-a9f15eedecac" providerId="ADAL" clId="{1BC70316-48F3-402D-816C-3F33993DA77D}" dt="2025-06-08T19:43:56.301" v="25" actId="2696"/>
      <pc:docMkLst>
        <pc:docMk/>
      </pc:docMkLst>
      <pc:sldChg chg="modSp mod ord">
        <pc:chgData name="Peyri Herrera" userId="e55d4494-bee3-4820-89f7-a9f15eedecac" providerId="ADAL" clId="{1BC70316-48F3-402D-816C-3F33993DA77D}" dt="2025-06-08T19:43:44.680" v="23" actId="20577"/>
        <pc:sldMkLst>
          <pc:docMk/>
          <pc:sldMk cId="466604741" sldId="422"/>
        </pc:sldMkLst>
        <pc:spChg chg="mod">
          <ac:chgData name="Peyri Herrera" userId="e55d4494-bee3-4820-89f7-a9f15eedecac" providerId="ADAL" clId="{1BC70316-48F3-402D-816C-3F33993DA77D}" dt="2025-06-08T19:43:44.680" v="23" actId="20577"/>
          <ac:spMkLst>
            <pc:docMk/>
            <pc:sldMk cId="466604741" sldId="422"/>
            <ac:spMk id="2" creationId="{8EEFEE41-A383-464E-A55D-481E3598738C}"/>
          </ac:spMkLst>
        </pc:spChg>
      </pc:sldChg>
      <pc:sldChg chg="del">
        <pc:chgData name="Peyri Herrera" userId="e55d4494-bee3-4820-89f7-a9f15eedecac" providerId="ADAL" clId="{1BC70316-48F3-402D-816C-3F33993DA77D}" dt="2025-06-08T19:43:56.301" v="25" actId="2696"/>
        <pc:sldMkLst>
          <pc:docMk/>
          <pc:sldMk cId="441900818" sldId="445"/>
        </pc:sldMkLst>
      </pc:sldChg>
      <pc:sldChg chg="add">
        <pc:chgData name="Peyri Herrera" userId="e55d4494-bee3-4820-89f7-a9f15eedecac" providerId="ADAL" clId="{1BC70316-48F3-402D-816C-3F33993DA77D}" dt="2025-06-08T19:43:47.745" v="24"/>
        <pc:sldMkLst>
          <pc:docMk/>
          <pc:sldMk cId="765880386" sldId="44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588B3-F810-40C8-9E15-B91A3536907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30F1356-230A-41BA-9B8D-BD48837389B5}">
      <dgm:prSet phldrT="[Text]"/>
      <dgm:spPr/>
      <dgm:t>
        <a:bodyPr/>
        <a:lstStyle/>
        <a:p>
          <a:r>
            <a:rPr lang="en-US"/>
            <a:t>Project Sponsor</a:t>
          </a:r>
        </a:p>
      </dgm:t>
    </dgm:pt>
    <dgm:pt modelId="{4013089B-925F-4093-AEDB-461361AED65A}" type="parTrans" cxnId="{15B1E8D0-ACD6-4137-8DE5-BF8E507EA8C4}">
      <dgm:prSet/>
      <dgm:spPr/>
      <dgm:t>
        <a:bodyPr/>
        <a:lstStyle/>
        <a:p>
          <a:endParaRPr lang="en-US"/>
        </a:p>
      </dgm:t>
    </dgm:pt>
    <dgm:pt modelId="{477D6603-83AC-4A50-8440-4C07D9200556}" type="sibTrans" cxnId="{15B1E8D0-ACD6-4137-8DE5-BF8E507EA8C4}">
      <dgm:prSet/>
      <dgm:spPr/>
      <dgm:t>
        <a:bodyPr/>
        <a:lstStyle/>
        <a:p>
          <a:endParaRPr lang="en-US"/>
        </a:p>
      </dgm:t>
    </dgm:pt>
    <dgm:pt modelId="{338BC153-3919-4F9C-9BE3-4CB8DC6F9ECE}">
      <dgm:prSet phldrT="[Text]"/>
      <dgm:spPr/>
      <dgm:t>
        <a:bodyPr/>
        <a:lstStyle/>
        <a:p>
          <a:pPr marL="91440" indent="-91440"/>
          <a:r>
            <a:rPr lang="en-US">
              <a:latin typeface="Lato"/>
            </a:rPr>
            <a:t>X</a:t>
          </a:r>
          <a:endParaRPr lang="en-US"/>
        </a:p>
      </dgm:t>
    </dgm:pt>
    <dgm:pt modelId="{2AC5938B-3355-4540-B69E-FE72089B8CE8}" type="parTrans" cxnId="{5529C407-5F66-4169-A521-93990E20A439}">
      <dgm:prSet/>
      <dgm:spPr/>
      <dgm:t>
        <a:bodyPr/>
        <a:lstStyle/>
        <a:p>
          <a:endParaRPr lang="en-US"/>
        </a:p>
      </dgm:t>
    </dgm:pt>
    <dgm:pt modelId="{C412D6D0-86AB-4CC7-A54A-9646F45EDD61}" type="sibTrans" cxnId="{5529C407-5F66-4169-A521-93990E20A439}">
      <dgm:prSet/>
      <dgm:spPr/>
      <dgm:t>
        <a:bodyPr/>
        <a:lstStyle/>
        <a:p>
          <a:endParaRPr lang="en-US"/>
        </a:p>
      </dgm:t>
    </dgm:pt>
    <dgm:pt modelId="{3A5D619D-55B3-44AE-8DA2-77FD7AD15A7A}">
      <dgm:prSet phldrT="[Text]"/>
      <dgm:spPr/>
      <dgm:t>
        <a:bodyPr/>
        <a:lstStyle/>
        <a:p>
          <a:r>
            <a:rPr lang="en-US"/>
            <a:t>Project Manager</a:t>
          </a:r>
        </a:p>
      </dgm:t>
    </dgm:pt>
    <dgm:pt modelId="{E82B40F7-E65C-4A89-B618-54E73E78EF70}" type="parTrans" cxnId="{70494A4B-E6BE-4E54-B5E4-D64D66F762F2}">
      <dgm:prSet/>
      <dgm:spPr/>
      <dgm:t>
        <a:bodyPr/>
        <a:lstStyle/>
        <a:p>
          <a:endParaRPr lang="en-US"/>
        </a:p>
      </dgm:t>
    </dgm:pt>
    <dgm:pt modelId="{7E803A85-3831-4F9A-A460-5A0CC53F97D4}" type="sibTrans" cxnId="{70494A4B-E6BE-4E54-B5E4-D64D66F762F2}">
      <dgm:prSet/>
      <dgm:spPr/>
      <dgm:t>
        <a:bodyPr/>
        <a:lstStyle/>
        <a:p>
          <a:endParaRPr lang="en-US"/>
        </a:p>
      </dgm:t>
    </dgm:pt>
    <dgm:pt modelId="{FE0DDEF2-EA00-456D-A070-83FCBB306657}">
      <dgm:prSet phldrT="[Text]"/>
      <dgm:spPr/>
      <dgm:t>
        <a:bodyPr/>
        <a:lstStyle/>
        <a:p>
          <a:r>
            <a:rPr lang="en-US"/>
            <a:t>Steering Committee</a:t>
          </a:r>
        </a:p>
      </dgm:t>
    </dgm:pt>
    <dgm:pt modelId="{85415EB9-7EBD-4CE7-94FF-D0995BAE68E4}" type="parTrans" cxnId="{465F607C-58C4-42F1-A85B-F790FA103688}">
      <dgm:prSet/>
      <dgm:spPr/>
      <dgm:t>
        <a:bodyPr/>
        <a:lstStyle/>
        <a:p>
          <a:endParaRPr lang="en-US"/>
        </a:p>
      </dgm:t>
    </dgm:pt>
    <dgm:pt modelId="{B8836CDE-41FF-4232-8C9D-A031A1434C7D}" type="sibTrans" cxnId="{465F607C-58C4-42F1-A85B-F790FA103688}">
      <dgm:prSet/>
      <dgm:spPr/>
      <dgm:t>
        <a:bodyPr/>
        <a:lstStyle/>
        <a:p>
          <a:endParaRPr lang="en-US"/>
        </a:p>
      </dgm:t>
    </dgm:pt>
    <dgm:pt modelId="{D40164DC-8FA0-40D0-8247-E192BA4B8161}">
      <dgm:prSet phldrT="[Text]"/>
      <dgm:spPr/>
      <dgm:t>
        <a:bodyPr/>
        <a:lstStyle/>
        <a:p>
          <a:pPr marL="91440" indent="-91440" rtl="0"/>
          <a:r>
            <a:rPr lang="en-US">
              <a:latin typeface="Lato"/>
            </a:rPr>
            <a:t>X</a:t>
          </a:r>
          <a:endParaRPr lang="en-US"/>
        </a:p>
      </dgm:t>
    </dgm:pt>
    <dgm:pt modelId="{26308F7B-ECB6-43E2-9C8E-BE7B78136968}" type="parTrans" cxnId="{A289E7BF-0C75-4305-8D80-D069AF41DC7C}">
      <dgm:prSet/>
      <dgm:spPr/>
      <dgm:t>
        <a:bodyPr/>
        <a:lstStyle/>
        <a:p>
          <a:endParaRPr lang="en-US"/>
        </a:p>
      </dgm:t>
    </dgm:pt>
    <dgm:pt modelId="{7FE3783E-F4BE-4028-82DA-AE39A147F584}" type="sibTrans" cxnId="{A289E7BF-0C75-4305-8D80-D069AF41DC7C}">
      <dgm:prSet/>
      <dgm:spPr/>
      <dgm:t>
        <a:bodyPr/>
        <a:lstStyle/>
        <a:p>
          <a:endParaRPr lang="en-US"/>
        </a:p>
      </dgm:t>
    </dgm:pt>
    <dgm:pt modelId="{71455F13-7910-44F9-AC71-4C2690FA1FA2}">
      <dgm:prSet phldrT="[Text]"/>
      <dgm:spPr/>
      <dgm:t>
        <a:bodyPr/>
        <a:lstStyle/>
        <a:p>
          <a:pPr rtl="0"/>
          <a:r>
            <a:rPr lang="en-US"/>
            <a:t>Stakeholders</a:t>
          </a:r>
        </a:p>
      </dgm:t>
    </dgm:pt>
    <dgm:pt modelId="{F425945A-D951-4340-B0CA-F085E9CBCD40}" type="parTrans" cxnId="{513DE97E-69F0-426B-92E3-A507FF7C3CFC}">
      <dgm:prSet/>
      <dgm:spPr/>
      <dgm:t>
        <a:bodyPr/>
        <a:lstStyle/>
        <a:p>
          <a:endParaRPr lang="en-US"/>
        </a:p>
      </dgm:t>
    </dgm:pt>
    <dgm:pt modelId="{CF0F331B-21BA-4B8C-8ACA-29695DCBE4BB}" type="sibTrans" cxnId="{513DE97E-69F0-426B-92E3-A507FF7C3CFC}">
      <dgm:prSet/>
      <dgm:spPr/>
      <dgm:t>
        <a:bodyPr/>
        <a:lstStyle/>
        <a:p>
          <a:endParaRPr lang="en-US"/>
        </a:p>
      </dgm:t>
    </dgm:pt>
    <dgm:pt modelId="{9829C8D8-B4D0-4D84-BA7D-64DAE2878DF6}">
      <dgm:prSet phldrT="[Text]"/>
      <dgm:spPr/>
      <dgm:t>
        <a:bodyPr/>
        <a:lstStyle/>
        <a:p>
          <a:r>
            <a:rPr lang="en-US"/>
            <a:t>Project Team</a:t>
          </a:r>
        </a:p>
      </dgm:t>
    </dgm:pt>
    <dgm:pt modelId="{9979B7CA-E6AF-416A-B5CB-F0ED3C9AA255}" type="parTrans" cxnId="{4DE0F4EA-1C9C-4554-9C06-8DF23B77D8ED}">
      <dgm:prSet/>
      <dgm:spPr/>
      <dgm:t>
        <a:bodyPr/>
        <a:lstStyle/>
        <a:p>
          <a:endParaRPr lang="en-US"/>
        </a:p>
      </dgm:t>
    </dgm:pt>
    <dgm:pt modelId="{C4A3EFB7-AFC8-480C-AB91-2FF672947932}" type="sibTrans" cxnId="{4DE0F4EA-1C9C-4554-9C06-8DF23B77D8ED}">
      <dgm:prSet/>
      <dgm:spPr/>
      <dgm:t>
        <a:bodyPr/>
        <a:lstStyle/>
        <a:p>
          <a:endParaRPr lang="en-US"/>
        </a:p>
      </dgm:t>
    </dgm:pt>
    <dgm:pt modelId="{B1248F2C-BD19-4CFF-AFC5-32DEA8374C9D}">
      <dgm:prSet phldrT="[Text]"/>
      <dgm:spPr/>
      <dgm:t>
        <a:bodyPr/>
        <a:lstStyle/>
        <a:p>
          <a:pPr marL="91440" indent="-91440"/>
          <a:r>
            <a:rPr lang="en-US">
              <a:latin typeface="Lato"/>
            </a:rPr>
            <a:t>X</a:t>
          </a:r>
          <a:endParaRPr lang="en-US"/>
        </a:p>
      </dgm:t>
    </dgm:pt>
    <dgm:pt modelId="{D18B9FF2-385E-4C43-97E2-6B5E089A3747}" type="parTrans" cxnId="{EE45F8BE-486F-4C84-B7F4-D90FD099B24D}">
      <dgm:prSet/>
      <dgm:spPr/>
      <dgm:t>
        <a:bodyPr/>
        <a:lstStyle/>
        <a:p>
          <a:endParaRPr lang="en-US"/>
        </a:p>
      </dgm:t>
    </dgm:pt>
    <dgm:pt modelId="{89172A83-5E6E-4A5D-AC89-66F383955EAC}" type="sibTrans" cxnId="{EE45F8BE-486F-4C84-B7F4-D90FD099B24D}">
      <dgm:prSet/>
      <dgm:spPr/>
      <dgm:t>
        <a:bodyPr/>
        <a:lstStyle/>
        <a:p>
          <a:endParaRPr lang="en-US"/>
        </a:p>
      </dgm:t>
    </dgm:pt>
    <dgm:pt modelId="{3742059C-382A-46DF-B4D7-331A1B542207}">
      <dgm:prSet phldrT="[Text]"/>
      <dgm:spPr/>
      <dgm:t>
        <a:bodyPr/>
        <a:lstStyle/>
        <a:p>
          <a:pPr marL="91440" indent="-91440"/>
          <a:r>
            <a:rPr lang="en-US">
              <a:latin typeface="Lato"/>
            </a:rPr>
            <a:t>X</a:t>
          </a:r>
          <a:endParaRPr lang="en-US"/>
        </a:p>
      </dgm:t>
    </dgm:pt>
    <dgm:pt modelId="{D88786C1-B8A1-46B1-B74A-CEF1D2A27FCA}" type="sibTrans" cxnId="{1D530D91-94A8-4251-9E6A-2800EA26011D}">
      <dgm:prSet/>
      <dgm:spPr/>
      <dgm:t>
        <a:bodyPr/>
        <a:lstStyle/>
        <a:p>
          <a:endParaRPr lang="en-US"/>
        </a:p>
      </dgm:t>
    </dgm:pt>
    <dgm:pt modelId="{25E28659-93C3-4908-8A66-7409695A89BB}" type="parTrans" cxnId="{1D530D91-94A8-4251-9E6A-2800EA26011D}">
      <dgm:prSet/>
      <dgm:spPr/>
      <dgm:t>
        <a:bodyPr/>
        <a:lstStyle/>
        <a:p>
          <a:endParaRPr lang="en-US"/>
        </a:p>
      </dgm:t>
    </dgm:pt>
    <dgm:pt modelId="{BE9E9924-E60C-4E93-958B-896AF0BF2799}">
      <dgm:prSet phldrT="[Text]"/>
      <dgm:spPr/>
      <dgm:t>
        <a:bodyPr/>
        <a:lstStyle/>
        <a:p>
          <a:pPr marL="91440" indent="-91440"/>
          <a:r>
            <a:rPr lang="en-US">
              <a:latin typeface="Lato"/>
            </a:rPr>
            <a:t>X</a:t>
          </a:r>
          <a:endParaRPr lang="en-US"/>
        </a:p>
      </dgm:t>
    </dgm:pt>
    <dgm:pt modelId="{3AFDAFA6-4261-4CCE-BF4F-77FA3272915A}" type="parTrans" cxnId="{E3427279-078A-4C82-98E8-0B67C17CDB5F}">
      <dgm:prSet/>
      <dgm:spPr/>
      <dgm:t>
        <a:bodyPr/>
        <a:lstStyle/>
        <a:p>
          <a:endParaRPr lang="en-US"/>
        </a:p>
      </dgm:t>
    </dgm:pt>
    <dgm:pt modelId="{666EDD95-DED7-4C9F-8E2C-1E7D7D5CC5BB}" type="sibTrans" cxnId="{E3427279-078A-4C82-98E8-0B67C17CDB5F}">
      <dgm:prSet/>
      <dgm:spPr/>
      <dgm:t>
        <a:bodyPr/>
        <a:lstStyle/>
        <a:p>
          <a:endParaRPr lang="en-US"/>
        </a:p>
      </dgm:t>
    </dgm:pt>
    <dgm:pt modelId="{7CC54124-A49E-49A8-A35A-4C2AD2C5AC66}" type="pres">
      <dgm:prSet presAssocID="{AA2588B3-F810-40C8-9E15-B91A35369070}" presName="linear" presStyleCnt="0">
        <dgm:presLayoutVars>
          <dgm:animLvl val="lvl"/>
          <dgm:resizeHandles val="exact"/>
        </dgm:presLayoutVars>
      </dgm:prSet>
      <dgm:spPr/>
    </dgm:pt>
    <dgm:pt modelId="{4707B7C8-7647-4349-9A1D-581A4B167BEC}" type="pres">
      <dgm:prSet presAssocID="{730F1356-230A-41BA-9B8D-BD48837389B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B5A9CE1-3CCA-415C-B11B-9E7602A98AD4}" type="pres">
      <dgm:prSet presAssocID="{730F1356-230A-41BA-9B8D-BD48837389B5}" presName="childText" presStyleLbl="revTx" presStyleIdx="0" presStyleCnt="5">
        <dgm:presLayoutVars>
          <dgm:bulletEnabled val="1"/>
        </dgm:presLayoutVars>
      </dgm:prSet>
      <dgm:spPr/>
    </dgm:pt>
    <dgm:pt modelId="{78EB0BB6-A327-46C4-9DCA-D9C199D7BEEA}" type="pres">
      <dgm:prSet presAssocID="{3A5D619D-55B3-44AE-8DA2-77FD7AD15A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AF84599-B16A-46E6-922C-DCC27D3910BD}" type="pres">
      <dgm:prSet presAssocID="{3A5D619D-55B3-44AE-8DA2-77FD7AD15A7A}" presName="childText" presStyleLbl="revTx" presStyleIdx="1" presStyleCnt="5">
        <dgm:presLayoutVars>
          <dgm:bulletEnabled val="1"/>
        </dgm:presLayoutVars>
      </dgm:prSet>
      <dgm:spPr/>
    </dgm:pt>
    <dgm:pt modelId="{1F9A5E86-0635-4346-B8B6-C4E5EC57D0FF}" type="pres">
      <dgm:prSet presAssocID="{FE0DDEF2-EA00-456D-A070-83FCBB30665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EBB5016-9D30-486D-8132-E7DC222C930F}" type="pres">
      <dgm:prSet presAssocID="{FE0DDEF2-EA00-456D-A070-83FCBB306657}" presName="childText" presStyleLbl="revTx" presStyleIdx="2" presStyleCnt="5">
        <dgm:presLayoutVars>
          <dgm:bulletEnabled val="1"/>
        </dgm:presLayoutVars>
      </dgm:prSet>
      <dgm:spPr/>
    </dgm:pt>
    <dgm:pt modelId="{84319571-F04F-44C7-97AC-A46F1E5D072A}" type="pres">
      <dgm:prSet presAssocID="{71455F13-7910-44F9-AC71-4C2690FA1FA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6446F2D-535F-47FB-8189-AFA43E4011EA}" type="pres">
      <dgm:prSet presAssocID="{71455F13-7910-44F9-AC71-4C2690FA1FA2}" presName="childText" presStyleLbl="revTx" presStyleIdx="3" presStyleCnt="5">
        <dgm:presLayoutVars>
          <dgm:bulletEnabled val="1"/>
        </dgm:presLayoutVars>
      </dgm:prSet>
      <dgm:spPr/>
    </dgm:pt>
    <dgm:pt modelId="{0F6C3FE7-6B9C-4032-A9E1-0B5C4E917797}" type="pres">
      <dgm:prSet presAssocID="{9829C8D8-B4D0-4D84-BA7D-64DAE2878DF6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BCD07BCA-225D-4F2C-8393-A27A9BE26D76}" type="pres">
      <dgm:prSet presAssocID="{9829C8D8-B4D0-4D84-BA7D-64DAE2878DF6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91892102-3563-4BF1-A96D-7F27AB6E03F3}" type="presOf" srcId="{B1248F2C-BD19-4CFF-AFC5-32DEA8374C9D}" destId="{BCD07BCA-225D-4F2C-8393-A27A9BE26D76}" srcOrd="0" destOrd="0" presId="urn:microsoft.com/office/officeart/2005/8/layout/vList2"/>
    <dgm:cxn modelId="{5529C407-5F66-4169-A521-93990E20A439}" srcId="{730F1356-230A-41BA-9B8D-BD48837389B5}" destId="{338BC153-3919-4F9C-9BE3-4CB8DC6F9ECE}" srcOrd="0" destOrd="0" parTransId="{2AC5938B-3355-4540-B69E-FE72089B8CE8}" sibTransId="{C412D6D0-86AB-4CC7-A54A-9646F45EDD61}"/>
    <dgm:cxn modelId="{C04D6F0C-EC86-4613-9A34-3A54D89ED8F1}" type="presOf" srcId="{338BC153-3919-4F9C-9BE3-4CB8DC6F9ECE}" destId="{1B5A9CE1-3CCA-415C-B11B-9E7602A98AD4}" srcOrd="0" destOrd="0" presId="urn:microsoft.com/office/officeart/2005/8/layout/vList2"/>
    <dgm:cxn modelId="{33982030-9E4A-4181-AC6B-ADA7C4CE56D3}" type="presOf" srcId="{AA2588B3-F810-40C8-9E15-B91A35369070}" destId="{7CC54124-A49E-49A8-A35A-4C2AD2C5AC66}" srcOrd="0" destOrd="0" presId="urn:microsoft.com/office/officeart/2005/8/layout/vList2"/>
    <dgm:cxn modelId="{AA933243-699B-4DA3-9391-9C984FA31BEA}" type="presOf" srcId="{BE9E9924-E60C-4E93-958B-896AF0BF2799}" destId="{F6446F2D-535F-47FB-8189-AFA43E4011EA}" srcOrd="0" destOrd="0" presId="urn:microsoft.com/office/officeart/2005/8/layout/vList2"/>
    <dgm:cxn modelId="{24C18B48-3930-414F-8DC6-C5C7B7066BAC}" type="presOf" srcId="{9829C8D8-B4D0-4D84-BA7D-64DAE2878DF6}" destId="{0F6C3FE7-6B9C-4032-A9E1-0B5C4E917797}" srcOrd="0" destOrd="0" presId="urn:microsoft.com/office/officeart/2005/8/layout/vList2"/>
    <dgm:cxn modelId="{70494A4B-E6BE-4E54-B5E4-D64D66F762F2}" srcId="{AA2588B3-F810-40C8-9E15-B91A35369070}" destId="{3A5D619D-55B3-44AE-8DA2-77FD7AD15A7A}" srcOrd="1" destOrd="0" parTransId="{E82B40F7-E65C-4A89-B618-54E73E78EF70}" sibTransId="{7E803A85-3831-4F9A-A460-5A0CC53F97D4}"/>
    <dgm:cxn modelId="{E3427279-078A-4C82-98E8-0B67C17CDB5F}" srcId="{71455F13-7910-44F9-AC71-4C2690FA1FA2}" destId="{BE9E9924-E60C-4E93-958B-896AF0BF2799}" srcOrd="0" destOrd="0" parTransId="{3AFDAFA6-4261-4CCE-BF4F-77FA3272915A}" sibTransId="{666EDD95-DED7-4C9F-8E2C-1E7D7D5CC5BB}"/>
    <dgm:cxn modelId="{465F607C-58C4-42F1-A85B-F790FA103688}" srcId="{AA2588B3-F810-40C8-9E15-B91A35369070}" destId="{FE0DDEF2-EA00-456D-A070-83FCBB306657}" srcOrd="2" destOrd="0" parTransId="{85415EB9-7EBD-4CE7-94FF-D0995BAE68E4}" sibTransId="{B8836CDE-41FF-4232-8C9D-A031A1434C7D}"/>
    <dgm:cxn modelId="{513DE97E-69F0-426B-92E3-A507FF7C3CFC}" srcId="{AA2588B3-F810-40C8-9E15-B91A35369070}" destId="{71455F13-7910-44F9-AC71-4C2690FA1FA2}" srcOrd="3" destOrd="0" parTransId="{F425945A-D951-4340-B0CA-F085E9CBCD40}" sibTransId="{CF0F331B-21BA-4B8C-8ACA-29695DCBE4BB}"/>
    <dgm:cxn modelId="{629AA186-B593-46B9-A31F-C24C56E3B0EB}" type="presOf" srcId="{730F1356-230A-41BA-9B8D-BD48837389B5}" destId="{4707B7C8-7647-4349-9A1D-581A4B167BEC}" srcOrd="0" destOrd="0" presId="urn:microsoft.com/office/officeart/2005/8/layout/vList2"/>
    <dgm:cxn modelId="{A90E438B-B829-4E3F-B9A4-1D81794086C4}" type="presOf" srcId="{3A5D619D-55B3-44AE-8DA2-77FD7AD15A7A}" destId="{78EB0BB6-A327-46C4-9DCA-D9C199D7BEEA}" srcOrd="0" destOrd="0" presId="urn:microsoft.com/office/officeart/2005/8/layout/vList2"/>
    <dgm:cxn modelId="{6C68FD90-6358-4DA0-8172-6425D733EFE1}" type="presOf" srcId="{FE0DDEF2-EA00-456D-A070-83FCBB306657}" destId="{1F9A5E86-0635-4346-B8B6-C4E5EC57D0FF}" srcOrd="0" destOrd="0" presId="urn:microsoft.com/office/officeart/2005/8/layout/vList2"/>
    <dgm:cxn modelId="{1D530D91-94A8-4251-9E6A-2800EA26011D}" srcId="{3A5D619D-55B3-44AE-8DA2-77FD7AD15A7A}" destId="{3742059C-382A-46DF-B4D7-331A1B542207}" srcOrd="0" destOrd="0" parTransId="{25E28659-93C3-4908-8A66-7409695A89BB}" sibTransId="{D88786C1-B8A1-46B1-B74A-CEF1D2A27FCA}"/>
    <dgm:cxn modelId="{B2B625AF-D5DE-48D3-B1A8-B1B59C172703}" type="presOf" srcId="{71455F13-7910-44F9-AC71-4C2690FA1FA2}" destId="{84319571-F04F-44C7-97AC-A46F1E5D072A}" srcOrd="0" destOrd="0" presId="urn:microsoft.com/office/officeart/2005/8/layout/vList2"/>
    <dgm:cxn modelId="{EAFC53B9-2EEC-4A7C-9B47-D0A8735E533B}" type="presOf" srcId="{3742059C-382A-46DF-B4D7-331A1B542207}" destId="{0AF84599-B16A-46E6-922C-DCC27D3910BD}" srcOrd="0" destOrd="0" presId="urn:microsoft.com/office/officeart/2005/8/layout/vList2"/>
    <dgm:cxn modelId="{EE45F8BE-486F-4C84-B7F4-D90FD099B24D}" srcId="{9829C8D8-B4D0-4D84-BA7D-64DAE2878DF6}" destId="{B1248F2C-BD19-4CFF-AFC5-32DEA8374C9D}" srcOrd="0" destOrd="0" parTransId="{D18B9FF2-385E-4C43-97E2-6B5E089A3747}" sibTransId="{89172A83-5E6E-4A5D-AC89-66F383955EAC}"/>
    <dgm:cxn modelId="{A289E7BF-0C75-4305-8D80-D069AF41DC7C}" srcId="{FE0DDEF2-EA00-456D-A070-83FCBB306657}" destId="{D40164DC-8FA0-40D0-8247-E192BA4B8161}" srcOrd="0" destOrd="0" parTransId="{26308F7B-ECB6-43E2-9C8E-BE7B78136968}" sibTransId="{7FE3783E-F4BE-4028-82DA-AE39A147F584}"/>
    <dgm:cxn modelId="{A32B70CE-17C6-4E0F-AF8A-B656D824D34E}" type="presOf" srcId="{D40164DC-8FA0-40D0-8247-E192BA4B8161}" destId="{EEBB5016-9D30-486D-8132-E7DC222C930F}" srcOrd="0" destOrd="0" presId="urn:microsoft.com/office/officeart/2005/8/layout/vList2"/>
    <dgm:cxn modelId="{15B1E8D0-ACD6-4137-8DE5-BF8E507EA8C4}" srcId="{AA2588B3-F810-40C8-9E15-B91A35369070}" destId="{730F1356-230A-41BA-9B8D-BD48837389B5}" srcOrd="0" destOrd="0" parTransId="{4013089B-925F-4093-AEDB-461361AED65A}" sibTransId="{477D6603-83AC-4A50-8440-4C07D9200556}"/>
    <dgm:cxn modelId="{4DE0F4EA-1C9C-4554-9C06-8DF23B77D8ED}" srcId="{AA2588B3-F810-40C8-9E15-B91A35369070}" destId="{9829C8D8-B4D0-4D84-BA7D-64DAE2878DF6}" srcOrd="4" destOrd="0" parTransId="{9979B7CA-E6AF-416A-B5CB-F0ED3C9AA255}" sibTransId="{C4A3EFB7-AFC8-480C-AB91-2FF672947932}"/>
    <dgm:cxn modelId="{C34D59E6-2198-421E-AB91-851A29B0DF5D}" type="presParOf" srcId="{7CC54124-A49E-49A8-A35A-4C2AD2C5AC66}" destId="{4707B7C8-7647-4349-9A1D-581A4B167BEC}" srcOrd="0" destOrd="0" presId="urn:microsoft.com/office/officeart/2005/8/layout/vList2"/>
    <dgm:cxn modelId="{2EE40691-38BF-4EF7-BCDB-9776391DADD7}" type="presParOf" srcId="{7CC54124-A49E-49A8-A35A-4C2AD2C5AC66}" destId="{1B5A9CE1-3CCA-415C-B11B-9E7602A98AD4}" srcOrd="1" destOrd="0" presId="urn:microsoft.com/office/officeart/2005/8/layout/vList2"/>
    <dgm:cxn modelId="{BF578860-3512-4C97-B141-5A5681279D15}" type="presParOf" srcId="{7CC54124-A49E-49A8-A35A-4C2AD2C5AC66}" destId="{78EB0BB6-A327-46C4-9DCA-D9C199D7BEEA}" srcOrd="2" destOrd="0" presId="urn:microsoft.com/office/officeart/2005/8/layout/vList2"/>
    <dgm:cxn modelId="{F750968C-D27F-48D0-95EE-15EE7E375DE3}" type="presParOf" srcId="{7CC54124-A49E-49A8-A35A-4C2AD2C5AC66}" destId="{0AF84599-B16A-46E6-922C-DCC27D3910BD}" srcOrd="3" destOrd="0" presId="urn:microsoft.com/office/officeart/2005/8/layout/vList2"/>
    <dgm:cxn modelId="{56BDA360-3A86-46D3-8C0D-27F25FFEA97C}" type="presParOf" srcId="{7CC54124-A49E-49A8-A35A-4C2AD2C5AC66}" destId="{1F9A5E86-0635-4346-B8B6-C4E5EC57D0FF}" srcOrd="4" destOrd="0" presId="urn:microsoft.com/office/officeart/2005/8/layout/vList2"/>
    <dgm:cxn modelId="{E0C3E04D-F79C-46EA-A112-B0BE4EB20270}" type="presParOf" srcId="{7CC54124-A49E-49A8-A35A-4C2AD2C5AC66}" destId="{EEBB5016-9D30-486D-8132-E7DC222C930F}" srcOrd="5" destOrd="0" presId="urn:microsoft.com/office/officeart/2005/8/layout/vList2"/>
    <dgm:cxn modelId="{47422676-037A-4CBF-9EE9-A241F4669DDB}" type="presParOf" srcId="{7CC54124-A49E-49A8-A35A-4C2AD2C5AC66}" destId="{84319571-F04F-44C7-97AC-A46F1E5D072A}" srcOrd="6" destOrd="0" presId="urn:microsoft.com/office/officeart/2005/8/layout/vList2"/>
    <dgm:cxn modelId="{54CFAA21-7B39-4D5E-AF59-93FAABFC7C5E}" type="presParOf" srcId="{7CC54124-A49E-49A8-A35A-4C2AD2C5AC66}" destId="{F6446F2D-535F-47FB-8189-AFA43E4011EA}" srcOrd="7" destOrd="0" presId="urn:microsoft.com/office/officeart/2005/8/layout/vList2"/>
    <dgm:cxn modelId="{5D4865F0-0E24-4AAD-8EA1-22D963CD3CB7}" type="presParOf" srcId="{7CC54124-A49E-49A8-A35A-4C2AD2C5AC66}" destId="{0F6C3FE7-6B9C-4032-A9E1-0B5C4E917797}" srcOrd="8" destOrd="0" presId="urn:microsoft.com/office/officeart/2005/8/layout/vList2"/>
    <dgm:cxn modelId="{0B92EDD6-8AD3-49B8-BB22-BC09E7B62660}" type="presParOf" srcId="{7CC54124-A49E-49A8-A35A-4C2AD2C5AC66}" destId="{BCD07BCA-225D-4F2C-8393-A27A9BE26D76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7B7C8-7647-4349-9A1D-581A4B167BEC}">
      <dsp:nvSpPr>
        <dsp:cNvPr id="0" name=""/>
        <dsp:cNvSpPr/>
      </dsp:nvSpPr>
      <dsp:spPr>
        <a:xfrm>
          <a:off x="0" y="13212"/>
          <a:ext cx="6529426" cy="431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Project Sponsor</a:t>
          </a:r>
        </a:p>
      </dsp:txBody>
      <dsp:txXfrm>
        <a:off x="21075" y="34287"/>
        <a:ext cx="6487276" cy="389580"/>
      </dsp:txXfrm>
    </dsp:sp>
    <dsp:sp modelId="{1B5A9CE1-3CCA-415C-B11B-9E7602A98AD4}">
      <dsp:nvSpPr>
        <dsp:cNvPr id="0" name=""/>
        <dsp:cNvSpPr/>
      </dsp:nvSpPr>
      <dsp:spPr>
        <a:xfrm>
          <a:off x="0" y="444942"/>
          <a:ext cx="6529426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2860" rIns="128016" bIns="22860" numCol="1" spcCol="1270" anchor="t" anchorCtr="0">
          <a:noAutofit/>
        </a:bodyPr>
        <a:lstStyle/>
        <a:p>
          <a:pPr marL="91440" lvl="1" indent="-9144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>
              <a:latin typeface="Lato"/>
            </a:rPr>
            <a:t>X</a:t>
          </a:r>
          <a:endParaRPr lang="en-US" sz="1400" kern="1200"/>
        </a:p>
      </dsp:txBody>
      <dsp:txXfrm>
        <a:off x="0" y="444942"/>
        <a:ext cx="6529426" cy="298080"/>
      </dsp:txXfrm>
    </dsp:sp>
    <dsp:sp modelId="{78EB0BB6-A327-46C4-9DCA-D9C199D7BEEA}">
      <dsp:nvSpPr>
        <dsp:cNvPr id="0" name=""/>
        <dsp:cNvSpPr/>
      </dsp:nvSpPr>
      <dsp:spPr>
        <a:xfrm>
          <a:off x="0" y="743022"/>
          <a:ext cx="6529426" cy="4317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Project Manager</a:t>
          </a:r>
        </a:p>
      </dsp:txBody>
      <dsp:txXfrm>
        <a:off x="21075" y="764097"/>
        <a:ext cx="6487276" cy="389580"/>
      </dsp:txXfrm>
    </dsp:sp>
    <dsp:sp modelId="{0AF84599-B16A-46E6-922C-DCC27D3910BD}">
      <dsp:nvSpPr>
        <dsp:cNvPr id="0" name=""/>
        <dsp:cNvSpPr/>
      </dsp:nvSpPr>
      <dsp:spPr>
        <a:xfrm>
          <a:off x="0" y="1174752"/>
          <a:ext cx="6529426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2860" rIns="128016" bIns="22860" numCol="1" spcCol="1270" anchor="t" anchorCtr="0">
          <a:noAutofit/>
        </a:bodyPr>
        <a:lstStyle/>
        <a:p>
          <a:pPr marL="91440" lvl="1" indent="-9144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>
              <a:latin typeface="Lato"/>
            </a:rPr>
            <a:t>X</a:t>
          </a:r>
          <a:endParaRPr lang="en-US" sz="1400" kern="1200"/>
        </a:p>
      </dsp:txBody>
      <dsp:txXfrm>
        <a:off x="0" y="1174752"/>
        <a:ext cx="6529426" cy="298080"/>
      </dsp:txXfrm>
    </dsp:sp>
    <dsp:sp modelId="{1F9A5E86-0635-4346-B8B6-C4E5EC57D0FF}">
      <dsp:nvSpPr>
        <dsp:cNvPr id="0" name=""/>
        <dsp:cNvSpPr/>
      </dsp:nvSpPr>
      <dsp:spPr>
        <a:xfrm>
          <a:off x="0" y="1472832"/>
          <a:ext cx="6529426" cy="43173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Steering Committee</a:t>
          </a:r>
        </a:p>
      </dsp:txBody>
      <dsp:txXfrm>
        <a:off x="21075" y="1493907"/>
        <a:ext cx="6487276" cy="389580"/>
      </dsp:txXfrm>
    </dsp:sp>
    <dsp:sp modelId="{EEBB5016-9D30-486D-8132-E7DC222C930F}">
      <dsp:nvSpPr>
        <dsp:cNvPr id="0" name=""/>
        <dsp:cNvSpPr/>
      </dsp:nvSpPr>
      <dsp:spPr>
        <a:xfrm>
          <a:off x="0" y="1904562"/>
          <a:ext cx="6529426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2860" rIns="128016" bIns="22860" numCol="1" spcCol="1270" anchor="t" anchorCtr="0">
          <a:noAutofit/>
        </a:bodyPr>
        <a:lstStyle/>
        <a:p>
          <a:pPr marL="91440" lvl="1" indent="-9144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>
              <a:latin typeface="Lato"/>
            </a:rPr>
            <a:t>X</a:t>
          </a:r>
          <a:endParaRPr lang="en-US" sz="1400" kern="1200"/>
        </a:p>
      </dsp:txBody>
      <dsp:txXfrm>
        <a:off x="0" y="1904562"/>
        <a:ext cx="6529426" cy="298080"/>
      </dsp:txXfrm>
    </dsp:sp>
    <dsp:sp modelId="{84319571-F04F-44C7-97AC-A46F1E5D072A}">
      <dsp:nvSpPr>
        <dsp:cNvPr id="0" name=""/>
        <dsp:cNvSpPr/>
      </dsp:nvSpPr>
      <dsp:spPr>
        <a:xfrm>
          <a:off x="0" y="2202642"/>
          <a:ext cx="6529426" cy="4317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Stakeholders</a:t>
          </a:r>
        </a:p>
      </dsp:txBody>
      <dsp:txXfrm>
        <a:off x="21075" y="2223717"/>
        <a:ext cx="6487276" cy="389580"/>
      </dsp:txXfrm>
    </dsp:sp>
    <dsp:sp modelId="{F6446F2D-535F-47FB-8189-AFA43E4011EA}">
      <dsp:nvSpPr>
        <dsp:cNvPr id="0" name=""/>
        <dsp:cNvSpPr/>
      </dsp:nvSpPr>
      <dsp:spPr>
        <a:xfrm>
          <a:off x="0" y="2634372"/>
          <a:ext cx="6529426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2860" rIns="128016" bIns="22860" numCol="1" spcCol="1270" anchor="t" anchorCtr="0">
          <a:noAutofit/>
        </a:bodyPr>
        <a:lstStyle/>
        <a:p>
          <a:pPr marL="91440" lvl="1" indent="-9144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>
              <a:latin typeface="Lato"/>
            </a:rPr>
            <a:t>X</a:t>
          </a:r>
          <a:endParaRPr lang="en-US" sz="1400" kern="1200"/>
        </a:p>
      </dsp:txBody>
      <dsp:txXfrm>
        <a:off x="0" y="2634372"/>
        <a:ext cx="6529426" cy="298080"/>
      </dsp:txXfrm>
    </dsp:sp>
    <dsp:sp modelId="{0F6C3FE7-6B9C-4032-A9E1-0B5C4E917797}">
      <dsp:nvSpPr>
        <dsp:cNvPr id="0" name=""/>
        <dsp:cNvSpPr/>
      </dsp:nvSpPr>
      <dsp:spPr>
        <a:xfrm>
          <a:off x="0" y="2932452"/>
          <a:ext cx="6529426" cy="43173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Project Team</a:t>
          </a:r>
        </a:p>
      </dsp:txBody>
      <dsp:txXfrm>
        <a:off x="21075" y="2953527"/>
        <a:ext cx="6487276" cy="389580"/>
      </dsp:txXfrm>
    </dsp:sp>
    <dsp:sp modelId="{BCD07BCA-225D-4F2C-8393-A27A9BE26D76}">
      <dsp:nvSpPr>
        <dsp:cNvPr id="0" name=""/>
        <dsp:cNvSpPr/>
      </dsp:nvSpPr>
      <dsp:spPr>
        <a:xfrm>
          <a:off x="0" y="3364182"/>
          <a:ext cx="6529426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2860" rIns="128016" bIns="22860" numCol="1" spcCol="1270" anchor="t" anchorCtr="0">
          <a:noAutofit/>
        </a:bodyPr>
        <a:lstStyle/>
        <a:p>
          <a:pPr marL="91440" lvl="1" indent="-9144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>
              <a:latin typeface="Lato"/>
            </a:rPr>
            <a:t>X</a:t>
          </a:r>
          <a:endParaRPr lang="en-US" sz="1400" kern="1200"/>
        </a:p>
      </dsp:txBody>
      <dsp:txXfrm>
        <a:off x="0" y="3364182"/>
        <a:ext cx="6529426" cy="298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1DF36-2172-4567-A74F-78B9732E93A0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2ED57-2906-4E57-8D5C-F77BC0F0C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74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040AC-A418-EB44-9019-1390C3405706}" type="datetimeFigureOut">
              <a:rPr lang="en-US" smtClean="0"/>
              <a:t>6/8/2025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961DB-C154-6E4C-B367-68E5CBCE6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1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40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31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124CA-790D-486B-8F2C-626A50D83E92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9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73844"/>
            <a:ext cx="7499350" cy="994172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4" y="1369219"/>
            <a:ext cx="8703733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B278B-8218-4B76-8205-915F985B41A0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7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594D-47EC-461B-8EFE-A47EDAC1C4B7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1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C468-83F4-4B5B-9AF3-9FA89857B0CE}" type="datetime1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5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4D978-8DE7-413B-953F-FDD329FBB762}" type="datetime1">
              <a:rPr lang="en-US" smtClean="0"/>
              <a:t>6/8/2025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AECC-F770-4231-AF4F-A5D710D735EB}" type="datetime1">
              <a:rPr lang="en-US" smtClean="0"/>
              <a:t>6/8/2025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89404-C7ED-4A9C-B71B-B3245DB2D22B}" type="datetime1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2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6786-E413-48A7-9A50-FBC3298C23DB}" type="datetime1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1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7764-6424-47DF-BBD3-25D3993BED03}" type="datetime1">
              <a:rPr lang="en-US" smtClean="0"/>
              <a:t>6/8/2025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1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7B23-135B-47B1-B1F7-749A5794790C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A5CE-BFB1-46D0-82B7-F0DED65B7E3B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51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33" name="Google Shape;33;p5"/>
          <p:cNvGrpSpPr/>
          <p:nvPr/>
        </p:nvGrpSpPr>
        <p:grpSpPr>
          <a:xfrm>
            <a:off x="601677" y="619820"/>
            <a:ext cx="745737" cy="45827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500850" y="747150"/>
            <a:ext cx="7688475" cy="5352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500719" y="1393065"/>
            <a:ext cx="3774375" cy="3617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342900" lvl="0" indent="-252413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685800" lvl="1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2pPr>
            <a:lvl3pPr marL="1028700" lvl="2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3pPr>
            <a:lvl4pPr marL="1371600" lvl="3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4pPr>
            <a:lvl5pPr marL="1714500" lvl="4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5pPr>
            <a:lvl6pPr marL="2057400" lvl="5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6pPr>
            <a:lvl7pPr marL="2400300" lvl="6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7pPr>
            <a:lvl8pPr marL="2743200" lvl="7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8pPr>
            <a:lvl9pPr marL="3086100" lvl="8" indent="-242888">
              <a:spcBef>
                <a:spcPts val="1575"/>
              </a:spcBef>
              <a:spcAft>
                <a:spcPts val="1575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415002" y="1393065"/>
            <a:ext cx="3774375" cy="3617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342900" lvl="0" indent="-252413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685800" lvl="1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2pPr>
            <a:lvl3pPr marL="1028700" lvl="2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3pPr>
            <a:lvl4pPr marL="1371600" lvl="3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4pPr>
            <a:lvl5pPr marL="1714500" lvl="4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5pPr>
            <a:lvl6pPr marL="2057400" lvl="5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6pPr>
            <a:lvl7pPr marL="2400300" lvl="6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7pPr>
            <a:lvl8pPr marL="2743200" lvl="7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8pPr>
            <a:lvl9pPr marL="3086100" lvl="8" indent="-242888">
              <a:spcBef>
                <a:spcPts val="1575"/>
              </a:spcBef>
              <a:spcAft>
                <a:spcPts val="1575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75" cy="3935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15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25" name="Google Shape;25;p4"/>
          <p:cNvGrpSpPr/>
          <p:nvPr/>
        </p:nvGrpSpPr>
        <p:grpSpPr>
          <a:xfrm>
            <a:off x="601677" y="619820"/>
            <a:ext cx="745737" cy="45827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500850" y="747150"/>
            <a:ext cx="8183475" cy="5352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500850" y="1393066"/>
            <a:ext cx="8183475" cy="355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342900" lvl="0" indent="-252413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700"/>
              <a:buChar char="●"/>
              <a:defRPr/>
            </a:lvl1pPr>
            <a:lvl2pPr marL="685800" lvl="1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○"/>
              <a:defRPr/>
            </a:lvl2pPr>
            <a:lvl3pPr marL="1028700" lvl="2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■"/>
              <a:defRPr/>
            </a:lvl3pPr>
            <a:lvl4pPr marL="1371600" lvl="3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●"/>
              <a:defRPr/>
            </a:lvl4pPr>
            <a:lvl5pPr marL="1714500" lvl="4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○"/>
              <a:defRPr/>
            </a:lvl5pPr>
            <a:lvl6pPr marL="2057400" lvl="5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■"/>
              <a:defRPr/>
            </a:lvl6pPr>
            <a:lvl7pPr marL="2400300" lvl="6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●"/>
              <a:defRPr/>
            </a:lvl7pPr>
            <a:lvl8pPr marL="2743200" lvl="7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○"/>
              <a:defRPr/>
            </a:lvl8pPr>
            <a:lvl9pPr marL="3086100" lvl="8" indent="-242888">
              <a:lnSpc>
                <a:spcPct val="110000"/>
              </a:lnSpc>
              <a:spcBef>
                <a:spcPts val="675"/>
              </a:spcBef>
              <a:spcAft>
                <a:spcPts val="675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75" cy="3935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17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BDC94-F92C-C141-A181-2F9A68C3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89B5-7FEA-48C0-8D52-9CE0A08DB301}" type="datetime1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93337-7513-264F-8686-764524D0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36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8A20-EF59-4942-9A63-CD671853A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31DD0-CF41-864C-B2AF-78830DA61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D0535-101F-314B-905D-D25AE5ABE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1CC15-2E13-4157-BCF9-20A7F42620D9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6D485-8EFD-5848-9244-834ED101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31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BDC94-F92C-C141-A181-2F9A68C3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FF2A-8091-41B5-B2C8-EF4E1FE6C419}" type="datetime1">
              <a:rPr lang="en-US" smtClean="0"/>
              <a:t>6/8/2025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93337-7513-264F-8686-764524D0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52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E2D79B-17C2-3C43-9ACD-C8E391DC2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999291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1899-08BF-9E41-B1DF-4313AEA0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D3F3-26FD-4EE2-A7A9-DE89D2F6BF92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12D6D-0117-034F-BF29-A6936989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3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0D1F-2C52-4EA4-B021-6B6B7FEE0F46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FC11EB-11C0-7B47-9A99-FFF7A482B61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5" r:id="rId12"/>
    <p:sldLayoutId id="2147483686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6F153-6FC1-BE49-971F-A79D44F5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170EC-7AB5-6347-AE6C-506EC0E8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33DA5-34A4-034A-965E-39294FCB2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71B6-9B90-46A8-B268-F5A22F1B4094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87EE3-1066-7444-AA5C-A32C8BDBD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404A7-9334-C646-AA1E-4B251BD2F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BF404-62AB-DC41-BBC9-4BDF670EA4C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F08266-67AA-FC42-A479-2A28A91D25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7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AB5295-B866-9F4A-9B48-05D995C0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0C2ED-7D38-F84B-B117-E3568DC64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BA36-2A0F-5845-8AEE-586346C32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99BD1-F599-40D4-9D3D-6A4A1D8613D6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A968A-721D-644A-A375-BC2E5B9E7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F491F-B62A-0E47-9E6C-5EF17D55A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0EB2-F130-9B41-A48A-66E74B605DE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F98B7E-9AEB-9A4F-9650-F812CE874D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45B66-D750-144C-9D1D-6518BD0A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D0A7-8380-4B4D-9D87-AFA0A91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AC169-4C4D-6D42-89B1-B6EDF9E3B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CF89D-2A6C-41A2-A4C2-A2417E1AD6C3}" type="datetime1">
              <a:rPr lang="en-US" smtClean="0"/>
              <a:t>6/8/2025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14299-F5B2-4446-B0A1-80B4755CD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D979A-6ABC-DF4B-BCFA-7A7DC235A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0EA40-4F33-1447-A323-F69FEC8066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B969B0-BA32-6E4C-80A7-26831F4AD6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6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44BE792-0213-4306-97BC-112F1EE16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54" y="151746"/>
            <a:ext cx="5004579" cy="678901"/>
          </a:xfrm>
          <a:prstGeom prst="rect">
            <a:avLst/>
          </a:prstGeom>
        </p:spPr>
      </p:pic>
      <p:sp>
        <p:nvSpPr>
          <p:cNvPr id="8" name="Google Shape;125;p19">
            <a:extLst>
              <a:ext uri="{FF2B5EF4-FFF2-40B4-BE49-F238E27FC236}">
                <a16:creationId xmlns:a16="http://schemas.microsoft.com/office/drawing/2014/main" id="{F547076C-5AD2-4158-95BD-71D183BC6420}"/>
              </a:ext>
            </a:extLst>
          </p:cNvPr>
          <p:cNvSpPr/>
          <p:nvPr/>
        </p:nvSpPr>
        <p:spPr>
          <a:xfrm>
            <a:off x="183997" y="1119572"/>
            <a:ext cx="6648554" cy="2190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R="48260">
              <a:buClr>
                <a:schemeClr val="dk1"/>
              </a:buClr>
              <a:buSzPts val="2800"/>
            </a:pPr>
            <a:r>
              <a:rPr lang="en-US" sz="3200" b="1">
                <a:solidFill>
                  <a:schemeClr val="bg1"/>
                </a:solidFill>
                <a:latin typeface="Lato" panose="020F0502020204030203" pitchFamily="34" charset="0"/>
              </a:rPr>
              <a:t>[Project Name]:</a:t>
            </a:r>
            <a:br>
              <a:rPr lang="en-US" sz="3200" b="1">
                <a:solidFill>
                  <a:schemeClr val="bg1"/>
                </a:solidFill>
                <a:latin typeface="Lato" panose="020F0502020204030203" pitchFamily="34" charset="0"/>
              </a:rPr>
            </a:br>
            <a:r>
              <a:rPr lang="en-US" sz="3200" b="1">
                <a:solidFill>
                  <a:schemeClr val="bg1"/>
                </a:solidFill>
                <a:latin typeface="Lato" panose="020F0502020204030203" pitchFamily="34" charset="0"/>
              </a:rPr>
              <a:t>Final Presentation</a:t>
            </a:r>
          </a:p>
        </p:txBody>
      </p:sp>
      <p:sp>
        <p:nvSpPr>
          <p:cNvPr id="6" name="Google Shape;125;p19">
            <a:extLst>
              <a:ext uri="{FF2B5EF4-FFF2-40B4-BE49-F238E27FC236}">
                <a16:creationId xmlns:a16="http://schemas.microsoft.com/office/drawing/2014/main" id="{D5C5A912-0C0B-4EDB-855A-178DBA23F3CD}"/>
              </a:ext>
            </a:extLst>
          </p:cNvPr>
          <p:cNvSpPr/>
          <p:nvPr/>
        </p:nvSpPr>
        <p:spPr>
          <a:xfrm>
            <a:off x="183997" y="3426214"/>
            <a:ext cx="4599781" cy="165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48260"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  <a:ea typeface="Century Gothic"/>
                <a:cs typeface="Century Gothic"/>
              </a:rPr>
              <a:t>Prepared by the [Project Name] Team</a:t>
            </a:r>
          </a:p>
          <a:p>
            <a:pPr marR="48260">
              <a:spcBef>
                <a:spcPts val="600"/>
              </a:spcBef>
              <a:buClr>
                <a:schemeClr val="dk1"/>
              </a:buClr>
              <a:buSzPts val="2800"/>
            </a:pPr>
            <a:r>
              <a:rPr lang="en-US" sz="1000" dirty="0">
                <a:solidFill>
                  <a:schemeClr val="bg1"/>
                </a:solidFill>
                <a:latin typeface="Lato"/>
                <a:ea typeface="Century Gothic"/>
                <a:cs typeface="Century Gothic"/>
              </a:rPr>
              <a:t>[Project Manager Name]</a:t>
            </a:r>
          </a:p>
          <a:p>
            <a:pPr marR="48260">
              <a:buClr>
                <a:schemeClr val="dk1"/>
              </a:buClr>
              <a:buSzPts val="2800"/>
            </a:pP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Lato" panose="020F0502020204030203" pitchFamily="34" charset="0"/>
              <a:ea typeface="Century Gothic"/>
              <a:cs typeface="Century Gothic"/>
            </a:endParaRPr>
          </a:p>
          <a:p>
            <a:pPr marR="48260">
              <a:buClr>
                <a:schemeClr val="dk1"/>
              </a:buClr>
              <a:buSzPts val="2800"/>
            </a:pPr>
            <a:r>
              <a:rPr lang="en-US" sz="1100" spc="300" dirty="0">
                <a:solidFill>
                  <a:schemeClr val="bg1"/>
                </a:solidFill>
                <a:latin typeface="Lato"/>
                <a:cs typeface="Calibri"/>
              </a:rPr>
              <a:t>Month XX, 2023</a:t>
            </a:r>
          </a:p>
        </p:txBody>
      </p:sp>
    </p:spTree>
    <p:extLst>
      <p:ext uri="{BB962C8B-B14F-4D97-AF65-F5344CB8AC3E}">
        <p14:creationId xmlns:p14="http://schemas.microsoft.com/office/powerpoint/2010/main" val="1442856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Who was involved in this project?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65389C08-EB2F-4510-BF5B-CCF0C9C66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386776"/>
              </p:ext>
            </p:extLst>
          </p:nvPr>
        </p:nvGraphicFramePr>
        <p:xfrm>
          <a:off x="1075093" y="1098280"/>
          <a:ext cx="6529426" cy="367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895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134" y="744585"/>
            <a:ext cx="7499350" cy="994172"/>
          </a:xfrm>
        </p:spPr>
        <p:txBody>
          <a:bodyPr/>
          <a:lstStyle/>
          <a:p>
            <a:r>
              <a:rPr lang="en-US"/>
              <a:t>Objectives/Success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5" y="1562349"/>
            <a:ext cx="5374330" cy="333862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None/>
            </a:pPr>
            <a:r>
              <a:rPr lang="en-US" sz="2400" b="1"/>
              <a:t>Upon completion of this project,</a:t>
            </a:r>
            <a:br>
              <a:rPr lang="en-US" sz="2400" b="1"/>
            </a:br>
            <a:r>
              <a:rPr lang="en-US" sz="2400" b="1"/>
              <a:t>Districts and SDCOE employees: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/>
              <a:t>X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/>
              <a:t>X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/>
              <a:t>X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/>
              <a:t>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52174"/>
              </p:ext>
            </p:extLst>
          </p:nvPr>
        </p:nvGraphicFramePr>
        <p:xfrm>
          <a:off x="5606404" y="854377"/>
          <a:ext cx="3175589" cy="3127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589">
                  <a:extLst>
                    <a:ext uri="{9D8B030D-6E8A-4147-A177-3AD203B41FA5}">
                      <a16:colId xmlns:a16="http://schemas.microsoft.com/office/drawing/2014/main" val="181102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0">
                          <a:solidFill>
                            <a:schemeClr val="accent2"/>
                          </a:solidFill>
                          <a:latin typeface="Lato Black" panose="020F0A02020204030203" pitchFamily="34" charset="0"/>
                        </a:rPr>
                        <a:t>SDCOE BOARD GOALS  4 </a:t>
                      </a:r>
                      <a:br>
                        <a:rPr lang="en-US" sz="1400" b="0">
                          <a:solidFill>
                            <a:schemeClr val="accent2"/>
                          </a:solidFill>
                          <a:latin typeface="Lato Black" panose="020F0A02020204030203" pitchFamily="34" charset="0"/>
                        </a:rPr>
                      </a:br>
                      <a:r>
                        <a:rPr lang="en-US" sz="1400" b="0">
                          <a:solidFill>
                            <a:schemeClr val="accent2"/>
                          </a:solidFill>
                          <a:latin typeface="Lato Black" panose="020F0A02020204030203" pitchFamily="34" charset="0"/>
                        </a:rPr>
                        <a:t>[EDIT AS NEEDED]</a:t>
                      </a:r>
                    </a:p>
                    <a:p>
                      <a:pPr marL="171450" indent="-17145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Board Goal 4: </a:t>
                      </a:r>
                      <a:r>
                        <a:rPr lang="en-US" sz="12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Maximize human and operational resources to strengthen the organizational culture of SDCOE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33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accent2"/>
                          </a:solidFill>
                          <a:latin typeface="Lato Black" panose="020F0A02020204030203" pitchFamily="34" charset="0"/>
                        </a:rPr>
                        <a:t>ITS GOALS 1 &amp; 3 [EDIT AS NEEDED]</a:t>
                      </a:r>
                    </a:p>
                    <a:p>
                      <a:pPr marL="171450" indent="-17145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ITS Goal 1 – Maximize Customer Success: </a:t>
                      </a:r>
                      <a:r>
                        <a:rPr lang="en-US" sz="12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Supply superior, trusted service through customer focused solution &amp; positive relationship.  Become the partner of choice for technical and creative services</a:t>
                      </a:r>
                    </a:p>
                    <a:p>
                      <a:pPr marL="171450" indent="-171450">
                        <a:lnSpc>
                          <a:spcPct val="9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ITS Goal 3 - Improve Division Efficiencies: </a:t>
                      </a:r>
                      <a:r>
                        <a:rPr lang="en-US" sz="1200" b="0" i="0" u="none" strike="noStrike" noProof="0">
                          <a:latin typeface="Lato"/>
                        </a:rPr>
                        <a:t>Implement next generation processes and automation, design purpose-driven solutions, enable collaboration &amp; build staff capacity</a:t>
                      </a:r>
                      <a:endParaRPr lang="en-US" sz="12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594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3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6343-4DC2-419E-951C-02620854E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Deliverables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2CFFE-2BA6-42BF-890B-BF9ED482E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/>
              <a:t>X</a:t>
            </a:r>
          </a:p>
          <a:p>
            <a:pPr fontAlgn="base"/>
            <a:r>
              <a:rPr lang="en-US"/>
              <a:t>X</a:t>
            </a:r>
          </a:p>
          <a:p>
            <a:pPr fontAlgn="base"/>
            <a:r>
              <a:rPr lang="en-US"/>
              <a:t>X</a:t>
            </a:r>
          </a:p>
          <a:p>
            <a:pPr fontAlgn="base"/>
            <a:r>
              <a:rPr lang="en-US"/>
              <a:t>X</a:t>
            </a:r>
          </a:p>
          <a:p>
            <a:pPr fontAlgn="base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D3A9D-BD4B-4968-8171-22119952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9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EE41-A383-464E-A55D-481E3598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2649E-BA0B-4C01-A6A6-5D1827111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X</a:t>
            </a:r>
          </a:p>
          <a:p>
            <a:r>
              <a:rPr lang="en-US"/>
              <a:t>X</a:t>
            </a:r>
          </a:p>
          <a:p>
            <a:r>
              <a:rPr lang="en-US"/>
              <a:t>X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CEAF0-5D40-400A-B854-F6B324A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04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DB30A-BCF9-1C28-ED58-635381628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71F5-1116-9BAC-5594-27CED1F8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F9350-0981-A01E-5EC9-423A68C59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X</a:t>
            </a:r>
          </a:p>
          <a:p>
            <a:r>
              <a:rPr lang="en-US"/>
              <a:t>X</a:t>
            </a:r>
          </a:p>
          <a:p>
            <a:r>
              <a:rPr lang="en-US"/>
              <a:t>X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97B7F-5164-BE37-2982-60D97C40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8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2649E-BA0B-4C01-A6A6-5D1827111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08204"/>
            <a:ext cx="3886200" cy="32635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27432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2075B5C-D8A7-4546-87A2-6A02BE868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08204"/>
            <a:ext cx="3886200" cy="3263504"/>
          </a:xfrm>
        </p:spPr>
        <p:txBody>
          <a:bodyPr>
            <a:no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CEAF0-5D40-400A-B854-F6B324A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: Rounded Corners 6"/>
          <p:cNvSpPr/>
          <p:nvPr/>
        </p:nvSpPr>
        <p:spPr>
          <a:xfrm>
            <a:off x="1920240" y="741869"/>
            <a:ext cx="5303520" cy="5486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tIns="0" rIns="182880" bIns="0" rtlCol="0" anchor="ctr"/>
          <a:lstStyle/>
          <a:p>
            <a:r>
              <a:rPr lang="en-US" sz="2400" spc="300">
                <a:latin typeface="Lato Black" panose="020F0A02020204030203" pitchFamily="34" charset="0"/>
              </a:rPr>
              <a:t>What Worked Well</a:t>
            </a:r>
            <a:endParaRPr lang="en-US" sz="1400" spc="300">
              <a:latin typeface="Lato Black" panose="020F0A02020204030203" pitchFamily="34" charset="0"/>
            </a:endParaRPr>
          </a:p>
        </p:txBody>
      </p:sp>
      <p:pic>
        <p:nvPicPr>
          <p:cNvPr id="6" name="Graphic 5" descr="Lights On with solid fill">
            <a:extLst>
              <a:ext uri="{FF2B5EF4-FFF2-40B4-BE49-F238E27FC236}">
                <a16:creationId xmlns:a16="http://schemas.microsoft.com/office/drawing/2014/main" id="{EEAE6D90-25C3-4C42-ABA0-7F59E53A4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874" y="5297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7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5A6D971-0E40-470D-92C1-CAD7D0740E7B}"/>
              </a:ext>
            </a:extLst>
          </p:cNvPr>
          <p:cNvSpPr/>
          <p:nvPr/>
        </p:nvSpPr>
        <p:spPr>
          <a:xfrm>
            <a:off x="1920240" y="741869"/>
            <a:ext cx="5303520" cy="548640"/>
          </a:xfrm>
          <a:prstGeom prst="roundRect">
            <a:avLst/>
          </a:prstGeom>
          <a:solidFill>
            <a:srgbClr val="D2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tIns="0" rIns="182880" bIns="0" rtlCol="0" anchor="ctr"/>
          <a:lstStyle/>
          <a:p>
            <a:r>
              <a:rPr lang="en-US" sz="2400" spc="300">
                <a:latin typeface="Lato Black" panose="020F0A02020204030203" pitchFamily="34" charset="0"/>
              </a:rPr>
              <a:t>Where We Can Improve</a:t>
            </a:r>
            <a:endParaRPr lang="en-US" sz="1400" spc="300">
              <a:latin typeface="Lato Black" panose="020F0A0202020403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2649E-BA0B-4C01-A6A6-5D1827111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08204"/>
            <a:ext cx="3886200" cy="32635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2075B5C-D8A7-4546-87A2-6A02BE868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08204"/>
            <a:ext cx="3886200" cy="3263504"/>
          </a:xfrm>
        </p:spPr>
        <p:txBody>
          <a:bodyPr>
            <a:no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140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CEAF0-5D40-400A-B854-F6B324A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Graphic 4" descr="Wrench with solid fill">
            <a:extLst>
              <a:ext uri="{FF2B5EF4-FFF2-40B4-BE49-F238E27FC236}">
                <a16:creationId xmlns:a16="http://schemas.microsoft.com/office/drawing/2014/main" id="{163E8D6B-D696-4656-9D17-D07CD7914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9501" y="5288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33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5A6D971-0E40-470D-92C1-CAD7D0740E7B}"/>
              </a:ext>
            </a:extLst>
          </p:cNvPr>
          <p:cNvSpPr/>
          <p:nvPr/>
        </p:nvSpPr>
        <p:spPr>
          <a:xfrm>
            <a:off x="1920240" y="741869"/>
            <a:ext cx="5303520" cy="54864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tIns="0" rIns="182880" bIns="0" rtlCol="0" anchor="ctr"/>
          <a:lstStyle/>
          <a:p>
            <a:r>
              <a:rPr lang="en-US" sz="2400" spc="300">
                <a:latin typeface="Lato Black" panose="020F0A02020204030203" pitchFamily="34" charset="0"/>
              </a:rPr>
              <a:t>What We Are Proud Of</a:t>
            </a:r>
            <a:endParaRPr lang="en-US" sz="1400" spc="300">
              <a:latin typeface="Lato Black" panose="020F0A0202020403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2649E-BA0B-4C01-A6A6-5D1827111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08204"/>
            <a:ext cx="3886200" cy="32635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marL="274320" marR="0" lvl="0" indent="-274320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40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1400">
              <a:effectLst/>
              <a:latin typeface="Arial"/>
              <a:ea typeface="Times New Roman" panose="02020603050405020304" pitchFamily="18" charset="0"/>
              <a:cs typeface="Times New Roman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2075B5C-D8A7-4546-87A2-6A02BE868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08204"/>
            <a:ext cx="3886200" cy="3263504"/>
          </a:xfrm>
        </p:spPr>
        <p:txBody>
          <a:bodyPr>
            <a:no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342900" marR="0" lvl="0" indent="-342900">
              <a:spcBef>
                <a:spcPts val="200"/>
              </a:spcBef>
              <a:spcAft>
                <a:spcPts val="200"/>
              </a:spcAft>
              <a:buFont typeface="+mj-lt"/>
              <a:buAutoNum type="arabicPeriod" startAt="6"/>
            </a:pPr>
            <a:r>
              <a:rPr lang="en-US" sz="14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X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None/>
            </a:pPr>
            <a:endParaRPr lang="en-US" sz="1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CEAF0-5D40-400A-B854-F6B324A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Graphic 4" descr="Sparkling Heart with solid fill">
            <a:extLst>
              <a:ext uri="{FF2B5EF4-FFF2-40B4-BE49-F238E27FC236}">
                <a16:creationId xmlns:a16="http://schemas.microsoft.com/office/drawing/2014/main" id="{29F9F7FF-1FFD-40E6-8504-1CA0F66B0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27555" y="5516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6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EE41-A383-464E-A55D-481E3598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Left (OPTIONAL SLIDE)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2649E-BA0B-4C01-A6A6-5D1827111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X</a:t>
            </a:r>
          </a:p>
          <a:p>
            <a:r>
              <a:rPr lang="en-US"/>
              <a:t>X</a:t>
            </a:r>
          </a:p>
          <a:p>
            <a:r>
              <a:rPr lang="en-US"/>
              <a:t>X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CEAF0-5D40-400A-B854-F6B324A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AA90EF6-6FE3-4AFB-9AE2-2E69AB75C5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68" r="16766" b="13103"/>
          <a:stretch/>
        </p:blipFill>
        <p:spPr>
          <a:xfrm>
            <a:off x="7362091" y="2878013"/>
            <a:ext cx="1754985" cy="19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59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1B8E9-1FB5-40DB-9DD5-4BF40BEB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4117F-D292-4D21-8F18-3BBF557D7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>
                <a:ea typeface="+mn-lt"/>
                <a:cs typeface="+mn-lt"/>
              </a:rPr>
              <a:t>Thank you!</a:t>
            </a:r>
            <a:br>
              <a:rPr lang="en-US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FA84C-2BB2-4653-9D60-6516E5D02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AB940682-521C-4BA1-B1E7-C5ABBA2CD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031" y="2100048"/>
            <a:ext cx="5777438" cy="26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41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Lato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SDCOE CRC 2018">
      <a:dk1>
        <a:sysClr val="windowText" lastClr="000000"/>
      </a:dk1>
      <a:lt1>
        <a:sysClr val="window" lastClr="FFFFFF"/>
      </a:lt1>
      <a:dk2>
        <a:srgbClr val="01353D"/>
      </a:dk2>
      <a:lt2>
        <a:srgbClr val="F2F2F2"/>
      </a:lt2>
      <a:accent1>
        <a:srgbClr val="005488"/>
      </a:accent1>
      <a:accent2>
        <a:srgbClr val="00AEEF"/>
      </a:accent2>
      <a:accent3>
        <a:srgbClr val="00964A"/>
      </a:accent3>
      <a:accent4>
        <a:srgbClr val="000B94"/>
      </a:accent4>
      <a:accent5>
        <a:srgbClr val="D57500"/>
      </a:accent5>
      <a:accent6>
        <a:srgbClr val="00304D"/>
      </a:accent6>
      <a:hlink>
        <a:srgbClr val="005488"/>
      </a:hlink>
      <a:folHlink>
        <a:srgbClr val="00964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B8BEC5B30D1F40A13B8E9184C742A9" ma:contentTypeVersion="24" ma:contentTypeDescription="Create a new document." ma:contentTypeScope="" ma:versionID="b3137e52ecbc339f9f80fad832cfb141">
  <xsd:schema xmlns:xsd="http://www.w3.org/2001/XMLSchema" xmlns:xs="http://www.w3.org/2001/XMLSchema" xmlns:p="http://schemas.microsoft.com/office/2006/metadata/properties" xmlns:ns1="http://schemas.microsoft.com/sharepoint/v3" xmlns:ns2="5055e25c-fb1c-4234-b1cf-497a97e04e80" xmlns:ns3="08e52a8b-ad89-4b71-bb76-4f0cd3c55dc0" targetNamespace="http://schemas.microsoft.com/office/2006/metadata/properties" ma:root="true" ma:fieldsID="8fb029d3c8f0327e92a78c9c8aa483f0" ns1:_="" ns2:_="" ns3:_="">
    <xsd:import namespace="http://schemas.microsoft.com/sharepoint/v3"/>
    <xsd:import namespace="5055e25c-fb1c-4234-b1cf-497a97e04e80"/>
    <xsd:import namespace="08e52a8b-ad89-4b71-bb76-4f0cd3c55d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Owner" minOccurs="0"/>
                <xsd:element ref="ns2:EPMOCoach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SessionTea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5e25c-fb1c-4234-b1cf-497a97e04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Owner" ma:index="23" nillable="true" ma:displayName="Owner" ma:format="Dropdown" ma:internalName="Owner">
      <xsd:simpleType>
        <xsd:restriction base="dms:Text">
          <xsd:maxLength value="255"/>
        </xsd:restriction>
      </xsd:simpleType>
    </xsd:element>
    <xsd:element name="EPMOCoach" ma:index="24" nillable="true" ma:displayName="EPMO Coach" ma:format="Dropdown" ma:list="UserInfo" ma:SharePointGroup="0" ma:internalName="EPMOCoach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8e8993dc-a5ac-492e-b6f5-7a8c8ec866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essionTeam" ma:index="30" nillable="true" ma:displayName="Session Team" ma:format="Dropdown" ma:internalName="SessionTeam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52a8b-ad89-4b71-bb76-4f0cd3c55dc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d2df0484-0de8-41c3-8b71-ca4eee3d800a}" ma:internalName="TaxCatchAll" ma:showField="CatchAllData" ma:web="08e52a8b-ad89-4b71-bb76-4f0cd3c55d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08e52a8b-ad89-4b71-bb76-4f0cd3c55dc0">
      <UserInfo>
        <DisplayName/>
        <AccountId xsi:nil="true"/>
        <AccountType/>
      </UserInfo>
    </SharedWithUsers>
    <lcf76f155ced4ddcb4097134ff3c332f xmlns="5055e25c-fb1c-4234-b1cf-497a97e04e80">
      <Terms xmlns="http://schemas.microsoft.com/office/infopath/2007/PartnerControls"/>
    </lcf76f155ced4ddcb4097134ff3c332f>
    <EPMOCoach xmlns="5055e25c-fb1c-4234-b1cf-497a97e04e80">
      <UserInfo>
        <DisplayName/>
        <AccountId xsi:nil="true"/>
        <AccountType/>
      </UserInfo>
    </EPMOCoach>
    <Owner xmlns="5055e25c-fb1c-4234-b1cf-497a97e04e80" xsi:nil="true"/>
    <TaxCatchAll xmlns="08e52a8b-ad89-4b71-bb76-4f0cd3c55dc0" xsi:nil="true"/>
    <SessionTeam xmlns="5055e25c-fb1c-4234-b1cf-497a97e04e80" xsi:nil="true"/>
  </documentManagement>
</p:properties>
</file>

<file path=customXml/itemProps1.xml><?xml version="1.0" encoding="utf-8"?>
<ds:datastoreItem xmlns:ds="http://schemas.openxmlformats.org/officeDocument/2006/customXml" ds:itemID="{14AB8F35-847B-4388-A562-C73C16213E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6A6040-0F81-48DD-96B7-687BC7AEC3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055e25c-fb1c-4234-b1cf-497a97e04e80"/>
    <ds:schemaRef ds:uri="08e52a8b-ad89-4b71-bb76-4f0cd3c55d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D235E5-52C3-449F-93C0-0AF4574E2DEF}">
  <ds:schemaRefs>
    <ds:schemaRef ds:uri="5055e25c-fb1c-4234-b1cf-497a97e04e80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sharepoint/v3"/>
    <ds:schemaRef ds:uri="http://schemas.microsoft.com/office/infopath/2007/PartnerControls"/>
    <ds:schemaRef ds:uri="http://purl.org/dc/terms/"/>
    <ds:schemaRef ds:uri="08e52a8b-ad89-4b71-bb76-4f0cd3c55dc0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243</Words>
  <Application>Microsoft Office PowerPoint</Application>
  <PresentationFormat>On-screen Show (16:9)</PresentationFormat>
  <Paragraphs>91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Lato</vt:lpstr>
      <vt:lpstr>Lato Black</vt:lpstr>
      <vt:lpstr>Office Theme</vt:lpstr>
      <vt:lpstr>Custom Design</vt:lpstr>
      <vt:lpstr>1_Custom Design</vt:lpstr>
      <vt:lpstr>2_Custom Design</vt:lpstr>
      <vt:lpstr>PowerPoint Presentation</vt:lpstr>
      <vt:lpstr>Who was involved in this project?</vt:lpstr>
      <vt:lpstr>Objectives/Success Criteria</vt:lpstr>
      <vt:lpstr>Project Deliverables</vt:lpstr>
      <vt:lpstr>Survey Results</vt:lpstr>
      <vt:lpstr>Survey Results</vt:lpstr>
      <vt:lpstr>PowerPoint Presentation</vt:lpstr>
      <vt:lpstr>PowerPoint Presentation</vt:lpstr>
      <vt:lpstr>PowerPoint Presentation</vt:lpstr>
      <vt:lpstr>What Is Left (OPTIONAL SLIDE)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Presentation</dc:title>
  <dc:creator>Peyri Herrera</dc:creator>
  <cp:lastModifiedBy>Peyri Herrera</cp:lastModifiedBy>
  <cp:revision>2</cp:revision>
  <dcterms:created xsi:type="dcterms:W3CDTF">2019-12-06T22:21:18Z</dcterms:created>
  <dcterms:modified xsi:type="dcterms:W3CDTF">2025-06-08T19:43:57Z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0x0101002CB8BEC5B30D1F40A13B8E9184C742A9</vt:lpwstr>
  </property>
  <property fmtid="{D5CDD505-2E9C-101B-9397-08002B2CF9AE}" pid="3" name="Order">
    <vt:r8>1322900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MediaServiceImageTags">
    <vt:lpwstr/>
  </property>
</Properties>
</file>