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72" r:id="rId5"/>
    <p:sldMasterId id="2147483680" r:id="rId6"/>
    <p:sldMasterId id="2147483682" r:id="rId7"/>
  </p:sldMasterIdLst>
  <p:notesMasterIdLst>
    <p:notesMasterId r:id="rId18"/>
  </p:notesMasterIdLst>
  <p:handoutMasterIdLst>
    <p:handoutMasterId r:id="rId19"/>
  </p:handoutMasterIdLst>
  <p:sldIdLst>
    <p:sldId id="289" r:id="rId8"/>
    <p:sldId id="453" r:id="rId9"/>
    <p:sldId id="454" r:id="rId10"/>
    <p:sldId id="455" r:id="rId11"/>
    <p:sldId id="456" r:id="rId12"/>
    <p:sldId id="457" r:id="rId13"/>
    <p:sldId id="458" r:id="rId14"/>
    <p:sldId id="459" r:id="rId15"/>
    <p:sldId id="461" r:id="rId16"/>
    <p:sldId id="462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oject Kickoff Meeting" id="{6228700B-467A-4EC9-8DB4-C0D54BD33FC7}">
          <p14:sldIdLst>
            <p14:sldId id="289"/>
            <p14:sldId id="453"/>
            <p14:sldId id="454"/>
            <p14:sldId id="455"/>
            <p14:sldId id="456"/>
            <p14:sldId id="457"/>
            <p14:sldId id="458"/>
            <p14:sldId id="459"/>
            <p14:sldId id="461"/>
            <p14:sldId id="46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302"/>
    <a:srgbClr val="FFDE75"/>
    <a:srgbClr val="EBAF47"/>
    <a:srgbClr val="71BA2D"/>
    <a:srgbClr val="66A7DD"/>
    <a:srgbClr val="D64C50"/>
    <a:srgbClr val="5458AF"/>
    <a:srgbClr val="02A9D7"/>
    <a:srgbClr val="7FAC37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12" autoAdjust="0"/>
  </p:normalViewPr>
  <p:slideViewPr>
    <p:cSldViewPr snapToGrid="0">
      <p:cViewPr varScale="1">
        <p:scale>
          <a:sx n="104" d="100"/>
          <a:sy n="104" d="100"/>
        </p:scale>
        <p:origin x="114" y="1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yri Herrera" userId="e55d4494-bee3-4820-89f7-a9f15eedecac" providerId="ADAL" clId="{B0F728F7-0D84-4EF3-BC43-C4F1EDD43961}"/>
    <pc:docChg chg="modSld">
      <pc:chgData name="Peyri Herrera" userId="e55d4494-bee3-4820-89f7-a9f15eedecac" providerId="ADAL" clId="{B0F728F7-0D84-4EF3-BC43-C4F1EDD43961}" dt="2022-06-23T17:53:08.532" v="1" actId="20577"/>
      <pc:docMkLst>
        <pc:docMk/>
      </pc:docMkLst>
      <pc:sldChg chg="modSp mod">
        <pc:chgData name="Peyri Herrera" userId="e55d4494-bee3-4820-89f7-a9f15eedecac" providerId="ADAL" clId="{B0F728F7-0D84-4EF3-BC43-C4F1EDD43961}" dt="2022-06-23T17:53:08.532" v="1" actId="20577"/>
        <pc:sldMkLst>
          <pc:docMk/>
          <pc:sldMk cId="1442856466" sldId="289"/>
        </pc:sldMkLst>
        <pc:spChg chg="mod">
          <ac:chgData name="Peyri Herrera" userId="e55d4494-bee3-4820-89f7-a9f15eedecac" providerId="ADAL" clId="{B0F728F7-0D84-4EF3-BC43-C4F1EDD43961}" dt="2022-06-23T17:53:08.532" v="1" actId="20577"/>
          <ac:spMkLst>
            <pc:docMk/>
            <pc:sldMk cId="1442856466" sldId="289"/>
            <ac:spMk id="5" creationId="{98474E10-1EC5-413A-AE31-03CF04AF755C}"/>
          </ac:spMkLst>
        </pc:spChg>
      </pc:sldChg>
    </pc:docChg>
  </pc:docChgLst>
  <pc:docChgLst>
    <pc:chgData name="Candace Wong" userId="bb8b535b-7920-4a86-bd26-f6cefa8d2e03" providerId="ADAL" clId="{BE197525-B0BE-4B78-BA4F-5136F61E40A7}"/>
    <pc:docChg chg="undo custSel addSld delSld modSld sldOrd delSection modSection">
      <pc:chgData name="Candace Wong" userId="bb8b535b-7920-4a86-bd26-f6cefa8d2e03" providerId="ADAL" clId="{BE197525-B0BE-4B78-BA4F-5136F61E40A7}" dt="2021-03-08T17:48:15.421" v="396" actId="20577"/>
      <pc:docMkLst>
        <pc:docMk/>
      </pc:docMkLst>
      <pc:sldChg chg="modSp mod">
        <pc:chgData name="Candace Wong" userId="bb8b535b-7920-4a86-bd26-f6cefa8d2e03" providerId="ADAL" clId="{BE197525-B0BE-4B78-BA4F-5136F61E40A7}" dt="2021-03-08T17:40:21.763" v="49" actId="20577"/>
        <pc:sldMkLst>
          <pc:docMk/>
          <pc:sldMk cId="1442856466" sldId="289"/>
        </pc:sldMkLst>
        <pc:spChg chg="mod">
          <ac:chgData name="Candace Wong" userId="bb8b535b-7920-4a86-bd26-f6cefa8d2e03" providerId="ADAL" clId="{BE197525-B0BE-4B78-BA4F-5136F61E40A7}" dt="2021-03-08T17:40:21.763" v="49" actId="20577"/>
          <ac:spMkLst>
            <pc:docMk/>
            <pc:sldMk cId="1442856466" sldId="289"/>
            <ac:spMk id="5" creationId="{98474E10-1EC5-413A-AE31-03CF04AF755C}"/>
          </ac:spMkLst>
        </pc:spChg>
        <pc:spChg chg="mod">
          <ac:chgData name="Candace Wong" userId="bb8b535b-7920-4a86-bd26-f6cefa8d2e03" providerId="ADAL" clId="{BE197525-B0BE-4B78-BA4F-5136F61E40A7}" dt="2021-03-08T17:39:32.295" v="14" actId="20577"/>
          <ac:spMkLst>
            <pc:docMk/>
            <pc:sldMk cId="1442856466" sldId="289"/>
            <ac:spMk id="8" creationId="{F547076C-5AD2-4158-95BD-71D183BC6420}"/>
          </ac:spMkLst>
        </pc:spChg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3984688935" sldId="426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1842568860" sldId="427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2242143971" sldId="428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2837695682" sldId="430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1421904295" sldId="431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1793238044" sldId="432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4055424594" sldId="433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261790347" sldId="434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2060717503" sldId="435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954227513" sldId="436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682060738" sldId="437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2287444084" sldId="438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2597636701" sldId="439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880825630" sldId="440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2966859497" sldId="441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1584423661" sldId="442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652838031" sldId="443"/>
        </pc:sldMkLst>
      </pc:sldChg>
      <pc:sldChg chg="delSp modSp del mod">
        <pc:chgData name="Candace Wong" userId="bb8b535b-7920-4a86-bd26-f6cefa8d2e03" providerId="ADAL" clId="{BE197525-B0BE-4B78-BA4F-5136F61E40A7}" dt="2021-03-08T17:47:14.102" v="333" actId="2696"/>
        <pc:sldMkLst>
          <pc:docMk/>
          <pc:sldMk cId="1216649125" sldId="444"/>
        </pc:sldMkLst>
        <pc:grpChg chg="del">
          <ac:chgData name="Candace Wong" userId="bb8b535b-7920-4a86-bd26-f6cefa8d2e03" providerId="ADAL" clId="{BE197525-B0BE-4B78-BA4F-5136F61E40A7}" dt="2021-03-08T17:46:55.992" v="329" actId="478"/>
          <ac:grpSpMkLst>
            <pc:docMk/>
            <pc:sldMk cId="1216649125" sldId="444"/>
            <ac:grpSpMk id="32" creationId="{00000000-0000-0000-0000-000000000000}"/>
          </ac:grpSpMkLst>
        </pc:grpChg>
        <pc:graphicFrameChg chg="mod">
          <ac:chgData name="Candace Wong" userId="bb8b535b-7920-4a86-bd26-f6cefa8d2e03" providerId="ADAL" clId="{BE197525-B0BE-4B78-BA4F-5136F61E40A7}" dt="2021-03-08T17:46:58.698" v="331" actId="478"/>
          <ac:graphicFrameMkLst>
            <pc:docMk/>
            <pc:sldMk cId="1216649125" sldId="444"/>
            <ac:graphicFrameMk id="22" creationId="{00000000-0000-0000-0000-000000000000}"/>
          </ac:graphicFrameMkLst>
        </pc:graphicFrameChg>
        <pc:picChg chg="del">
          <ac:chgData name="Candace Wong" userId="bb8b535b-7920-4a86-bd26-f6cefa8d2e03" providerId="ADAL" clId="{BE197525-B0BE-4B78-BA4F-5136F61E40A7}" dt="2021-03-08T17:46:57.375" v="330" actId="478"/>
          <ac:picMkLst>
            <pc:docMk/>
            <pc:sldMk cId="1216649125" sldId="444"/>
            <ac:picMk id="41" creationId="{00000000-0000-0000-0000-000000000000}"/>
          </ac:picMkLst>
        </pc:picChg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3330433109" sldId="445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3776437260" sldId="446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73217986" sldId="447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2196798910" sldId="448"/>
        </pc:sldMkLst>
      </pc:sldChg>
      <pc:sldChg chg="del">
        <pc:chgData name="Candace Wong" userId="bb8b535b-7920-4a86-bd26-f6cefa8d2e03" providerId="ADAL" clId="{BE197525-B0BE-4B78-BA4F-5136F61E40A7}" dt="2021-03-08T17:47:14.102" v="333" actId="2696"/>
        <pc:sldMkLst>
          <pc:docMk/>
          <pc:sldMk cId="3253383289" sldId="449"/>
        </pc:sldMkLst>
      </pc:sldChg>
      <pc:sldChg chg="delSp modSp del mod">
        <pc:chgData name="Candace Wong" userId="bb8b535b-7920-4a86-bd26-f6cefa8d2e03" providerId="ADAL" clId="{BE197525-B0BE-4B78-BA4F-5136F61E40A7}" dt="2021-03-08T17:48:10.521" v="384" actId="47"/>
        <pc:sldMkLst>
          <pc:docMk/>
          <pc:sldMk cId="697374443" sldId="450"/>
        </pc:sldMkLst>
        <pc:spChg chg="mod">
          <ac:chgData name="Candace Wong" userId="bb8b535b-7920-4a86-bd26-f6cefa8d2e03" providerId="ADAL" clId="{BE197525-B0BE-4B78-BA4F-5136F61E40A7}" dt="2021-03-08T17:47:47.359" v="379" actId="6549"/>
          <ac:spMkLst>
            <pc:docMk/>
            <pc:sldMk cId="697374443" sldId="450"/>
            <ac:spMk id="7" creationId="{00000000-0000-0000-0000-000000000000}"/>
          </ac:spMkLst>
        </pc:spChg>
        <pc:grpChg chg="del">
          <ac:chgData name="Candace Wong" userId="bb8b535b-7920-4a86-bd26-f6cefa8d2e03" providerId="ADAL" clId="{BE197525-B0BE-4B78-BA4F-5136F61E40A7}" dt="2021-03-08T17:47:53.155" v="381" actId="478"/>
          <ac:grpSpMkLst>
            <pc:docMk/>
            <pc:sldMk cId="697374443" sldId="450"/>
            <ac:grpSpMk id="5" creationId="{00000000-0000-0000-0000-000000000000}"/>
          </ac:grpSpMkLst>
        </pc:grpChg>
        <pc:picChg chg="del">
          <ac:chgData name="Candace Wong" userId="bb8b535b-7920-4a86-bd26-f6cefa8d2e03" providerId="ADAL" clId="{BE197525-B0BE-4B78-BA4F-5136F61E40A7}" dt="2021-03-08T17:47:51.052" v="380" actId="478"/>
          <ac:picMkLst>
            <pc:docMk/>
            <pc:sldMk cId="697374443" sldId="450"/>
            <ac:picMk id="23" creationId="{00000000-0000-0000-0000-000000000000}"/>
          </ac:picMkLst>
        </pc:picChg>
      </pc:sldChg>
      <pc:sldChg chg="del">
        <pc:chgData name="Candace Wong" userId="bb8b535b-7920-4a86-bd26-f6cefa8d2e03" providerId="ADAL" clId="{BE197525-B0BE-4B78-BA4F-5136F61E40A7}" dt="2021-03-08T17:48:01.139" v="382" actId="2696"/>
        <pc:sldMkLst>
          <pc:docMk/>
          <pc:sldMk cId="2271491106" sldId="452"/>
        </pc:sldMkLst>
      </pc:sldChg>
      <pc:sldChg chg="addSp delSp modSp add mod ord modClrScheme chgLayout">
        <pc:chgData name="Candace Wong" userId="bb8b535b-7920-4a86-bd26-f6cefa8d2e03" providerId="ADAL" clId="{BE197525-B0BE-4B78-BA4F-5136F61E40A7}" dt="2021-03-08T17:48:15.421" v="396" actId="20577"/>
        <pc:sldMkLst>
          <pc:docMk/>
          <pc:sldMk cId="192617229" sldId="453"/>
        </pc:sldMkLst>
        <pc:spChg chg="add mod ord">
          <ac:chgData name="Candace Wong" userId="bb8b535b-7920-4a86-bd26-f6cefa8d2e03" providerId="ADAL" clId="{BE197525-B0BE-4B78-BA4F-5136F61E40A7}" dt="2021-03-08T17:41:39.667" v="76" actId="20577"/>
          <ac:spMkLst>
            <pc:docMk/>
            <pc:sldMk cId="192617229" sldId="453"/>
            <ac:spMk id="2" creationId="{41D2A3C9-1172-4978-9531-0E9F9B8FEB02}"/>
          </ac:spMkLst>
        </pc:spChg>
        <pc:spChg chg="add mod ord">
          <ac:chgData name="Candace Wong" userId="bb8b535b-7920-4a86-bd26-f6cefa8d2e03" providerId="ADAL" clId="{BE197525-B0BE-4B78-BA4F-5136F61E40A7}" dt="2021-03-08T17:48:15.421" v="396" actId="20577"/>
          <ac:spMkLst>
            <pc:docMk/>
            <pc:sldMk cId="192617229" sldId="453"/>
            <ac:spMk id="3" creationId="{3AC732EF-809A-4591-A9C2-A4CA662BA97E}"/>
          </ac:spMkLst>
        </pc:spChg>
        <pc:spChg chg="mod ord">
          <ac:chgData name="Candace Wong" userId="bb8b535b-7920-4a86-bd26-f6cefa8d2e03" providerId="ADAL" clId="{BE197525-B0BE-4B78-BA4F-5136F61E40A7}" dt="2021-03-08T17:41:35.492" v="69" actId="700"/>
          <ac:spMkLst>
            <pc:docMk/>
            <pc:sldMk cId="192617229" sldId="453"/>
            <ac:spMk id="4" creationId="{00000000-0000-0000-0000-000000000000}"/>
          </ac:spMkLst>
        </pc:spChg>
        <pc:spChg chg="add del mod">
          <ac:chgData name="Candace Wong" userId="bb8b535b-7920-4a86-bd26-f6cefa8d2e03" providerId="ADAL" clId="{BE197525-B0BE-4B78-BA4F-5136F61E40A7}" dt="2021-03-08T17:41:44.413" v="83"/>
          <ac:spMkLst>
            <pc:docMk/>
            <pc:sldMk cId="192617229" sldId="453"/>
            <ac:spMk id="5" creationId="{6B4A0E9B-C315-4934-BF9F-A628CD80E872}"/>
          </ac:spMkLst>
        </pc:spChg>
        <pc:spChg chg="del mod">
          <ac:chgData name="Candace Wong" userId="bb8b535b-7920-4a86-bd26-f6cefa8d2e03" providerId="ADAL" clId="{BE197525-B0BE-4B78-BA4F-5136F61E40A7}" dt="2021-03-08T17:40:54.664" v="65" actId="478"/>
          <ac:spMkLst>
            <pc:docMk/>
            <pc:sldMk cId="192617229" sldId="453"/>
            <ac:spMk id="33" creationId="{00000000-0000-0000-0000-000000000000}"/>
          </ac:spMkLst>
        </pc:spChg>
        <pc:grpChg chg="del">
          <ac:chgData name="Candace Wong" userId="bb8b535b-7920-4a86-bd26-f6cefa8d2e03" providerId="ADAL" clId="{BE197525-B0BE-4B78-BA4F-5136F61E40A7}" dt="2021-03-08T17:40:55.818" v="66" actId="478"/>
          <ac:grpSpMkLst>
            <pc:docMk/>
            <pc:sldMk cId="192617229" sldId="453"/>
            <ac:grpSpMk id="32" creationId="{00000000-0000-0000-0000-000000000000}"/>
          </ac:grpSpMkLst>
        </pc:grpChg>
        <pc:graphicFrameChg chg="del">
          <ac:chgData name="Candace Wong" userId="bb8b535b-7920-4a86-bd26-f6cefa8d2e03" providerId="ADAL" clId="{BE197525-B0BE-4B78-BA4F-5136F61E40A7}" dt="2021-03-08T17:41:07.562" v="68" actId="478"/>
          <ac:graphicFrameMkLst>
            <pc:docMk/>
            <pc:sldMk cId="192617229" sldId="453"/>
            <ac:graphicFrameMk id="22" creationId="{00000000-0000-0000-0000-000000000000}"/>
          </ac:graphicFrameMkLst>
        </pc:graphicFrameChg>
        <pc:picChg chg="del">
          <ac:chgData name="Candace Wong" userId="bb8b535b-7920-4a86-bd26-f6cefa8d2e03" providerId="ADAL" clId="{BE197525-B0BE-4B78-BA4F-5136F61E40A7}" dt="2021-03-08T17:41:01.378" v="67" actId="478"/>
          <ac:picMkLst>
            <pc:docMk/>
            <pc:sldMk cId="192617229" sldId="453"/>
            <ac:picMk id="41" creationId="{00000000-0000-0000-0000-000000000000}"/>
          </ac:picMkLst>
        </pc:picChg>
      </pc:sldChg>
      <pc:sldChg chg="modSp add mod modNotesTx">
        <pc:chgData name="Candace Wong" userId="bb8b535b-7920-4a86-bd26-f6cefa8d2e03" providerId="ADAL" clId="{BE197525-B0BE-4B78-BA4F-5136F61E40A7}" dt="2021-03-08T17:47:36.525" v="378" actId="20577"/>
        <pc:sldMkLst>
          <pc:docMk/>
          <pc:sldMk cId="90176217" sldId="454"/>
        </pc:sldMkLst>
        <pc:spChg chg="mod">
          <ac:chgData name="Candace Wong" userId="bb8b535b-7920-4a86-bd26-f6cefa8d2e03" providerId="ADAL" clId="{BE197525-B0BE-4B78-BA4F-5136F61E40A7}" dt="2021-03-08T17:47:20.044" v="346" actId="20577"/>
          <ac:spMkLst>
            <pc:docMk/>
            <pc:sldMk cId="90176217" sldId="454"/>
            <ac:spMk id="2" creationId="{41D2A3C9-1172-4978-9531-0E9F9B8FEB02}"/>
          </ac:spMkLst>
        </pc:spChg>
        <pc:spChg chg="mod">
          <ac:chgData name="Candace Wong" userId="bb8b535b-7920-4a86-bd26-f6cefa8d2e03" providerId="ADAL" clId="{BE197525-B0BE-4B78-BA4F-5136F61E40A7}" dt="2021-03-08T17:47:23.402" v="351" actId="20577"/>
          <ac:spMkLst>
            <pc:docMk/>
            <pc:sldMk cId="90176217" sldId="454"/>
            <ac:spMk id="3" creationId="{3AC732EF-809A-4591-A9C2-A4CA662BA97E}"/>
          </ac:spMkLst>
        </pc:spChg>
      </pc:sldChg>
    </pc:docChg>
  </pc:docChgLst>
  <pc:docChgLst>
    <pc:chgData name="Candace Wong" userId="S::candace.wong@sdcoe.net::bb8b535b-7920-4a86-bd26-f6cefa8d2e03" providerId="AD" clId="Web-{9A20C39F-C022-B000-E754-DE7D7D3A743A}"/>
    <pc:docChg chg="modSld">
      <pc:chgData name="Candace Wong" userId="S::candace.wong@sdcoe.net::bb8b535b-7920-4a86-bd26-f6cefa8d2e03" providerId="AD" clId="Web-{9A20C39F-C022-B000-E754-DE7D7D3A743A}" dt="2021-04-29T23:00:39.266" v="0" actId="20577"/>
      <pc:docMkLst>
        <pc:docMk/>
      </pc:docMkLst>
      <pc:sldChg chg="modSp">
        <pc:chgData name="Candace Wong" userId="S::candace.wong@sdcoe.net::bb8b535b-7920-4a86-bd26-f6cefa8d2e03" providerId="AD" clId="Web-{9A20C39F-C022-B000-E754-DE7D7D3A743A}" dt="2021-04-29T23:00:39.266" v="0" actId="20577"/>
        <pc:sldMkLst>
          <pc:docMk/>
          <pc:sldMk cId="1442856466" sldId="289"/>
        </pc:sldMkLst>
        <pc:spChg chg="mod">
          <ac:chgData name="Candace Wong" userId="S::candace.wong@sdcoe.net::bb8b535b-7920-4a86-bd26-f6cefa8d2e03" providerId="AD" clId="Web-{9A20C39F-C022-B000-E754-DE7D7D3A743A}" dt="2021-04-29T23:00:39.266" v="0" actId="20577"/>
          <ac:spMkLst>
            <pc:docMk/>
            <pc:sldMk cId="1442856466" sldId="289"/>
            <ac:spMk id="8" creationId="{F547076C-5AD2-4158-95BD-71D183BC6420}"/>
          </ac:spMkLst>
        </pc:spChg>
      </pc:sldChg>
    </pc:docChg>
  </pc:docChgLst>
  <pc:docChgLst>
    <pc:chgData name="Candace Wong" userId="S::candace.wong@sdcoe.net::bb8b535b-7920-4a86-bd26-f6cefa8d2e03" providerId="AD" clId="Web-{BC0C2976-3825-5C5B-692D-52399DD37FC5}"/>
    <pc:docChg chg="modSld">
      <pc:chgData name="Candace Wong" userId="S::candace.wong@sdcoe.net::bb8b535b-7920-4a86-bd26-f6cefa8d2e03" providerId="AD" clId="Web-{BC0C2976-3825-5C5B-692D-52399DD37FC5}" dt="2021-04-29T22:59:17.931" v="0" actId="20577"/>
      <pc:docMkLst>
        <pc:docMk/>
      </pc:docMkLst>
      <pc:sldChg chg="modSp">
        <pc:chgData name="Candace Wong" userId="S::candace.wong@sdcoe.net::bb8b535b-7920-4a86-bd26-f6cefa8d2e03" providerId="AD" clId="Web-{BC0C2976-3825-5C5B-692D-52399DD37FC5}" dt="2021-04-29T22:59:17.931" v="0" actId="20577"/>
        <pc:sldMkLst>
          <pc:docMk/>
          <pc:sldMk cId="1442856466" sldId="289"/>
        </pc:sldMkLst>
        <pc:spChg chg="mod">
          <ac:chgData name="Candace Wong" userId="S::candace.wong@sdcoe.net::bb8b535b-7920-4a86-bd26-f6cefa8d2e03" providerId="AD" clId="Web-{BC0C2976-3825-5C5B-692D-52399DD37FC5}" dt="2021-04-29T22:59:17.931" v="0" actId="20577"/>
          <ac:spMkLst>
            <pc:docMk/>
            <pc:sldMk cId="1442856466" sldId="289"/>
            <ac:spMk id="8" creationId="{F547076C-5AD2-4158-95BD-71D183BC6420}"/>
          </ac:spMkLst>
        </pc:spChg>
      </pc:sldChg>
    </pc:docChg>
  </pc:docChgLst>
  <pc:docChgLst>
    <pc:chgData name="Flora Pourzamani" userId="6f7c45cd-c528-4b8d-9a34-04f0e14f3c06" providerId="ADAL" clId="{AC2A3C5A-02D1-4B87-8AB2-390C7E719EAE}"/>
    <pc:docChg chg="delSld modSld modSection">
      <pc:chgData name="Flora Pourzamani" userId="6f7c45cd-c528-4b8d-9a34-04f0e14f3c06" providerId="ADAL" clId="{AC2A3C5A-02D1-4B87-8AB2-390C7E719EAE}" dt="2021-03-01T17:24:37.546" v="5"/>
      <pc:docMkLst>
        <pc:docMk/>
      </pc:docMkLst>
      <pc:sldChg chg="addSp">
        <pc:chgData name="Flora Pourzamani" userId="6f7c45cd-c528-4b8d-9a34-04f0e14f3c06" providerId="ADAL" clId="{AC2A3C5A-02D1-4B87-8AB2-390C7E719EAE}" dt="2021-03-01T17:24:37.546" v="5"/>
        <pc:sldMkLst>
          <pc:docMk/>
          <pc:sldMk cId="606791589" sldId="338"/>
        </pc:sldMkLst>
        <pc:spChg chg="add">
          <ac:chgData name="Flora Pourzamani" userId="6f7c45cd-c528-4b8d-9a34-04f0e14f3c06" providerId="ADAL" clId="{AC2A3C5A-02D1-4B87-8AB2-390C7E719EAE}" dt="2021-03-01T17:24:37.546" v="5"/>
          <ac:spMkLst>
            <pc:docMk/>
            <pc:sldMk cId="606791589" sldId="338"/>
            <ac:spMk id="4" creationId="{40A3A3E9-FA9F-444F-AA4A-8186FFEAAF31}"/>
          </ac:spMkLst>
        </pc:spChg>
      </pc:sldChg>
      <pc:sldChg chg="del">
        <pc:chgData name="Flora Pourzamani" userId="6f7c45cd-c528-4b8d-9a34-04f0e14f3c06" providerId="ADAL" clId="{AC2A3C5A-02D1-4B87-8AB2-390C7E719EAE}" dt="2021-03-01T17:19:15.265" v="3" actId="2696"/>
        <pc:sldMkLst>
          <pc:docMk/>
          <pc:sldMk cId="3078315002" sldId="366"/>
        </pc:sldMkLst>
      </pc:sldChg>
      <pc:sldChg chg="del">
        <pc:chgData name="Flora Pourzamani" userId="6f7c45cd-c528-4b8d-9a34-04f0e14f3c06" providerId="ADAL" clId="{AC2A3C5A-02D1-4B87-8AB2-390C7E719EAE}" dt="2021-03-01T17:19:42.519" v="4" actId="2696"/>
        <pc:sldMkLst>
          <pc:docMk/>
          <pc:sldMk cId="3349845859" sldId="413"/>
        </pc:sldMkLst>
      </pc:sldChg>
    </pc:docChg>
  </pc:docChgLst>
  <pc:docChgLst>
    <pc:chgData name="Peyri Herrera" userId="e55d4494-bee3-4820-89f7-a9f15eedecac" providerId="ADAL" clId="{371A8EEA-DD50-4E76-BB4F-74E73AFE9FB5}"/>
    <pc:docChg chg="modSld">
      <pc:chgData name="Peyri Herrera" userId="e55d4494-bee3-4820-89f7-a9f15eedecac" providerId="ADAL" clId="{371A8EEA-DD50-4E76-BB4F-74E73AFE9FB5}" dt="2023-10-09T16:58:05.010" v="1" actId="20577"/>
      <pc:docMkLst>
        <pc:docMk/>
      </pc:docMkLst>
      <pc:sldChg chg="modSp mod">
        <pc:chgData name="Peyri Herrera" userId="e55d4494-bee3-4820-89f7-a9f15eedecac" providerId="ADAL" clId="{371A8EEA-DD50-4E76-BB4F-74E73AFE9FB5}" dt="2023-10-09T16:58:05.010" v="1" actId="20577"/>
        <pc:sldMkLst>
          <pc:docMk/>
          <pc:sldMk cId="1442856466" sldId="289"/>
        </pc:sldMkLst>
        <pc:spChg chg="mod">
          <ac:chgData name="Peyri Herrera" userId="e55d4494-bee3-4820-89f7-a9f15eedecac" providerId="ADAL" clId="{371A8EEA-DD50-4E76-BB4F-74E73AFE9FB5}" dt="2023-10-09T16:58:05.010" v="1" actId="20577"/>
          <ac:spMkLst>
            <pc:docMk/>
            <pc:sldMk cId="1442856466" sldId="289"/>
            <ac:spMk id="5" creationId="{98474E10-1EC5-413A-AE31-03CF04AF755C}"/>
          </ac:spMkLst>
        </pc:spChg>
      </pc:sldChg>
    </pc:docChg>
  </pc:docChgLst>
  <pc:docChgLst>
    <pc:chgData name="Candace Wong" userId="S::candace.wong@sdcoe.net::bb8b535b-7920-4a86-bd26-f6cefa8d2e03" providerId="AD" clId="Web-{BE13B99F-A094-B000-A6D4-340D638BED62}"/>
    <pc:docChg chg="modSld">
      <pc:chgData name="Candace Wong" userId="S::candace.wong@sdcoe.net::bb8b535b-7920-4a86-bd26-f6cefa8d2e03" providerId="AD" clId="Web-{BE13B99F-A094-B000-A6D4-340D638BED62}" dt="2021-03-29T17:36:52.796" v="1"/>
      <pc:docMkLst>
        <pc:docMk/>
      </pc:docMkLst>
      <pc:sldChg chg="modNotes">
        <pc:chgData name="Candace Wong" userId="S::candace.wong@sdcoe.net::bb8b535b-7920-4a86-bd26-f6cefa8d2e03" providerId="AD" clId="Web-{BE13B99F-A094-B000-A6D4-340D638BED62}" dt="2021-03-29T17:36:52.796" v="1"/>
        <pc:sldMkLst>
          <pc:docMk/>
          <pc:sldMk cId="1442856466" sldId="289"/>
        </pc:sldMkLst>
      </pc:sldChg>
    </pc:docChg>
  </pc:docChgLst>
  <pc:docChgLst>
    <pc:chgData name="Candace Wong" userId="bb8b535b-7920-4a86-bd26-f6cefa8d2e03" providerId="ADAL" clId="{09FD74D0-761F-445D-AE51-34F23B0A63C9}"/>
    <pc:docChg chg="custSel modSld">
      <pc:chgData name="Candace Wong" userId="bb8b535b-7920-4a86-bd26-f6cefa8d2e03" providerId="ADAL" clId="{09FD74D0-761F-445D-AE51-34F23B0A63C9}" dt="2021-03-08T17:51:12.617" v="127" actId="20577"/>
      <pc:docMkLst>
        <pc:docMk/>
      </pc:docMkLst>
      <pc:sldChg chg="modSp mod">
        <pc:chgData name="Candace Wong" userId="bb8b535b-7920-4a86-bd26-f6cefa8d2e03" providerId="ADAL" clId="{09FD74D0-761F-445D-AE51-34F23B0A63C9}" dt="2021-03-08T17:49:50.625" v="16" actId="20577"/>
        <pc:sldMkLst>
          <pc:docMk/>
          <pc:sldMk cId="1442856466" sldId="289"/>
        </pc:sldMkLst>
        <pc:spChg chg="mod">
          <ac:chgData name="Candace Wong" userId="bb8b535b-7920-4a86-bd26-f6cefa8d2e03" providerId="ADAL" clId="{09FD74D0-761F-445D-AE51-34F23B0A63C9}" dt="2021-03-08T17:49:50.625" v="16" actId="20577"/>
          <ac:spMkLst>
            <pc:docMk/>
            <pc:sldMk cId="1442856466" sldId="289"/>
            <ac:spMk id="8" creationId="{F547076C-5AD2-4158-95BD-71D183BC6420}"/>
          </ac:spMkLst>
        </pc:spChg>
      </pc:sldChg>
      <pc:sldChg chg="modSp mod">
        <pc:chgData name="Candace Wong" userId="bb8b535b-7920-4a86-bd26-f6cefa8d2e03" providerId="ADAL" clId="{09FD74D0-761F-445D-AE51-34F23B0A63C9}" dt="2021-03-08T17:51:12.617" v="127" actId="20577"/>
        <pc:sldMkLst>
          <pc:docMk/>
          <pc:sldMk cId="192617229" sldId="453"/>
        </pc:sldMkLst>
        <pc:spChg chg="mod">
          <ac:chgData name="Candace Wong" userId="bb8b535b-7920-4a86-bd26-f6cefa8d2e03" providerId="ADAL" clId="{09FD74D0-761F-445D-AE51-34F23B0A63C9}" dt="2021-03-08T17:51:12.617" v="127" actId="20577"/>
          <ac:spMkLst>
            <pc:docMk/>
            <pc:sldMk cId="192617229" sldId="453"/>
            <ac:spMk id="3" creationId="{3AC732EF-809A-4591-A9C2-A4CA662BA97E}"/>
          </ac:spMkLst>
        </pc:spChg>
      </pc:sldChg>
    </pc:docChg>
  </pc:docChgLst>
  <pc:docChgLst>
    <pc:chgData name="Candace Wong" userId="S::candace.wong@sdcoe.net::bb8b535b-7920-4a86-bd26-f6cefa8d2e03" providerId="AD" clId="Web-{00ADE050-8D5C-F0D5-3F5E-884BA6590706}"/>
    <pc:docChg chg="delSld modSld modSection">
      <pc:chgData name="Candace Wong" userId="S::candace.wong@sdcoe.net::bb8b535b-7920-4a86-bd26-f6cefa8d2e03" providerId="AD" clId="Web-{00ADE050-8D5C-F0D5-3F5E-884BA6590706}" dt="2021-03-29T16:31:06.977" v="11"/>
      <pc:docMkLst>
        <pc:docMk/>
      </pc:docMkLst>
      <pc:sldChg chg="modSp">
        <pc:chgData name="Candace Wong" userId="S::candace.wong@sdcoe.net::bb8b535b-7920-4a86-bd26-f6cefa8d2e03" providerId="AD" clId="Web-{00ADE050-8D5C-F0D5-3F5E-884BA6590706}" dt="2021-03-29T16:29:44.147" v="2" actId="20577"/>
        <pc:sldMkLst>
          <pc:docMk/>
          <pc:sldMk cId="192617229" sldId="453"/>
        </pc:sldMkLst>
        <pc:spChg chg="mod">
          <ac:chgData name="Candace Wong" userId="S::candace.wong@sdcoe.net::bb8b535b-7920-4a86-bd26-f6cefa8d2e03" providerId="AD" clId="Web-{00ADE050-8D5C-F0D5-3F5E-884BA6590706}" dt="2021-03-29T16:29:44.147" v="2" actId="20577"/>
          <ac:spMkLst>
            <pc:docMk/>
            <pc:sldMk cId="192617229" sldId="453"/>
            <ac:spMk id="3" creationId="{3AC732EF-809A-4591-A9C2-A4CA662BA97E}"/>
          </ac:spMkLst>
        </pc:spChg>
      </pc:sldChg>
      <pc:sldChg chg="del">
        <pc:chgData name="Candace Wong" userId="S::candace.wong@sdcoe.net::bb8b535b-7920-4a86-bd26-f6cefa8d2e03" providerId="AD" clId="Web-{00ADE050-8D5C-F0D5-3F5E-884BA6590706}" dt="2021-03-29T16:29:49.382" v="3"/>
        <pc:sldMkLst>
          <pc:docMk/>
          <pc:sldMk cId="2573384955" sldId="460"/>
        </pc:sldMkLst>
      </pc:sldChg>
      <pc:sldChg chg="addSp delSp modSp">
        <pc:chgData name="Candace Wong" userId="S::candace.wong@sdcoe.net::bb8b535b-7920-4a86-bd26-f6cefa8d2e03" providerId="AD" clId="Web-{00ADE050-8D5C-F0D5-3F5E-884BA6590706}" dt="2021-03-29T16:31:06.977" v="11"/>
        <pc:sldMkLst>
          <pc:docMk/>
          <pc:sldMk cId="1061506058" sldId="461"/>
        </pc:sldMkLst>
        <pc:spChg chg="mod">
          <ac:chgData name="Candace Wong" userId="S::candace.wong@sdcoe.net::bb8b535b-7920-4a86-bd26-f6cefa8d2e03" providerId="AD" clId="Web-{00ADE050-8D5C-F0D5-3F5E-884BA6590706}" dt="2021-03-29T16:30:56.008" v="5" actId="20577"/>
          <ac:spMkLst>
            <pc:docMk/>
            <pc:sldMk cId="1061506058" sldId="461"/>
            <ac:spMk id="3" creationId="{3AC732EF-809A-4591-A9C2-A4CA662BA97E}"/>
          </ac:spMkLst>
        </pc:spChg>
        <pc:picChg chg="add del mod">
          <ac:chgData name="Candace Wong" userId="S::candace.wong@sdcoe.net::bb8b535b-7920-4a86-bd26-f6cefa8d2e03" providerId="AD" clId="Web-{00ADE050-8D5C-F0D5-3F5E-884BA6590706}" dt="2021-03-29T16:30:58.899" v="7"/>
          <ac:picMkLst>
            <pc:docMk/>
            <pc:sldMk cId="1061506058" sldId="461"/>
            <ac:picMk id="5" creationId="{84F5662F-CDDD-475D-88D0-12278329768B}"/>
          </ac:picMkLst>
        </pc:picChg>
        <pc:picChg chg="add del mod">
          <ac:chgData name="Candace Wong" userId="S::candace.wong@sdcoe.net::bb8b535b-7920-4a86-bd26-f6cefa8d2e03" providerId="AD" clId="Web-{00ADE050-8D5C-F0D5-3F5E-884BA6590706}" dt="2021-03-29T16:31:06.977" v="11"/>
          <ac:picMkLst>
            <pc:docMk/>
            <pc:sldMk cId="1061506058" sldId="461"/>
            <ac:picMk id="6" creationId="{31CAAE37-4C3B-4F7B-9C5F-F9CFD2CFB06C}"/>
          </ac:picMkLst>
        </pc:picChg>
      </pc:sldChg>
    </pc:docChg>
  </pc:docChgLst>
  <pc:docChgLst>
    <pc:chgData name="Candace Wong" userId="S::candace.wong@sdcoe.net::bb8b535b-7920-4a86-bd26-f6cefa8d2e03" providerId="AD" clId="Web-{365BD1DA-44EE-7280-2CFE-113C301B8C23}"/>
    <pc:docChg chg="modSld">
      <pc:chgData name="Candace Wong" userId="S::candace.wong@sdcoe.net::bb8b535b-7920-4a86-bd26-f6cefa8d2e03" providerId="AD" clId="Web-{365BD1DA-44EE-7280-2CFE-113C301B8C23}" dt="2021-03-09T21:48:53.167" v="114"/>
      <pc:docMkLst>
        <pc:docMk/>
      </pc:docMkLst>
      <pc:sldChg chg="modSp">
        <pc:chgData name="Candace Wong" userId="S::candace.wong@sdcoe.net::bb8b535b-7920-4a86-bd26-f6cefa8d2e03" providerId="AD" clId="Web-{365BD1DA-44EE-7280-2CFE-113C301B8C23}" dt="2021-03-09T21:46:48.085" v="82" actId="20577"/>
        <pc:sldMkLst>
          <pc:docMk/>
          <pc:sldMk cId="192617229" sldId="453"/>
        </pc:sldMkLst>
        <pc:spChg chg="mod">
          <ac:chgData name="Candace Wong" userId="S::candace.wong@sdcoe.net::bb8b535b-7920-4a86-bd26-f6cefa8d2e03" providerId="AD" clId="Web-{365BD1DA-44EE-7280-2CFE-113C301B8C23}" dt="2021-03-09T21:46:48.085" v="82" actId="20577"/>
          <ac:spMkLst>
            <pc:docMk/>
            <pc:sldMk cId="192617229" sldId="453"/>
            <ac:spMk id="3" creationId="{3AC732EF-809A-4591-A9C2-A4CA662BA97E}"/>
          </ac:spMkLst>
        </pc:spChg>
      </pc:sldChg>
      <pc:sldChg chg="addSp delSp modSp">
        <pc:chgData name="Candace Wong" userId="S::candace.wong@sdcoe.net::bb8b535b-7920-4a86-bd26-f6cefa8d2e03" providerId="AD" clId="Web-{365BD1DA-44EE-7280-2CFE-113C301B8C23}" dt="2021-03-09T21:44:08.471" v="53"/>
        <pc:sldMkLst>
          <pc:docMk/>
          <pc:sldMk cId="2119832120" sldId="455"/>
        </pc:sldMkLst>
        <pc:spChg chg="add del">
          <ac:chgData name="Candace Wong" userId="S::candace.wong@sdcoe.net::bb8b535b-7920-4a86-bd26-f6cefa8d2e03" providerId="AD" clId="Web-{365BD1DA-44EE-7280-2CFE-113C301B8C23}" dt="2021-03-09T21:42:27.874" v="41"/>
          <ac:spMkLst>
            <pc:docMk/>
            <pc:sldMk cId="2119832120" sldId="455"/>
            <ac:spMk id="5" creationId="{3EB6632D-97B0-44BC-80C0-5262EA012C9F}"/>
          </ac:spMkLst>
        </pc:spChg>
        <pc:spChg chg="add del mod">
          <ac:chgData name="Candace Wong" userId="S::candace.wong@sdcoe.net::bb8b535b-7920-4a86-bd26-f6cefa8d2e03" providerId="AD" clId="Web-{365BD1DA-44EE-7280-2CFE-113C301B8C23}" dt="2021-03-09T21:44:08.471" v="53"/>
          <ac:spMkLst>
            <pc:docMk/>
            <pc:sldMk cId="2119832120" sldId="455"/>
            <ac:spMk id="6" creationId="{3EB6632D-97B0-44BC-80C0-5262EA012C9F}"/>
          </ac:spMkLst>
        </pc:spChg>
      </pc:sldChg>
      <pc:sldChg chg="modSp">
        <pc:chgData name="Candace Wong" userId="S::candace.wong@sdcoe.net::bb8b535b-7920-4a86-bd26-f6cefa8d2e03" providerId="AD" clId="Web-{365BD1DA-44EE-7280-2CFE-113C301B8C23}" dt="2021-03-09T21:41:23.028" v="29" actId="20577"/>
        <pc:sldMkLst>
          <pc:docMk/>
          <pc:sldMk cId="404702631" sldId="456"/>
        </pc:sldMkLst>
        <pc:spChg chg="mod">
          <ac:chgData name="Candace Wong" userId="S::candace.wong@sdcoe.net::bb8b535b-7920-4a86-bd26-f6cefa8d2e03" providerId="AD" clId="Web-{365BD1DA-44EE-7280-2CFE-113C301B8C23}" dt="2021-03-09T21:41:23.028" v="29" actId="20577"/>
          <ac:spMkLst>
            <pc:docMk/>
            <pc:sldMk cId="404702631" sldId="456"/>
            <ac:spMk id="3" creationId="{3AC732EF-809A-4591-A9C2-A4CA662BA97E}"/>
          </ac:spMkLst>
        </pc:spChg>
      </pc:sldChg>
      <pc:sldChg chg="addSp modSp">
        <pc:chgData name="Candace Wong" userId="S::candace.wong@sdcoe.net::bb8b535b-7920-4a86-bd26-f6cefa8d2e03" providerId="AD" clId="Web-{365BD1DA-44EE-7280-2CFE-113C301B8C23}" dt="2021-03-09T21:45:51.286" v="73" actId="1076"/>
        <pc:sldMkLst>
          <pc:docMk/>
          <pc:sldMk cId="226820922" sldId="457"/>
        </pc:sldMkLst>
        <pc:spChg chg="mod">
          <ac:chgData name="Candace Wong" userId="S::candace.wong@sdcoe.net::bb8b535b-7920-4a86-bd26-f6cefa8d2e03" providerId="AD" clId="Web-{365BD1DA-44EE-7280-2CFE-113C301B8C23}" dt="2021-03-09T21:44:48.159" v="56" actId="20577"/>
          <ac:spMkLst>
            <pc:docMk/>
            <pc:sldMk cId="226820922" sldId="457"/>
            <ac:spMk id="3" creationId="{3AC732EF-809A-4591-A9C2-A4CA662BA97E}"/>
          </ac:spMkLst>
        </pc:spChg>
        <pc:graphicFrameChg chg="add mod modGraphic">
          <ac:chgData name="Candace Wong" userId="S::candace.wong@sdcoe.net::bb8b535b-7920-4a86-bd26-f6cefa8d2e03" providerId="AD" clId="Web-{365BD1DA-44EE-7280-2CFE-113C301B8C23}" dt="2021-03-09T21:45:51.286" v="73" actId="1076"/>
          <ac:graphicFrameMkLst>
            <pc:docMk/>
            <pc:sldMk cId="226820922" sldId="457"/>
            <ac:graphicFrameMk id="5" creationId="{65389C08-EB2F-4510-BF5B-CCF0C9C66AD1}"/>
          </ac:graphicFrameMkLst>
        </pc:graphicFrameChg>
      </pc:sldChg>
      <pc:sldChg chg="addSp delSp modSp">
        <pc:chgData name="Candace Wong" userId="S::candace.wong@sdcoe.net::bb8b535b-7920-4a86-bd26-f6cefa8d2e03" providerId="AD" clId="Web-{365BD1DA-44EE-7280-2CFE-113C301B8C23}" dt="2021-03-09T21:48:53.167" v="114"/>
        <pc:sldMkLst>
          <pc:docMk/>
          <pc:sldMk cId="451992563" sldId="459"/>
        </pc:sldMkLst>
        <pc:spChg chg="del">
          <ac:chgData name="Candace Wong" userId="S::candace.wong@sdcoe.net::bb8b535b-7920-4a86-bd26-f6cefa8d2e03" providerId="AD" clId="Web-{365BD1DA-44EE-7280-2CFE-113C301B8C23}" dt="2021-03-09T21:47:25.742" v="83"/>
          <ac:spMkLst>
            <pc:docMk/>
            <pc:sldMk cId="451992563" sldId="459"/>
            <ac:spMk id="3" creationId="{3AC732EF-809A-4591-A9C2-A4CA662BA97E}"/>
          </ac:spMkLst>
        </pc:spChg>
        <pc:spChg chg="add del mod">
          <ac:chgData name="Candace Wong" userId="S::candace.wong@sdcoe.net::bb8b535b-7920-4a86-bd26-f6cefa8d2e03" providerId="AD" clId="Web-{365BD1DA-44EE-7280-2CFE-113C301B8C23}" dt="2021-03-09T21:47:31.274" v="85"/>
          <ac:spMkLst>
            <pc:docMk/>
            <pc:sldMk cId="451992563" sldId="459"/>
            <ac:spMk id="6" creationId="{2D216A6E-2582-4647-9C84-331822953244}"/>
          </ac:spMkLst>
        </pc:spChg>
        <pc:spChg chg="add mod">
          <ac:chgData name="Candace Wong" userId="S::candace.wong@sdcoe.net::bb8b535b-7920-4a86-bd26-f6cefa8d2e03" providerId="AD" clId="Web-{365BD1DA-44EE-7280-2CFE-113C301B8C23}" dt="2021-03-09T21:48:11.556" v="103" actId="20577"/>
          <ac:spMkLst>
            <pc:docMk/>
            <pc:sldMk cId="451992563" sldId="459"/>
            <ac:spMk id="7" creationId="{EF5A2A35-D1A3-4D80-936E-88E616D5C873}"/>
          </ac:spMkLst>
        </pc:spChg>
        <pc:graphicFrameChg chg="add del mod modGraphic">
          <ac:chgData name="Candace Wong" userId="S::candace.wong@sdcoe.net::bb8b535b-7920-4a86-bd26-f6cefa8d2e03" providerId="AD" clId="Web-{365BD1DA-44EE-7280-2CFE-113C301B8C23}" dt="2021-03-09T21:48:53.167" v="114"/>
          <ac:graphicFrameMkLst>
            <pc:docMk/>
            <pc:sldMk cId="451992563" sldId="459"/>
            <ac:graphicFrameMk id="9" creationId="{5531F587-6E17-4A4D-AC28-2C3EB6E617C1}"/>
          </ac:graphicFrameMkLst>
        </pc:graphicFrameChg>
      </pc:sldChg>
    </pc:docChg>
  </pc:docChgLst>
  <pc:docChgLst>
    <pc:chgData name="Candace Wong" userId="bb8b535b-7920-4a86-bd26-f6cefa8d2e03" providerId="ADAL" clId="{23C1243A-F361-4DF4-A87A-A76B3F675ED3}"/>
    <pc:docChg chg="modSld">
      <pc:chgData name="Candace Wong" userId="bb8b535b-7920-4a86-bd26-f6cefa8d2e03" providerId="ADAL" clId="{23C1243A-F361-4DF4-A87A-A76B3F675ED3}" dt="2021-03-29T16:33:31.450" v="8" actId="1076"/>
      <pc:docMkLst>
        <pc:docMk/>
      </pc:docMkLst>
      <pc:sldChg chg="addSp delSp modSp mod">
        <pc:chgData name="Candace Wong" userId="bb8b535b-7920-4a86-bd26-f6cefa8d2e03" providerId="ADAL" clId="{23C1243A-F361-4DF4-A87A-A76B3F675ED3}" dt="2021-03-29T16:33:31.450" v="8" actId="1076"/>
        <pc:sldMkLst>
          <pc:docMk/>
          <pc:sldMk cId="1061506058" sldId="461"/>
        </pc:sldMkLst>
        <pc:spChg chg="add mod">
          <ac:chgData name="Candace Wong" userId="bb8b535b-7920-4a86-bd26-f6cefa8d2e03" providerId="ADAL" clId="{23C1243A-F361-4DF4-A87A-A76B3F675ED3}" dt="2021-03-29T16:33:13.903" v="6"/>
          <ac:spMkLst>
            <pc:docMk/>
            <pc:sldMk cId="1061506058" sldId="461"/>
            <ac:spMk id="7" creationId="{9FC62AA0-DE7E-429F-8F33-48179D32FD70}"/>
          </ac:spMkLst>
        </pc:spChg>
        <pc:spChg chg="add mod">
          <ac:chgData name="Candace Wong" userId="bb8b535b-7920-4a86-bd26-f6cefa8d2e03" providerId="ADAL" clId="{23C1243A-F361-4DF4-A87A-A76B3F675ED3}" dt="2021-03-29T16:33:31.450" v="8" actId="1076"/>
          <ac:spMkLst>
            <pc:docMk/>
            <pc:sldMk cId="1061506058" sldId="461"/>
            <ac:spMk id="9" creationId="{15A0F307-AAA0-4E25-8D8B-5725B2CC598F}"/>
          </ac:spMkLst>
        </pc:spChg>
        <pc:spChg chg="add mod">
          <ac:chgData name="Candace Wong" userId="bb8b535b-7920-4a86-bd26-f6cefa8d2e03" providerId="ADAL" clId="{23C1243A-F361-4DF4-A87A-A76B3F675ED3}" dt="2021-03-29T16:33:13.903" v="6"/>
          <ac:spMkLst>
            <pc:docMk/>
            <pc:sldMk cId="1061506058" sldId="461"/>
            <ac:spMk id="10" creationId="{B501CF88-C9ED-4827-813E-FB6782896F04}"/>
          </ac:spMkLst>
        </pc:spChg>
        <pc:spChg chg="add mod">
          <ac:chgData name="Candace Wong" userId="bb8b535b-7920-4a86-bd26-f6cefa8d2e03" providerId="ADAL" clId="{23C1243A-F361-4DF4-A87A-A76B3F675ED3}" dt="2021-03-29T16:33:13.903" v="6"/>
          <ac:spMkLst>
            <pc:docMk/>
            <pc:sldMk cId="1061506058" sldId="461"/>
            <ac:spMk id="11" creationId="{048F7E86-CDB5-4AD7-ABD0-C1915772151A}"/>
          </ac:spMkLst>
        </pc:spChg>
        <pc:spChg chg="add mod">
          <ac:chgData name="Candace Wong" userId="bb8b535b-7920-4a86-bd26-f6cefa8d2e03" providerId="ADAL" clId="{23C1243A-F361-4DF4-A87A-A76B3F675ED3}" dt="2021-03-29T16:33:13.903" v="6"/>
          <ac:spMkLst>
            <pc:docMk/>
            <pc:sldMk cId="1061506058" sldId="461"/>
            <ac:spMk id="12" creationId="{90090D62-BBD2-447F-BD59-1128F477C8F4}"/>
          </ac:spMkLst>
        </pc:spChg>
        <pc:spChg chg="add mod">
          <ac:chgData name="Candace Wong" userId="bb8b535b-7920-4a86-bd26-f6cefa8d2e03" providerId="ADAL" clId="{23C1243A-F361-4DF4-A87A-A76B3F675ED3}" dt="2021-03-29T16:33:13.903" v="6"/>
          <ac:spMkLst>
            <pc:docMk/>
            <pc:sldMk cId="1061506058" sldId="461"/>
            <ac:spMk id="13" creationId="{835B15B8-C878-45F2-9969-86F0E2EBED50}"/>
          </ac:spMkLst>
        </pc:spChg>
        <pc:picChg chg="add mod">
          <ac:chgData name="Candace Wong" userId="bb8b535b-7920-4a86-bd26-f6cefa8d2e03" providerId="ADAL" clId="{23C1243A-F361-4DF4-A87A-A76B3F675ED3}" dt="2021-03-29T16:33:13.903" v="6"/>
          <ac:picMkLst>
            <pc:docMk/>
            <pc:sldMk cId="1061506058" sldId="461"/>
            <ac:picMk id="8" creationId="{1ECF6EB7-E5B8-472F-B728-FE669B253620}"/>
          </ac:picMkLst>
        </pc:picChg>
        <pc:picChg chg="add del mod">
          <ac:chgData name="Candace Wong" userId="bb8b535b-7920-4a86-bd26-f6cefa8d2e03" providerId="ADAL" clId="{23C1243A-F361-4DF4-A87A-A76B3F675ED3}" dt="2021-03-29T16:32:10.370" v="2" actId="478"/>
          <ac:picMkLst>
            <pc:docMk/>
            <pc:sldMk cId="1061506058" sldId="461"/>
            <ac:picMk id="1026" creationId="{DC8F82C0-9530-4AE0-B5F9-1DFEA81E11BB}"/>
          </ac:picMkLst>
        </pc:picChg>
        <pc:picChg chg="add del mod">
          <ac:chgData name="Candace Wong" userId="bb8b535b-7920-4a86-bd26-f6cefa8d2e03" providerId="ADAL" clId="{23C1243A-F361-4DF4-A87A-A76B3F675ED3}" dt="2021-03-29T16:33:12.967" v="5" actId="478"/>
          <ac:picMkLst>
            <pc:docMk/>
            <pc:sldMk cId="1061506058" sldId="461"/>
            <ac:picMk id="1028" creationId="{2E44E2F3-B591-4793-B1E4-D1FA716C7772}"/>
          </ac:picMkLst>
        </pc:picChg>
      </pc:sldChg>
    </pc:docChg>
  </pc:docChgLst>
  <pc:docChgLst>
    <pc:chgData name="Candace Wong" userId="S::candace.wong@sdcoe.net::bb8b535b-7920-4a86-bd26-f6cefa8d2e03" providerId="AD" clId="Web-{B1FEC3EB-FE7B-6697-2078-A4B58AF3CFAC}"/>
    <pc:docChg chg="addSld modSld modSection">
      <pc:chgData name="Candace Wong" userId="S::candace.wong@sdcoe.net::bb8b535b-7920-4a86-bd26-f6cefa8d2e03" providerId="AD" clId="Web-{B1FEC3EB-FE7B-6697-2078-A4B58AF3CFAC}" dt="2021-03-09T21:37:01.238" v="130" actId="20577"/>
      <pc:docMkLst>
        <pc:docMk/>
      </pc:docMkLst>
      <pc:sldChg chg="modNotes">
        <pc:chgData name="Candace Wong" userId="S::candace.wong@sdcoe.net::bb8b535b-7920-4a86-bd26-f6cefa8d2e03" providerId="AD" clId="Web-{B1FEC3EB-FE7B-6697-2078-A4B58AF3CFAC}" dt="2021-03-09T21:32:17.901" v="68"/>
        <pc:sldMkLst>
          <pc:docMk/>
          <pc:sldMk cId="1442856466" sldId="289"/>
        </pc:sldMkLst>
      </pc:sldChg>
      <pc:sldChg chg="modSp">
        <pc:chgData name="Candace Wong" userId="S::candace.wong@sdcoe.net::bb8b535b-7920-4a86-bd26-f6cefa8d2e03" providerId="AD" clId="Web-{B1FEC3EB-FE7B-6697-2078-A4B58AF3CFAC}" dt="2021-03-09T21:32:35.261" v="84" actId="20577"/>
        <pc:sldMkLst>
          <pc:docMk/>
          <pc:sldMk cId="192617229" sldId="453"/>
        </pc:sldMkLst>
        <pc:spChg chg="mod">
          <ac:chgData name="Candace Wong" userId="S::candace.wong@sdcoe.net::bb8b535b-7920-4a86-bd26-f6cefa8d2e03" providerId="AD" clId="Web-{B1FEC3EB-FE7B-6697-2078-A4B58AF3CFAC}" dt="2021-03-09T21:32:35.261" v="84" actId="20577"/>
          <ac:spMkLst>
            <pc:docMk/>
            <pc:sldMk cId="192617229" sldId="453"/>
            <ac:spMk id="3" creationId="{3AC732EF-809A-4591-A9C2-A4CA662BA97E}"/>
          </ac:spMkLst>
        </pc:spChg>
      </pc:sldChg>
      <pc:sldChg chg="modSp add replId">
        <pc:chgData name="Candace Wong" userId="S::candace.wong@sdcoe.net::bb8b535b-7920-4a86-bd26-f6cefa8d2e03" providerId="AD" clId="Web-{B1FEC3EB-FE7B-6697-2078-A4B58AF3CFAC}" dt="2021-03-09T21:33:12.840" v="86" actId="20577"/>
        <pc:sldMkLst>
          <pc:docMk/>
          <pc:sldMk cId="2119832120" sldId="455"/>
        </pc:sldMkLst>
        <pc:spChg chg="mod">
          <ac:chgData name="Candace Wong" userId="S::candace.wong@sdcoe.net::bb8b535b-7920-4a86-bd26-f6cefa8d2e03" providerId="AD" clId="Web-{B1FEC3EB-FE7B-6697-2078-A4B58AF3CFAC}" dt="2021-03-09T21:33:12.840" v="86" actId="20577"/>
          <ac:spMkLst>
            <pc:docMk/>
            <pc:sldMk cId="2119832120" sldId="455"/>
            <ac:spMk id="2" creationId="{41D2A3C9-1172-4978-9531-0E9F9B8FEB02}"/>
          </ac:spMkLst>
        </pc:spChg>
      </pc:sldChg>
      <pc:sldChg chg="modSp add replId">
        <pc:chgData name="Candace Wong" userId="S::candace.wong@sdcoe.net::bb8b535b-7920-4a86-bd26-f6cefa8d2e03" providerId="AD" clId="Web-{B1FEC3EB-FE7B-6697-2078-A4B58AF3CFAC}" dt="2021-03-09T21:33:26.168" v="89" actId="20577"/>
        <pc:sldMkLst>
          <pc:docMk/>
          <pc:sldMk cId="404702631" sldId="456"/>
        </pc:sldMkLst>
        <pc:spChg chg="mod">
          <ac:chgData name="Candace Wong" userId="S::candace.wong@sdcoe.net::bb8b535b-7920-4a86-bd26-f6cefa8d2e03" providerId="AD" clId="Web-{B1FEC3EB-FE7B-6697-2078-A4B58AF3CFAC}" dt="2021-03-09T21:33:26.168" v="89" actId="20577"/>
          <ac:spMkLst>
            <pc:docMk/>
            <pc:sldMk cId="404702631" sldId="456"/>
            <ac:spMk id="2" creationId="{41D2A3C9-1172-4978-9531-0E9F9B8FEB02}"/>
          </ac:spMkLst>
        </pc:spChg>
      </pc:sldChg>
      <pc:sldChg chg="modSp add replId">
        <pc:chgData name="Candace Wong" userId="S::candace.wong@sdcoe.net::bb8b535b-7920-4a86-bd26-f6cefa8d2e03" providerId="AD" clId="Web-{B1FEC3EB-FE7B-6697-2078-A4B58AF3CFAC}" dt="2021-03-09T21:35:17.516" v="93" actId="20577"/>
        <pc:sldMkLst>
          <pc:docMk/>
          <pc:sldMk cId="226820922" sldId="457"/>
        </pc:sldMkLst>
        <pc:spChg chg="mod">
          <ac:chgData name="Candace Wong" userId="S::candace.wong@sdcoe.net::bb8b535b-7920-4a86-bd26-f6cefa8d2e03" providerId="AD" clId="Web-{B1FEC3EB-FE7B-6697-2078-A4B58AF3CFAC}" dt="2021-03-09T21:35:17.516" v="93" actId="20577"/>
          <ac:spMkLst>
            <pc:docMk/>
            <pc:sldMk cId="226820922" sldId="457"/>
            <ac:spMk id="2" creationId="{41D2A3C9-1172-4978-9531-0E9F9B8FEB02}"/>
          </ac:spMkLst>
        </pc:spChg>
      </pc:sldChg>
      <pc:sldChg chg="modSp add replId">
        <pc:chgData name="Candace Wong" userId="S::candace.wong@sdcoe.net::bb8b535b-7920-4a86-bd26-f6cefa8d2e03" providerId="AD" clId="Web-{B1FEC3EB-FE7B-6697-2078-A4B58AF3CFAC}" dt="2021-03-09T21:35:47.454" v="117" actId="20577"/>
        <pc:sldMkLst>
          <pc:docMk/>
          <pc:sldMk cId="3281667415" sldId="458"/>
        </pc:sldMkLst>
        <pc:spChg chg="mod">
          <ac:chgData name="Candace Wong" userId="S::candace.wong@sdcoe.net::bb8b535b-7920-4a86-bd26-f6cefa8d2e03" providerId="AD" clId="Web-{B1FEC3EB-FE7B-6697-2078-A4B58AF3CFAC}" dt="2021-03-09T21:35:47.454" v="117" actId="20577"/>
          <ac:spMkLst>
            <pc:docMk/>
            <pc:sldMk cId="3281667415" sldId="458"/>
            <ac:spMk id="2" creationId="{41D2A3C9-1172-4978-9531-0E9F9B8FEB02}"/>
          </ac:spMkLst>
        </pc:spChg>
      </pc:sldChg>
      <pc:sldChg chg="modSp add replId">
        <pc:chgData name="Candace Wong" userId="S::candace.wong@sdcoe.net::bb8b535b-7920-4a86-bd26-f6cefa8d2e03" providerId="AD" clId="Web-{B1FEC3EB-FE7B-6697-2078-A4B58AF3CFAC}" dt="2021-03-09T21:36:06.689" v="119" actId="20577"/>
        <pc:sldMkLst>
          <pc:docMk/>
          <pc:sldMk cId="451992563" sldId="459"/>
        </pc:sldMkLst>
        <pc:spChg chg="mod">
          <ac:chgData name="Candace Wong" userId="S::candace.wong@sdcoe.net::bb8b535b-7920-4a86-bd26-f6cefa8d2e03" providerId="AD" clId="Web-{B1FEC3EB-FE7B-6697-2078-A4B58AF3CFAC}" dt="2021-03-09T21:36:06.689" v="119" actId="20577"/>
          <ac:spMkLst>
            <pc:docMk/>
            <pc:sldMk cId="451992563" sldId="459"/>
            <ac:spMk id="2" creationId="{41D2A3C9-1172-4978-9531-0E9F9B8FEB02}"/>
          </ac:spMkLst>
        </pc:spChg>
      </pc:sldChg>
      <pc:sldChg chg="modSp add replId">
        <pc:chgData name="Candace Wong" userId="S::candace.wong@sdcoe.net::bb8b535b-7920-4a86-bd26-f6cefa8d2e03" providerId="AD" clId="Web-{B1FEC3EB-FE7B-6697-2078-A4B58AF3CFAC}" dt="2021-03-09T21:36:41.769" v="121" actId="20577"/>
        <pc:sldMkLst>
          <pc:docMk/>
          <pc:sldMk cId="2573384955" sldId="460"/>
        </pc:sldMkLst>
        <pc:spChg chg="mod">
          <ac:chgData name="Candace Wong" userId="S::candace.wong@sdcoe.net::bb8b535b-7920-4a86-bd26-f6cefa8d2e03" providerId="AD" clId="Web-{B1FEC3EB-FE7B-6697-2078-A4B58AF3CFAC}" dt="2021-03-09T21:36:41.769" v="121" actId="20577"/>
          <ac:spMkLst>
            <pc:docMk/>
            <pc:sldMk cId="2573384955" sldId="460"/>
            <ac:spMk id="2" creationId="{41D2A3C9-1172-4978-9531-0E9F9B8FEB02}"/>
          </ac:spMkLst>
        </pc:spChg>
      </pc:sldChg>
      <pc:sldChg chg="modSp add replId">
        <pc:chgData name="Candace Wong" userId="S::candace.wong@sdcoe.net::bb8b535b-7920-4a86-bd26-f6cefa8d2e03" providerId="AD" clId="Web-{B1FEC3EB-FE7B-6697-2078-A4B58AF3CFAC}" dt="2021-03-09T21:36:53.722" v="123" actId="20577"/>
        <pc:sldMkLst>
          <pc:docMk/>
          <pc:sldMk cId="1061506058" sldId="461"/>
        </pc:sldMkLst>
        <pc:spChg chg="mod">
          <ac:chgData name="Candace Wong" userId="S::candace.wong@sdcoe.net::bb8b535b-7920-4a86-bd26-f6cefa8d2e03" providerId="AD" clId="Web-{B1FEC3EB-FE7B-6697-2078-A4B58AF3CFAC}" dt="2021-03-09T21:36:53.722" v="123" actId="20577"/>
          <ac:spMkLst>
            <pc:docMk/>
            <pc:sldMk cId="1061506058" sldId="461"/>
            <ac:spMk id="2" creationId="{41D2A3C9-1172-4978-9531-0E9F9B8FEB02}"/>
          </ac:spMkLst>
        </pc:spChg>
      </pc:sldChg>
      <pc:sldChg chg="modSp add replId">
        <pc:chgData name="Candace Wong" userId="S::candace.wong@sdcoe.net::bb8b535b-7920-4a86-bd26-f6cefa8d2e03" providerId="AD" clId="Web-{B1FEC3EB-FE7B-6697-2078-A4B58AF3CFAC}" dt="2021-03-09T21:37:01.238" v="130" actId="20577"/>
        <pc:sldMkLst>
          <pc:docMk/>
          <pc:sldMk cId="3127525421" sldId="462"/>
        </pc:sldMkLst>
        <pc:spChg chg="mod">
          <ac:chgData name="Candace Wong" userId="S::candace.wong@sdcoe.net::bb8b535b-7920-4a86-bd26-f6cefa8d2e03" providerId="AD" clId="Web-{B1FEC3EB-FE7B-6697-2078-A4B58AF3CFAC}" dt="2021-03-09T21:37:01.238" v="130" actId="20577"/>
          <ac:spMkLst>
            <pc:docMk/>
            <pc:sldMk cId="3127525421" sldId="462"/>
            <ac:spMk id="2" creationId="{41D2A3C9-1172-4978-9531-0E9F9B8FEB02}"/>
          </ac:spMkLst>
        </pc:spChg>
      </pc:sldChg>
    </pc:docChg>
  </pc:docChgLst>
  <pc:docChgLst>
    <pc:chgData name="Candace Wong" userId="S::candace.wong@sdcoe.net::bb8b535b-7920-4a86-bd26-f6cefa8d2e03" providerId="AD" clId="Web-{676CB19F-9001-B000-A6D4-333EB88BBD10}"/>
    <pc:docChg chg="modSld">
      <pc:chgData name="Candace Wong" userId="S::candace.wong@sdcoe.net::bb8b535b-7920-4a86-bd26-f6cefa8d2e03" providerId="AD" clId="Web-{676CB19F-9001-B000-A6D4-333EB88BBD10}" dt="2021-03-05T22:58:53.641" v="2" actId="20577"/>
      <pc:docMkLst>
        <pc:docMk/>
      </pc:docMkLst>
      <pc:sldChg chg="modSp">
        <pc:chgData name="Candace Wong" userId="S::candace.wong@sdcoe.net::bb8b535b-7920-4a86-bd26-f6cefa8d2e03" providerId="AD" clId="Web-{676CB19F-9001-B000-A6D4-333EB88BBD10}" dt="2021-03-05T22:58:53.641" v="2" actId="20577"/>
        <pc:sldMkLst>
          <pc:docMk/>
          <pc:sldMk cId="3776437260" sldId="446"/>
        </pc:sldMkLst>
        <pc:spChg chg="mod">
          <ac:chgData name="Candace Wong" userId="S::candace.wong@sdcoe.net::bb8b535b-7920-4a86-bd26-f6cefa8d2e03" providerId="AD" clId="Web-{676CB19F-9001-B000-A6D4-333EB88BBD10}" dt="2021-03-05T22:58:53.641" v="2" actId="20577"/>
          <ac:spMkLst>
            <pc:docMk/>
            <pc:sldMk cId="3776437260" sldId="446"/>
            <ac:spMk id="21" creationId="{288E3BAC-543E-4E1C-B829-3071A19C9A29}"/>
          </ac:spMkLst>
        </pc:spChg>
      </pc:sldChg>
    </pc:docChg>
  </pc:docChgLst>
  <pc:docChgLst>
    <pc:chgData name="Flora Pourzamani" userId="S::fpourzam@sdcoe.net::6f7c45cd-c528-4b8d-9a34-04f0e14f3c06" providerId="AD" clId="Web-{C328B09F-90B5-B000-A6D4-36B413DF8D5A}"/>
    <pc:docChg chg="modSld">
      <pc:chgData name="Flora Pourzamani" userId="S::fpourzam@sdcoe.net::6f7c45cd-c528-4b8d-9a34-04f0e14f3c06" providerId="AD" clId="Web-{C328B09F-90B5-B000-A6D4-36B413DF8D5A}" dt="2021-03-02T00:41:48.238" v="1" actId="20577"/>
      <pc:docMkLst>
        <pc:docMk/>
      </pc:docMkLst>
      <pc:sldChg chg="modSp">
        <pc:chgData name="Flora Pourzamani" userId="S::fpourzam@sdcoe.net::6f7c45cd-c528-4b8d-9a34-04f0e14f3c06" providerId="AD" clId="Web-{C328B09F-90B5-B000-A6D4-36B413DF8D5A}" dt="2021-03-02T00:41:48.238" v="1" actId="20577"/>
        <pc:sldMkLst>
          <pc:docMk/>
          <pc:sldMk cId="652838031" sldId="443"/>
        </pc:sldMkLst>
        <pc:spChg chg="mod">
          <ac:chgData name="Flora Pourzamani" userId="S::fpourzam@sdcoe.net::6f7c45cd-c528-4b8d-9a34-04f0e14f3c06" providerId="AD" clId="Web-{C328B09F-90B5-B000-A6D4-36B413DF8D5A}" dt="2021-03-02T00:41:48.238" v="1" actId="20577"/>
          <ac:spMkLst>
            <pc:docMk/>
            <pc:sldMk cId="652838031" sldId="443"/>
            <ac:spMk id="7" creationId="{00000000-0000-0000-0000-000000000000}"/>
          </ac:spMkLst>
        </pc:spChg>
      </pc:sldChg>
    </pc:docChg>
  </pc:docChgLst>
  <pc:docChgLst>
    <pc:chgData name="Candace Wong" userId="S::candace.wong@sdcoe.net::bb8b535b-7920-4a86-bd26-f6cefa8d2e03" providerId="AD" clId="Web-{8B09C39F-C0AF-B000-E754-DBF099D8D627}"/>
    <pc:docChg chg="modSld">
      <pc:chgData name="Candace Wong" userId="S::candace.wong@sdcoe.net::bb8b535b-7920-4a86-bd26-f6cefa8d2e03" providerId="AD" clId="Web-{8B09C39F-C0AF-B000-E754-DBF099D8D627}" dt="2021-04-29T16:20:37.173" v="22" actId="20577"/>
      <pc:docMkLst>
        <pc:docMk/>
      </pc:docMkLst>
      <pc:sldChg chg="modSp">
        <pc:chgData name="Candace Wong" userId="S::candace.wong@sdcoe.net::bb8b535b-7920-4a86-bd26-f6cefa8d2e03" providerId="AD" clId="Web-{8B09C39F-C0AF-B000-E754-DBF099D8D627}" dt="2021-04-29T16:20:37.173" v="22" actId="20577"/>
        <pc:sldMkLst>
          <pc:docMk/>
          <pc:sldMk cId="1442856466" sldId="289"/>
        </pc:sldMkLst>
        <pc:spChg chg="mod">
          <ac:chgData name="Candace Wong" userId="S::candace.wong@sdcoe.net::bb8b535b-7920-4a86-bd26-f6cefa8d2e03" providerId="AD" clId="Web-{8B09C39F-C0AF-B000-E754-DBF099D8D627}" dt="2021-04-29T16:20:37.173" v="22" actId="20577"/>
          <ac:spMkLst>
            <pc:docMk/>
            <pc:sldMk cId="1442856466" sldId="289"/>
            <ac:spMk id="5" creationId="{98474E10-1EC5-413A-AE31-03CF04AF755C}"/>
          </ac:spMkLst>
        </pc:spChg>
      </pc:sldChg>
      <pc:sldChg chg="delSp modSp">
        <pc:chgData name="Candace Wong" userId="S::candace.wong@sdcoe.net::bb8b535b-7920-4a86-bd26-f6cefa8d2e03" providerId="AD" clId="Web-{8B09C39F-C0AF-B000-E754-DBF099D8D627}" dt="2021-04-29T16:18:50.228" v="6"/>
        <pc:sldMkLst>
          <pc:docMk/>
          <pc:sldMk cId="1061506058" sldId="461"/>
        </pc:sldMkLst>
        <pc:spChg chg="del mod">
          <ac:chgData name="Candace Wong" userId="S::candace.wong@sdcoe.net::bb8b535b-7920-4a86-bd26-f6cefa8d2e03" providerId="AD" clId="Web-{8B09C39F-C0AF-B000-E754-DBF099D8D627}" dt="2021-04-29T16:18:45.588" v="2"/>
          <ac:spMkLst>
            <pc:docMk/>
            <pc:sldMk cId="1061506058" sldId="461"/>
            <ac:spMk id="9" creationId="{15A0F307-AAA0-4E25-8D8B-5725B2CC598F}"/>
          </ac:spMkLst>
        </pc:spChg>
        <pc:spChg chg="del">
          <ac:chgData name="Candace Wong" userId="S::candace.wong@sdcoe.net::bb8b535b-7920-4a86-bd26-f6cefa8d2e03" providerId="AD" clId="Web-{8B09C39F-C0AF-B000-E754-DBF099D8D627}" dt="2021-04-29T16:18:46.509" v="3"/>
          <ac:spMkLst>
            <pc:docMk/>
            <pc:sldMk cId="1061506058" sldId="461"/>
            <ac:spMk id="10" creationId="{B501CF88-C9ED-4827-813E-FB6782896F04}"/>
          </ac:spMkLst>
        </pc:spChg>
        <pc:spChg chg="del">
          <ac:chgData name="Candace Wong" userId="S::candace.wong@sdcoe.net::bb8b535b-7920-4a86-bd26-f6cefa8d2e03" providerId="AD" clId="Web-{8B09C39F-C0AF-B000-E754-DBF099D8D627}" dt="2021-04-29T16:18:49.353" v="5"/>
          <ac:spMkLst>
            <pc:docMk/>
            <pc:sldMk cId="1061506058" sldId="461"/>
            <ac:spMk id="11" creationId="{048F7E86-CDB5-4AD7-ABD0-C1915772151A}"/>
          </ac:spMkLst>
        </pc:spChg>
        <pc:spChg chg="del">
          <ac:chgData name="Candace Wong" userId="S::candace.wong@sdcoe.net::bb8b535b-7920-4a86-bd26-f6cefa8d2e03" providerId="AD" clId="Web-{8B09C39F-C0AF-B000-E754-DBF099D8D627}" dt="2021-04-29T16:18:48.197" v="4"/>
          <ac:spMkLst>
            <pc:docMk/>
            <pc:sldMk cId="1061506058" sldId="461"/>
            <ac:spMk id="12" creationId="{90090D62-BBD2-447F-BD59-1128F477C8F4}"/>
          </ac:spMkLst>
        </pc:spChg>
        <pc:spChg chg="del">
          <ac:chgData name="Candace Wong" userId="S::candace.wong@sdcoe.net::bb8b535b-7920-4a86-bd26-f6cefa8d2e03" providerId="AD" clId="Web-{8B09C39F-C0AF-B000-E754-DBF099D8D627}" dt="2021-04-29T16:18:50.228" v="6"/>
          <ac:spMkLst>
            <pc:docMk/>
            <pc:sldMk cId="1061506058" sldId="461"/>
            <ac:spMk id="13" creationId="{835B15B8-C878-45F2-9969-86F0E2EBED50}"/>
          </ac:spMkLst>
        </pc:spChg>
        <pc:picChg chg="del">
          <ac:chgData name="Candace Wong" userId="S::candace.wong@sdcoe.net::bb8b535b-7920-4a86-bd26-f6cefa8d2e03" providerId="AD" clId="Web-{8B09C39F-C0AF-B000-E754-DBF099D8D627}" dt="2021-04-29T16:18:40.322" v="0"/>
          <ac:picMkLst>
            <pc:docMk/>
            <pc:sldMk cId="1061506058" sldId="461"/>
            <ac:picMk id="8" creationId="{1ECF6EB7-E5B8-472F-B728-FE669B253620}"/>
          </ac:picMkLst>
        </pc:picChg>
      </pc:sldChg>
    </pc:docChg>
  </pc:docChgLst>
  <pc:docChgLst>
    <pc:chgData name="Flora Pourzamani" userId="6f7c45cd-c528-4b8d-9a34-04f0e14f3c06" providerId="ADAL" clId="{2DB63131-5467-4329-918C-EA714D911E92}"/>
    <pc:docChg chg="undo custSel addSld delSld modSld sldOrd modMainMaster modSection">
      <pc:chgData name="Flora Pourzamani" userId="6f7c45cd-c528-4b8d-9a34-04f0e14f3c06" providerId="ADAL" clId="{2DB63131-5467-4329-918C-EA714D911E92}" dt="2021-03-05T23:00:27.355" v="424"/>
      <pc:docMkLst>
        <pc:docMk/>
      </pc:docMkLst>
      <pc:sldChg chg="delSp ord modNotesTx">
        <pc:chgData name="Flora Pourzamani" userId="6f7c45cd-c528-4b8d-9a34-04f0e14f3c06" providerId="ADAL" clId="{2DB63131-5467-4329-918C-EA714D911E92}" dt="2021-03-01T19:20:47.720" v="7" actId="6549"/>
        <pc:sldMkLst>
          <pc:docMk/>
          <pc:sldMk cId="2234282911" sldId="271"/>
        </pc:sldMkLst>
        <pc:spChg chg="del">
          <ac:chgData name="Flora Pourzamani" userId="6f7c45cd-c528-4b8d-9a34-04f0e14f3c06" providerId="ADAL" clId="{2DB63131-5467-4329-918C-EA714D911E92}" dt="2021-03-01T19:20:40.423" v="6" actId="478"/>
          <ac:spMkLst>
            <pc:docMk/>
            <pc:sldMk cId="2234282911" sldId="271"/>
            <ac:spMk id="4" creationId="{0BEEA53D-3733-EC46-8607-1F1110099081}"/>
          </ac:spMkLst>
        </pc:spChg>
      </pc:sldChg>
      <pc:sldChg chg="delSp ord">
        <pc:chgData name="Flora Pourzamani" userId="6f7c45cd-c528-4b8d-9a34-04f0e14f3c06" providerId="ADAL" clId="{2DB63131-5467-4329-918C-EA714D911E92}" dt="2021-03-01T19:20:34.105" v="5" actId="478"/>
        <pc:sldMkLst>
          <pc:docMk/>
          <pc:sldMk cId="4189723187" sldId="272"/>
        </pc:sldMkLst>
        <pc:spChg chg="del">
          <ac:chgData name="Flora Pourzamani" userId="6f7c45cd-c528-4b8d-9a34-04f0e14f3c06" providerId="ADAL" clId="{2DB63131-5467-4329-918C-EA714D911E92}" dt="2021-03-01T19:20:34.105" v="5" actId="478"/>
          <ac:spMkLst>
            <pc:docMk/>
            <pc:sldMk cId="4189723187" sldId="272"/>
            <ac:spMk id="12" creationId="{6DB42A28-AAB8-41A6-9C87-1645E661E5F2}"/>
          </ac:spMkLst>
        </pc:spChg>
      </pc:sldChg>
      <pc:sldChg chg="modSp del">
        <pc:chgData name="Flora Pourzamani" userId="6f7c45cd-c528-4b8d-9a34-04f0e14f3c06" providerId="ADAL" clId="{2DB63131-5467-4329-918C-EA714D911E92}" dt="2021-03-02T22:11:53.853" v="358" actId="2696"/>
        <pc:sldMkLst>
          <pc:docMk/>
          <pc:sldMk cId="606791589" sldId="338"/>
        </pc:sldMkLst>
        <pc:spChg chg="mod">
          <ac:chgData name="Flora Pourzamani" userId="6f7c45cd-c528-4b8d-9a34-04f0e14f3c06" providerId="ADAL" clId="{2DB63131-5467-4329-918C-EA714D911E92}" dt="2021-03-02T22:02:22.554" v="24" actId="1076"/>
          <ac:spMkLst>
            <pc:docMk/>
            <pc:sldMk cId="606791589" sldId="338"/>
            <ac:spMk id="4" creationId="{40A3A3E9-FA9F-444F-AA4A-8186FFEAAF31}"/>
          </ac:spMkLst>
        </pc:spChg>
      </pc:sldChg>
      <pc:sldChg chg="ord">
        <pc:chgData name="Flora Pourzamani" userId="6f7c45cd-c528-4b8d-9a34-04f0e14f3c06" providerId="ADAL" clId="{2DB63131-5467-4329-918C-EA714D911E92}" dt="2021-03-01T18:34:05.928" v="2"/>
        <pc:sldMkLst>
          <pc:docMk/>
          <pc:sldMk cId="3608305342" sldId="367"/>
        </pc:sldMkLst>
      </pc:sldChg>
      <pc:sldChg chg="ord">
        <pc:chgData name="Flora Pourzamani" userId="6f7c45cd-c528-4b8d-9a34-04f0e14f3c06" providerId="ADAL" clId="{2DB63131-5467-4329-918C-EA714D911E92}" dt="2021-03-01T18:34:43.651" v="4"/>
        <pc:sldMkLst>
          <pc:docMk/>
          <pc:sldMk cId="530698346" sldId="415"/>
        </pc:sldMkLst>
      </pc:sldChg>
      <pc:sldChg chg="modSp">
        <pc:chgData name="Flora Pourzamani" userId="6f7c45cd-c528-4b8d-9a34-04f0e14f3c06" providerId="ADAL" clId="{2DB63131-5467-4329-918C-EA714D911E92}" dt="2021-03-02T21:49:37.633" v="11" actId="255"/>
        <pc:sldMkLst>
          <pc:docMk/>
          <pc:sldMk cId="2837695682" sldId="430"/>
        </pc:sldMkLst>
        <pc:graphicFrameChg chg="modGraphic">
          <ac:chgData name="Flora Pourzamani" userId="6f7c45cd-c528-4b8d-9a34-04f0e14f3c06" providerId="ADAL" clId="{2DB63131-5467-4329-918C-EA714D911E92}" dt="2021-03-02T21:49:37.633" v="11" actId="255"/>
          <ac:graphicFrameMkLst>
            <pc:docMk/>
            <pc:sldMk cId="2837695682" sldId="430"/>
            <ac:graphicFrameMk id="9" creationId="{00000000-0000-0000-0000-000000000000}"/>
          </ac:graphicFrameMkLst>
        </pc:graphicFrameChg>
      </pc:sldChg>
      <pc:sldChg chg="modSp">
        <pc:chgData name="Flora Pourzamani" userId="6f7c45cd-c528-4b8d-9a34-04f0e14f3c06" providerId="ADAL" clId="{2DB63131-5467-4329-918C-EA714D911E92}" dt="2021-03-05T17:22:29.157" v="380" actId="6549"/>
        <pc:sldMkLst>
          <pc:docMk/>
          <pc:sldMk cId="4055424594" sldId="433"/>
        </pc:sldMkLst>
        <pc:graphicFrameChg chg="modGraphic">
          <ac:chgData name="Flora Pourzamani" userId="6f7c45cd-c528-4b8d-9a34-04f0e14f3c06" providerId="ADAL" clId="{2DB63131-5467-4329-918C-EA714D911E92}" dt="2021-03-05T17:22:29.157" v="380" actId="6549"/>
          <ac:graphicFrameMkLst>
            <pc:docMk/>
            <pc:sldMk cId="4055424594" sldId="433"/>
            <ac:graphicFrameMk id="9" creationId="{00000000-0000-0000-0000-000000000000}"/>
          </ac:graphicFrameMkLst>
        </pc:graphicFrameChg>
      </pc:sldChg>
      <pc:sldChg chg="modSp">
        <pc:chgData name="Flora Pourzamani" userId="6f7c45cd-c528-4b8d-9a34-04f0e14f3c06" providerId="ADAL" clId="{2DB63131-5467-4329-918C-EA714D911E92}" dt="2021-03-02T21:48:46.360" v="9" actId="255"/>
        <pc:sldMkLst>
          <pc:docMk/>
          <pc:sldMk cId="2966859497" sldId="441"/>
        </pc:sldMkLst>
        <pc:graphicFrameChg chg="modGraphic">
          <ac:chgData name="Flora Pourzamani" userId="6f7c45cd-c528-4b8d-9a34-04f0e14f3c06" providerId="ADAL" clId="{2DB63131-5467-4329-918C-EA714D911E92}" dt="2021-03-02T21:48:46.360" v="9" actId="255"/>
          <ac:graphicFrameMkLst>
            <pc:docMk/>
            <pc:sldMk cId="2966859497" sldId="441"/>
            <ac:graphicFrameMk id="9" creationId="{00000000-0000-0000-0000-000000000000}"/>
          </ac:graphicFrameMkLst>
        </pc:graphicFrameChg>
      </pc:sldChg>
      <pc:sldChg chg="modSp">
        <pc:chgData name="Flora Pourzamani" userId="6f7c45cd-c528-4b8d-9a34-04f0e14f3c06" providerId="ADAL" clId="{2DB63131-5467-4329-918C-EA714D911E92}" dt="2021-03-05T17:22:44.517" v="382" actId="20577"/>
        <pc:sldMkLst>
          <pc:docMk/>
          <pc:sldMk cId="652838031" sldId="443"/>
        </pc:sldMkLst>
        <pc:spChg chg="mod">
          <ac:chgData name="Flora Pourzamani" userId="6f7c45cd-c528-4b8d-9a34-04f0e14f3c06" providerId="ADAL" clId="{2DB63131-5467-4329-918C-EA714D911E92}" dt="2021-03-05T17:22:44.517" v="382" actId="20577"/>
          <ac:spMkLst>
            <pc:docMk/>
            <pc:sldMk cId="652838031" sldId="443"/>
            <ac:spMk id="21" creationId="{00000000-0000-0000-0000-000000000000}"/>
          </ac:spMkLst>
        </pc:spChg>
      </pc:sldChg>
      <pc:sldChg chg="modSp">
        <pc:chgData name="Flora Pourzamani" userId="6f7c45cd-c528-4b8d-9a34-04f0e14f3c06" providerId="ADAL" clId="{2DB63131-5467-4329-918C-EA714D911E92}" dt="2021-03-05T23:00:27.355" v="424"/>
        <pc:sldMkLst>
          <pc:docMk/>
          <pc:sldMk cId="3776437260" sldId="446"/>
        </pc:sldMkLst>
        <pc:spChg chg="mod">
          <ac:chgData name="Flora Pourzamani" userId="6f7c45cd-c528-4b8d-9a34-04f0e14f3c06" providerId="ADAL" clId="{2DB63131-5467-4329-918C-EA714D911E92}" dt="2021-03-05T23:00:27.355" v="424"/>
          <ac:spMkLst>
            <pc:docMk/>
            <pc:sldMk cId="3776437260" sldId="446"/>
            <ac:spMk id="2" creationId="{00000000-0000-0000-0000-000000000000}"/>
          </ac:spMkLst>
        </pc:spChg>
        <pc:spChg chg="mod">
          <ac:chgData name="Flora Pourzamani" userId="6f7c45cd-c528-4b8d-9a34-04f0e14f3c06" providerId="ADAL" clId="{2DB63131-5467-4329-918C-EA714D911E92}" dt="2021-03-05T22:59:46.655" v="423" actId="20577"/>
          <ac:spMkLst>
            <pc:docMk/>
            <pc:sldMk cId="3776437260" sldId="446"/>
            <ac:spMk id="21" creationId="{288E3BAC-543E-4E1C-B829-3071A19C9A29}"/>
          </ac:spMkLst>
        </pc:spChg>
      </pc:sldChg>
      <pc:sldChg chg="addSp delSp modSp add">
        <pc:chgData name="Flora Pourzamani" userId="6f7c45cd-c528-4b8d-9a34-04f0e14f3c06" providerId="ADAL" clId="{2DB63131-5467-4329-918C-EA714D911E92}" dt="2021-03-04T22:18:21.075" v="366" actId="20577"/>
        <pc:sldMkLst>
          <pc:docMk/>
          <pc:sldMk cId="365376576" sldId="451"/>
        </pc:sldMkLst>
        <pc:spChg chg="add mod">
          <ac:chgData name="Flora Pourzamani" userId="6f7c45cd-c528-4b8d-9a34-04f0e14f3c06" providerId="ADAL" clId="{2DB63131-5467-4329-918C-EA714D911E92}" dt="2021-03-02T22:08:29.741" v="351" actId="113"/>
          <ac:spMkLst>
            <pc:docMk/>
            <pc:sldMk cId="365376576" sldId="451"/>
            <ac:spMk id="3" creationId="{37F7B7D1-7401-4652-A33E-71EBD943110C}"/>
          </ac:spMkLst>
        </pc:spChg>
        <pc:spChg chg="add mod">
          <ac:chgData name="Flora Pourzamani" userId="6f7c45cd-c528-4b8d-9a34-04f0e14f3c06" providerId="ADAL" clId="{2DB63131-5467-4329-918C-EA714D911E92}" dt="2021-03-04T19:13:25.557" v="361" actId="6549"/>
          <ac:spMkLst>
            <pc:docMk/>
            <pc:sldMk cId="365376576" sldId="451"/>
            <ac:spMk id="4" creationId="{D0CC81FE-DB80-4CEB-9A78-BF6715ECB58A}"/>
          </ac:spMkLst>
        </pc:spChg>
        <pc:spChg chg="add mod">
          <ac:chgData name="Flora Pourzamani" userId="6f7c45cd-c528-4b8d-9a34-04f0e14f3c06" providerId="ADAL" clId="{2DB63131-5467-4329-918C-EA714D911E92}" dt="2021-03-04T22:18:21.075" v="366" actId="20577"/>
          <ac:spMkLst>
            <pc:docMk/>
            <pc:sldMk cId="365376576" sldId="451"/>
            <ac:spMk id="5" creationId="{5761892A-BB2C-4FCD-A8E1-1E25781EEF40}"/>
          </ac:spMkLst>
        </pc:spChg>
        <pc:spChg chg="add del mod">
          <ac:chgData name="Flora Pourzamani" userId="6f7c45cd-c528-4b8d-9a34-04f0e14f3c06" providerId="ADAL" clId="{2DB63131-5467-4329-918C-EA714D911E92}" dt="2021-03-02T22:09:31.148" v="354"/>
          <ac:spMkLst>
            <pc:docMk/>
            <pc:sldMk cId="365376576" sldId="451"/>
            <ac:spMk id="6" creationId="{875306A2-A5BD-45F1-A27C-DB939C5D891A}"/>
          </ac:spMkLst>
        </pc:spChg>
        <pc:spChg chg="add del mod">
          <ac:chgData name="Flora Pourzamani" userId="6f7c45cd-c528-4b8d-9a34-04f0e14f3c06" providerId="ADAL" clId="{2DB63131-5467-4329-918C-EA714D911E92}" dt="2021-03-04T22:17:39.708" v="362" actId="478"/>
          <ac:spMkLst>
            <pc:docMk/>
            <pc:sldMk cId="365376576" sldId="451"/>
            <ac:spMk id="7" creationId="{EEC0408C-1AC8-4EC1-994F-5CBE1CBDA2D2}"/>
          </ac:spMkLst>
        </pc:spChg>
      </pc:sldChg>
      <pc:sldMasterChg chg="delSp">
        <pc:chgData name="Flora Pourzamani" userId="6f7c45cd-c528-4b8d-9a34-04f0e14f3c06" providerId="ADAL" clId="{2DB63131-5467-4329-918C-EA714D911E92}" dt="2021-03-01T19:22:35.819" v="8" actId="478"/>
        <pc:sldMasterMkLst>
          <pc:docMk/>
          <pc:sldMasterMk cId="89371116" sldId="2147483660"/>
        </pc:sldMasterMkLst>
        <pc:picChg chg="del">
          <ac:chgData name="Flora Pourzamani" userId="6f7c45cd-c528-4b8d-9a34-04f0e14f3c06" providerId="ADAL" clId="{2DB63131-5467-4329-918C-EA714D911E92}" dt="2021-03-01T19:22:35.819" v="8" actId="478"/>
          <ac:picMkLst>
            <pc:docMk/>
            <pc:sldMasterMk cId="89371116" sldId="2147483660"/>
            <ac:picMk id="9" creationId="{00000000-0000-0000-0000-000000000000}"/>
          </ac:picMkLst>
        </pc:picChg>
      </pc:sldMasterChg>
    </pc:docChg>
  </pc:docChgLst>
  <pc:docChgLst>
    <pc:chgData name="Candace Wong" userId="bb8b535b-7920-4a86-bd26-f6cefa8d2e03" providerId="ADAL" clId="{64C03AF5-541D-4F98-9EA6-E6C4E2772BF9}"/>
    <pc:docChg chg="modSection">
      <pc:chgData name="Candace Wong" userId="bb8b535b-7920-4a86-bd26-f6cefa8d2e03" providerId="ADAL" clId="{64C03AF5-541D-4F98-9EA6-E6C4E2772BF9}" dt="2021-05-10T23:18:24.505" v="0" actId="17846"/>
      <pc:docMkLst>
        <pc:docMk/>
      </pc:docMkLst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588B3-F810-40C8-9E15-B91A3536907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30F1356-230A-41BA-9B8D-BD48837389B5}">
      <dgm:prSet phldrT="[Text]"/>
      <dgm:spPr/>
      <dgm:t>
        <a:bodyPr/>
        <a:lstStyle/>
        <a:p>
          <a:r>
            <a:rPr lang="en-US" dirty="0"/>
            <a:t>Project Sponsor</a:t>
          </a:r>
        </a:p>
      </dgm:t>
    </dgm:pt>
    <dgm:pt modelId="{4013089B-925F-4093-AEDB-461361AED65A}" type="parTrans" cxnId="{15B1E8D0-ACD6-4137-8DE5-BF8E507EA8C4}">
      <dgm:prSet/>
      <dgm:spPr/>
      <dgm:t>
        <a:bodyPr/>
        <a:lstStyle/>
        <a:p>
          <a:endParaRPr lang="en-US"/>
        </a:p>
      </dgm:t>
    </dgm:pt>
    <dgm:pt modelId="{477D6603-83AC-4A50-8440-4C07D9200556}" type="sibTrans" cxnId="{15B1E8D0-ACD6-4137-8DE5-BF8E507EA8C4}">
      <dgm:prSet/>
      <dgm:spPr/>
      <dgm:t>
        <a:bodyPr/>
        <a:lstStyle/>
        <a:p>
          <a:endParaRPr lang="en-US"/>
        </a:p>
      </dgm:t>
    </dgm:pt>
    <dgm:pt modelId="{338BC153-3919-4F9C-9BE3-4CB8DC6F9ECE}">
      <dgm:prSet phldrT="[Text]"/>
      <dgm:spPr/>
      <dgm:t>
        <a:bodyPr/>
        <a:lstStyle/>
        <a:p>
          <a:pPr marL="91440" indent="-91440"/>
          <a:r>
            <a:rPr lang="en-US" dirty="0">
              <a:latin typeface="Lato"/>
            </a:rPr>
            <a:t>X</a:t>
          </a:r>
          <a:endParaRPr lang="en-US" dirty="0"/>
        </a:p>
      </dgm:t>
    </dgm:pt>
    <dgm:pt modelId="{2AC5938B-3355-4540-B69E-FE72089B8CE8}" type="parTrans" cxnId="{5529C407-5F66-4169-A521-93990E20A439}">
      <dgm:prSet/>
      <dgm:spPr/>
      <dgm:t>
        <a:bodyPr/>
        <a:lstStyle/>
        <a:p>
          <a:endParaRPr lang="en-US"/>
        </a:p>
      </dgm:t>
    </dgm:pt>
    <dgm:pt modelId="{C412D6D0-86AB-4CC7-A54A-9646F45EDD61}" type="sibTrans" cxnId="{5529C407-5F66-4169-A521-93990E20A439}">
      <dgm:prSet/>
      <dgm:spPr/>
      <dgm:t>
        <a:bodyPr/>
        <a:lstStyle/>
        <a:p>
          <a:endParaRPr lang="en-US"/>
        </a:p>
      </dgm:t>
    </dgm:pt>
    <dgm:pt modelId="{3A5D619D-55B3-44AE-8DA2-77FD7AD15A7A}">
      <dgm:prSet phldrT="[Text]"/>
      <dgm:spPr/>
      <dgm:t>
        <a:bodyPr/>
        <a:lstStyle/>
        <a:p>
          <a:r>
            <a:rPr lang="en-US" dirty="0"/>
            <a:t>Project Manager</a:t>
          </a:r>
        </a:p>
      </dgm:t>
    </dgm:pt>
    <dgm:pt modelId="{E82B40F7-E65C-4A89-B618-54E73E78EF70}" type="parTrans" cxnId="{70494A4B-E6BE-4E54-B5E4-D64D66F762F2}">
      <dgm:prSet/>
      <dgm:spPr/>
      <dgm:t>
        <a:bodyPr/>
        <a:lstStyle/>
        <a:p>
          <a:endParaRPr lang="en-US"/>
        </a:p>
      </dgm:t>
    </dgm:pt>
    <dgm:pt modelId="{7E803A85-3831-4F9A-A460-5A0CC53F97D4}" type="sibTrans" cxnId="{70494A4B-E6BE-4E54-B5E4-D64D66F762F2}">
      <dgm:prSet/>
      <dgm:spPr/>
      <dgm:t>
        <a:bodyPr/>
        <a:lstStyle/>
        <a:p>
          <a:endParaRPr lang="en-US"/>
        </a:p>
      </dgm:t>
    </dgm:pt>
    <dgm:pt modelId="{FE0DDEF2-EA00-456D-A070-83FCBB306657}">
      <dgm:prSet phldrT="[Text]"/>
      <dgm:spPr/>
      <dgm:t>
        <a:bodyPr/>
        <a:lstStyle/>
        <a:p>
          <a:r>
            <a:rPr lang="en-US" dirty="0"/>
            <a:t>Steering Committee</a:t>
          </a:r>
        </a:p>
      </dgm:t>
    </dgm:pt>
    <dgm:pt modelId="{85415EB9-7EBD-4CE7-94FF-D0995BAE68E4}" type="parTrans" cxnId="{465F607C-58C4-42F1-A85B-F790FA103688}">
      <dgm:prSet/>
      <dgm:spPr/>
      <dgm:t>
        <a:bodyPr/>
        <a:lstStyle/>
        <a:p>
          <a:endParaRPr lang="en-US"/>
        </a:p>
      </dgm:t>
    </dgm:pt>
    <dgm:pt modelId="{B8836CDE-41FF-4232-8C9D-A031A1434C7D}" type="sibTrans" cxnId="{465F607C-58C4-42F1-A85B-F790FA103688}">
      <dgm:prSet/>
      <dgm:spPr/>
      <dgm:t>
        <a:bodyPr/>
        <a:lstStyle/>
        <a:p>
          <a:endParaRPr lang="en-US"/>
        </a:p>
      </dgm:t>
    </dgm:pt>
    <dgm:pt modelId="{D40164DC-8FA0-40D0-8247-E192BA4B8161}">
      <dgm:prSet phldrT="[Text]"/>
      <dgm:spPr/>
      <dgm:t>
        <a:bodyPr/>
        <a:lstStyle/>
        <a:p>
          <a:pPr marL="91440" indent="-91440" rtl="0"/>
          <a:r>
            <a:rPr lang="en-US" dirty="0">
              <a:latin typeface="Lato"/>
            </a:rPr>
            <a:t>X</a:t>
          </a:r>
          <a:endParaRPr lang="en-US" dirty="0"/>
        </a:p>
      </dgm:t>
    </dgm:pt>
    <dgm:pt modelId="{26308F7B-ECB6-43E2-9C8E-BE7B78136968}" type="parTrans" cxnId="{A289E7BF-0C75-4305-8D80-D069AF41DC7C}">
      <dgm:prSet/>
      <dgm:spPr/>
      <dgm:t>
        <a:bodyPr/>
        <a:lstStyle/>
        <a:p>
          <a:endParaRPr lang="en-US"/>
        </a:p>
      </dgm:t>
    </dgm:pt>
    <dgm:pt modelId="{7FE3783E-F4BE-4028-82DA-AE39A147F584}" type="sibTrans" cxnId="{A289E7BF-0C75-4305-8D80-D069AF41DC7C}">
      <dgm:prSet/>
      <dgm:spPr/>
      <dgm:t>
        <a:bodyPr/>
        <a:lstStyle/>
        <a:p>
          <a:endParaRPr lang="en-US"/>
        </a:p>
      </dgm:t>
    </dgm:pt>
    <dgm:pt modelId="{71455F13-7910-44F9-AC71-4C2690FA1FA2}">
      <dgm:prSet phldrT="[Text]"/>
      <dgm:spPr/>
      <dgm:t>
        <a:bodyPr/>
        <a:lstStyle/>
        <a:p>
          <a:pPr rtl="0"/>
          <a:r>
            <a:rPr lang="en-US" dirty="0"/>
            <a:t>Stakeholders</a:t>
          </a:r>
        </a:p>
      </dgm:t>
    </dgm:pt>
    <dgm:pt modelId="{F425945A-D951-4340-B0CA-F085E9CBCD40}" type="parTrans" cxnId="{513DE97E-69F0-426B-92E3-A507FF7C3CFC}">
      <dgm:prSet/>
      <dgm:spPr/>
      <dgm:t>
        <a:bodyPr/>
        <a:lstStyle/>
        <a:p>
          <a:endParaRPr lang="en-US"/>
        </a:p>
      </dgm:t>
    </dgm:pt>
    <dgm:pt modelId="{CF0F331B-21BA-4B8C-8ACA-29695DCBE4BB}" type="sibTrans" cxnId="{513DE97E-69F0-426B-92E3-A507FF7C3CFC}">
      <dgm:prSet/>
      <dgm:spPr/>
      <dgm:t>
        <a:bodyPr/>
        <a:lstStyle/>
        <a:p>
          <a:endParaRPr lang="en-US"/>
        </a:p>
      </dgm:t>
    </dgm:pt>
    <dgm:pt modelId="{9829C8D8-B4D0-4D84-BA7D-64DAE2878DF6}">
      <dgm:prSet phldrT="[Text]"/>
      <dgm:spPr/>
      <dgm:t>
        <a:bodyPr/>
        <a:lstStyle/>
        <a:p>
          <a:r>
            <a:rPr lang="en-US" dirty="0"/>
            <a:t>Project Team</a:t>
          </a:r>
        </a:p>
      </dgm:t>
    </dgm:pt>
    <dgm:pt modelId="{9979B7CA-E6AF-416A-B5CB-F0ED3C9AA255}" type="parTrans" cxnId="{4DE0F4EA-1C9C-4554-9C06-8DF23B77D8ED}">
      <dgm:prSet/>
      <dgm:spPr/>
      <dgm:t>
        <a:bodyPr/>
        <a:lstStyle/>
        <a:p>
          <a:endParaRPr lang="en-US"/>
        </a:p>
      </dgm:t>
    </dgm:pt>
    <dgm:pt modelId="{C4A3EFB7-AFC8-480C-AB91-2FF672947932}" type="sibTrans" cxnId="{4DE0F4EA-1C9C-4554-9C06-8DF23B77D8ED}">
      <dgm:prSet/>
      <dgm:spPr/>
      <dgm:t>
        <a:bodyPr/>
        <a:lstStyle/>
        <a:p>
          <a:endParaRPr lang="en-US"/>
        </a:p>
      </dgm:t>
    </dgm:pt>
    <dgm:pt modelId="{B1248F2C-BD19-4CFF-AFC5-32DEA8374C9D}">
      <dgm:prSet phldrT="[Text]"/>
      <dgm:spPr/>
      <dgm:t>
        <a:bodyPr/>
        <a:lstStyle/>
        <a:p>
          <a:pPr marL="91440" indent="-91440"/>
          <a:r>
            <a:rPr lang="en-US" dirty="0">
              <a:latin typeface="Lato"/>
            </a:rPr>
            <a:t>X</a:t>
          </a:r>
          <a:endParaRPr lang="en-US" dirty="0"/>
        </a:p>
      </dgm:t>
    </dgm:pt>
    <dgm:pt modelId="{D18B9FF2-385E-4C43-97E2-6B5E089A3747}" type="parTrans" cxnId="{EE45F8BE-486F-4C84-B7F4-D90FD099B24D}">
      <dgm:prSet/>
      <dgm:spPr/>
      <dgm:t>
        <a:bodyPr/>
        <a:lstStyle/>
        <a:p>
          <a:endParaRPr lang="en-US"/>
        </a:p>
      </dgm:t>
    </dgm:pt>
    <dgm:pt modelId="{89172A83-5E6E-4A5D-AC89-66F383955EAC}" type="sibTrans" cxnId="{EE45F8BE-486F-4C84-B7F4-D90FD099B24D}">
      <dgm:prSet/>
      <dgm:spPr/>
      <dgm:t>
        <a:bodyPr/>
        <a:lstStyle/>
        <a:p>
          <a:endParaRPr lang="en-US"/>
        </a:p>
      </dgm:t>
    </dgm:pt>
    <dgm:pt modelId="{3742059C-382A-46DF-B4D7-331A1B542207}">
      <dgm:prSet phldrT="[Text]"/>
      <dgm:spPr/>
      <dgm:t>
        <a:bodyPr/>
        <a:lstStyle/>
        <a:p>
          <a:pPr marL="91440" indent="-91440"/>
          <a:r>
            <a:rPr lang="en-US" dirty="0">
              <a:latin typeface="Lato"/>
            </a:rPr>
            <a:t>X</a:t>
          </a:r>
          <a:endParaRPr lang="en-US" dirty="0"/>
        </a:p>
      </dgm:t>
    </dgm:pt>
    <dgm:pt modelId="{D88786C1-B8A1-46B1-B74A-CEF1D2A27FCA}" type="sibTrans" cxnId="{1D530D91-94A8-4251-9E6A-2800EA26011D}">
      <dgm:prSet/>
      <dgm:spPr/>
      <dgm:t>
        <a:bodyPr/>
        <a:lstStyle/>
        <a:p>
          <a:endParaRPr lang="en-US"/>
        </a:p>
      </dgm:t>
    </dgm:pt>
    <dgm:pt modelId="{25E28659-93C3-4908-8A66-7409695A89BB}" type="parTrans" cxnId="{1D530D91-94A8-4251-9E6A-2800EA26011D}">
      <dgm:prSet/>
      <dgm:spPr/>
      <dgm:t>
        <a:bodyPr/>
        <a:lstStyle/>
        <a:p>
          <a:endParaRPr lang="en-US"/>
        </a:p>
      </dgm:t>
    </dgm:pt>
    <dgm:pt modelId="{BE9E9924-E60C-4E93-958B-896AF0BF2799}">
      <dgm:prSet phldrT="[Text]"/>
      <dgm:spPr/>
      <dgm:t>
        <a:bodyPr/>
        <a:lstStyle/>
        <a:p>
          <a:pPr marL="91440" indent="-91440"/>
          <a:r>
            <a:rPr lang="en-US" dirty="0">
              <a:latin typeface="Lato"/>
            </a:rPr>
            <a:t>X</a:t>
          </a:r>
          <a:endParaRPr lang="en-US" dirty="0"/>
        </a:p>
      </dgm:t>
    </dgm:pt>
    <dgm:pt modelId="{3AFDAFA6-4261-4CCE-BF4F-77FA3272915A}" type="parTrans" cxnId="{E3427279-078A-4C82-98E8-0B67C17CDB5F}">
      <dgm:prSet/>
      <dgm:spPr/>
      <dgm:t>
        <a:bodyPr/>
        <a:lstStyle/>
        <a:p>
          <a:endParaRPr lang="en-US"/>
        </a:p>
      </dgm:t>
    </dgm:pt>
    <dgm:pt modelId="{666EDD95-DED7-4C9F-8E2C-1E7D7D5CC5BB}" type="sibTrans" cxnId="{E3427279-078A-4C82-98E8-0B67C17CDB5F}">
      <dgm:prSet/>
      <dgm:spPr/>
      <dgm:t>
        <a:bodyPr/>
        <a:lstStyle/>
        <a:p>
          <a:endParaRPr lang="en-US"/>
        </a:p>
      </dgm:t>
    </dgm:pt>
    <dgm:pt modelId="{7CC54124-A49E-49A8-A35A-4C2AD2C5AC66}" type="pres">
      <dgm:prSet presAssocID="{AA2588B3-F810-40C8-9E15-B91A35369070}" presName="linear" presStyleCnt="0">
        <dgm:presLayoutVars>
          <dgm:animLvl val="lvl"/>
          <dgm:resizeHandles val="exact"/>
        </dgm:presLayoutVars>
      </dgm:prSet>
      <dgm:spPr/>
    </dgm:pt>
    <dgm:pt modelId="{4707B7C8-7647-4349-9A1D-581A4B167BEC}" type="pres">
      <dgm:prSet presAssocID="{730F1356-230A-41BA-9B8D-BD48837389B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B5A9CE1-3CCA-415C-B11B-9E7602A98AD4}" type="pres">
      <dgm:prSet presAssocID="{730F1356-230A-41BA-9B8D-BD48837389B5}" presName="childText" presStyleLbl="revTx" presStyleIdx="0" presStyleCnt="5">
        <dgm:presLayoutVars>
          <dgm:bulletEnabled val="1"/>
        </dgm:presLayoutVars>
      </dgm:prSet>
      <dgm:spPr/>
    </dgm:pt>
    <dgm:pt modelId="{78EB0BB6-A327-46C4-9DCA-D9C199D7BEEA}" type="pres">
      <dgm:prSet presAssocID="{3A5D619D-55B3-44AE-8DA2-77FD7AD15A7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AF84599-B16A-46E6-922C-DCC27D3910BD}" type="pres">
      <dgm:prSet presAssocID="{3A5D619D-55B3-44AE-8DA2-77FD7AD15A7A}" presName="childText" presStyleLbl="revTx" presStyleIdx="1" presStyleCnt="5">
        <dgm:presLayoutVars>
          <dgm:bulletEnabled val="1"/>
        </dgm:presLayoutVars>
      </dgm:prSet>
      <dgm:spPr/>
    </dgm:pt>
    <dgm:pt modelId="{1F9A5E86-0635-4346-B8B6-C4E5EC57D0FF}" type="pres">
      <dgm:prSet presAssocID="{FE0DDEF2-EA00-456D-A070-83FCBB30665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EBB5016-9D30-486D-8132-E7DC222C930F}" type="pres">
      <dgm:prSet presAssocID="{FE0DDEF2-EA00-456D-A070-83FCBB306657}" presName="childText" presStyleLbl="revTx" presStyleIdx="2" presStyleCnt="5">
        <dgm:presLayoutVars>
          <dgm:bulletEnabled val="1"/>
        </dgm:presLayoutVars>
      </dgm:prSet>
      <dgm:spPr/>
    </dgm:pt>
    <dgm:pt modelId="{84319571-F04F-44C7-97AC-A46F1E5D072A}" type="pres">
      <dgm:prSet presAssocID="{71455F13-7910-44F9-AC71-4C2690FA1FA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F6446F2D-535F-47FB-8189-AFA43E4011EA}" type="pres">
      <dgm:prSet presAssocID="{71455F13-7910-44F9-AC71-4C2690FA1FA2}" presName="childText" presStyleLbl="revTx" presStyleIdx="3" presStyleCnt="5">
        <dgm:presLayoutVars>
          <dgm:bulletEnabled val="1"/>
        </dgm:presLayoutVars>
      </dgm:prSet>
      <dgm:spPr/>
    </dgm:pt>
    <dgm:pt modelId="{0F6C3FE7-6B9C-4032-A9E1-0B5C4E917797}" type="pres">
      <dgm:prSet presAssocID="{9829C8D8-B4D0-4D84-BA7D-64DAE2878DF6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BCD07BCA-225D-4F2C-8393-A27A9BE26D76}" type="pres">
      <dgm:prSet presAssocID="{9829C8D8-B4D0-4D84-BA7D-64DAE2878DF6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91892102-3563-4BF1-A96D-7F27AB6E03F3}" type="presOf" srcId="{B1248F2C-BD19-4CFF-AFC5-32DEA8374C9D}" destId="{BCD07BCA-225D-4F2C-8393-A27A9BE26D76}" srcOrd="0" destOrd="0" presId="urn:microsoft.com/office/officeart/2005/8/layout/vList2"/>
    <dgm:cxn modelId="{5529C407-5F66-4169-A521-93990E20A439}" srcId="{730F1356-230A-41BA-9B8D-BD48837389B5}" destId="{338BC153-3919-4F9C-9BE3-4CB8DC6F9ECE}" srcOrd="0" destOrd="0" parTransId="{2AC5938B-3355-4540-B69E-FE72089B8CE8}" sibTransId="{C412D6D0-86AB-4CC7-A54A-9646F45EDD61}"/>
    <dgm:cxn modelId="{C04D6F0C-EC86-4613-9A34-3A54D89ED8F1}" type="presOf" srcId="{338BC153-3919-4F9C-9BE3-4CB8DC6F9ECE}" destId="{1B5A9CE1-3CCA-415C-B11B-9E7602A98AD4}" srcOrd="0" destOrd="0" presId="urn:microsoft.com/office/officeart/2005/8/layout/vList2"/>
    <dgm:cxn modelId="{33982030-9E4A-4181-AC6B-ADA7C4CE56D3}" type="presOf" srcId="{AA2588B3-F810-40C8-9E15-B91A35369070}" destId="{7CC54124-A49E-49A8-A35A-4C2AD2C5AC66}" srcOrd="0" destOrd="0" presId="urn:microsoft.com/office/officeart/2005/8/layout/vList2"/>
    <dgm:cxn modelId="{AA933243-699B-4DA3-9391-9C984FA31BEA}" type="presOf" srcId="{BE9E9924-E60C-4E93-958B-896AF0BF2799}" destId="{F6446F2D-535F-47FB-8189-AFA43E4011EA}" srcOrd="0" destOrd="0" presId="urn:microsoft.com/office/officeart/2005/8/layout/vList2"/>
    <dgm:cxn modelId="{24C18B48-3930-414F-8DC6-C5C7B7066BAC}" type="presOf" srcId="{9829C8D8-B4D0-4D84-BA7D-64DAE2878DF6}" destId="{0F6C3FE7-6B9C-4032-A9E1-0B5C4E917797}" srcOrd="0" destOrd="0" presId="urn:microsoft.com/office/officeart/2005/8/layout/vList2"/>
    <dgm:cxn modelId="{70494A4B-E6BE-4E54-B5E4-D64D66F762F2}" srcId="{AA2588B3-F810-40C8-9E15-B91A35369070}" destId="{3A5D619D-55B3-44AE-8DA2-77FD7AD15A7A}" srcOrd="1" destOrd="0" parTransId="{E82B40F7-E65C-4A89-B618-54E73E78EF70}" sibTransId="{7E803A85-3831-4F9A-A460-5A0CC53F97D4}"/>
    <dgm:cxn modelId="{E3427279-078A-4C82-98E8-0B67C17CDB5F}" srcId="{71455F13-7910-44F9-AC71-4C2690FA1FA2}" destId="{BE9E9924-E60C-4E93-958B-896AF0BF2799}" srcOrd="0" destOrd="0" parTransId="{3AFDAFA6-4261-4CCE-BF4F-77FA3272915A}" sibTransId="{666EDD95-DED7-4C9F-8E2C-1E7D7D5CC5BB}"/>
    <dgm:cxn modelId="{465F607C-58C4-42F1-A85B-F790FA103688}" srcId="{AA2588B3-F810-40C8-9E15-B91A35369070}" destId="{FE0DDEF2-EA00-456D-A070-83FCBB306657}" srcOrd="2" destOrd="0" parTransId="{85415EB9-7EBD-4CE7-94FF-D0995BAE68E4}" sibTransId="{B8836CDE-41FF-4232-8C9D-A031A1434C7D}"/>
    <dgm:cxn modelId="{513DE97E-69F0-426B-92E3-A507FF7C3CFC}" srcId="{AA2588B3-F810-40C8-9E15-B91A35369070}" destId="{71455F13-7910-44F9-AC71-4C2690FA1FA2}" srcOrd="3" destOrd="0" parTransId="{F425945A-D951-4340-B0CA-F085E9CBCD40}" sibTransId="{CF0F331B-21BA-4B8C-8ACA-29695DCBE4BB}"/>
    <dgm:cxn modelId="{629AA186-B593-46B9-A31F-C24C56E3B0EB}" type="presOf" srcId="{730F1356-230A-41BA-9B8D-BD48837389B5}" destId="{4707B7C8-7647-4349-9A1D-581A4B167BEC}" srcOrd="0" destOrd="0" presId="urn:microsoft.com/office/officeart/2005/8/layout/vList2"/>
    <dgm:cxn modelId="{A90E438B-B829-4E3F-B9A4-1D81794086C4}" type="presOf" srcId="{3A5D619D-55B3-44AE-8DA2-77FD7AD15A7A}" destId="{78EB0BB6-A327-46C4-9DCA-D9C199D7BEEA}" srcOrd="0" destOrd="0" presId="urn:microsoft.com/office/officeart/2005/8/layout/vList2"/>
    <dgm:cxn modelId="{6C68FD90-6358-4DA0-8172-6425D733EFE1}" type="presOf" srcId="{FE0DDEF2-EA00-456D-A070-83FCBB306657}" destId="{1F9A5E86-0635-4346-B8B6-C4E5EC57D0FF}" srcOrd="0" destOrd="0" presId="urn:microsoft.com/office/officeart/2005/8/layout/vList2"/>
    <dgm:cxn modelId="{1D530D91-94A8-4251-9E6A-2800EA26011D}" srcId="{3A5D619D-55B3-44AE-8DA2-77FD7AD15A7A}" destId="{3742059C-382A-46DF-B4D7-331A1B542207}" srcOrd="0" destOrd="0" parTransId="{25E28659-93C3-4908-8A66-7409695A89BB}" sibTransId="{D88786C1-B8A1-46B1-B74A-CEF1D2A27FCA}"/>
    <dgm:cxn modelId="{B2B625AF-D5DE-48D3-B1A8-B1B59C172703}" type="presOf" srcId="{71455F13-7910-44F9-AC71-4C2690FA1FA2}" destId="{84319571-F04F-44C7-97AC-A46F1E5D072A}" srcOrd="0" destOrd="0" presId="urn:microsoft.com/office/officeart/2005/8/layout/vList2"/>
    <dgm:cxn modelId="{EAFC53B9-2EEC-4A7C-9B47-D0A8735E533B}" type="presOf" srcId="{3742059C-382A-46DF-B4D7-331A1B542207}" destId="{0AF84599-B16A-46E6-922C-DCC27D3910BD}" srcOrd="0" destOrd="0" presId="urn:microsoft.com/office/officeart/2005/8/layout/vList2"/>
    <dgm:cxn modelId="{EE45F8BE-486F-4C84-B7F4-D90FD099B24D}" srcId="{9829C8D8-B4D0-4D84-BA7D-64DAE2878DF6}" destId="{B1248F2C-BD19-4CFF-AFC5-32DEA8374C9D}" srcOrd="0" destOrd="0" parTransId="{D18B9FF2-385E-4C43-97E2-6B5E089A3747}" sibTransId="{89172A83-5E6E-4A5D-AC89-66F383955EAC}"/>
    <dgm:cxn modelId="{A289E7BF-0C75-4305-8D80-D069AF41DC7C}" srcId="{FE0DDEF2-EA00-456D-A070-83FCBB306657}" destId="{D40164DC-8FA0-40D0-8247-E192BA4B8161}" srcOrd="0" destOrd="0" parTransId="{26308F7B-ECB6-43E2-9C8E-BE7B78136968}" sibTransId="{7FE3783E-F4BE-4028-82DA-AE39A147F584}"/>
    <dgm:cxn modelId="{A32B70CE-17C6-4E0F-AF8A-B656D824D34E}" type="presOf" srcId="{D40164DC-8FA0-40D0-8247-E192BA4B8161}" destId="{EEBB5016-9D30-486D-8132-E7DC222C930F}" srcOrd="0" destOrd="0" presId="urn:microsoft.com/office/officeart/2005/8/layout/vList2"/>
    <dgm:cxn modelId="{15B1E8D0-ACD6-4137-8DE5-BF8E507EA8C4}" srcId="{AA2588B3-F810-40C8-9E15-B91A35369070}" destId="{730F1356-230A-41BA-9B8D-BD48837389B5}" srcOrd="0" destOrd="0" parTransId="{4013089B-925F-4093-AEDB-461361AED65A}" sibTransId="{477D6603-83AC-4A50-8440-4C07D9200556}"/>
    <dgm:cxn modelId="{4DE0F4EA-1C9C-4554-9C06-8DF23B77D8ED}" srcId="{AA2588B3-F810-40C8-9E15-B91A35369070}" destId="{9829C8D8-B4D0-4D84-BA7D-64DAE2878DF6}" srcOrd="4" destOrd="0" parTransId="{9979B7CA-E6AF-416A-B5CB-F0ED3C9AA255}" sibTransId="{C4A3EFB7-AFC8-480C-AB91-2FF672947932}"/>
    <dgm:cxn modelId="{C34D59E6-2198-421E-AB91-851A29B0DF5D}" type="presParOf" srcId="{7CC54124-A49E-49A8-A35A-4C2AD2C5AC66}" destId="{4707B7C8-7647-4349-9A1D-581A4B167BEC}" srcOrd="0" destOrd="0" presId="urn:microsoft.com/office/officeart/2005/8/layout/vList2"/>
    <dgm:cxn modelId="{2EE40691-38BF-4EF7-BCDB-9776391DADD7}" type="presParOf" srcId="{7CC54124-A49E-49A8-A35A-4C2AD2C5AC66}" destId="{1B5A9CE1-3CCA-415C-B11B-9E7602A98AD4}" srcOrd="1" destOrd="0" presId="urn:microsoft.com/office/officeart/2005/8/layout/vList2"/>
    <dgm:cxn modelId="{BF578860-3512-4C97-B141-5A5681279D15}" type="presParOf" srcId="{7CC54124-A49E-49A8-A35A-4C2AD2C5AC66}" destId="{78EB0BB6-A327-46C4-9DCA-D9C199D7BEEA}" srcOrd="2" destOrd="0" presId="urn:microsoft.com/office/officeart/2005/8/layout/vList2"/>
    <dgm:cxn modelId="{F750968C-D27F-48D0-95EE-15EE7E375DE3}" type="presParOf" srcId="{7CC54124-A49E-49A8-A35A-4C2AD2C5AC66}" destId="{0AF84599-B16A-46E6-922C-DCC27D3910BD}" srcOrd="3" destOrd="0" presId="urn:microsoft.com/office/officeart/2005/8/layout/vList2"/>
    <dgm:cxn modelId="{56BDA360-3A86-46D3-8C0D-27F25FFEA97C}" type="presParOf" srcId="{7CC54124-A49E-49A8-A35A-4C2AD2C5AC66}" destId="{1F9A5E86-0635-4346-B8B6-C4E5EC57D0FF}" srcOrd="4" destOrd="0" presId="urn:microsoft.com/office/officeart/2005/8/layout/vList2"/>
    <dgm:cxn modelId="{E0C3E04D-F79C-46EA-A112-B0BE4EB20270}" type="presParOf" srcId="{7CC54124-A49E-49A8-A35A-4C2AD2C5AC66}" destId="{EEBB5016-9D30-486D-8132-E7DC222C930F}" srcOrd="5" destOrd="0" presId="urn:microsoft.com/office/officeart/2005/8/layout/vList2"/>
    <dgm:cxn modelId="{47422676-037A-4CBF-9EE9-A241F4669DDB}" type="presParOf" srcId="{7CC54124-A49E-49A8-A35A-4C2AD2C5AC66}" destId="{84319571-F04F-44C7-97AC-A46F1E5D072A}" srcOrd="6" destOrd="0" presId="urn:microsoft.com/office/officeart/2005/8/layout/vList2"/>
    <dgm:cxn modelId="{54CFAA21-7B39-4D5E-AF59-93FAABFC7C5E}" type="presParOf" srcId="{7CC54124-A49E-49A8-A35A-4C2AD2C5AC66}" destId="{F6446F2D-535F-47FB-8189-AFA43E4011EA}" srcOrd="7" destOrd="0" presId="urn:microsoft.com/office/officeart/2005/8/layout/vList2"/>
    <dgm:cxn modelId="{5D4865F0-0E24-4AAD-8EA1-22D963CD3CB7}" type="presParOf" srcId="{7CC54124-A49E-49A8-A35A-4C2AD2C5AC66}" destId="{0F6C3FE7-6B9C-4032-A9E1-0B5C4E917797}" srcOrd="8" destOrd="0" presId="urn:microsoft.com/office/officeart/2005/8/layout/vList2"/>
    <dgm:cxn modelId="{0B92EDD6-8AD3-49B8-BB22-BC09E7B62660}" type="presParOf" srcId="{7CC54124-A49E-49A8-A35A-4C2AD2C5AC66}" destId="{BCD07BCA-225D-4F2C-8393-A27A9BE26D76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7B7C8-7647-4349-9A1D-581A4B167BEC}">
      <dsp:nvSpPr>
        <dsp:cNvPr id="0" name=""/>
        <dsp:cNvSpPr/>
      </dsp:nvSpPr>
      <dsp:spPr>
        <a:xfrm>
          <a:off x="0" y="39987"/>
          <a:ext cx="6529426" cy="4375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Project Sponsor</a:t>
          </a:r>
        </a:p>
      </dsp:txBody>
      <dsp:txXfrm>
        <a:off x="21361" y="61348"/>
        <a:ext cx="6486704" cy="394858"/>
      </dsp:txXfrm>
    </dsp:sp>
    <dsp:sp modelId="{1B5A9CE1-3CCA-415C-B11B-9E7602A98AD4}">
      <dsp:nvSpPr>
        <dsp:cNvPr id="0" name=""/>
        <dsp:cNvSpPr/>
      </dsp:nvSpPr>
      <dsp:spPr>
        <a:xfrm>
          <a:off x="0" y="477567"/>
          <a:ext cx="6529426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1590" rIns="120904" bIns="21590" numCol="1" spcCol="1270" anchor="t" anchorCtr="0">
          <a:noAutofit/>
        </a:bodyPr>
        <a:lstStyle/>
        <a:p>
          <a:pPr marL="91440" lvl="1" indent="-9144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kern="1200" dirty="0">
              <a:latin typeface="Lato"/>
            </a:rPr>
            <a:t>X</a:t>
          </a:r>
          <a:endParaRPr lang="en-US" sz="1300" kern="1200" dirty="0"/>
        </a:p>
      </dsp:txBody>
      <dsp:txXfrm>
        <a:off x="0" y="477567"/>
        <a:ext cx="6529426" cy="281520"/>
      </dsp:txXfrm>
    </dsp:sp>
    <dsp:sp modelId="{78EB0BB6-A327-46C4-9DCA-D9C199D7BEEA}">
      <dsp:nvSpPr>
        <dsp:cNvPr id="0" name=""/>
        <dsp:cNvSpPr/>
      </dsp:nvSpPr>
      <dsp:spPr>
        <a:xfrm>
          <a:off x="0" y="759087"/>
          <a:ext cx="6529426" cy="4375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Project Manager</a:t>
          </a:r>
        </a:p>
      </dsp:txBody>
      <dsp:txXfrm>
        <a:off x="21361" y="780448"/>
        <a:ext cx="6486704" cy="394858"/>
      </dsp:txXfrm>
    </dsp:sp>
    <dsp:sp modelId="{0AF84599-B16A-46E6-922C-DCC27D3910BD}">
      <dsp:nvSpPr>
        <dsp:cNvPr id="0" name=""/>
        <dsp:cNvSpPr/>
      </dsp:nvSpPr>
      <dsp:spPr>
        <a:xfrm>
          <a:off x="0" y="1196667"/>
          <a:ext cx="6529426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1590" rIns="120904" bIns="21590" numCol="1" spcCol="1270" anchor="t" anchorCtr="0">
          <a:noAutofit/>
        </a:bodyPr>
        <a:lstStyle/>
        <a:p>
          <a:pPr marL="91440" lvl="1" indent="-9144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kern="1200" dirty="0">
              <a:latin typeface="Lato"/>
            </a:rPr>
            <a:t>X</a:t>
          </a:r>
          <a:endParaRPr lang="en-US" sz="1300" kern="1200" dirty="0"/>
        </a:p>
      </dsp:txBody>
      <dsp:txXfrm>
        <a:off x="0" y="1196667"/>
        <a:ext cx="6529426" cy="281520"/>
      </dsp:txXfrm>
    </dsp:sp>
    <dsp:sp modelId="{1F9A5E86-0635-4346-B8B6-C4E5EC57D0FF}">
      <dsp:nvSpPr>
        <dsp:cNvPr id="0" name=""/>
        <dsp:cNvSpPr/>
      </dsp:nvSpPr>
      <dsp:spPr>
        <a:xfrm>
          <a:off x="0" y="1478187"/>
          <a:ext cx="6529426" cy="4375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Steering Committee</a:t>
          </a:r>
        </a:p>
      </dsp:txBody>
      <dsp:txXfrm>
        <a:off x="21361" y="1499548"/>
        <a:ext cx="6486704" cy="394858"/>
      </dsp:txXfrm>
    </dsp:sp>
    <dsp:sp modelId="{EEBB5016-9D30-486D-8132-E7DC222C930F}">
      <dsp:nvSpPr>
        <dsp:cNvPr id="0" name=""/>
        <dsp:cNvSpPr/>
      </dsp:nvSpPr>
      <dsp:spPr>
        <a:xfrm>
          <a:off x="0" y="1915767"/>
          <a:ext cx="6529426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1590" rIns="120904" bIns="21590" numCol="1" spcCol="1270" anchor="t" anchorCtr="0">
          <a:noAutofit/>
        </a:bodyPr>
        <a:lstStyle/>
        <a:p>
          <a:pPr marL="91440" lvl="1" indent="-9144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kern="1200" dirty="0">
              <a:latin typeface="Lato"/>
            </a:rPr>
            <a:t>X</a:t>
          </a:r>
          <a:endParaRPr lang="en-US" sz="1300" kern="1200" dirty="0"/>
        </a:p>
      </dsp:txBody>
      <dsp:txXfrm>
        <a:off x="0" y="1915767"/>
        <a:ext cx="6529426" cy="281520"/>
      </dsp:txXfrm>
    </dsp:sp>
    <dsp:sp modelId="{84319571-F04F-44C7-97AC-A46F1E5D072A}">
      <dsp:nvSpPr>
        <dsp:cNvPr id="0" name=""/>
        <dsp:cNvSpPr/>
      </dsp:nvSpPr>
      <dsp:spPr>
        <a:xfrm>
          <a:off x="0" y="2197287"/>
          <a:ext cx="6529426" cy="4375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Stakeholders</a:t>
          </a:r>
        </a:p>
      </dsp:txBody>
      <dsp:txXfrm>
        <a:off x="21361" y="2218648"/>
        <a:ext cx="6486704" cy="394858"/>
      </dsp:txXfrm>
    </dsp:sp>
    <dsp:sp modelId="{F6446F2D-535F-47FB-8189-AFA43E4011EA}">
      <dsp:nvSpPr>
        <dsp:cNvPr id="0" name=""/>
        <dsp:cNvSpPr/>
      </dsp:nvSpPr>
      <dsp:spPr>
        <a:xfrm>
          <a:off x="0" y="2634867"/>
          <a:ext cx="6529426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1590" rIns="120904" bIns="21590" numCol="1" spcCol="1270" anchor="t" anchorCtr="0">
          <a:noAutofit/>
        </a:bodyPr>
        <a:lstStyle/>
        <a:p>
          <a:pPr marL="91440" lvl="1" indent="-9144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kern="1200" dirty="0">
              <a:latin typeface="Lato"/>
            </a:rPr>
            <a:t>X</a:t>
          </a:r>
          <a:endParaRPr lang="en-US" sz="1300" kern="1200" dirty="0"/>
        </a:p>
      </dsp:txBody>
      <dsp:txXfrm>
        <a:off x="0" y="2634867"/>
        <a:ext cx="6529426" cy="281520"/>
      </dsp:txXfrm>
    </dsp:sp>
    <dsp:sp modelId="{0F6C3FE7-6B9C-4032-A9E1-0B5C4E917797}">
      <dsp:nvSpPr>
        <dsp:cNvPr id="0" name=""/>
        <dsp:cNvSpPr/>
      </dsp:nvSpPr>
      <dsp:spPr>
        <a:xfrm>
          <a:off x="0" y="2916387"/>
          <a:ext cx="6529426" cy="4375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Project Team</a:t>
          </a:r>
        </a:p>
      </dsp:txBody>
      <dsp:txXfrm>
        <a:off x="21361" y="2937748"/>
        <a:ext cx="6486704" cy="394858"/>
      </dsp:txXfrm>
    </dsp:sp>
    <dsp:sp modelId="{BCD07BCA-225D-4F2C-8393-A27A9BE26D76}">
      <dsp:nvSpPr>
        <dsp:cNvPr id="0" name=""/>
        <dsp:cNvSpPr/>
      </dsp:nvSpPr>
      <dsp:spPr>
        <a:xfrm>
          <a:off x="0" y="3353967"/>
          <a:ext cx="6529426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309" tIns="21590" rIns="120904" bIns="21590" numCol="1" spcCol="1270" anchor="t" anchorCtr="0">
          <a:noAutofit/>
        </a:bodyPr>
        <a:lstStyle/>
        <a:p>
          <a:pPr marL="91440" lvl="1" indent="-9144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300" kern="1200" dirty="0">
              <a:latin typeface="Lato"/>
            </a:rPr>
            <a:t>X</a:t>
          </a:r>
          <a:endParaRPr lang="en-US" sz="1300" kern="1200" dirty="0"/>
        </a:p>
      </dsp:txBody>
      <dsp:txXfrm>
        <a:off x="0" y="3353967"/>
        <a:ext cx="6529426" cy="281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1DF36-2172-4567-A74F-78B9732E93A0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2ED57-2906-4E57-8D5C-F77BC0F0C3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74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040AC-A418-EB44-9019-1390C3405706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961DB-C154-6E4C-B367-68E5CBCE6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17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40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10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48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66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31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221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95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61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0961DB-C154-6E4C-B367-68E5CBCE6B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75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124CA-790D-486B-8F2C-626A50D83E92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9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273844"/>
            <a:ext cx="7499350" cy="994172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4" y="1369219"/>
            <a:ext cx="8703733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B278B-8218-4B76-8205-915F985B41A0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79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F594D-47EC-461B-8EFE-A47EDAC1C4B7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1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C468-83F4-4B5B-9AF3-9FA89857B0CE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52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4D978-8DE7-413B-953F-FDD329FBB762}" type="datetime1">
              <a:rPr lang="en-US" smtClean="0"/>
              <a:t>10/9/2023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2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5AECC-F770-4231-AF4F-A5D710D735EB}" type="datetime1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89404-C7ED-4A9C-B71B-B3245DB2D22B}" type="datetime1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2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6786-E413-48A7-9A50-FBC3298C23DB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1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87764-6424-47DF-BBD3-25D3993BED03}" type="datetime1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1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7B23-135B-47B1-B1F7-749A5794790C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19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DA5CE-BFB1-46D0-82B7-F0DED65B7E3B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51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33" name="Google Shape;33;p5"/>
          <p:cNvGrpSpPr/>
          <p:nvPr/>
        </p:nvGrpSpPr>
        <p:grpSpPr>
          <a:xfrm>
            <a:off x="601677" y="619820"/>
            <a:ext cx="745737" cy="45827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500850" y="747150"/>
            <a:ext cx="7688475" cy="5352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500719" y="1393065"/>
            <a:ext cx="3774375" cy="36175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342900" lvl="0" indent="-252413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685800" lvl="1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2pPr>
            <a:lvl3pPr marL="1028700" lvl="2" indent="-242888">
              <a:spcBef>
                <a:spcPts val="1575"/>
              </a:spcBef>
              <a:spcAft>
                <a:spcPts val="0"/>
              </a:spcAft>
              <a:buSzPts val="1500"/>
              <a:buChar char="■"/>
              <a:defRPr/>
            </a:lvl3pPr>
            <a:lvl4pPr marL="1371600" lvl="3" indent="-242888">
              <a:spcBef>
                <a:spcPts val="1575"/>
              </a:spcBef>
              <a:spcAft>
                <a:spcPts val="0"/>
              </a:spcAft>
              <a:buSzPts val="1500"/>
              <a:buChar char="●"/>
              <a:defRPr/>
            </a:lvl4pPr>
            <a:lvl5pPr marL="1714500" lvl="4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5pPr>
            <a:lvl6pPr marL="2057400" lvl="5" indent="-242888">
              <a:spcBef>
                <a:spcPts val="1575"/>
              </a:spcBef>
              <a:spcAft>
                <a:spcPts val="0"/>
              </a:spcAft>
              <a:buSzPts val="1500"/>
              <a:buChar char="■"/>
              <a:defRPr/>
            </a:lvl6pPr>
            <a:lvl7pPr marL="2400300" lvl="6" indent="-242888">
              <a:spcBef>
                <a:spcPts val="1575"/>
              </a:spcBef>
              <a:spcAft>
                <a:spcPts val="0"/>
              </a:spcAft>
              <a:buSzPts val="1500"/>
              <a:buChar char="●"/>
              <a:defRPr/>
            </a:lvl7pPr>
            <a:lvl8pPr marL="2743200" lvl="7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8pPr>
            <a:lvl9pPr marL="3086100" lvl="8" indent="-242888">
              <a:spcBef>
                <a:spcPts val="1575"/>
              </a:spcBef>
              <a:spcAft>
                <a:spcPts val="1575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415002" y="1393065"/>
            <a:ext cx="3774375" cy="361755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342900" lvl="0" indent="-252413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1pPr>
            <a:lvl2pPr marL="685800" lvl="1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2pPr>
            <a:lvl3pPr marL="1028700" lvl="2" indent="-242888">
              <a:spcBef>
                <a:spcPts val="1575"/>
              </a:spcBef>
              <a:spcAft>
                <a:spcPts val="0"/>
              </a:spcAft>
              <a:buSzPts val="1500"/>
              <a:buChar char="■"/>
              <a:defRPr/>
            </a:lvl3pPr>
            <a:lvl4pPr marL="1371600" lvl="3" indent="-242888">
              <a:spcBef>
                <a:spcPts val="1575"/>
              </a:spcBef>
              <a:spcAft>
                <a:spcPts val="0"/>
              </a:spcAft>
              <a:buSzPts val="1500"/>
              <a:buChar char="●"/>
              <a:defRPr/>
            </a:lvl4pPr>
            <a:lvl5pPr marL="1714500" lvl="4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5pPr>
            <a:lvl6pPr marL="2057400" lvl="5" indent="-242888">
              <a:spcBef>
                <a:spcPts val="1575"/>
              </a:spcBef>
              <a:spcAft>
                <a:spcPts val="0"/>
              </a:spcAft>
              <a:buSzPts val="1500"/>
              <a:buChar char="■"/>
              <a:defRPr/>
            </a:lvl6pPr>
            <a:lvl7pPr marL="2400300" lvl="6" indent="-242888">
              <a:spcBef>
                <a:spcPts val="1575"/>
              </a:spcBef>
              <a:spcAft>
                <a:spcPts val="0"/>
              </a:spcAft>
              <a:buSzPts val="1500"/>
              <a:buChar char="●"/>
              <a:defRPr/>
            </a:lvl7pPr>
            <a:lvl8pPr marL="2743200" lvl="7" indent="-242888">
              <a:spcBef>
                <a:spcPts val="1575"/>
              </a:spcBef>
              <a:spcAft>
                <a:spcPts val="0"/>
              </a:spcAft>
              <a:buSzPts val="1500"/>
              <a:buChar char="○"/>
              <a:defRPr/>
            </a:lvl8pPr>
            <a:lvl9pPr marL="3086100" lvl="8" indent="-242888">
              <a:spcBef>
                <a:spcPts val="1575"/>
              </a:spcBef>
              <a:spcAft>
                <a:spcPts val="1575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75" cy="3935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615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/>
          </a:p>
        </p:txBody>
      </p:sp>
      <p:grpSp>
        <p:nvGrpSpPr>
          <p:cNvPr id="25" name="Google Shape;25;p4"/>
          <p:cNvGrpSpPr/>
          <p:nvPr/>
        </p:nvGrpSpPr>
        <p:grpSpPr>
          <a:xfrm>
            <a:off x="601677" y="619820"/>
            <a:ext cx="745737" cy="45827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500850" y="747150"/>
            <a:ext cx="8183475" cy="53527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2625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500850" y="1393066"/>
            <a:ext cx="8183475" cy="355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342900" lvl="0" indent="-252413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700"/>
              <a:buChar char="●"/>
              <a:defRPr/>
            </a:lvl1pPr>
            <a:lvl2pPr marL="685800" lvl="1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○"/>
              <a:defRPr/>
            </a:lvl2pPr>
            <a:lvl3pPr marL="1028700" lvl="2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■"/>
              <a:defRPr/>
            </a:lvl3pPr>
            <a:lvl4pPr marL="1371600" lvl="3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●"/>
              <a:defRPr/>
            </a:lvl4pPr>
            <a:lvl5pPr marL="1714500" lvl="4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○"/>
              <a:defRPr/>
            </a:lvl5pPr>
            <a:lvl6pPr marL="2057400" lvl="5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■"/>
              <a:defRPr/>
            </a:lvl6pPr>
            <a:lvl7pPr marL="2400300" lvl="6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●"/>
              <a:defRPr/>
            </a:lvl7pPr>
            <a:lvl8pPr marL="2743200" lvl="7" indent="-242888">
              <a:lnSpc>
                <a:spcPct val="110000"/>
              </a:lnSpc>
              <a:spcBef>
                <a:spcPts val="675"/>
              </a:spcBef>
              <a:spcAft>
                <a:spcPts val="0"/>
              </a:spcAft>
              <a:buSzPts val="1500"/>
              <a:buChar char="○"/>
              <a:defRPr/>
            </a:lvl8pPr>
            <a:lvl9pPr marL="3086100" lvl="8" indent="-242888">
              <a:lnSpc>
                <a:spcPct val="110000"/>
              </a:lnSpc>
              <a:spcBef>
                <a:spcPts val="675"/>
              </a:spcBef>
              <a:spcAft>
                <a:spcPts val="675"/>
              </a:spcAft>
              <a:buSzPts val="15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75" cy="39352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17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BDC94-F92C-C141-A181-2F9A68C3F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89B5-7FEA-48C0-8D52-9CE0A08DB301}" type="datetime1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93337-7513-264F-8686-764524D0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36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98A20-EF59-4942-9A63-CD671853A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31DD0-CF41-864C-B2AF-78830DA61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D0535-101F-314B-905D-D25AE5ABE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1CC15-2E13-4157-BCF9-20A7F42620D9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6D485-8EFD-5848-9244-834ED101A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831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BDC94-F92C-C141-A181-2F9A68C3F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8FF2A-8091-41B5-B2C8-EF4E1FE6C419}" type="datetime1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93337-7513-264F-8686-764524D0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52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7E2D79B-17C2-3C43-9ACD-C8E391DC2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999291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21899-08BF-9E41-B1DF-4313AEA02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5D3F3-26FD-4EE2-A7A9-DE89D2F6BF92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12D6D-0117-034F-BF29-A69369898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29450" y="4904466"/>
            <a:ext cx="20574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02CD34-E9D5-964E-915E-043F948A98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63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30D1F-2C52-4EA4-B021-6B6B7FEE0F46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2CD34-E9D5-964E-915E-043F948A985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FC11EB-11C0-7B47-9A99-FFF7A482B61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5" r:id="rId12"/>
    <p:sldLayoutId id="2147483686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16F153-6FC1-BE49-971F-A79D44F59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170EC-7AB5-6347-AE6C-506EC0E8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33DA5-34A4-034A-965E-39294FCB2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71B6-9B90-46A8-B268-F5A22F1B4094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87EE3-1066-7444-AA5C-A32C8BDBD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404A7-9334-C646-AA1E-4B251BD2F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BF404-62AB-DC41-BBC9-4BDF670EA4C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F08266-67AA-FC42-A479-2A28A91D25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7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AB5295-B866-9F4A-9B48-05D995C06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0C2ED-7D38-F84B-B117-E3568DC64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8BA36-2A0F-5845-8AEE-586346C321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99BD1-F599-40D4-9D3D-6A4A1D8613D6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A968A-721D-644A-A375-BC2E5B9E7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F491F-B62A-0E47-9E6C-5EF17D55A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60EB2-F130-9B41-A48A-66E74B605DE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F98B7E-9AEB-9A4F-9650-F812CE874D7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E45B66-D750-144C-9D1D-6518BD0A2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7D0A7-8380-4B4D-9D87-AFA0A91B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AC169-4C4D-6D42-89B1-B6EDF9E3B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CF89D-2A6C-41A2-A4C2-A2417E1AD6C3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14299-F5B2-4446-B0A1-80B4755CD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D979A-6ABC-DF4B-BCFA-7A7DC235A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0EA40-4F33-1447-A323-F69FEC8066B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B969B0-BA32-6E4C-80A7-26831F4AD6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6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5;p19">
            <a:extLst>
              <a:ext uri="{FF2B5EF4-FFF2-40B4-BE49-F238E27FC236}">
                <a16:creationId xmlns:a16="http://schemas.microsoft.com/office/drawing/2014/main" id="{98474E10-1EC5-413A-AE31-03CF04AF755C}"/>
              </a:ext>
            </a:extLst>
          </p:cNvPr>
          <p:cNvSpPr/>
          <p:nvPr/>
        </p:nvSpPr>
        <p:spPr>
          <a:xfrm>
            <a:off x="183997" y="3426214"/>
            <a:ext cx="4599781" cy="165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R="48260"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Lato"/>
                <a:ea typeface="Century Gothic"/>
                <a:cs typeface="Century Gothic"/>
              </a:rPr>
              <a:t>Prepared by the [Project Name] Team</a:t>
            </a:r>
          </a:p>
          <a:p>
            <a:pPr marR="48260">
              <a:spcBef>
                <a:spcPts val="600"/>
              </a:spcBef>
              <a:buClr>
                <a:schemeClr val="dk1"/>
              </a:buClr>
              <a:buSzPts val="2800"/>
            </a:pPr>
            <a:r>
              <a:rPr lang="en-US" sz="1000" dirty="0">
                <a:solidFill>
                  <a:schemeClr val="bg1"/>
                </a:solidFill>
                <a:latin typeface="Lato"/>
                <a:ea typeface="Century Gothic"/>
                <a:cs typeface="Century Gothic"/>
              </a:rPr>
              <a:t>[Project Manager Name]</a:t>
            </a:r>
          </a:p>
          <a:p>
            <a:pPr marR="48260">
              <a:buClr>
                <a:schemeClr val="dk1"/>
              </a:buClr>
              <a:buSzPts val="2800"/>
            </a:pP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Lato" panose="020F0502020204030203" pitchFamily="34" charset="0"/>
              <a:ea typeface="Century Gothic"/>
              <a:cs typeface="Century Gothic"/>
            </a:endParaRPr>
          </a:p>
          <a:p>
            <a:pPr marR="48260">
              <a:buClr>
                <a:schemeClr val="dk1"/>
              </a:buClr>
              <a:buSzPts val="2800"/>
            </a:pPr>
            <a:r>
              <a:rPr lang="en-US" sz="1100" spc="300" dirty="0">
                <a:solidFill>
                  <a:schemeClr val="bg1"/>
                </a:solidFill>
                <a:latin typeface="Lato"/>
                <a:cs typeface="Calibri"/>
              </a:rPr>
              <a:t>Month XX, 2023</a:t>
            </a:r>
          </a:p>
        </p:txBody>
      </p:sp>
      <p:pic>
        <p:nvPicPr>
          <p:cNvPr id="2" name="Picture 3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744BE792-0213-4306-97BC-112F1EE16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54" y="151746"/>
            <a:ext cx="5004579" cy="678901"/>
          </a:xfrm>
          <a:prstGeom prst="rect">
            <a:avLst/>
          </a:prstGeom>
        </p:spPr>
      </p:pic>
      <p:sp>
        <p:nvSpPr>
          <p:cNvPr id="8" name="Google Shape;125;p19">
            <a:extLst>
              <a:ext uri="{FF2B5EF4-FFF2-40B4-BE49-F238E27FC236}">
                <a16:creationId xmlns:a16="http://schemas.microsoft.com/office/drawing/2014/main" id="{F547076C-5AD2-4158-95BD-71D183BC6420}"/>
              </a:ext>
            </a:extLst>
          </p:cNvPr>
          <p:cNvSpPr/>
          <p:nvPr/>
        </p:nvSpPr>
        <p:spPr>
          <a:xfrm>
            <a:off x="183997" y="1194381"/>
            <a:ext cx="6648554" cy="172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R="48260">
              <a:buClr>
                <a:schemeClr val="dk1"/>
              </a:buClr>
              <a:buSzPts val="2800"/>
            </a:pPr>
            <a:r>
              <a:rPr lang="en-US" sz="3200" b="1" dirty="0">
                <a:solidFill>
                  <a:schemeClr val="bg1"/>
                </a:solidFill>
                <a:latin typeface="Lato"/>
              </a:rPr>
              <a:t>[Project Name] Kickoff Meeting</a:t>
            </a:r>
          </a:p>
        </p:txBody>
      </p:sp>
    </p:spTree>
    <p:extLst>
      <p:ext uri="{BB962C8B-B14F-4D97-AF65-F5344CB8AC3E}">
        <p14:creationId xmlns:p14="http://schemas.microsoft.com/office/powerpoint/2010/main" val="1442856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Introductions</a:t>
            </a:r>
          </a:p>
          <a:p>
            <a:r>
              <a:rPr lang="en-US" dirty="0"/>
              <a:t>Background</a:t>
            </a:r>
          </a:p>
          <a:p>
            <a:r>
              <a:rPr lang="en-US" dirty="0"/>
              <a:t>Project Description</a:t>
            </a:r>
          </a:p>
          <a:p>
            <a:r>
              <a:rPr lang="en-US" dirty="0"/>
              <a:t>Project Organization</a:t>
            </a:r>
          </a:p>
          <a:p>
            <a:r>
              <a:rPr lang="en-US" dirty="0"/>
              <a:t>Business Need/Financial Justification</a:t>
            </a:r>
          </a:p>
          <a:p>
            <a:r>
              <a:rPr lang="en-US"/>
              <a:t>Objectives/Success Criteria</a:t>
            </a:r>
          </a:p>
          <a:p>
            <a:r>
              <a:rPr lang="en-US" dirty="0"/>
              <a:t>Project Schedule</a:t>
            </a:r>
          </a:p>
          <a:p>
            <a:r>
              <a:rPr lang="en-US" dirty="0"/>
              <a:t>Next Steps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7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</a:t>
            </a:r>
          </a:p>
          <a:p>
            <a:r>
              <a:rPr lang="en-US" dirty="0"/>
              <a:t>X</a:t>
            </a:r>
          </a:p>
          <a:p>
            <a:r>
              <a:rPr lang="en-US" dirty="0"/>
              <a:t>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</a:t>
            </a:r>
          </a:p>
          <a:p>
            <a:r>
              <a:rPr lang="en-US" dirty="0"/>
              <a:t>X</a:t>
            </a:r>
          </a:p>
          <a:p>
            <a:r>
              <a:rPr lang="en-US" dirty="0"/>
              <a:t>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32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Project Name:</a:t>
            </a:r>
            <a:r>
              <a:rPr lang="en-US" dirty="0"/>
              <a:t> X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Purpose:</a:t>
            </a:r>
            <a:r>
              <a:rPr lang="en-US" dirty="0"/>
              <a:t> X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ea typeface="+mn-lt"/>
                <a:cs typeface="+mn-lt"/>
              </a:rPr>
              <a:t>Description of the Work:</a:t>
            </a:r>
            <a:r>
              <a:rPr lang="en-US" dirty="0"/>
              <a:t> 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02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65389C08-EB2F-4510-BF5B-CCF0C9C66A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386776"/>
              </p:ext>
            </p:extLst>
          </p:nvPr>
        </p:nvGraphicFramePr>
        <p:xfrm>
          <a:off x="1075093" y="1098280"/>
          <a:ext cx="6529426" cy="3675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820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Need/Financial Justification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</a:t>
            </a:r>
          </a:p>
          <a:p>
            <a:r>
              <a:rPr lang="en-US" dirty="0"/>
              <a:t>X</a:t>
            </a:r>
          </a:p>
          <a:p>
            <a:r>
              <a:rPr lang="en-US" dirty="0"/>
              <a:t>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67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Objectives/Success Criteria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F5A2A35-D1A3-4D80-936E-88E616D5C873}"/>
              </a:ext>
            </a:extLst>
          </p:cNvPr>
          <p:cNvSpPr>
            <a:spLocks noGrp="1"/>
          </p:cNvSpPr>
          <p:nvPr/>
        </p:nvSpPr>
        <p:spPr>
          <a:xfrm>
            <a:off x="568973" y="1198667"/>
            <a:ext cx="5374330" cy="33386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200"/>
              </a:spcAft>
              <a:buNone/>
            </a:pPr>
            <a:r>
              <a:rPr lang="en-US" sz="2400" b="1" dirty="0"/>
              <a:t>Upon completion of this project,</a:t>
            </a:r>
            <a:br>
              <a:rPr lang="en-US" sz="2400" b="1" dirty="0"/>
            </a:br>
            <a:r>
              <a:rPr lang="en-US" sz="2400" b="1" dirty="0"/>
              <a:t>SDCOE employees will: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700" dirty="0"/>
              <a:t>X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700" dirty="0"/>
              <a:t>X</a:t>
            </a:r>
          </a:p>
          <a:p>
            <a:pPr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7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51992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9FC62AA0-DE7E-429F-8F33-48179D32FD70}"/>
              </a:ext>
            </a:extLst>
          </p:cNvPr>
          <p:cNvSpPr txBox="1">
            <a:spLocks/>
          </p:cNvSpPr>
          <p:nvPr/>
        </p:nvSpPr>
        <p:spPr>
          <a:xfrm>
            <a:off x="7029450" y="4904466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02CD34-E9D5-964E-915E-043F948A985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06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A3C9-1172-4978-9531-0E9F9B8F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732EF-809A-4591-A9C2-A4CA662BA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X</a:t>
            </a:r>
          </a:p>
          <a:p>
            <a:r>
              <a:rPr lang="en-US" dirty="0"/>
              <a:t>X</a:t>
            </a:r>
          </a:p>
          <a:p>
            <a:r>
              <a:rPr lang="en-US" dirty="0"/>
              <a:t>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2CD34-E9D5-964E-915E-043F948A985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25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Lato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SDCOE CRC 2018">
      <a:dk1>
        <a:sysClr val="windowText" lastClr="000000"/>
      </a:dk1>
      <a:lt1>
        <a:sysClr val="window" lastClr="FFFFFF"/>
      </a:lt1>
      <a:dk2>
        <a:srgbClr val="01353D"/>
      </a:dk2>
      <a:lt2>
        <a:srgbClr val="F2F2F2"/>
      </a:lt2>
      <a:accent1>
        <a:srgbClr val="005488"/>
      </a:accent1>
      <a:accent2>
        <a:srgbClr val="00AEEF"/>
      </a:accent2>
      <a:accent3>
        <a:srgbClr val="00964A"/>
      </a:accent3>
      <a:accent4>
        <a:srgbClr val="000B94"/>
      </a:accent4>
      <a:accent5>
        <a:srgbClr val="D57500"/>
      </a:accent5>
      <a:accent6>
        <a:srgbClr val="00304D"/>
      </a:accent6>
      <a:hlink>
        <a:srgbClr val="005488"/>
      </a:hlink>
      <a:folHlink>
        <a:srgbClr val="00964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08e52a8b-ad89-4b71-bb76-4f0cd3c55dc0">
      <UserInfo>
        <DisplayName/>
        <AccountId xsi:nil="true"/>
        <AccountType/>
      </UserInfo>
    </SharedWithUsers>
    <lcf76f155ced4ddcb4097134ff3c332f xmlns="5055e25c-fb1c-4234-b1cf-497a97e04e80">
      <Terms xmlns="http://schemas.microsoft.com/office/infopath/2007/PartnerControls"/>
    </lcf76f155ced4ddcb4097134ff3c332f>
    <EPMOCoach xmlns="5055e25c-fb1c-4234-b1cf-497a97e04e80">
      <UserInfo>
        <DisplayName/>
        <AccountId xsi:nil="true"/>
        <AccountType/>
      </UserInfo>
    </EPMOCoach>
    <Owner xmlns="5055e25c-fb1c-4234-b1cf-497a97e04e80" xsi:nil="true"/>
    <TaxCatchAll xmlns="08e52a8b-ad89-4b71-bb76-4f0cd3c55dc0" xsi:nil="true"/>
    <SessionTeam xmlns="5055e25c-fb1c-4234-b1cf-497a97e04e8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B8BEC5B30D1F40A13B8E9184C742A9" ma:contentTypeVersion="24" ma:contentTypeDescription="Create a new document." ma:contentTypeScope="" ma:versionID="b3137e52ecbc339f9f80fad832cfb141">
  <xsd:schema xmlns:xsd="http://www.w3.org/2001/XMLSchema" xmlns:xs="http://www.w3.org/2001/XMLSchema" xmlns:p="http://schemas.microsoft.com/office/2006/metadata/properties" xmlns:ns1="http://schemas.microsoft.com/sharepoint/v3" xmlns:ns2="5055e25c-fb1c-4234-b1cf-497a97e04e80" xmlns:ns3="08e52a8b-ad89-4b71-bb76-4f0cd3c55dc0" targetNamespace="http://schemas.microsoft.com/office/2006/metadata/properties" ma:root="true" ma:fieldsID="8fb029d3c8f0327e92a78c9c8aa483f0" ns1:_="" ns2:_="" ns3:_="">
    <xsd:import namespace="http://schemas.microsoft.com/sharepoint/v3"/>
    <xsd:import namespace="5055e25c-fb1c-4234-b1cf-497a97e04e80"/>
    <xsd:import namespace="08e52a8b-ad89-4b71-bb76-4f0cd3c55d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Owner" minOccurs="0"/>
                <xsd:element ref="ns2:EPMOCoach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SessionTea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55e25c-fb1c-4234-b1cf-497a97e04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Owner" ma:index="23" nillable="true" ma:displayName="Owner" ma:format="Dropdown" ma:internalName="Owner">
      <xsd:simpleType>
        <xsd:restriction base="dms:Text">
          <xsd:maxLength value="255"/>
        </xsd:restriction>
      </xsd:simpleType>
    </xsd:element>
    <xsd:element name="EPMOCoach" ma:index="24" nillable="true" ma:displayName="EPMO Coach" ma:format="Dropdown" ma:list="UserInfo" ma:SharePointGroup="0" ma:internalName="EPMOCoach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8e8993dc-a5ac-492e-b6f5-7a8c8ec866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essionTeam" ma:index="30" nillable="true" ma:displayName="Session Team" ma:format="Dropdown" ma:internalName="SessionTeam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e52a8b-ad89-4b71-bb76-4f0cd3c55dc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d2df0484-0de8-41c3-8b71-ca4eee3d800a}" ma:internalName="TaxCatchAll" ma:showField="CatchAllData" ma:web="08e52a8b-ad89-4b71-bb76-4f0cd3c55d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D235E5-52C3-449F-93C0-0AF4574E2DEF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08e52a8b-ad89-4b71-bb76-4f0cd3c55dc0"/>
    <ds:schemaRef ds:uri="http://purl.org/dc/elements/1.1/"/>
    <ds:schemaRef ds:uri="http://purl.org/dc/terms/"/>
    <ds:schemaRef ds:uri="http://schemas.microsoft.com/sharepoint/v3"/>
    <ds:schemaRef ds:uri="http://purl.org/dc/dcmitype/"/>
    <ds:schemaRef ds:uri="5055e25c-fb1c-4234-b1cf-497a97e04e80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15284B9-2EC7-46F4-AA92-88C1C2A638EA}"/>
</file>

<file path=customXml/itemProps3.xml><?xml version="1.0" encoding="utf-8"?>
<ds:datastoreItem xmlns:ds="http://schemas.openxmlformats.org/officeDocument/2006/customXml" ds:itemID="{14AB8F35-847B-4388-A562-C73C16213E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</TotalTime>
  <Words>134</Words>
  <Application>Microsoft Office PowerPoint</Application>
  <PresentationFormat>On-screen Show (16:9)</PresentationFormat>
  <Paragraphs>70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Lato</vt:lpstr>
      <vt:lpstr>Office Theme</vt:lpstr>
      <vt:lpstr>Custom Design</vt:lpstr>
      <vt:lpstr>1_Custom Design</vt:lpstr>
      <vt:lpstr>2_Custom Design</vt:lpstr>
      <vt:lpstr>PowerPoint Presentation</vt:lpstr>
      <vt:lpstr>Agenda</vt:lpstr>
      <vt:lpstr>Introductions</vt:lpstr>
      <vt:lpstr>Background</vt:lpstr>
      <vt:lpstr>Project Description</vt:lpstr>
      <vt:lpstr>Project Organization</vt:lpstr>
      <vt:lpstr>Business Need/Financial Justification</vt:lpstr>
      <vt:lpstr>Objectives/Success Criteria</vt:lpstr>
      <vt:lpstr>Project Schedule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Kickoff Meeting</dc:title>
  <dc:creator>Peyri Herrera</dc:creator>
  <cp:lastModifiedBy>Peyri Herrera</cp:lastModifiedBy>
  <cp:revision>98</cp:revision>
  <dcterms:created xsi:type="dcterms:W3CDTF">2019-12-06T22:21:18Z</dcterms:created>
  <dcterms:modified xsi:type="dcterms:W3CDTF">2023-10-09T16:58:07Z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0x0101002CB8BEC5B30D1F40A13B8E9184C742A9</vt:lpwstr>
  </property>
  <property fmtid="{D5CDD505-2E9C-101B-9397-08002B2CF9AE}" pid="3" name="Order">
    <vt:r8>1322900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MediaServiceImageTags">
    <vt:lpwstr/>
  </property>
</Properties>
</file>