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5"/>
      <p:bold r:id="rId16"/>
      <p:italic r:id="rId17"/>
      <p:boldItalic r:id="rId18"/>
    </p:embeddedFont>
    <p:embeddedFont>
      <p:font typeface="Montserrat Medium" panose="000006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f005a134f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" name="Google Shape;61;g2f005a134f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aa6487b0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aa6487b0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e334daf8d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e334daf8d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aa6487b0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aa6487b0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356d0a3f8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356d0a3f8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356eeaad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356eeaad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3aa6487b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3aa6487b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541f195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3541f195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56d0a3f8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356d0a3f8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356d0a3f8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356d0a3f8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3aa6487b0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3aa6487b0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aa6487b0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aa6487b0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12875" y="4808850"/>
            <a:ext cx="9144000" cy="369300"/>
          </a:xfrm>
          <a:prstGeom prst="rect">
            <a:avLst/>
          </a:prstGeom>
          <a:solidFill>
            <a:srgbClr val="AD0B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52" name="Google Shape;52;p13"/>
          <p:cNvGrpSpPr/>
          <p:nvPr/>
        </p:nvGrpSpPr>
        <p:grpSpPr>
          <a:xfrm>
            <a:off x="333004" y="0"/>
            <a:ext cx="1217039" cy="1294079"/>
            <a:chOff x="359925" y="0"/>
            <a:chExt cx="1217039" cy="1434200"/>
          </a:xfrm>
        </p:grpSpPr>
        <p:sp>
          <p:nvSpPr>
            <p:cNvPr id="53" name="Google Shape;53;p13"/>
            <p:cNvSpPr/>
            <p:nvPr/>
          </p:nvSpPr>
          <p:spPr>
            <a:xfrm rot="10800000">
              <a:off x="359925" y="0"/>
              <a:ext cx="631170" cy="1434200"/>
            </a:xfrm>
            <a:prstGeom prst="flowChartManualInput">
              <a:avLst/>
            </a:prstGeom>
            <a:solidFill>
              <a:srgbClr val="AD0B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 rot="10800000" flipH="1">
              <a:off x="982884" y="0"/>
              <a:ext cx="594080" cy="1434200"/>
            </a:xfrm>
            <a:prstGeom prst="flowChartManualInput">
              <a:avLst/>
            </a:prstGeom>
            <a:solidFill>
              <a:srgbClr val="AD0B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Montserrat Medium"/>
                  <a:ea typeface="Montserrat Medium"/>
                  <a:cs typeface="Montserrat Medium"/>
                  <a:sym typeface="Montserrat Medium"/>
                </a:rPr>
                <a:t> </a:t>
              </a: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pic>
        <p:nvPicPr>
          <p:cNvPr id="55" name="Google Shape;5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877" y="171375"/>
            <a:ext cx="1078124" cy="70587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1922425" y="434300"/>
            <a:ext cx="689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E0000"/>
              </a:buClr>
              <a:buSzPts val="2800"/>
              <a:buFont typeface="Montserrat"/>
              <a:buNone/>
              <a:defRPr sz="2800" b="1">
                <a:solidFill>
                  <a:srgbClr val="9E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1922425" y="1141750"/>
            <a:ext cx="689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◆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◇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-12872" y="4812815"/>
            <a:ext cx="9144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Every student</a:t>
            </a: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is empowered to learn in an inclusive setting and is prepared for</a:t>
            </a:r>
            <a:r>
              <a:rPr lang="en" sz="1200">
                <a:solidFill>
                  <a:schemeClr val="lt1"/>
                </a:solidFill>
              </a:rPr>
              <a:t> </a:t>
            </a:r>
            <a:r>
              <a:rPr lang="en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future of their choice!</a:t>
            </a:r>
            <a:endParaRPr sz="8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denroller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denroller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denroller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denroller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subTitle" idx="4294967295"/>
          </p:nvPr>
        </p:nvSpPr>
        <p:spPr>
          <a:xfrm>
            <a:off x="1604400" y="1887525"/>
            <a:ext cx="5935200" cy="17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9E0000"/>
                </a:solidFill>
                <a:latin typeface="Calibri"/>
                <a:ea typeface="Calibri"/>
                <a:cs typeface="Calibri"/>
                <a:sym typeface="Calibri"/>
              </a:rPr>
              <a:t>pdEnroller  </a:t>
            </a:r>
            <a:endParaRPr sz="4800" b="1" dirty="0">
              <a:solidFill>
                <a:srgbClr val="9E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700" b="1" dirty="0">
                <a:solidFill>
                  <a:srgbClr val="9E0000"/>
                </a:solidFill>
                <a:latin typeface="Calibri"/>
                <a:ea typeface="Calibri"/>
                <a:cs typeface="Calibri"/>
                <a:sym typeface="Calibri"/>
              </a:rPr>
              <a:t>2025-26</a:t>
            </a:r>
            <a:endParaRPr sz="2700" b="1" dirty="0">
              <a:solidFill>
                <a:srgbClr val="9E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pdEnroller 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presentation will cover: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Creating An Account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Registering for Courses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Finishing a Course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Viewing Your Transcript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Viewing Your Courses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pdEnroller 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8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this account important?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pdEnroller account is used to register for professional development courses.  It provides a transcript of the courses you have completed.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pdEnroller records your clock hours on your transcript and uploads the information to your OSPI account.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pdEnroller Account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7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this link - </a:t>
            </a:r>
            <a:r>
              <a:rPr lang="en" sz="2000" b="1" u="sng">
                <a:solidFill>
                  <a:schemeClr val="hlink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pdEnroller</a:t>
            </a:r>
            <a:r>
              <a:rPr lang="en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type pdenroller.org into your browser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Register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instructions to create an account.  (Using your district email address to create the account is recommended.)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150" y="3212375"/>
            <a:ext cx="8839200" cy="82929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 rot="5396088">
            <a:off x="7527253" y="2664274"/>
            <a:ext cx="790801" cy="23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Searching for Courses/Events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 in to your PD Enroller account - </a:t>
            </a:r>
            <a:r>
              <a:rPr lang="en" sz="2000" b="1" u="sng">
                <a:solidFill>
                  <a:schemeClr val="hlink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pdEnroller</a:t>
            </a:r>
            <a:endParaRPr sz="20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Clock Hours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Clock Hours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Scroll through the list of courses or;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the course number or at least one word from the title in the search bar to find a course or;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only know the date of the course, click on the Calendar button at the top right of the page.  Use the arrows to find the month.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TIP:  To narrow your search to just the SCSD, click on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Region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then select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Stanwood-Camano 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the drop down box.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Registering for Courses/Events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9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the course name for more information about the course.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the green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Register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button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sure to read all the registration information.  Some courses require two-step registration - one registration with pdEnroller and another registration with the course provider.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Finishing a Course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9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the end-of-course survey or any other required documentation to ensure you receive credit for the course.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 - You must complete the survey in order for the clock hours to appear on your pdEnroller transcript.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Viewing Your Transcript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 in to your PD Enroller account - </a:t>
            </a:r>
            <a:r>
              <a:rPr lang="en" sz="2000" b="1" u="sng">
                <a:solidFill>
                  <a:schemeClr val="hlink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pdEnroller</a:t>
            </a:r>
            <a:endParaRPr sz="20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Clock Hours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Clock Hours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click on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Download Transcript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save or print a copy.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Viewing Your Transcript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you think you should have more courses listed on your transcript than what you see?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 surveys must be completed before the course will appear on your transcript.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Outstanding surveys are listed above the transcript section.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Viewing Your Courses/Events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3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8520600" cy="21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 in to your pdEnroller account - </a:t>
            </a:r>
            <a:r>
              <a:rPr lang="en" sz="2000" b="1" u="sng">
                <a:solidFill>
                  <a:schemeClr val="hlink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pdEnroller</a:t>
            </a:r>
            <a:endParaRPr sz="20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your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</a:t>
            </a: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Events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TIPS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1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attending a course offered by the district: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In-person events: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Sign the attendance roster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events: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Document your attendance as directed by the presenter (i.e. sign in via the chat, sign building attendance roster, etc.)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link to pdEnroller is also listed on the Staff Links page of the district website (stanwood.wednet.edu).     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/>
          <p:nvPr/>
        </p:nvSpPr>
        <p:spPr>
          <a:xfrm>
            <a:off x="0" y="390850"/>
            <a:ext cx="9153000" cy="6909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1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Rona Olson	ext. 3537	rolson@stanwood.wednet.edu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Office PowerPoint</Application>
  <PresentationFormat>On-screen Show (16:9)</PresentationFormat>
  <Paragraphs>56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Montserrat</vt:lpstr>
      <vt:lpstr>Calibri</vt:lpstr>
      <vt:lpstr>Arial</vt:lpstr>
      <vt:lpstr>Montserrat Medium</vt:lpstr>
      <vt:lpstr>Simple Light</vt:lpstr>
      <vt:lpstr>PowerPoint Presentation</vt:lpstr>
      <vt:lpstr>pdEnroller </vt:lpstr>
      <vt:lpstr>pdEnroller </vt:lpstr>
      <vt:lpstr>Creating a pdEnroller Account</vt:lpstr>
      <vt:lpstr>Searching for Courses/Events</vt:lpstr>
      <vt:lpstr>Registering for Courses/Events</vt:lpstr>
      <vt:lpstr>Finishing a Course</vt:lpstr>
      <vt:lpstr>Viewing Your Transcript</vt:lpstr>
      <vt:lpstr>Viewing Your Transcript</vt:lpstr>
      <vt:lpstr>Viewing Your Courses/Events</vt:lpstr>
      <vt:lpstr>TIPS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Coleman, Wendy</dc:creator>
  <cp:lastModifiedBy>Coleman, Wendy</cp:lastModifiedBy>
  <cp:revision>1</cp:revision>
  <dcterms:modified xsi:type="dcterms:W3CDTF">2025-06-24T14:46:27Z</dcterms:modified>
</cp:coreProperties>
</file>