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7906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907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75C1DD-5F6F-4E00-B54C-4A6F2D6859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6514A-E0A7-4E0A-A7EE-06C9A46CBE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3EC04-B5AC-432B-AA49-7D7D7ADDD8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AFE20-48B4-40E6-BD26-1BACD1BD3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0867C-11C0-4CA3-8B59-96B050BAE8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31F19-B0C5-46EB-B5B0-806428C145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B079C-50F8-4E14-B851-F4D55A6F17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E68B1-5356-49C5-BD09-68AC0518F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BFA06-2166-4581-919B-FCBC7AEAB6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B2A0F-D418-481C-8F65-38CEA48221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F4866-D8A0-4DA1-9D62-D177092C37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36867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68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69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0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1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2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3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4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5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6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7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8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79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80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881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88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83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84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85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107038D-FA34-488D-A445-DB3553919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688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0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44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HIGH LEVEL CHALLENGE COURSE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LOW LEVEL CHALLENGE COURSE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smtClean="0"/>
              <a:t>COOPERATIVE/TRUST ACTIVITIES</a:t>
            </a: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600200" y="838200"/>
            <a:ext cx="6248400" cy="2971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CAMP GUYASUTA FIELDTRIP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mp Guyasuta 0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2743200"/>
            <a:ext cx="4470400" cy="3352800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8" name="Picture 7" descr="Camp Guyasuta 0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2209800"/>
            <a:ext cx="4470400" cy="3352800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9" name="Picture 8" descr="Camp Guyasuta 0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2743200"/>
            <a:ext cx="4470400" cy="3352800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10" name="Picture 9" descr="Camp Guyasuta 0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86200" y="2514600"/>
            <a:ext cx="5029200" cy="3352800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smtClean="0"/>
              <a:t>COOPERATION</a:t>
            </a:r>
          </a:p>
          <a:p>
            <a:pPr eaLnBrk="1" hangingPunct="1">
              <a:defRPr/>
            </a:pPr>
            <a:r>
              <a:rPr lang="en-US" sz="2400" smtClean="0"/>
              <a:t>TEAMWORK</a:t>
            </a:r>
          </a:p>
          <a:p>
            <a:pPr eaLnBrk="1" hangingPunct="1">
              <a:defRPr/>
            </a:pPr>
            <a:r>
              <a:rPr lang="en-US" sz="2400" smtClean="0"/>
              <a:t>STRATEGY</a:t>
            </a:r>
          </a:p>
          <a:p>
            <a:pPr eaLnBrk="1" hangingPunct="1">
              <a:defRPr/>
            </a:pPr>
            <a:r>
              <a:rPr lang="en-US" sz="2400" smtClean="0"/>
              <a:t>COMMUNICATION</a:t>
            </a:r>
          </a:p>
          <a:p>
            <a:pPr eaLnBrk="1" hangingPunct="1">
              <a:defRPr/>
            </a:pPr>
            <a:r>
              <a:rPr lang="en-US" sz="2400" smtClean="0"/>
              <a:t>RESPONSIBILITY</a:t>
            </a:r>
          </a:p>
          <a:p>
            <a:pPr eaLnBrk="1" hangingPunct="1">
              <a:defRPr/>
            </a:pPr>
            <a:r>
              <a:rPr lang="en-US" sz="2400" smtClean="0"/>
              <a:t>RESPECT</a:t>
            </a:r>
          </a:p>
          <a:p>
            <a:pPr eaLnBrk="1" hangingPunct="1">
              <a:defRPr/>
            </a:pPr>
            <a:r>
              <a:rPr lang="en-US" sz="2400" smtClean="0"/>
              <a:t>CHOICE</a:t>
            </a:r>
          </a:p>
          <a:p>
            <a:pPr eaLnBrk="1" hangingPunct="1">
              <a:defRPr/>
            </a:pPr>
            <a:r>
              <a:rPr lang="en-US" sz="2400" smtClean="0"/>
              <a:t>LEADERSHIP</a:t>
            </a:r>
          </a:p>
          <a:p>
            <a:pPr eaLnBrk="1" hangingPunct="1">
              <a:defRPr/>
            </a:pPr>
            <a:r>
              <a:rPr lang="en-US" sz="2400" smtClean="0"/>
              <a:t>GROUP DYNAMICS</a:t>
            </a:r>
          </a:p>
          <a:p>
            <a:pPr eaLnBrk="1" hangingPunct="1">
              <a:defRPr/>
            </a:pPr>
            <a:r>
              <a:rPr lang="en-US" sz="2400" smtClean="0"/>
              <a:t>GROUP COHESION</a:t>
            </a:r>
          </a:p>
        </p:txBody>
      </p:sp>
      <p:sp>
        <p:nvSpPr>
          <p:cNvPr id="4103" name="WordArt 9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THE GUYASUTA EXPERIENCE EMPHASIS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9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9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9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9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9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9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“ON BELAY.”</a:t>
            </a:r>
          </a:p>
          <a:p>
            <a:pPr eaLnBrk="1" hangingPunct="1">
              <a:defRPr/>
            </a:pPr>
            <a:r>
              <a:rPr lang="en-US" smtClean="0"/>
              <a:t>“BELAY ON.”</a:t>
            </a:r>
          </a:p>
          <a:p>
            <a:pPr eaLnBrk="1" hangingPunct="1">
              <a:defRPr/>
            </a:pPr>
            <a:r>
              <a:rPr lang="en-US" smtClean="0"/>
              <a:t>“READY TO CLIMB.”</a:t>
            </a:r>
          </a:p>
          <a:p>
            <a:pPr eaLnBrk="1" hangingPunct="1">
              <a:defRPr/>
            </a:pPr>
            <a:r>
              <a:rPr lang="en-US" smtClean="0"/>
              <a:t>“CLIMB ON.”</a:t>
            </a:r>
          </a:p>
        </p:txBody>
      </p:sp>
      <p:pic>
        <p:nvPicPr>
          <p:cNvPr id="10" name="Picture 9" descr="Camp Guyasuta 0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1524000"/>
            <a:ext cx="3943350" cy="5257800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8" name="Picture 7" descr="Camp Guyasuta 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1981200"/>
            <a:ext cx="5181600" cy="3886200"/>
          </a:xfrm>
          <a:prstGeom prst="rect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</p:spPr>
      </p:pic>
      <p:sp>
        <p:nvSpPr>
          <p:cNvPr id="41989" name="WordArt 5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HIGH LEVEL CHALLENGE COURSE</a:t>
            </a:r>
          </a:p>
        </p:txBody>
      </p:sp>
      <p:pic>
        <p:nvPicPr>
          <p:cNvPr id="12" name="Picture 11" descr="Camp Guyasuta 42CRO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2133600"/>
            <a:ext cx="6473825" cy="3889375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7" name="Picture 6" descr="Camp Guyasuta 0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19400" y="1371600"/>
            <a:ext cx="3771900" cy="5029200"/>
          </a:xfrm>
          <a:prstGeom prst="rect">
            <a:avLst/>
          </a:prstGeom>
          <a:ln w="38100">
            <a:solidFill>
              <a:schemeClr val="accent3">
                <a:lumMod val="20000"/>
                <a:lumOff val="80000"/>
              </a:schemeClr>
            </a:solidFill>
          </a:ln>
        </p:spPr>
      </p:pic>
      <p:pic>
        <p:nvPicPr>
          <p:cNvPr id="9" name="Picture 8" descr="Camp Guyasuta 02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29200" y="1600200"/>
            <a:ext cx="3733800" cy="4978400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11" name="Picture 10" descr="Camp Guyasuta 038CROP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4200" y="1679575"/>
            <a:ext cx="3810000" cy="5178425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1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  <p:bldP spid="41987" grpId="1" build="p"/>
      <p:bldP spid="4198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ARCHIMEDES BRIDGE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mtClean="0"/>
          </a:p>
        </p:txBody>
      </p:sp>
      <p:sp>
        <p:nvSpPr>
          <p:cNvPr id="43013" name="WordArt 5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LOW LEVEL CHALLENGE COURSE</a:t>
            </a:r>
          </a:p>
        </p:txBody>
      </p:sp>
      <p:pic>
        <p:nvPicPr>
          <p:cNvPr id="6" name="Picture 5" descr="Camp Guyasuta 0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209800"/>
            <a:ext cx="5943600" cy="4457700"/>
          </a:xfrm>
          <a:prstGeom prst="rect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  <p:bldP spid="430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HUMAN KNOT</a:t>
            </a:r>
          </a:p>
          <a:p>
            <a:pPr eaLnBrk="1" hangingPunct="1">
              <a:defRPr/>
            </a:pPr>
            <a:r>
              <a:rPr lang="en-US" dirty="0" smtClean="0"/>
              <a:t>HUMAN SPRING</a:t>
            </a:r>
          </a:p>
          <a:p>
            <a:pPr eaLnBrk="1" hangingPunct="1">
              <a:defRPr/>
            </a:pPr>
            <a:r>
              <a:rPr lang="en-US" dirty="0" smtClean="0"/>
              <a:t>TRUST FALL</a:t>
            </a:r>
          </a:p>
          <a:p>
            <a:pPr eaLnBrk="1" hangingPunct="1">
              <a:defRPr/>
            </a:pPr>
            <a:r>
              <a:rPr lang="en-US" dirty="0" smtClean="0"/>
              <a:t>TRUST LEAN</a:t>
            </a:r>
          </a:p>
          <a:p>
            <a:pPr eaLnBrk="1" hangingPunct="1">
              <a:defRPr/>
            </a:pPr>
            <a:r>
              <a:rPr lang="en-US" dirty="0" smtClean="0"/>
              <a:t>BLIND TRUST WALK</a:t>
            </a:r>
          </a:p>
          <a:p>
            <a:pPr eaLnBrk="1" hangingPunct="1">
              <a:defRPr/>
            </a:pPr>
            <a:r>
              <a:rPr lang="en-US" dirty="0" smtClean="0"/>
              <a:t>GROUP JUGGLE</a:t>
            </a:r>
          </a:p>
          <a:p>
            <a:pPr eaLnBrk="1" hangingPunct="1">
              <a:defRPr/>
            </a:pPr>
            <a:r>
              <a:rPr lang="en-US" dirty="0" smtClean="0"/>
              <a:t>HUMAN TABLE</a:t>
            </a: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4037" name="WordArt 5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COOPERATIVE/ TRUST ACTIVITIES</a:t>
            </a:r>
          </a:p>
        </p:txBody>
      </p:sp>
      <p:pic>
        <p:nvPicPr>
          <p:cNvPr id="6" name="Picture 5" descr="Camp Guyasuta 0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2895600"/>
            <a:ext cx="5715000" cy="3429000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7" name="Picture 6" descr="Camp Guyasuta 0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2952750"/>
            <a:ext cx="4495800" cy="3371850"/>
          </a:xfrm>
          <a:prstGeom prst="rect">
            <a:avLst/>
          </a:prstGeom>
          <a:ln w="38100">
            <a:solidFill>
              <a:schemeClr val="accent4">
                <a:lumMod val="20000"/>
                <a:lumOff val="8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8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3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8" dur="500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3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4035" grpId="1" build="p"/>
      <p:bldP spid="440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“Awesome, one of the best field trips I have ever been on.” Steve Negrich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“Amazing team building exercises.”       						Steve Rea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“These activities are paramount in the fire service, and this field trip and its lessons supported what we are trying to accomplish.”           			Mike Krzeminski (Instructor) 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mtClean="0"/>
          </a:p>
          <a:p>
            <a:pPr eaLnBrk="1" hangingPunct="1">
              <a:lnSpc>
                <a:spcPct val="90000"/>
              </a:lnSpc>
              <a:defRPr/>
            </a:pPr>
            <a:endParaRPr lang="en-US" smtClean="0"/>
          </a:p>
        </p:txBody>
      </p:sp>
      <p:sp>
        <p:nvSpPr>
          <p:cNvPr id="45061" name="WordArt 5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FIRE SERVICE TRAINING CLASS REMARKS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  <p:bldP spid="450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“THIS WAS SOMETHING REALLY NEW AND INTERESTING TO TRY IN A PE CLASS.”                          		NATALIE CASSONI (12</a:t>
            </a:r>
            <a:r>
              <a:rPr lang="en-US" sz="2800" baseline="30000" smtClean="0"/>
              <a:t>TH</a:t>
            </a:r>
            <a:r>
              <a:rPr lang="en-US" sz="2800" smtClean="0"/>
              <a:t> GRADE)</a:t>
            </a:r>
          </a:p>
          <a:p>
            <a:pPr eaLnBrk="1" hangingPunct="1">
              <a:defRPr/>
            </a:pPr>
            <a:endParaRPr lang="en-US" sz="2800" smtClean="0"/>
          </a:p>
          <a:p>
            <a:pPr eaLnBrk="1" hangingPunct="1">
              <a:defRPr/>
            </a:pPr>
            <a:r>
              <a:rPr lang="en-US" sz="2800" smtClean="0"/>
              <a:t>“I WAS ABLE TO CONQUER MY FEAR OF HEIGHTS WHILE CREATING NEW FRIENDSHIPS.”                              				MAX PALMER (10</a:t>
            </a:r>
            <a:r>
              <a:rPr lang="en-US" sz="2800" baseline="30000" smtClean="0"/>
              <a:t>TH</a:t>
            </a:r>
            <a:r>
              <a:rPr lang="en-US" sz="2800" smtClean="0"/>
              <a:t> GRADE)</a:t>
            </a:r>
          </a:p>
          <a:p>
            <a:pPr eaLnBrk="1" hangingPunct="1">
              <a:defRPr/>
            </a:pPr>
            <a:endParaRPr lang="en-US" sz="280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smtClean="0"/>
          </a:p>
        </p:txBody>
      </p:sp>
      <p:sp>
        <p:nvSpPr>
          <p:cNvPr id="54275" name="WordArt 3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STUDENT'S THOUGHTS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SHORT TERM</a:t>
            </a:r>
          </a:p>
          <a:p>
            <a:pPr lvl="1" eaLnBrk="1" hangingPunct="1">
              <a:defRPr/>
            </a:pPr>
            <a:r>
              <a:rPr lang="en-US" sz="2400" dirty="0" smtClean="0"/>
              <a:t>IMPLEMENT CHALLENGE/TRUST ACTIVITIES INTO SUMMER 2010 PE CURRICULUM</a:t>
            </a:r>
          </a:p>
          <a:p>
            <a:pPr eaLnBrk="1" hangingPunct="1">
              <a:defRPr/>
            </a:pPr>
            <a:r>
              <a:rPr lang="en-US" sz="2800" dirty="0" smtClean="0"/>
              <a:t>LONG TERM </a:t>
            </a:r>
          </a:p>
          <a:p>
            <a:pPr lvl="1" eaLnBrk="1" hangingPunct="1">
              <a:defRPr/>
            </a:pPr>
            <a:r>
              <a:rPr lang="en-US" sz="2400" dirty="0" smtClean="0"/>
              <a:t>IMPLEMENT CHALLENGE/TRUST ACTIVITIES INTO GENERAL ANNUAL PE CURRICULM</a:t>
            </a:r>
          </a:p>
          <a:p>
            <a:pPr lvl="1" eaLnBrk="1" hangingPunct="1">
              <a:defRPr/>
            </a:pPr>
            <a:r>
              <a:rPr lang="en-US" sz="2400" dirty="0" smtClean="0"/>
              <a:t>CONSTRUCTION OF FIRE TRAINING TOWER ON HIGHLANDS CAMPUS</a:t>
            </a:r>
          </a:p>
          <a:p>
            <a:pPr lvl="1" eaLnBrk="1" hangingPunct="1">
              <a:defRPr/>
            </a:pPr>
            <a:r>
              <a:rPr lang="en-US" sz="2400" dirty="0" smtClean="0"/>
              <a:t> CONSTRUCTION OF HIGH AND LOW LEVEL ROPES COURSE ON HIGHLANDS CAMPUS </a:t>
            </a:r>
          </a:p>
        </p:txBody>
      </p:sp>
      <p:sp>
        <p:nvSpPr>
          <p:cNvPr id="46085" name="WordArt 5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en-US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OUR GOALS AND OBJECTIVES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  <p:bldP spid="4608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THANK YOU FOR YOUR TIME</a:t>
            </a:r>
          </a:p>
          <a:p>
            <a:pPr eaLnBrk="1" hangingPunct="1">
              <a:defRPr/>
            </a:pPr>
            <a:endParaRPr lang="en-US" smtClean="0"/>
          </a:p>
          <a:p>
            <a:pPr lvl="1" eaLnBrk="1" hangingPunct="1">
              <a:defRPr/>
            </a:pPr>
            <a:r>
              <a:rPr lang="en-US" smtClean="0"/>
              <a:t>PATRICK POLCHA</a:t>
            </a:r>
          </a:p>
          <a:p>
            <a:pPr lvl="1" eaLnBrk="1" hangingPunct="1">
              <a:defRPr/>
            </a:pPr>
            <a:r>
              <a:rPr lang="en-US" smtClean="0"/>
              <a:t>CHARLES DEBOR</a:t>
            </a:r>
          </a:p>
          <a:p>
            <a:pPr lvl="1" eaLnBrk="1" hangingPunct="1">
              <a:buFontTx/>
              <a:buNone/>
              <a:defRPr/>
            </a:pPr>
            <a:r>
              <a:rPr lang="en-US" smtClean="0"/>
              <a:t>*HEALTH AND PE DEPARTMENT STAFF</a:t>
            </a:r>
          </a:p>
        </p:txBody>
      </p:sp>
      <p:sp>
        <p:nvSpPr>
          <p:cNvPr id="11267" name="WordArt 5"/>
          <p:cNvSpPr>
            <a:spLocks noChangeArrowheads="1" noChangeShapeType="1" noTextEdit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PLEASE ASK QUESTIONS.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iff">
  <a:themeElements>
    <a:clrScheme name="Cliff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Cliff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Cliff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iff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152</TotalTime>
  <Words>183</Words>
  <Application>Microsoft Office PowerPoint</Application>
  <PresentationFormat>On-screen Show (4:3)</PresentationFormat>
  <Paragraphs>55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Cliff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highlands 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Chuck Debor</dc:creator>
  <cp:lastModifiedBy>Jason Walker</cp:lastModifiedBy>
  <cp:revision>17</cp:revision>
  <dcterms:created xsi:type="dcterms:W3CDTF">2010-05-13T12:00:28Z</dcterms:created>
  <dcterms:modified xsi:type="dcterms:W3CDTF">2010-05-18T20:26:49Z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