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y="13716000" cx="24387175"/>
  <p:notesSz cx="68580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Lato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10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19" Type="http://schemas.openxmlformats.org/officeDocument/2006/relationships/font" Target="fonts/Lato-regular.fntdata"/><Relationship Id="rId18" Type="http://schemas.openxmlformats.org/officeDocument/2006/relationships/font" Target="fonts/PlayfairDisplay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>
            <p:ph idx="2" type="pic"/>
          </p:nvPr>
        </p:nvSpPr>
        <p:spPr>
          <a:xfrm>
            <a:off x="8245186" y="0"/>
            <a:ext cx="12174522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Custom Layout">
  <p:cSld name="13_Custom Layou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4" name="Google Shape;14;p3"/>
          <p:cNvSpPr/>
          <p:nvPr>
            <p:ph idx="2" type="pic"/>
          </p:nvPr>
        </p:nvSpPr>
        <p:spPr>
          <a:xfrm>
            <a:off x="10335518" y="1836059"/>
            <a:ext cx="11990361" cy="10043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22325880" y="11879942"/>
            <a:ext cx="1682715" cy="12984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7200" u="none" cap="none" strike="noStrike">
                <a:solidFill>
                  <a:srgbClr val="262626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/>
          <p:nvPr>
            <p:ph idx="2" type="pic"/>
          </p:nvPr>
        </p:nvSpPr>
        <p:spPr>
          <a:xfrm>
            <a:off x="10074227" y="1045028"/>
            <a:ext cx="13325850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Custom Layout">
  <p:cSld name="3_Custom Layout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/>
          <p:nvPr>
            <p:ph idx="2" type="pic"/>
          </p:nvPr>
        </p:nvSpPr>
        <p:spPr>
          <a:xfrm>
            <a:off x="12193587" y="1"/>
            <a:ext cx="3454850" cy="10508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" name="Google Shape;20;p5"/>
          <p:cNvSpPr/>
          <p:nvPr>
            <p:ph idx="3" type="pic"/>
          </p:nvPr>
        </p:nvSpPr>
        <p:spPr>
          <a:xfrm>
            <a:off x="15648438" y="1"/>
            <a:ext cx="3454850" cy="10508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1" name="Google Shape;21;p5"/>
          <p:cNvSpPr/>
          <p:nvPr>
            <p:ph idx="4" type="pic"/>
          </p:nvPr>
        </p:nvSpPr>
        <p:spPr>
          <a:xfrm>
            <a:off x="19103288" y="-1"/>
            <a:ext cx="3454850" cy="105083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Custom Layout">
  <p:cSld name="1_Custom Layou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/>
          <p:nvPr>
            <p:ph idx="2" type="pic"/>
          </p:nvPr>
        </p:nvSpPr>
        <p:spPr>
          <a:xfrm>
            <a:off x="2308076" y="1367972"/>
            <a:ext cx="10277452" cy="10980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Custom Layout">
  <p:cSld name="4_Custom Layou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/>
          <p:nvPr>
            <p:ph idx="2" type="pic"/>
          </p:nvPr>
        </p:nvSpPr>
        <p:spPr>
          <a:xfrm>
            <a:off x="3658077" y="0"/>
            <a:ext cx="4761306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6" name="Google Shape;26;p7"/>
          <p:cNvSpPr/>
          <p:nvPr>
            <p:ph idx="3" type="pic"/>
          </p:nvPr>
        </p:nvSpPr>
        <p:spPr>
          <a:xfrm>
            <a:off x="8419383" y="0"/>
            <a:ext cx="4761306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Custom Layout">
  <p:cSld name="8_Custom Layou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/>
          <p:nvPr>
            <p:ph idx="2" type="pic"/>
          </p:nvPr>
        </p:nvSpPr>
        <p:spPr>
          <a:xfrm>
            <a:off x="6162688" y="1444396"/>
            <a:ext cx="6169591" cy="114368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8_Custom Layout">
  <p:cSld name="28_Custom Layou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>
            <p:ph idx="2" type="pic"/>
          </p:nvPr>
        </p:nvSpPr>
        <p:spPr>
          <a:xfrm>
            <a:off x="1478702" y="1064364"/>
            <a:ext cx="21429776" cy="115872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31" name="Google Shape;31;p9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ctrTitle"/>
          </p:nvPr>
        </p:nvSpPr>
        <p:spPr>
          <a:xfrm>
            <a:off x="3048397" y="2244726"/>
            <a:ext cx="18290381" cy="477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Playfair Display"/>
              <a:buNone/>
              <a:defRPr b="0" i="0" sz="12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4" name="Google Shape;34;p10"/>
          <p:cNvSpPr txBox="1"/>
          <p:nvPr>
            <p:ph idx="1" type="subTitle"/>
          </p:nvPr>
        </p:nvSpPr>
        <p:spPr>
          <a:xfrm>
            <a:off x="3048397" y="7204076"/>
            <a:ext cx="18290381" cy="3311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5" name="Google Shape;35;p10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6" name="Google Shape;36;p10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37" name="Google Shape;37;p10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1"/>
          <p:cNvSpPr txBox="1"/>
          <p:nvPr>
            <p:ph type="title"/>
          </p:nvPr>
        </p:nvSpPr>
        <p:spPr>
          <a:xfrm>
            <a:off x="1676619" y="730251"/>
            <a:ext cx="21033937" cy="2651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11"/>
          <p:cNvSpPr txBox="1"/>
          <p:nvPr>
            <p:ph idx="1" type="body"/>
          </p:nvPr>
        </p:nvSpPr>
        <p:spPr>
          <a:xfrm>
            <a:off x="1676619" y="3651250"/>
            <a:ext cx="21033937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1663917" y="3419477"/>
            <a:ext cx="21033937" cy="57054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Playfair Display"/>
              <a:buNone/>
              <a:defRPr b="0" i="0" sz="120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1663917" y="9178927"/>
            <a:ext cx="21033937" cy="3000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88888"/>
              </a:buClr>
              <a:buSzPts val="4800"/>
              <a:buFont typeface="Arial"/>
              <a:buNone/>
              <a:defRPr b="0" i="0" sz="48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4000"/>
              <a:buFont typeface="Arial"/>
              <a:buNone/>
              <a:defRPr b="0" i="0" sz="40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600"/>
              <a:buFont typeface="Arial"/>
              <a:buNone/>
              <a:defRPr b="0" i="0" sz="36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7" name="Google Shape;47;p12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676619" y="730251"/>
            <a:ext cx="21033937" cy="2651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676618" y="3651250"/>
            <a:ext cx="10364549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2" type="body"/>
          </p:nvPr>
        </p:nvSpPr>
        <p:spPr>
          <a:xfrm>
            <a:off x="12346008" y="3651250"/>
            <a:ext cx="10364549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1679795" y="730251"/>
            <a:ext cx="21033937" cy="2651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1679796" y="3362326"/>
            <a:ext cx="10316917" cy="16478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2" type="body"/>
          </p:nvPr>
        </p:nvSpPr>
        <p:spPr>
          <a:xfrm>
            <a:off x="1679796" y="5010150"/>
            <a:ext cx="10316917" cy="7369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3" type="body"/>
          </p:nvPr>
        </p:nvSpPr>
        <p:spPr>
          <a:xfrm>
            <a:off x="12346007" y="3362326"/>
            <a:ext cx="10367726" cy="16478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1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1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4" type="body"/>
          </p:nvPr>
        </p:nvSpPr>
        <p:spPr>
          <a:xfrm>
            <a:off x="12346007" y="5010150"/>
            <a:ext cx="10367726" cy="7369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4" name="Google Shape;64;p14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>
            <p:ph type="title"/>
          </p:nvPr>
        </p:nvSpPr>
        <p:spPr>
          <a:xfrm>
            <a:off x="1676619" y="730251"/>
            <a:ext cx="21033937" cy="2651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8" name="Google Shape;68;p15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69" name="Google Shape;69;p15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/>
          <p:nvPr>
            <p:ph type="title"/>
          </p:nvPr>
        </p:nvSpPr>
        <p:spPr>
          <a:xfrm>
            <a:off x="1679796" y="914400"/>
            <a:ext cx="7865498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Playfair Display"/>
              <a:buNone/>
              <a:defRPr b="0" i="0" sz="64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7" name="Google Shape;77;p17"/>
          <p:cNvSpPr txBox="1"/>
          <p:nvPr>
            <p:ph idx="1" type="body"/>
          </p:nvPr>
        </p:nvSpPr>
        <p:spPr>
          <a:xfrm>
            <a:off x="10367726" y="1974851"/>
            <a:ext cx="12346006" cy="974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6350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Char char="•"/>
              <a:defRPr b="0" i="0" sz="6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842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5334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82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82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82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82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82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82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8" name="Google Shape;78;p17"/>
          <p:cNvSpPr txBox="1"/>
          <p:nvPr>
            <p:ph idx="2" type="body"/>
          </p:nvPr>
        </p:nvSpPr>
        <p:spPr>
          <a:xfrm>
            <a:off x="1679796" y="4114800"/>
            <a:ext cx="7865498" cy="7623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1679796" y="914400"/>
            <a:ext cx="7865498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Playfair Display"/>
              <a:buNone/>
              <a:defRPr b="0" i="0" sz="64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4" name="Google Shape;84;p18"/>
          <p:cNvSpPr/>
          <p:nvPr>
            <p:ph idx="2" type="pic"/>
          </p:nvPr>
        </p:nvSpPr>
        <p:spPr>
          <a:xfrm>
            <a:off x="10367726" y="1974851"/>
            <a:ext cx="12346006" cy="974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Arial"/>
              <a:buNone/>
              <a:defRPr b="0" i="0" sz="6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None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1679796" y="4114800"/>
            <a:ext cx="7865498" cy="7623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6" name="Google Shape;86;p18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1676619" y="730251"/>
            <a:ext cx="21033937" cy="26511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 rot="5400000">
            <a:off x="7842249" y="-2514381"/>
            <a:ext cx="8702676" cy="21033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2" name="Google Shape;92;p19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 rot="5400000">
            <a:off x="14269476" y="3912845"/>
            <a:ext cx="11623676" cy="5258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800"/>
              <a:buFont typeface="Playfair Display"/>
              <a:buNone/>
              <a:defRPr b="0" i="0" sz="88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 rot="5400000">
            <a:off x="3600086" y="-1193219"/>
            <a:ext cx="11623676" cy="15470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5842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b="0" i="0" sz="5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826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8" name="Google Shape;98;p20"/>
          <p:cNvSpPr txBox="1"/>
          <p:nvPr>
            <p:ph idx="10" type="dt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17223444" y="12712701"/>
            <a:ext cx="5487114" cy="730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Custom Layout">
  <p:cSld name="2_Custom Layou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/>
          <p:nvPr>
            <p:ph idx="2" type="pic"/>
          </p:nvPr>
        </p:nvSpPr>
        <p:spPr>
          <a:xfrm>
            <a:off x="2003233" y="6066973"/>
            <a:ext cx="5804992" cy="5573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04" name="Google Shape;104;p22"/>
          <p:cNvSpPr/>
          <p:nvPr>
            <p:ph idx="3" type="pic"/>
          </p:nvPr>
        </p:nvSpPr>
        <p:spPr>
          <a:xfrm>
            <a:off x="7808225" y="2"/>
            <a:ext cx="5633749" cy="116404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Custom Layout">
  <p:cSld name="5_Custom Layou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/>
          <p:nvPr>
            <p:ph idx="2" type="pic"/>
          </p:nvPr>
        </p:nvSpPr>
        <p:spPr>
          <a:xfrm>
            <a:off x="8053228" y="2368286"/>
            <a:ext cx="13840631" cy="41489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Custom Layout">
  <p:cSld name="6_Custom Layou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4"/>
          <p:cNvSpPr/>
          <p:nvPr>
            <p:ph idx="2" type="pic"/>
          </p:nvPr>
        </p:nvSpPr>
        <p:spPr>
          <a:xfrm>
            <a:off x="1419554" y="709684"/>
            <a:ext cx="21102184" cy="122829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Custom Layout">
  <p:cSld name="7_Custom Layou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5"/>
          <p:cNvSpPr/>
          <p:nvPr>
            <p:ph idx="2" type="pic"/>
          </p:nvPr>
        </p:nvSpPr>
        <p:spPr>
          <a:xfrm>
            <a:off x="2206462" y="2119086"/>
            <a:ext cx="10654873" cy="5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Custom Layout">
  <p:cSld name="9_Custom Layout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6"/>
          <p:cNvSpPr/>
          <p:nvPr>
            <p:ph idx="2" type="pic"/>
          </p:nvPr>
        </p:nvSpPr>
        <p:spPr>
          <a:xfrm>
            <a:off x="2438719" y="1480458"/>
            <a:ext cx="12106490" cy="6183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Custom Layout">
  <p:cSld name="10_Custom Layou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>
            <p:ph idx="2" type="pic"/>
          </p:nvPr>
        </p:nvSpPr>
        <p:spPr>
          <a:xfrm>
            <a:off x="2302581" y="1"/>
            <a:ext cx="6415789" cy="8824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5" name="Google Shape;115;p27"/>
          <p:cNvSpPr/>
          <p:nvPr>
            <p:ph idx="3" type="pic"/>
          </p:nvPr>
        </p:nvSpPr>
        <p:spPr>
          <a:xfrm>
            <a:off x="8985695" y="1"/>
            <a:ext cx="6415789" cy="8824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16" name="Google Shape;116;p27"/>
          <p:cNvSpPr/>
          <p:nvPr>
            <p:ph idx="4" type="pic"/>
          </p:nvPr>
        </p:nvSpPr>
        <p:spPr>
          <a:xfrm>
            <a:off x="15668809" y="1"/>
            <a:ext cx="6415789" cy="88246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Custom Layout">
  <p:cSld name="11_Custom Layout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8"/>
          <p:cNvSpPr/>
          <p:nvPr>
            <p:ph idx="2" type="pic"/>
          </p:nvPr>
        </p:nvSpPr>
        <p:spPr>
          <a:xfrm>
            <a:off x="2061296" y="1603828"/>
            <a:ext cx="10132291" cy="105083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Custom Layout">
  <p:cSld name="12_Custom Layou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/>
          <p:nvPr>
            <p:ph idx="2" type="pic"/>
          </p:nvPr>
        </p:nvSpPr>
        <p:spPr>
          <a:xfrm>
            <a:off x="2047431" y="2920620"/>
            <a:ext cx="4149460" cy="10795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21" name="Google Shape;121;p29"/>
          <p:cNvSpPr/>
          <p:nvPr>
            <p:ph idx="3" type="pic"/>
          </p:nvPr>
        </p:nvSpPr>
        <p:spPr>
          <a:xfrm>
            <a:off x="6720123" y="0"/>
            <a:ext cx="4149460" cy="10795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Custom Layout">
  <p:cSld name="14_Custom Layout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30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24" name="Google Shape;124;p30"/>
          <p:cNvSpPr/>
          <p:nvPr>
            <p:ph idx="2" type="pic"/>
          </p:nvPr>
        </p:nvSpPr>
        <p:spPr>
          <a:xfrm>
            <a:off x="1770972" y="6096001"/>
            <a:ext cx="20496840" cy="65894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Custom Layout">
  <p:cSld name="15_Custom Layou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31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27" name="Google Shape;127;p31"/>
          <p:cNvSpPr/>
          <p:nvPr>
            <p:ph idx="2" type="pic"/>
          </p:nvPr>
        </p:nvSpPr>
        <p:spPr>
          <a:xfrm>
            <a:off x="1916136" y="3"/>
            <a:ext cx="11119390" cy="103922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Custom Layout">
  <p:cSld name="16_Custom Layou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32"/>
          <p:cNvPicPr preferRelativeResize="0"/>
          <p:nvPr/>
        </p:nvPicPr>
        <p:blipFill rotWithShape="1">
          <a:blip r:embed="rId2">
            <a:alphaModFix amt="30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130" name="Google Shape;130;p32"/>
          <p:cNvSpPr/>
          <p:nvPr>
            <p:ph idx="2" type="pic"/>
          </p:nvPr>
        </p:nvSpPr>
        <p:spPr>
          <a:xfrm>
            <a:off x="1451620" y="0"/>
            <a:ext cx="10741969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Custom Layout">
  <p:cSld name="17_Custom Layou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3"/>
          <p:cNvSpPr/>
          <p:nvPr>
            <p:ph idx="2" type="pic"/>
          </p:nvPr>
        </p:nvSpPr>
        <p:spPr>
          <a:xfrm>
            <a:off x="15416181" y="0"/>
            <a:ext cx="6851634" cy="5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3" name="Google Shape;133;p33"/>
          <p:cNvSpPr/>
          <p:nvPr>
            <p:ph idx="3" type="pic"/>
          </p:nvPr>
        </p:nvSpPr>
        <p:spPr>
          <a:xfrm>
            <a:off x="15416181" y="6357256"/>
            <a:ext cx="6851634" cy="5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4" name="Google Shape;134;p33"/>
          <p:cNvSpPr/>
          <p:nvPr>
            <p:ph idx="4" type="pic"/>
          </p:nvPr>
        </p:nvSpPr>
        <p:spPr>
          <a:xfrm>
            <a:off x="2119363" y="6357256"/>
            <a:ext cx="12803269" cy="5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35" name="Google Shape;135;p33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Custom Layout">
  <p:cSld name="22_Custom Layou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4"/>
          <p:cNvSpPr/>
          <p:nvPr>
            <p:ph idx="2" type="pic"/>
          </p:nvPr>
        </p:nvSpPr>
        <p:spPr>
          <a:xfrm>
            <a:off x="1800006" y="1045028"/>
            <a:ext cx="6706473" cy="5660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8" name="Google Shape;138;p34"/>
          <p:cNvSpPr/>
          <p:nvPr>
            <p:ph idx="3" type="pic"/>
          </p:nvPr>
        </p:nvSpPr>
        <p:spPr>
          <a:xfrm>
            <a:off x="1800006" y="7010398"/>
            <a:ext cx="6706473" cy="5660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39" name="Google Shape;139;p34"/>
          <p:cNvSpPr/>
          <p:nvPr>
            <p:ph idx="4" type="pic"/>
          </p:nvPr>
        </p:nvSpPr>
        <p:spPr>
          <a:xfrm>
            <a:off x="8840352" y="1045027"/>
            <a:ext cx="13398429" cy="11625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40" name="Google Shape;140;p34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Custom Layout">
  <p:cSld name="18_Custom Layout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5"/>
          <p:cNvSpPr/>
          <p:nvPr>
            <p:ph idx="2" type="pic"/>
          </p:nvPr>
        </p:nvSpPr>
        <p:spPr>
          <a:xfrm>
            <a:off x="1538715" y="0"/>
            <a:ext cx="20816196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43" name="Google Shape;143;p35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Custom Layout">
  <p:cSld name="19_Custom Layout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6"/>
          <p:cNvSpPr/>
          <p:nvPr>
            <p:ph idx="2" type="pic"/>
          </p:nvPr>
        </p:nvSpPr>
        <p:spPr>
          <a:xfrm>
            <a:off x="2119362" y="2"/>
            <a:ext cx="6764537" cy="673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6" name="Google Shape;146;p36"/>
          <p:cNvSpPr/>
          <p:nvPr>
            <p:ph idx="3" type="pic"/>
          </p:nvPr>
        </p:nvSpPr>
        <p:spPr>
          <a:xfrm>
            <a:off x="2119362" y="7228114"/>
            <a:ext cx="6764537" cy="6487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7" name="Google Shape;147;p36"/>
          <p:cNvSpPr/>
          <p:nvPr>
            <p:ph idx="4" type="pic"/>
          </p:nvPr>
        </p:nvSpPr>
        <p:spPr>
          <a:xfrm>
            <a:off x="9348414" y="7228115"/>
            <a:ext cx="6546794" cy="648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8" name="Google Shape;148;p36"/>
          <p:cNvSpPr/>
          <p:nvPr>
            <p:ph idx="5" type="pic"/>
          </p:nvPr>
        </p:nvSpPr>
        <p:spPr>
          <a:xfrm>
            <a:off x="16359723" y="7228113"/>
            <a:ext cx="6546794" cy="648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149" name="Google Shape;149;p36"/>
          <p:cNvSpPr/>
          <p:nvPr>
            <p:ph idx="6" type="pic"/>
          </p:nvPr>
        </p:nvSpPr>
        <p:spPr>
          <a:xfrm>
            <a:off x="9348416" y="0"/>
            <a:ext cx="4093563" cy="673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50" name="Google Shape;150;p36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Custom Layout">
  <p:cSld name="20_Custom Layout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7"/>
          <p:cNvSpPr/>
          <p:nvPr>
            <p:ph idx="2" type="pic"/>
          </p:nvPr>
        </p:nvSpPr>
        <p:spPr>
          <a:xfrm>
            <a:off x="1609557" y="0"/>
            <a:ext cx="20693792" cy="6823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53" name="Google Shape;153;p37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1_Custom Layout">
  <p:cSld name="21_Custom Layou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8"/>
          <p:cNvSpPr/>
          <p:nvPr>
            <p:ph idx="2" type="pic"/>
          </p:nvPr>
        </p:nvSpPr>
        <p:spPr>
          <a:xfrm>
            <a:off x="3243891" y="1545130"/>
            <a:ext cx="14819741" cy="59724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56" name="Google Shape;156;p38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3_Custom Layout">
  <p:cSld name="23_Custom Layout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9"/>
          <p:cNvSpPr/>
          <p:nvPr>
            <p:ph idx="2" type="pic"/>
          </p:nvPr>
        </p:nvSpPr>
        <p:spPr>
          <a:xfrm>
            <a:off x="15466906" y="0"/>
            <a:ext cx="7054860" cy="137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59" name="Google Shape;159;p39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4_Custom Layout">
  <p:cSld name="24_Custom Layou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40"/>
          <p:cNvSpPr/>
          <p:nvPr>
            <p:ph idx="2" type="pic"/>
          </p:nvPr>
        </p:nvSpPr>
        <p:spPr>
          <a:xfrm>
            <a:off x="1712913" y="0"/>
            <a:ext cx="6292027" cy="76925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62" name="Google Shape;162;p40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1"/>
          <p:cNvSpPr/>
          <p:nvPr>
            <p:ph idx="2" type="pic"/>
          </p:nvPr>
        </p:nvSpPr>
        <p:spPr>
          <a:xfrm>
            <a:off x="14667691" y="2117272"/>
            <a:ext cx="6849822" cy="866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65" name="Google Shape;165;p41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42"/>
          <p:cNvSpPr/>
          <p:nvPr>
            <p:ph idx="2" type="pic"/>
          </p:nvPr>
        </p:nvSpPr>
        <p:spPr>
          <a:xfrm>
            <a:off x="7971196" y="3247146"/>
            <a:ext cx="6557842" cy="78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68" name="Google Shape;168;p42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7_Custom Layout">
  <p:cSld name="27_Custom Layou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3"/>
          <p:cNvSpPr/>
          <p:nvPr>
            <p:ph idx="2" type="pic"/>
          </p:nvPr>
        </p:nvSpPr>
        <p:spPr>
          <a:xfrm>
            <a:off x="14031727" y="2756848"/>
            <a:ext cx="10355450" cy="77519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b="0" i="0" sz="40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pic>
        <p:nvPicPr>
          <p:cNvPr id="171" name="Google Shape;171;p43"/>
          <p:cNvPicPr preferRelativeResize="0"/>
          <p:nvPr/>
        </p:nvPicPr>
        <p:blipFill rotWithShape="1">
          <a:blip r:embed="rId2">
            <a:alphaModFix amt="26000"/>
          </a:blip>
          <a:srcRect b="0" l="0" r="0" t="0"/>
          <a:stretch/>
        </p:blipFill>
        <p:spPr>
          <a:xfrm>
            <a:off x="6119237" y="781050"/>
            <a:ext cx="12148702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2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43" Type="http://schemas.openxmlformats.org/officeDocument/2006/relationships/theme" Target="../theme/theme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413071" y="800956"/>
            <a:ext cx="250015" cy="12474944"/>
            <a:chOff x="206508" y="400478"/>
            <a:chExt cx="124991" cy="6237472"/>
          </a:xfrm>
        </p:grpSpPr>
        <p:sp>
          <p:nvSpPr>
            <p:cNvPr id="7" name="Google Shape;7;p1"/>
            <p:cNvSpPr/>
            <p:nvPr/>
          </p:nvSpPr>
          <p:spPr>
            <a:xfrm>
              <a:off x="206508" y="400478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06508" y="6499766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72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9" name="Google Shape;9;p1"/>
            <p:cNvCxnSpPr/>
            <p:nvPr/>
          </p:nvCxnSpPr>
          <p:spPr>
            <a:xfrm>
              <a:off x="257147" y="786031"/>
              <a:ext cx="0" cy="5285939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15.jpg"/><Relationship Id="rId5" Type="http://schemas.openxmlformats.org/officeDocument/2006/relationships/image" Target="../media/image14.jpg"/><Relationship Id="rId6" Type="http://schemas.openxmlformats.org/officeDocument/2006/relationships/image" Target="../media/image4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Relationship Id="rId4" Type="http://schemas.openxmlformats.org/officeDocument/2006/relationships/image" Target="../media/image2.png"/><Relationship Id="rId5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4"/>
          <p:cNvSpPr/>
          <p:nvPr/>
        </p:nvSpPr>
        <p:spPr>
          <a:xfrm>
            <a:off x="6585555" y="1219200"/>
            <a:ext cx="11292264" cy="11391900"/>
          </a:xfrm>
          <a:prstGeom prst="ellipse">
            <a:avLst/>
          </a:prstGeom>
          <a:noFill/>
          <a:ln cap="flat" cmpd="sng" w="149225">
            <a:solidFill>
              <a:srgbClr val="3A383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7" name="Google Shape;177;p44"/>
          <p:cNvSpPr/>
          <p:nvPr/>
        </p:nvSpPr>
        <p:spPr>
          <a:xfrm>
            <a:off x="1588" y="3467100"/>
            <a:ext cx="24383998" cy="67818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8" name="Google Shape;178;p44"/>
          <p:cNvSpPr txBox="1"/>
          <p:nvPr/>
        </p:nvSpPr>
        <p:spPr>
          <a:xfrm>
            <a:off x="8883459" y="3887106"/>
            <a:ext cx="14472900" cy="38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Real-Time</a:t>
            </a:r>
            <a:endParaRPr sz="19000">
              <a:solidFill>
                <a:schemeClr val="dk2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Strateg</a:t>
            </a:r>
            <a:r>
              <a:rPr b="0" i="0" lang="en-US" sz="19000" u="none" cap="none" strike="noStrike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y</a:t>
            </a:r>
            <a:endParaRPr sz="19000"/>
          </a:p>
        </p:txBody>
      </p:sp>
      <p:pic>
        <p:nvPicPr>
          <p:cNvPr id="179" name="Google Shape;17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10520" y="5999731"/>
            <a:ext cx="6237734" cy="173457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44"/>
          <p:cNvSpPr/>
          <p:nvPr/>
        </p:nvSpPr>
        <p:spPr>
          <a:xfrm>
            <a:off x="9394260" y="4621530"/>
            <a:ext cx="91438" cy="3939540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5"/>
          <p:cNvSpPr/>
          <p:nvPr/>
        </p:nvSpPr>
        <p:spPr>
          <a:xfrm>
            <a:off x="9444782" y="0"/>
            <a:ext cx="11791518" cy="1371600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186" name="Google Shape;186;p45"/>
          <p:cNvSpPr/>
          <p:nvPr/>
        </p:nvSpPr>
        <p:spPr>
          <a:xfrm>
            <a:off x="17857788" y="0"/>
            <a:ext cx="6527700" cy="1371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7" name="Google Shape;187;p45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8" name="Google Shape;188;p45"/>
          <p:cNvSpPr/>
          <p:nvPr/>
        </p:nvSpPr>
        <p:spPr>
          <a:xfrm rot="5400000">
            <a:off x="23151868" y="6595249"/>
            <a:ext cx="609600" cy="52551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7200" u="none" cap="none" strike="noStrik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189" name="Google Shape;189;p45"/>
          <p:cNvGrpSpPr/>
          <p:nvPr/>
        </p:nvGrpSpPr>
        <p:grpSpPr>
          <a:xfrm>
            <a:off x="759432" y="4129189"/>
            <a:ext cx="7889018" cy="5913930"/>
            <a:chOff x="869042" y="1776193"/>
            <a:chExt cx="3944509" cy="2956965"/>
          </a:xfrm>
        </p:grpSpPr>
        <p:sp>
          <p:nvSpPr>
            <p:cNvPr id="190" name="Google Shape;190;p45"/>
            <p:cNvSpPr/>
            <p:nvPr/>
          </p:nvSpPr>
          <p:spPr>
            <a:xfrm>
              <a:off x="1111653" y="3825217"/>
              <a:ext cx="3701898" cy="907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5600" u="none" cap="none" strike="noStrike">
                  <a:solidFill>
                    <a:schemeClr val="dk2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Why Strategic thinking is important.</a:t>
              </a:r>
              <a:endParaRPr/>
            </a:p>
          </p:txBody>
        </p:sp>
        <p:sp>
          <p:nvSpPr>
            <p:cNvPr id="191" name="Google Shape;191;p45"/>
            <p:cNvSpPr txBox="1"/>
            <p:nvPr/>
          </p:nvSpPr>
          <p:spPr>
            <a:xfrm>
              <a:off x="869042" y="1776193"/>
              <a:ext cx="3944507" cy="16219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0">
                  <a:solidFill>
                    <a:schemeClr val="dk2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Strategic </a:t>
              </a:r>
              <a:endParaRPr/>
            </a:p>
            <a:p>
              <a:pPr indent="0" lvl="0" marL="0" marR="0" rtl="0" algn="ctr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800">
                  <a:solidFill>
                    <a:schemeClr val="dk2"/>
                  </a:solidFill>
                  <a:latin typeface="Playfair Display"/>
                  <a:ea typeface="Playfair Display"/>
                  <a:cs typeface="Playfair Display"/>
                  <a:sym typeface="Playfair Display"/>
                </a:rPr>
                <a:t>Thinking</a:t>
              </a:r>
              <a:endParaRPr/>
            </a:p>
          </p:txBody>
        </p:sp>
      </p:grpSp>
      <p:pic>
        <p:nvPicPr>
          <p:cNvPr descr="A picture containing text, newspaper, photo, man&#10;&#10;Description automatically generated" id="192" name="Google Shape;192;p45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75" l="0" r="0" t="75"/>
          <a:stretch/>
        </p:blipFill>
        <p:spPr>
          <a:xfrm>
            <a:off x="10727001" y="1531263"/>
            <a:ext cx="11988800" cy="10043886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pic>
      <p:sp>
        <p:nvSpPr>
          <p:cNvPr id="193" name="Google Shape;193;p45"/>
          <p:cNvSpPr txBox="1"/>
          <p:nvPr>
            <p:ph idx="12" type="sldNum"/>
          </p:nvPr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4000" u="none" cap="none" strike="noStrike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b="0" i="0" sz="4000" u="none" cap="none" strike="noStrike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94" name="Google Shape;194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14545" y="1237261"/>
            <a:ext cx="2132896" cy="260283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5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b="0" lang="en-US" sz="2800" u="none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sp>
        <p:nvSpPr>
          <p:cNvPr id="196" name="Google Shape;196;p45"/>
          <p:cNvSpPr/>
          <p:nvPr/>
        </p:nvSpPr>
        <p:spPr>
          <a:xfrm>
            <a:off x="1447854" y="7668686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7" name="Google Shape;197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09236" y="11435045"/>
            <a:ext cx="1617630" cy="1618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46"/>
          <p:cNvPicPr preferRelativeResize="0"/>
          <p:nvPr/>
        </p:nvPicPr>
        <p:blipFill rotWithShape="1">
          <a:blip r:embed="rId3">
            <a:alphaModFix amt="23000"/>
          </a:blip>
          <a:srcRect b="0" l="0" r="0" t="0"/>
          <a:stretch/>
        </p:blipFill>
        <p:spPr>
          <a:xfrm>
            <a:off x="6067379" y="1423782"/>
            <a:ext cx="12039600" cy="120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46"/>
          <p:cNvSpPr/>
          <p:nvPr/>
        </p:nvSpPr>
        <p:spPr>
          <a:xfrm>
            <a:off x="9114711" y="-5414"/>
            <a:ext cx="15270876" cy="13716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04" name="Google Shape;204;p46"/>
          <p:cNvSpPr/>
          <p:nvPr/>
        </p:nvSpPr>
        <p:spPr>
          <a:xfrm>
            <a:off x="10576483" y="762001"/>
            <a:ext cx="12239124" cy="1061600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5" name="Google Shape;205;p46"/>
          <p:cNvSpPr txBox="1"/>
          <p:nvPr/>
        </p:nvSpPr>
        <p:spPr>
          <a:xfrm>
            <a:off x="1306318" y="5126995"/>
            <a:ext cx="7102670" cy="3046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Real-time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Strategy?</a:t>
            </a:r>
            <a:endParaRPr/>
          </a:p>
        </p:txBody>
      </p:sp>
      <p:sp>
        <p:nvSpPr>
          <p:cNvPr id="206" name="Google Shape;206;p46"/>
          <p:cNvSpPr/>
          <p:nvPr/>
        </p:nvSpPr>
        <p:spPr>
          <a:xfrm rot="5400000">
            <a:off x="23303733" y="6589829"/>
            <a:ext cx="609600" cy="52551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7" name="Google Shape;207;p46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8" name="Google Shape;208;p46"/>
          <p:cNvSpPr txBox="1"/>
          <p:nvPr/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09" name="Google Shape;209;p46"/>
          <p:cNvSpPr/>
          <p:nvPr/>
        </p:nvSpPr>
        <p:spPr>
          <a:xfrm>
            <a:off x="1306317" y="3874716"/>
            <a:ext cx="7403796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4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What is</a:t>
            </a:r>
            <a:endParaRPr/>
          </a:p>
        </p:txBody>
      </p:sp>
      <p:pic>
        <p:nvPicPr>
          <p:cNvPr descr="A close up of a logo&#10;&#10;Description automatically generated" id="210" name="Google Shape;210;p46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8527" r="8526" t="0"/>
          <a:stretch/>
        </p:blipFill>
        <p:spPr>
          <a:xfrm>
            <a:off x="11404120" y="2"/>
            <a:ext cx="10691098" cy="1204632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46"/>
          <p:cNvSpPr/>
          <p:nvPr/>
        </p:nvSpPr>
        <p:spPr>
          <a:xfrm>
            <a:off x="1563676" y="8629370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2" name="Google Shape;212;p46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pic>
        <p:nvPicPr>
          <p:cNvPr id="213" name="Google Shape;213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09236" y="11435045"/>
            <a:ext cx="1617630" cy="1618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47"/>
          <p:cNvPicPr preferRelativeResize="0"/>
          <p:nvPr/>
        </p:nvPicPr>
        <p:blipFill rotWithShape="1">
          <a:blip r:embed="rId3">
            <a:alphaModFix amt="26000"/>
          </a:blip>
          <a:srcRect b="0" l="0" r="0" t="0"/>
          <a:stretch/>
        </p:blipFill>
        <p:spPr>
          <a:xfrm>
            <a:off x="6120027" y="781050"/>
            <a:ext cx="12147120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19" name="Google Shape;219;p47"/>
          <p:cNvSpPr/>
          <p:nvPr/>
        </p:nvSpPr>
        <p:spPr>
          <a:xfrm>
            <a:off x="10074502" y="-5414"/>
            <a:ext cx="14311086" cy="13716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20" name="Google Shape;220;p47"/>
          <p:cNvSpPr/>
          <p:nvPr/>
        </p:nvSpPr>
        <p:spPr>
          <a:xfrm>
            <a:off x="12193586" y="0"/>
            <a:ext cx="12192002" cy="13716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1" name="Google Shape;221;p47"/>
          <p:cNvSpPr/>
          <p:nvPr/>
        </p:nvSpPr>
        <p:spPr>
          <a:xfrm>
            <a:off x="1502733" y="7331872"/>
            <a:ext cx="18889976" cy="349438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2" name="Google Shape;222;p47"/>
          <p:cNvSpPr/>
          <p:nvPr/>
        </p:nvSpPr>
        <p:spPr>
          <a:xfrm>
            <a:off x="2326347" y="8190318"/>
            <a:ext cx="1732402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3F3F3F"/>
                </a:solidFill>
                <a:latin typeface="Lato"/>
                <a:ea typeface="Lato"/>
                <a:cs typeface="Lato"/>
                <a:sym typeface="Lato"/>
              </a:rPr>
              <a:t>Explore our Values, archetype and norms. Open communication, mindsets and build psychological safety.  Ensuring Strategy is aligned with our Culture.</a:t>
            </a:r>
            <a:endParaRPr>
              <a:solidFill>
                <a:srgbClr val="3F3F3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" name="Google Shape;223;p47"/>
          <p:cNvSpPr txBox="1"/>
          <p:nvPr/>
        </p:nvSpPr>
        <p:spPr>
          <a:xfrm>
            <a:off x="1583035" y="3044426"/>
            <a:ext cx="8411284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Organizational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Culture</a:t>
            </a:r>
            <a:endParaRPr/>
          </a:p>
        </p:txBody>
      </p:sp>
      <p:sp>
        <p:nvSpPr>
          <p:cNvPr id="224" name="Google Shape;224;p47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47"/>
          <p:cNvSpPr txBox="1"/>
          <p:nvPr/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26" name="Google Shape;226;p47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pic>
        <p:nvPicPr>
          <p:cNvPr id="227" name="Google Shape;227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9236" y="11435045"/>
            <a:ext cx="1617630" cy="16185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47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7" r="6" t="0"/>
          <a:stretch/>
        </p:blipFill>
        <p:spPr>
          <a:xfrm>
            <a:off x="10074227" y="1045028"/>
            <a:ext cx="13325850" cy="670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7"/>
          <p:cNvSpPr/>
          <p:nvPr/>
        </p:nvSpPr>
        <p:spPr>
          <a:xfrm>
            <a:off x="1788698" y="6241922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8"/>
          <p:cNvPicPr preferRelativeResize="0"/>
          <p:nvPr/>
        </p:nvPicPr>
        <p:blipFill rotWithShape="1">
          <a:blip r:embed="rId3">
            <a:alphaModFix amt="26000"/>
          </a:blip>
          <a:srcRect b="0" l="0" r="0" t="0"/>
          <a:stretch/>
        </p:blipFill>
        <p:spPr>
          <a:xfrm>
            <a:off x="6120027" y="781050"/>
            <a:ext cx="12147120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35" name="Google Shape;235;p48"/>
          <p:cNvSpPr/>
          <p:nvPr/>
        </p:nvSpPr>
        <p:spPr>
          <a:xfrm>
            <a:off x="11050587" y="-5414"/>
            <a:ext cx="13335001" cy="13716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36" name="Google Shape;236;p48"/>
          <p:cNvSpPr/>
          <p:nvPr/>
        </p:nvSpPr>
        <p:spPr>
          <a:xfrm>
            <a:off x="12193589" y="1"/>
            <a:ext cx="12192000" cy="137383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7" name="Google Shape;237;p48"/>
          <p:cNvSpPr txBox="1"/>
          <p:nvPr/>
        </p:nvSpPr>
        <p:spPr>
          <a:xfrm>
            <a:off x="1609387" y="2866324"/>
            <a:ext cx="8931516" cy="3342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5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Organization</a:t>
            </a:r>
            <a:endParaRPr sz="11500"/>
          </a:p>
        </p:txBody>
      </p:sp>
      <p:sp>
        <p:nvSpPr>
          <p:cNvPr id="238" name="Google Shape;238;p48"/>
          <p:cNvSpPr/>
          <p:nvPr/>
        </p:nvSpPr>
        <p:spPr>
          <a:xfrm>
            <a:off x="1600103" y="7223552"/>
            <a:ext cx="8931516" cy="3170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82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ato"/>
              <a:buChar char="●"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Clarify our winning aspiration.</a:t>
            </a:r>
            <a:endParaRPr/>
          </a:p>
          <a:p>
            <a:pPr indent="-482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ato"/>
              <a:buChar char="●"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Understanding and explore our market position.</a:t>
            </a:r>
            <a:endParaRPr/>
          </a:p>
          <a:p>
            <a:pPr indent="-4826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ato"/>
              <a:buChar char="●"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Own and leverage our differentiators.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9" name="Google Shape;239;p48"/>
          <p:cNvSpPr/>
          <p:nvPr/>
        </p:nvSpPr>
        <p:spPr>
          <a:xfrm rot="5400000">
            <a:off x="23151868" y="6459123"/>
            <a:ext cx="609600" cy="525518"/>
          </a:xfrm>
          <a:prstGeom prst="triangle">
            <a:avLst>
              <a:gd fmla="val 50000" name="adj"/>
            </a:avLst>
          </a:prstGeom>
          <a:solidFill>
            <a:srgbClr val="F7F4D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0" name="Google Shape;240;p48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41" name="Google Shape;241;p48"/>
          <p:cNvSpPr/>
          <p:nvPr/>
        </p:nvSpPr>
        <p:spPr>
          <a:xfrm>
            <a:off x="23064744" y="12324326"/>
            <a:ext cx="1014730" cy="893209"/>
          </a:xfrm>
          <a:custGeom>
            <a:rect b="b" l="l" r="r" t="t"/>
            <a:pathLst>
              <a:path extrusionOk="0" h="5254171" w="1727200">
                <a:moveTo>
                  <a:pt x="0" y="0"/>
                </a:moveTo>
                <a:lnTo>
                  <a:pt x="1727200" y="0"/>
                </a:lnTo>
                <a:lnTo>
                  <a:pt x="1727200" y="5254171"/>
                </a:lnTo>
                <a:lnTo>
                  <a:pt x="0" y="5254171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42" name="Google Shape;242;p48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pic>
        <p:nvPicPr>
          <p:cNvPr id="243" name="Google Shape;243;p4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09236" y="11435045"/>
            <a:ext cx="1617630" cy="161853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8"/>
          <p:cNvSpPr/>
          <p:nvPr/>
        </p:nvSpPr>
        <p:spPr>
          <a:xfrm>
            <a:off x="1788698" y="6570760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A group of people sitting at a table&#10;&#10;Description automatically generated" id="245" name="Google Shape;245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193588" y="-22357"/>
            <a:ext cx="10318318" cy="10508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9"/>
          <p:cNvPicPr preferRelativeResize="0"/>
          <p:nvPr/>
        </p:nvPicPr>
        <p:blipFill rotWithShape="1">
          <a:blip r:embed="rId3">
            <a:alphaModFix amt="26000"/>
          </a:blip>
          <a:srcRect b="0" l="0" r="0" t="0"/>
          <a:stretch/>
        </p:blipFill>
        <p:spPr>
          <a:xfrm>
            <a:off x="6120027" y="781050"/>
            <a:ext cx="12147120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51" name="Google Shape;251;p49"/>
          <p:cNvSpPr/>
          <p:nvPr/>
        </p:nvSpPr>
        <p:spPr>
          <a:xfrm>
            <a:off x="1017321" y="-5414"/>
            <a:ext cx="12830895" cy="13716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52" name="Google Shape;252;p49"/>
          <p:cNvSpPr/>
          <p:nvPr/>
        </p:nvSpPr>
        <p:spPr>
          <a:xfrm>
            <a:off x="1046617" y="0"/>
            <a:ext cx="12801600" cy="13716000"/>
          </a:xfrm>
          <a:prstGeom prst="rtTriangle">
            <a:avLst/>
          </a:prstGeom>
          <a:solidFill>
            <a:srgbClr val="134F5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3" name="Google Shape;253;p49"/>
          <p:cNvSpPr/>
          <p:nvPr/>
        </p:nvSpPr>
        <p:spPr>
          <a:xfrm>
            <a:off x="14550170" y="8230752"/>
            <a:ext cx="9492342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True strategy requires the collective discipline to assert a positive 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Adopt a strategy and evaluating opportunities, programs and strategies.</a:t>
            </a:r>
            <a:endParaRPr/>
          </a:p>
        </p:txBody>
      </p:sp>
      <p:sp>
        <p:nvSpPr>
          <p:cNvPr id="254" name="Google Shape;254;p49"/>
          <p:cNvSpPr/>
          <p:nvPr/>
        </p:nvSpPr>
        <p:spPr>
          <a:xfrm rot="5400000">
            <a:off x="23151868" y="6459123"/>
            <a:ext cx="609600" cy="52551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5" name="Google Shape;255;p49"/>
          <p:cNvSpPr txBox="1"/>
          <p:nvPr/>
        </p:nvSpPr>
        <p:spPr>
          <a:xfrm>
            <a:off x="14550170" y="1955548"/>
            <a:ext cx="7433952" cy="4967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Strategy Screen</a:t>
            </a:r>
            <a:endParaRPr/>
          </a:p>
        </p:txBody>
      </p:sp>
      <p:sp>
        <p:nvSpPr>
          <p:cNvPr id="256" name="Google Shape;256;p49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57" name="Google Shape;257;p49"/>
          <p:cNvSpPr txBox="1"/>
          <p:nvPr/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58" name="Google Shape;258;p49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pic>
        <p:nvPicPr>
          <p:cNvPr id="259" name="Google Shape;259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1520467" y="852071"/>
            <a:ext cx="2172792" cy="2174002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49"/>
          <p:cNvSpPr/>
          <p:nvPr/>
        </p:nvSpPr>
        <p:spPr>
          <a:xfrm>
            <a:off x="14662695" y="7475388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A group of people standing in a room&#10;&#10;Description automatically generated" id="261" name="Google Shape;261;p49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81" r="81" t="0"/>
          <a:stretch/>
        </p:blipFill>
        <p:spPr>
          <a:xfrm>
            <a:off x="2308076" y="1367972"/>
            <a:ext cx="10277452" cy="109800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50"/>
          <p:cNvPicPr preferRelativeResize="0"/>
          <p:nvPr/>
        </p:nvPicPr>
        <p:blipFill rotWithShape="1">
          <a:blip r:embed="rId3">
            <a:alphaModFix amt="26000"/>
          </a:blip>
          <a:srcRect b="0" l="0" r="0" t="0"/>
          <a:stretch/>
        </p:blipFill>
        <p:spPr>
          <a:xfrm>
            <a:off x="6120027" y="781050"/>
            <a:ext cx="12147120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67" name="Google Shape;267;p50"/>
          <p:cNvSpPr/>
          <p:nvPr/>
        </p:nvSpPr>
        <p:spPr>
          <a:xfrm>
            <a:off x="12193589" y="1"/>
            <a:ext cx="12192000" cy="13738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68" name="Google Shape;268;p50"/>
          <p:cNvSpPr txBox="1"/>
          <p:nvPr/>
        </p:nvSpPr>
        <p:spPr>
          <a:xfrm>
            <a:off x="1609387" y="1632116"/>
            <a:ext cx="8931516" cy="3342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Big </a:t>
            </a:r>
            <a:endParaRPr/>
          </a:p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Question(s)</a:t>
            </a:r>
            <a:endParaRPr/>
          </a:p>
        </p:txBody>
      </p:sp>
      <p:sp>
        <p:nvSpPr>
          <p:cNvPr id="269" name="Google Shape;269;p50"/>
          <p:cNvSpPr/>
          <p:nvPr/>
        </p:nvSpPr>
        <p:spPr>
          <a:xfrm>
            <a:off x="1600103" y="6258607"/>
            <a:ext cx="9648604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Collectively prioritize the ‘big question’ the organization is facing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‘Big Question’ is an opportunity or threat to which the organization must respond. Usually, it is beyond the scope of the organization's current strategies. </a:t>
            </a:r>
            <a:endParaRPr/>
          </a:p>
        </p:txBody>
      </p:sp>
      <p:sp>
        <p:nvSpPr>
          <p:cNvPr id="270" name="Google Shape;270;p50"/>
          <p:cNvSpPr/>
          <p:nvPr/>
        </p:nvSpPr>
        <p:spPr>
          <a:xfrm rot="5400000">
            <a:off x="23151868" y="6459123"/>
            <a:ext cx="609600" cy="525518"/>
          </a:xfrm>
          <a:prstGeom prst="triangle">
            <a:avLst>
              <a:gd fmla="val 50000" name="adj"/>
            </a:avLst>
          </a:prstGeom>
          <a:solidFill>
            <a:srgbClr val="F7F4D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1" name="Google Shape;271;p50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72" name="Google Shape;272;p50"/>
          <p:cNvSpPr/>
          <p:nvPr/>
        </p:nvSpPr>
        <p:spPr>
          <a:xfrm>
            <a:off x="23064744" y="12326763"/>
            <a:ext cx="1014730" cy="893209"/>
          </a:xfrm>
          <a:custGeom>
            <a:rect b="b" l="l" r="r" t="t"/>
            <a:pathLst>
              <a:path extrusionOk="0" h="5254171" w="1727200">
                <a:moveTo>
                  <a:pt x="0" y="0"/>
                </a:moveTo>
                <a:lnTo>
                  <a:pt x="1727200" y="0"/>
                </a:lnTo>
                <a:lnTo>
                  <a:pt x="1727200" y="5254171"/>
                </a:lnTo>
                <a:lnTo>
                  <a:pt x="0" y="5254171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Arial"/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73" name="Google Shape;273;p50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pic>
        <p:nvPicPr>
          <p:cNvPr id="274" name="Google Shape;274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09236" y="11435045"/>
            <a:ext cx="1617630" cy="161853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0"/>
          <p:cNvSpPr/>
          <p:nvPr/>
        </p:nvSpPr>
        <p:spPr>
          <a:xfrm>
            <a:off x="1788698" y="5443976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76" name="Google Shape;276;p50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0" l="8111" r="8111" t="0"/>
          <a:stretch/>
        </p:blipFill>
        <p:spPr>
          <a:xfrm>
            <a:off x="14347462" y="1079051"/>
            <a:ext cx="3454800" cy="1050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0"/>
          <p:cNvPicPr preferRelativeResize="0"/>
          <p:nvPr>
            <p:ph idx="3" type="pic"/>
          </p:nvPr>
        </p:nvPicPr>
        <p:blipFill rotWithShape="1">
          <a:blip r:embed="rId6">
            <a:alphaModFix/>
          </a:blip>
          <a:srcRect b="0" l="7898" r="7897" t="0"/>
          <a:stretch/>
        </p:blipFill>
        <p:spPr>
          <a:xfrm>
            <a:off x="18529063" y="1079026"/>
            <a:ext cx="3454800" cy="1050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51"/>
          <p:cNvPicPr preferRelativeResize="0"/>
          <p:nvPr/>
        </p:nvPicPr>
        <p:blipFill rotWithShape="1">
          <a:blip r:embed="rId3">
            <a:alphaModFix amt="26000"/>
          </a:blip>
          <a:srcRect b="0" l="0" r="0" t="0"/>
          <a:stretch/>
        </p:blipFill>
        <p:spPr>
          <a:xfrm>
            <a:off x="6120027" y="781050"/>
            <a:ext cx="12147120" cy="12153900"/>
          </a:xfrm>
          <a:prstGeom prst="rect">
            <a:avLst/>
          </a:prstGeom>
          <a:solidFill>
            <a:schemeClr val="lt2"/>
          </a:solidFill>
          <a:ln>
            <a:noFill/>
          </a:ln>
        </p:spPr>
      </p:pic>
      <p:sp>
        <p:nvSpPr>
          <p:cNvPr id="283" name="Google Shape;283;p51"/>
          <p:cNvSpPr/>
          <p:nvPr/>
        </p:nvSpPr>
        <p:spPr>
          <a:xfrm>
            <a:off x="8618892" y="0"/>
            <a:ext cx="2949502" cy="13716000"/>
          </a:xfrm>
          <a:prstGeom prst="rect">
            <a:avLst/>
          </a:prstGeom>
          <a:blipFill rotWithShape="1">
            <a:blip r:embed="rId4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84" name="Google Shape;284;p51"/>
          <p:cNvSpPr/>
          <p:nvPr/>
        </p:nvSpPr>
        <p:spPr>
          <a:xfrm>
            <a:off x="1075487" y="781052"/>
            <a:ext cx="10055544" cy="12176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5" name="Google Shape;285;p51"/>
          <p:cNvSpPr/>
          <p:nvPr/>
        </p:nvSpPr>
        <p:spPr>
          <a:xfrm rot="5400000">
            <a:off x="23151868" y="6595249"/>
            <a:ext cx="609600" cy="52551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6" name="Google Shape;286;p51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87" name="Google Shape;287;p51"/>
          <p:cNvSpPr txBox="1"/>
          <p:nvPr/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88" name="Google Shape;288;p51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sp>
        <p:nvSpPr>
          <p:cNvPr id="289" name="Google Shape;289;p51"/>
          <p:cNvSpPr txBox="1"/>
          <p:nvPr/>
        </p:nvSpPr>
        <p:spPr>
          <a:xfrm>
            <a:off x="11901565" y="1601636"/>
            <a:ext cx="8931516" cy="33424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Strategic Behaviors</a:t>
            </a:r>
            <a:endParaRPr/>
          </a:p>
        </p:txBody>
      </p:sp>
      <p:sp>
        <p:nvSpPr>
          <p:cNvPr id="290" name="Google Shape;290;p51"/>
          <p:cNvSpPr/>
          <p:nvPr/>
        </p:nvSpPr>
        <p:spPr>
          <a:xfrm>
            <a:off x="11892280" y="6228127"/>
            <a:ext cx="10462514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Staff create tactics to answer the big question. Tactics are created which leverage market position, competitive advantages</a:t>
            </a:r>
            <a:b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and which are able to pass through the strategy screen.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Determine and embed aspired values, artifacts, identity and stories that enable us to be optimally successful in our next chapter</a:t>
            </a:r>
            <a:endParaRPr/>
          </a:p>
        </p:txBody>
      </p:sp>
      <p:sp>
        <p:nvSpPr>
          <p:cNvPr id="291" name="Google Shape;291;p51"/>
          <p:cNvSpPr/>
          <p:nvPr/>
        </p:nvSpPr>
        <p:spPr>
          <a:xfrm>
            <a:off x="12080876" y="5413496"/>
            <a:ext cx="2789974" cy="194912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descr="A picture containing window, indoor, table, woman&#10;&#10;Description automatically generated" id="292" name="Google Shape;292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75487" y="0"/>
            <a:ext cx="9568860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5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1520467" y="852071"/>
            <a:ext cx="2172792" cy="2174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52"/>
          <p:cNvSpPr/>
          <p:nvPr/>
        </p:nvSpPr>
        <p:spPr>
          <a:xfrm>
            <a:off x="9231236" y="0"/>
            <a:ext cx="13583422" cy="1371600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299" name="Google Shape;299;p52"/>
          <p:cNvSpPr/>
          <p:nvPr/>
        </p:nvSpPr>
        <p:spPr>
          <a:xfrm>
            <a:off x="9247868" y="2781301"/>
            <a:ext cx="13566791" cy="10934698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0" name="Google Shape;300;p52"/>
          <p:cNvSpPr/>
          <p:nvPr/>
        </p:nvSpPr>
        <p:spPr>
          <a:xfrm rot="5400000">
            <a:off x="23151868" y="6595249"/>
            <a:ext cx="609600" cy="52551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1" name="Google Shape;301;p52"/>
          <p:cNvSpPr/>
          <p:nvPr/>
        </p:nvSpPr>
        <p:spPr>
          <a:xfrm>
            <a:off x="23064744" y="12355551"/>
            <a:ext cx="1320844" cy="750850"/>
          </a:xfrm>
          <a:prstGeom prst="rect">
            <a:avLst/>
          </a:prstGeom>
          <a:solidFill>
            <a:srgbClr val="D6D6D6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2" name="Google Shape;302;p52"/>
          <p:cNvSpPr txBox="1"/>
          <p:nvPr/>
        </p:nvSpPr>
        <p:spPr>
          <a:xfrm>
            <a:off x="23064744" y="12281938"/>
            <a:ext cx="1016044" cy="8980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40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‹#›</a:t>
            </a:fld>
            <a:endParaRPr sz="4000">
              <a:solidFill>
                <a:srgbClr val="3F3F3F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303" name="Google Shape;303;p52"/>
          <p:cNvSpPr txBox="1"/>
          <p:nvPr/>
        </p:nvSpPr>
        <p:spPr>
          <a:xfrm>
            <a:off x="15928627" y="12413171"/>
            <a:ext cx="6955816" cy="87277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182875" spcFirstLastPara="1" rIns="18287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3F3F3F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workwisdomllc.com // </a:t>
            </a:r>
            <a:endParaRPr/>
          </a:p>
        </p:txBody>
      </p:sp>
      <p:sp>
        <p:nvSpPr>
          <p:cNvPr id="304" name="Google Shape;304;p52"/>
          <p:cNvSpPr txBox="1"/>
          <p:nvPr/>
        </p:nvSpPr>
        <p:spPr>
          <a:xfrm>
            <a:off x="1343525" y="1671975"/>
            <a:ext cx="7614300" cy="76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The Benefits</a:t>
            </a:r>
            <a:br>
              <a:rPr lang="en-US" sz="8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-US" sz="8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of this process,</a:t>
            </a:r>
            <a:br>
              <a:rPr lang="en-US" sz="8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</a:br>
            <a:r>
              <a:rPr lang="en-US" sz="80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in addition to gaining a clear strategic direction</a:t>
            </a:r>
            <a:endParaRPr sz="8000"/>
          </a:p>
        </p:txBody>
      </p:sp>
      <p:sp>
        <p:nvSpPr>
          <p:cNvPr id="305" name="Google Shape;305;p52"/>
          <p:cNvSpPr/>
          <p:nvPr/>
        </p:nvSpPr>
        <p:spPr>
          <a:xfrm>
            <a:off x="1366843" y="9626624"/>
            <a:ext cx="2790000" cy="214500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06" name="Google Shape;306;p52"/>
          <p:cNvSpPr/>
          <p:nvPr/>
        </p:nvSpPr>
        <p:spPr>
          <a:xfrm>
            <a:off x="10018646" y="6353253"/>
            <a:ext cx="11820000" cy="5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All are empowered to continuously innovate, create results and make decisions.</a:t>
            </a:r>
            <a:b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sz="3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Strategy is tied to the winning aspiration</a:t>
            </a:r>
            <a:b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sz="3000"/>
          </a:p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organization is self-aware and agile, able to respond to disruptors in a timely, strategic manner. </a:t>
            </a:r>
            <a:b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sz="3000"/>
          </a:p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All are clear about the winning aspiration and the strategic focus.</a:t>
            </a:r>
            <a:b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endParaRPr sz="3000"/>
          </a:p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culture builds momentum for winning. </a:t>
            </a:r>
            <a:endParaRPr sz="3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indent="-647700" lvl="0" marL="685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Noto Sans Symbols"/>
              <a:buChar char="▪"/>
            </a:pPr>
            <a:r>
              <a:rPr lang="en-US" sz="3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It is less time intensive, but requires high-level strategic thinking. </a:t>
            </a:r>
            <a:endParaRPr sz="3000"/>
          </a:p>
        </p:txBody>
      </p:sp>
      <p:pic>
        <p:nvPicPr>
          <p:cNvPr id="307" name="Google Shape;307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66855" y="11489411"/>
            <a:ext cx="1682732" cy="168367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018644" y="542920"/>
            <a:ext cx="11819962" cy="4598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3"/>
          <p:cNvSpPr/>
          <p:nvPr/>
        </p:nvSpPr>
        <p:spPr>
          <a:xfrm>
            <a:off x="3150873" y="0"/>
            <a:ext cx="18085429" cy="1371600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-2209800" sx="55000" ty="6350" sy="55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{</a:t>
            </a:r>
            <a:endParaRPr/>
          </a:p>
        </p:txBody>
      </p:sp>
      <p:sp>
        <p:nvSpPr>
          <p:cNvPr id="314" name="Google Shape;314;p53"/>
          <p:cNvSpPr/>
          <p:nvPr/>
        </p:nvSpPr>
        <p:spPr>
          <a:xfrm>
            <a:off x="6039891" y="-42392"/>
            <a:ext cx="12307380" cy="13716000"/>
          </a:xfrm>
          <a:prstGeom prst="rect">
            <a:avLst/>
          </a:prstGeom>
          <a:solidFill>
            <a:srgbClr val="D0E0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2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15" name="Google Shape;315;p53"/>
          <p:cNvSpPr txBox="1"/>
          <p:nvPr/>
        </p:nvSpPr>
        <p:spPr>
          <a:xfrm>
            <a:off x="6763500" y="5934291"/>
            <a:ext cx="10860000" cy="57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200">
                <a:solidFill>
                  <a:schemeClr val="dk2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Thank You!</a:t>
            </a:r>
            <a:endParaRPr/>
          </a:p>
        </p:txBody>
      </p:sp>
      <p:pic>
        <p:nvPicPr>
          <p:cNvPr id="316" name="Google Shape;316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32598" y="3881394"/>
            <a:ext cx="5340686" cy="14851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7" name="Google Shape;317;p53"/>
          <p:cNvGrpSpPr/>
          <p:nvPr/>
        </p:nvGrpSpPr>
        <p:grpSpPr>
          <a:xfrm>
            <a:off x="414604" y="800956"/>
            <a:ext cx="249982" cy="12474944"/>
            <a:chOff x="206508" y="400478"/>
            <a:chExt cx="124991" cy="6237472"/>
          </a:xfrm>
        </p:grpSpPr>
        <p:sp>
          <p:nvSpPr>
            <p:cNvPr id="318" name="Google Shape;318;p53"/>
            <p:cNvSpPr/>
            <p:nvPr/>
          </p:nvSpPr>
          <p:spPr>
            <a:xfrm>
              <a:off x="206508" y="400478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19" name="Google Shape;319;p53"/>
            <p:cNvSpPr/>
            <p:nvPr/>
          </p:nvSpPr>
          <p:spPr>
            <a:xfrm>
              <a:off x="206508" y="6499766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20" name="Google Shape;320;p53"/>
            <p:cNvCxnSpPr/>
            <p:nvPr/>
          </p:nvCxnSpPr>
          <p:spPr>
            <a:xfrm>
              <a:off x="257147" y="786031"/>
              <a:ext cx="0" cy="5285939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1" name="Google Shape;321;p53"/>
          <p:cNvGrpSpPr/>
          <p:nvPr/>
        </p:nvGrpSpPr>
        <p:grpSpPr>
          <a:xfrm>
            <a:off x="23541304" y="800956"/>
            <a:ext cx="249982" cy="12474944"/>
            <a:chOff x="206508" y="400478"/>
            <a:chExt cx="124991" cy="6237472"/>
          </a:xfrm>
        </p:grpSpPr>
        <p:sp>
          <p:nvSpPr>
            <p:cNvPr id="322" name="Google Shape;322;p53"/>
            <p:cNvSpPr/>
            <p:nvPr/>
          </p:nvSpPr>
          <p:spPr>
            <a:xfrm>
              <a:off x="206508" y="400478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23" name="Google Shape;323;p53"/>
            <p:cNvSpPr/>
            <p:nvPr/>
          </p:nvSpPr>
          <p:spPr>
            <a:xfrm>
              <a:off x="206508" y="6499766"/>
              <a:ext cx="124991" cy="138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cxnSp>
          <p:nvCxnSpPr>
            <p:cNvPr id="324" name="Google Shape;324;p53"/>
            <p:cNvCxnSpPr/>
            <p:nvPr/>
          </p:nvCxnSpPr>
          <p:spPr>
            <a:xfrm>
              <a:off x="257147" y="786031"/>
              <a:ext cx="0" cy="5285939"/>
            </a:xfrm>
            <a:prstGeom prst="straightConnector1">
              <a:avLst/>
            </a:prstGeom>
            <a:noFill/>
            <a:ln cap="flat" cmpd="sng" w="28575">
              <a:solidFill>
                <a:schemeClr val="accen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pic>
        <p:nvPicPr>
          <p:cNvPr id="325" name="Google Shape;325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330499" y="10329000"/>
            <a:ext cx="26475402" cy="33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Work Wisdom">
      <a:dk1>
        <a:srgbClr val="000000"/>
      </a:dk1>
      <a:lt1>
        <a:srgbClr val="FFFFFF"/>
      </a:lt1>
      <a:dk2>
        <a:srgbClr val="333333"/>
      </a:dk2>
      <a:lt2>
        <a:srgbClr val="E7E6E6"/>
      </a:lt2>
      <a:accent1>
        <a:srgbClr val="D9CA66"/>
      </a:accent1>
      <a:accent2>
        <a:srgbClr val="688688"/>
      </a:accent2>
      <a:accent3>
        <a:srgbClr val="4A6A75"/>
      </a:accent3>
      <a:accent4>
        <a:srgbClr val="2D4A58"/>
      </a:accent4>
      <a:accent5>
        <a:srgbClr val="105562"/>
      </a:accent5>
      <a:accent6>
        <a:srgbClr val="4E6466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