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"/>
  </p:notesMasterIdLst>
  <p:sldIdLst>
    <p:sldId id="256" r:id="rId2"/>
    <p:sldId id="259" r:id="rId3"/>
    <p:sldId id="258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6838" autoAdjust="0"/>
    <p:restoredTop sz="95294" autoAdjust="0"/>
  </p:normalViewPr>
  <p:slideViewPr>
    <p:cSldViewPr>
      <p:cViewPr varScale="1">
        <p:scale>
          <a:sx n="87" d="100"/>
          <a:sy n="87" d="100"/>
        </p:scale>
        <p:origin x="205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F2263-661F-442A-BCB6-697537D17819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50C46-E035-495F-86E4-6BFF7A0042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49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0C46-E035-495F-86E4-6BFF7A0042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0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5951" y="1647216"/>
            <a:ext cx="83820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92D050"/>
                </a:solidFill>
              </a:rPr>
              <a:t>Do Now: </a:t>
            </a:r>
            <a:r>
              <a:rPr lang="en-US" sz="2800" b="1" dirty="0" smtClean="0"/>
              <a:t>What is the purpose of a business shirt?</a:t>
            </a:r>
            <a:endParaRPr lang="en-US" sz="2800" b="1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n-US" sz="28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Demonstration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Lab 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Save file as:</a:t>
            </a:r>
          </a:p>
          <a:p>
            <a:pPr marL="822960" lvl="1" indent="-457200">
              <a:buFont typeface="Wingdings" panose="05000000000000000000" pitchFamily="2" charset="2"/>
              <a:buChar char="v"/>
            </a:pPr>
            <a:r>
              <a:rPr lang="en-US" sz="2600" dirty="0" smtClean="0">
                <a:solidFill>
                  <a:srgbClr val="FFFF00"/>
                </a:solidFill>
              </a:rPr>
              <a:t>Business Shirt_Your Name</a:t>
            </a:r>
            <a:endParaRPr lang="en-US" sz="2600" dirty="0">
              <a:solidFill>
                <a:srgbClr val="FFFF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800" dirty="0" smtClean="0"/>
              <a:t>Ticket out the door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3551" y="322913"/>
            <a:ext cx="8686800" cy="1295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800" b="1" dirty="0" smtClean="0"/>
              <a:t>I can Design and develop a business shirt using Custom Ink software.</a:t>
            </a:r>
            <a:endParaRPr lang="en-US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4456338"/>
            <a:ext cx="2943272" cy="22492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2468293"/>
            <a:ext cx="2950404" cy="187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18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1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3758961"/>
              </p:ext>
            </p:extLst>
          </p:nvPr>
        </p:nvGraphicFramePr>
        <p:xfrm>
          <a:off x="304800" y="685800"/>
          <a:ext cx="8534399" cy="6493776"/>
        </p:xfrm>
        <a:graphic>
          <a:graphicData uri="http://schemas.openxmlformats.org/drawingml/2006/table">
            <a:tbl>
              <a:tblPr/>
              <a:tblGrid>
                <a:gridCol w="1654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4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1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4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29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Dimensions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Exceeds or Meets Expectations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10 pts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Approaching Expectations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9-5 pts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Lacking or does not meet Expectations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4-0 pts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264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Front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Chose color, added business name, added art (image), text and art is within safety box, correct spelling/grammar, centered, balanced, neat, clean and professional.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Missing 1-3 items of requirements.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Missing 4+ items of requirements, or did not finish.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67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Back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Added business name, added art (image), added slogan, added contact information, text and art is within safety box, correct spelling/grammar, centered, balanced, neat, clean and professional.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Missing 1-3 items of requirements.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Missing 4+ items of requirements, or did not finish.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67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Save File</a:t>
                      </a:r>
                    </a:p>
                  </a:txBody>
                  <a:tcPr marT="45722" marB="4572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“Print Screen” is used to capture both front and back of shirt design, Microsoft Paint is used to Crop and Cut images, saved in Microsoft Word as </a:t>
                      </a: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Business Shirt_ Your Name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Missing 1-3 items of requirements.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File not saved, cannot be found in student H: drive</a:t>
                      </a:r>
                    </a:p>
                  </a:txBody>
                  <a:tcPr marT="45722" marB="4572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80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itchFamily="18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Flowchart: Connector 5"/>
          <p:cNvSpPr/>
          <p:nvPr/>
        </p:nvSpPr>
        <p:spPr>
          <a:xfrm>
            <a:off x="3733800" y="1157288"/>
            <a:ext cx="274637" cy="276225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6126163" y="1173163"/>
            <a:ext cx="274637" cy="274637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8335962" y="1173162"/>
            <a:ext cx="274638" cy="274638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304800" y="190500"/>
            <a:ext cx="8686800" cy="5715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8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1800" b="1" dirty="0" smtClean="0"/>
              <a:t>I can Design and develop a business shirt using Custom Ink software.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420521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303551" y="322913"/>
            <a:ext cx="86868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800" b="1" dirty="0" smtClean="0"/>
              <a:t>I can Design and develop a business shirt using Custom Ink software.</a:t>
            </a:r>
            <a:endParaRPr lang="en-US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981200"/>
            <a:ext cx="4189751" cy="32018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20" y="1981200"/>
            <a:ext cx="4628142" cy="32018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3550" y="5334000"/>
            <a:ext cx="63258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Save file as:</a:t>
            </a:r>
          </a:p>
          <a:p>
            <a:pPr marL="822960" lvl="1" indent="-457200"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rgbClr val="FFFF00"/>
                </a:solidFill>
              </a:rPr>
              <a:t>Business Shirt_Your Name</a:t>
            </a:r>
          </a:p>
        </p:txBody>
      </p:sp>
    </p:spTree>
    <p:extLst>
      <p:ext uri="{BB962C8B-B14F-4D97-AF65-F5344CB8AC3E}">
        <p14:creationId xmlns:p14="http://schemas.microsoft.com/office/powerpoint/2010/main" val="332051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676400"/>
            <a:ext cx="7924800" cy="2743199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n-US" sz="2800" dirty="0" smtClean="0">
                <a:solidFill>
                  <a:srgbClr val="92D050"/>
                </a:solidFill>
                <a:effectLst/>
              </a:rPr>
              <a:t>Ticket out the door: </a:t>
            </a:r>
          </a:p>
          <a:p>
            <a:pPr marL="18288" indent="0" algn="ctr">
              <a:buNone/>
            </a:pPr>
            <a:r>
              <a:rPr lang="en-US" sz="2800" dirty="0" smtClean="0">
                <a:effectLst/>
              </a:rPr>
              <a:t>What should be included in the design of a business shirt?</a:t>
            </a:r>
            <a:endParaRPr lang="en-US" sz="2800" dirty="0">
              <a:solidFill>
                <a:srgbClr val="92D050"/>
              </a:solidFill>
              <a:effectLst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762000"/>
            <a:ext cx="7543800" cy="914400"/>
          </a:xfrm>
        </p:spPr>
        <p:txBody>
          <a:bodyPr/>
          <a:lstStyle/>
          <a:p>
            <a:r>
              <a:rPr lang="en-US" sz="2800" b="1" dirty="0">
                <a:solidFill>
                  <a:srgbClr val="92D050"/>
                </a:solidFill>
              </a:rPr>
              <a:t>Learning Target: </a:t>
            </a:r>
            <a:r>
              <a:rPr lang="en-US" sz="2800" b="1" dirty="0" smtClean="0"/>
              <a:t>I can Design </a:t>
            </a:r>
            <a:r>
              <a:rPr lang="en-US" sz="2800" b="1" dirty="0"/>
              <a:t>and develop a business </a:t>
            </a:r>
            <a:r>
              <a:rPr lang="en-US" sz="2800" b="1" dirty="0" smtClean="0"/>
              <a:t>shirt </a:t>
            </a:r>
            <a:r>
              <a:rPr lang="en-US" sz="2800" b="1" dirty="0"/>
              <a:t>using </a:t>
            </a:r>
            <a:r>
              <a:rPr lang="en-US" sz="2800" b="1" dirty="0" smtClean="0"/>
              <a:t>Custom Ink </a:t>
            </a:r>
            <a:r>
              <a:rPr lang="en-US" sz="2800" b="1" dirty="0"/>
              <a:t>software.</a:t>
            </a:r>
            <a:endParaRPr lang="en-US" dirty="0"/>
          </a:p>
        </p:txBody>
      </p:sp>
      <p:pic>
        <p:nvPicPr>
          <p:cNvPr id="1026" name="Picture 2" descr="C:\Users\2013511\AppData\Local\Microsoft\Windows\Temporary Internet Files\Content.IE5\FETSERJG\MP90040370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962400"/>
            <a:ext cx="3234690" cy="258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2013511\AppData\Local\Microsoft\Windows\Temporary Internet Files\Content.IE5\XZ8QGB1Q\MC90042317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657" y="3352800"/>
            <a:ext cx="913943" cy="91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59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11598</TotalTime>
  <Words>298</Words>
  <Application>Microsoft Office PowerPoint</Application>
  <PresentationFormat>On-screen Show (4:3)</PresentationFormat>
  <Paragraphs>35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Garamond</vt:lpstr>
      <vt:lpstr>Palatino Linotype</vt:lpstr>
      <vt:lpstr>Wingdings</vt:lpstr>
      <vt:lpstr>Elemental</vt:lpstr>
      <vt:lpstr>Learning Target: I can Design and develop a business shirt using Custom Ink software.</vt:lpstr>
      <vt:lpstr>PowerPoint Presentation</vt:lpstr>
      <vt:lpstr>PowerPoint Presentation</vt:lpstr>
      <vt:lpstr>Learning Target: I can Design and develop a business shirt using Custom Ink software.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Target: Change password and login to personal account.</dc:title>
  <dc:creator>student34</dc:creator>
  <cp:lastModifiedBy>Poliszuk, Stephen C</cp:lastModifiedBy>
  <cp:revision>50</cp:revision>
  <dcterms:created xsi:type="dcterms:W3CDTF">2006-08-16T00:00:00Z</dcterms:created>
  <dcterms:modified xsi:type="dcterms:W3CDTF">2017-12-12T22:49:09Z</dcterms:modified>
</cp:coreProperties>
</file>