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12192000" cy="6858000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A7D3F7A-49DF-4B54-95A7-385C43FFDFEE}" type="datetimeFigureOut">
              <a:rPr lang="en-US" smtClean="0"/>
              <a:t>8/29/2016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12A6BD8-6744-4044-86BF-47F3DAA4697D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315585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D3F7A-49DF-4B54-95A7-385C43FFDFEE}" type="datetimeFigureOut">
              <a:rPr lang="en-US" smtClean="0"/>
              <a:t>8/29/2016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6BD8-6744-4044-86BF-47F3DAA46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23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A7D3F7A-49DF-4B54-95A7-385C43FFDFEE}" type="datetimeFigureOut">
              <a:rPr lang="en-US" smtClean="0"/>
              <a:t>8/29/2016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2A6BD8-6744-4044-86BF-47F3DAA469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9117932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D3F7A-49DF-4B54-95A7-385C43FFDFEE}" type="datetimeFigureOut">
              <a:rPr lang="en-US" smtClean="0"/>
              <a:t>8/29/2016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6BD8-6744-4044-86BF-47F3DAA46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445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D3F7A-49DF-4B54-95A7-385C43FFDFEE}" type="datetimeFigureOut">
              <a:rPr lang="en-US" smtClean="0"/>
              <a:t>8/29/2016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6BD8-6744-4044-86BF-47F3DAA46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13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D3F7A-49DF-4B54-95A7-385C43FFDFEE}" type="datetimeFigureOut">
              <a:rPr lang="en-US" smtClean="0"/>
              <a:t>8/29/2016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6BD8-6744-4044-86BF-47F3DAA46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11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D3F7A-49DF-4B54-95A7-385C43FFDFEE}" type="datetimeFigureOut">
              <a:rPr lang="en-US" smtClean="0"/>
              <a:t>8/29/2016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6BD8-6744-4044-86BF-47F3DAA46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408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A7D3F7A-49DF-4B54-95A7-385C43FFDFEE}" type="datetimeFigureOut">
              <a:rPr lang="en-US" smtClean="0"/>
              <a:t>8/29/2016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2A6BD8-6744-4044-86BF-47F3DAA4697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70163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A7D3F7A-49DF-4B54-95A7-385C43FFDFEE}" type="datetimeFigureOut">
              <a:rPr lang="en-US" smtClean="0"/>
              <a:t>8/29/2016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2A6BD8-6744-4044-86BF-47F3DAA4697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81369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D3F7A-49DF-4B54-95A7-385C43FFDFEE}" type="datetimeFigureOut">
              <a:rPr lang="en-US" smtClean="0"/>
              <a:t>8/29/2016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6BD8-6744-4044-86BF-47F3DAA46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65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D3F7A-49DF-4B54-95A7-385C43FFDFEE}" type="datetimeFigureOut">
              <a:rPr lang="en-US" smtClean="0"/>
              <a:t>8/29/2016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A6BD8-6744-4044-86BF-47F3DAA46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211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6A7D3F7A-49DF-4B54-95A7-385C43FFDFEE}" type="datetimeFigureOut">
              <a:rPr lang="en-US" smtClean="0"/>
              <a:t>8/29/2016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912A6BD8-6744-4044-86BF-47F3DAA4697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52386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74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398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13574" y="365125"/>
            <a:ext cx="4142286" cy="2819400"/>
          </a:xfrm>
          <a:prstGeom prst="rect">
            <a:avLst/>
          </a:prstGeom>
        </p:spPr>
      </p:pic>
      <p:pic>
        <p:nvPicPr>
          <p:cNvPr id="1026" name="Picture 2" descr="Image result for citizensh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40" y="114300"/>
            <a:ext cx="88838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449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900" y="45998"/>
            <a:ext cx="11950700" cy="681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442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1125"/>
            <a:ext cx="11976100" cy="671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97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00" y="-15557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Foreign Policy</a:t>
            </a:r>
            <a:endParaRPr lang="en-US" sz="5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950" y="832644"/>
            <a:ext cx="11487150" cy="602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013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1697" y="292032"/>
            <a:ext cx="9403903" cy="656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068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80975"/>
            <a:ext cx="10515600" cy="1325563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Immigration and Migration</a:t>
            </a:r>
            <a:endParaRPr 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50924"/>
            <a:ext cx="10922000" cy="571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936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150" y="212725"/>
            <a:ext cx="11309350" cy="644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871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6737" y="218281"/>
            <a:ext cx="10545763" cy="635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70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00" y="-92075"/>
            <a:ext cx="10515600" cy="1325563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Reform Movements</a:t>
            </a:r>
            <a:endParaRPr 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3749" y="877888"/>
            <a:ext cx="6827513" cy="576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690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19075"/>
            <a:ext cx="10515600" cy="1325563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Presidential Actions</a:t>
            </a:r>
            <a:endParaRPr 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3900" y="865187"/>
            <a:ext cx="10629900" cy="598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21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100" y="161925"/>
            <a:ext cx="6286500" cy="6286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26087"/>
          <a:stretch/>
        </p:blipFill>
        <p:spPr>
          <a:xfrm>
            <a:off x="6896100" y="161925"/>
            <a:ext cx="5170617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492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7325"/>
            <a:ext cx="10515600" cy="1325563"/>
          </a:xfrm>
        </p:spPr>
        <p:txBody>
          <a:bodyPr/>
          <a:lstStyle/>
          <a:p>
            <a:pPr algn="ctr"/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Science and Technology</a:t>
            </a:r>
            <a:endParaRPr 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7831" y="2286000"/>
            <a:ext cx="7328738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92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00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21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8128" y="2401171"/>
            <a:ext cx="8361229" cy="2098226"/>
          </a:xfrm>
        </p:spPr>
        <p:txBody>
          <a:bodyPr/>
          <a:lstStyle/>
          <a:p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U.S. History Themes</a:t>
            </a:r>
            <a:endParaRPr lang="en-US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12484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101</TotalTime>
  <Words>16</Words>
  <Application>Microsoft Office PowerPoint</Application>
  <PresentationFormat>Widescreen</PresentationFormat>
  <Paragraphs>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Franklin Gothic Book</vt:lpstr>
      <vt:lpstr>Times New Roman</vt:lpstr>
      <vt:lpstr>Crop</vt:lpstr>
      <vt:lpstr>PowerPoint Presentation</vt:lpstr>
      <vt:lpstr>PowerPoint Presentation</vt:lpstr>
      <vt:lpstr>PowerPoint Presentation</vt:lpstr>
      <vt:lpstr>PowerPoint Presentation</vt:lpstr>
      <vt:lpstr>Foreign Policy</vt:lpstr>
      <vt:lpstr>PowerPoint Presentation</vt:lpstr>
      <vt:lpstr>Immigration and Migration</vt:lpstr>
      <vt:lpstr>PowerPoint Presentation</vt:lpstr>
      <vt:lpstr>PowerPoint Presentation</vt:lpstr>
      <vt:lpstr>Reform Movements</vt:lpstr>
      <vt:lpstr>Presidential Actions</vt:lpstr>
      <vt:lpstr>PowerPoint Presentation</vt:lpstr>
      <vt:lpstr>Science and Technology</vt:lpstr>
      <vt:lpstr>PowerPoint Presentation</vt:lpstr>
      <vt:lpstr>U.S. History Themes</vt:lpstr>
    </vt:vector>
  </TitlesOfParts>
  <Company>Rochester City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Slifka, Christopher M</dc:creator>
  <cp:lastModifiedBy>Slifka, Christopher M</cp:lastModifiedBy>
  <cp:revision>6</cp:revision>
  <cp:lastPrinted>2016-08-29T20:28:59Z</cp:lastPrinted>
  <dcterms:created xsi:type="dcterms:W3CDTF">2016-08-29T19:52:52Z</dcterms:created>
  <dcterms:modified xsi:type="dcterms:W3CDTF">2016-08-29T21:34:28Z</dcterms:modified>
</cp:coreProperties>
</file>