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38"/>
  </p:notesMasterIdLst>
  <p:sldIdLst>
    <p:sldId id="279" r:id="rId2"/>
    <p:sldId id="276" r:id="rId3"/>
    <p:sldId id="277" r:id="rId4"/>
    <p:sldId id="256" r:id="rId5"/>
    <p:sldId id="257" r:id="rId6"/>
    <p:sldId id="281" r:id="rId7"/>
    <p:sldId id="263" r:id="rId8"/>
    <p:sldId id="291" r:id="rId9"/>
    <p:sldId id="282" r:id="rId10"/>
    <p:sldId id="309" r:id="rId11"/>
    <p:sldId id="310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292" r:id="rId20"/>
    <p:sldId id="284" r:id="rId21"/>
    <p:sldId id="286" r:id="rId22"/>
    <p:sldId id="298" r:id="rId23"/>
    <p:sldId id="287" r:id="rId24"/>
    <p:sldId id="299" r:id="rId25"/>
    <p:sldId id="293" r:id="rId26"/>
    <p:sldId id="283" r:id="rId27"/>
    <p:sldId id="311" r:id="rId28"/>
    <p:sldId id="285" r:id="rId29"/>
    <p:sldId id="288" r:id="rId30"/>
    <p:sldId id="289" r:id="rId31"/>
    <p:sldId id="294" r:id="rId32"/>
    <p:sldId id="270" r:id="rId33"/>
    <p:sldId id="296" r:id="rId34"/>
    <p:sldId id="295" r:id="rId35"/>
    <p:sldId id="269" r:id="rId36"/>
    <p:sldId id="28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1" Type="http://schemas.openxmlformats.org/officeDocument/2006/relationships/image" Target="../media/image6.jpeg"/><Relationship Id="rId2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1" Type="http://schemas.openxmlformats.org/officeDocument/2006/relationships/image" Target="../media/image6.jpeg"/><Relationship Id="rId2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image" Target="../media/image12.png"/><Relationship Id="rId2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3F3D5-53C7-455C-8518-49627C3135CF}" type="doc">
      <dgm:prSet loTypeId="urn:microsoft.com/office/officeart/2005/8/layout/vList4#1" loCatId="list" qsTypeId="urn:microsoft.com/office/officeart/2005/8/quickstyle/simple1" qsCatId="simple" csTypeId="urn:microsoft.com/office/officeart/2005/8/colors/accent0_3" csCatId="mainScheme" phldr="1"/>
      <dgm:spPr/>
    </dgm:pt>
    <dgm:pt modelId="{FE178ACF-ABB9-4AF2-985D-DC04FBDC80A8}">
      <dgm:prSet phldrT="[Text]"/>
      <dgm:spPr/>
      <dgm:t>
        <a:bodyPr/>
        <a:lstStyle/>
        <a:p>
          <a:r>
            <a:rPr lang="en-US" dirty="0" smtClean="0"/>
            <a:t>Balance of Informational and Literary Texts</a:t>
          </a:r>
          <a:endParaRPr lang="en-US" dirty="0"/>
        </a:p>
      </dgm:t>
    </dgm:pt>
    <dgm:pt modelId="{559255D8-A512-40DB-B19F-6CF4A96D9331}" type="parTrans" cxnId="{C44CBFD5-38AE-40D4-A83F-D1DF707CD691}">
      <dgm:prSet/>
      <dgm:spPr/>
      <dgm:t>
        <a:bodyPr/>
        <a:lstStyle/>
        <a:p>
          <a:endParaRPr lang="en-US"/>
        </a:p>
      </dgm:t>
    </dgm:pt>
    <dgm:pt modelId="{ECD66CA9-1BFE-4D11-A5C3-985D75EDAA30}" type="sibTrans" cxnId="{C44CBFD5-38AE-40D4-A83F-D1DF707CD691}">
      <dgm:prSet/>
      <dgm:spPr/>
      <dgm:t>
        <a:bodyPr/>
        <a:lstStyle/>
        <a:p>
          <a:endParaRPr lang="en-US"/>
        </a:p>
      </dgm:t>
    </dgm:pt>
    <dgm:pt modelId="{D9AEC865-053B-44EF-908A-2254BF4A40E1}">
      <dgm:prSet phldrT="[Text]"/>
      <dgm:spPr/>
      <dgm:t>
        <a:bodyPr/>
        <a:lstStyle/>
        <a:p>
          <a:r>
            <a:rPr lang="en-US" dirty="0" smtClean="0"/>
            <a:t>Knowledge in the Disciplines</a:t>
          </a:r>
          <a:endParaRPr lang="en-US" dirty="0"/>
        </a:p>
      </dgm:t>
    </dgm:pt>
    <dgm:pt modelId="{FAE260C7-8763-4B4A-8D69-DAAE2DC5F3BF}" type="parTrans" cxnId="{7D8B8E70-83E8-4D97-B79B-7C416B89AF44}">
      <dgm:prSet/>
      <dgm:spPr/>
      <dgm:t>
        <a:bodyPr/>
        <a:lstStyle/>
        <a:p>
          <a:endParaRPr lang="en-US"/>
        </a:p>
      </dgm:t>
    </dgm:pt>
    <dgm:pt modelId="{68ECE182-2401-4169-8B0D-61B021159591}" type="sibTrans" cxnId="{7D8B8E70-83E8-4D97-B79B-7C416B89AF44}">
      <dgm:prSet/>
      <dgm:spPr/>
      <dgm:t>
        <a:bodyPr/>
        <a:lstStyle/>
        <a:p>
          <a:endParaRPr lang="en-US"/>
        </a:p>
      </dgm:t>
    </dgm:pt>
    <dgm:pt modelId="{854B87CC-0C34-48F5-A0AC-324441ED7123}">
      <dgm:prSet phldrT="[Text]"/>
      <dgm:spPr/>
      <dgm:t>
        <a:bodyPr/>
        <a:lstStyle/>
        <a:p>
          <a:r>
            <a:rPr lang="en-US" dirty="0" smtClean="0"/>
            <a:t>Staircase of Complexity</a:t>
          </a:r>
          <a:endParaRPr lang="en-US" dirty="0"/>
        </a:p>
      </dgm:t>
    </dgm:pt>
    <dgm:pt modelId="{C319F279-D1DF-4436-91F3-41F61136270C}" type="parTrans" cxnId="{531BA481-53C6-44E0-A021-C32EC9E12F6E}">
      <dgm:prSet/>
      <dgm:spPr/>
      <dgm:t>
        <a:bodyPr/>
        <a:lstStyle/>
        <a:p>
          <a:endParaRPr lang="en-US"/>
        </a:p>
      </dgm:t>
    </dgm:pt>
    <dgm:pt modelId="{09A505BC-8CA1-4B25-931A-C99CB268C8A2}" type="sibTrans" cxnId="{531BA481-53C6-44E0-A021-C32EC9E12F6E}">
      <dgm:prSet/>
      <dgm:spPr/>
      <dgm:t>
        <a:bodyPr/>
        <a:lstStyle/>
        <a:p>
          <a:endParaRPr lang="en-US"/>
        </a:p>
      </dgm:t>
    </dgm:pt>
    <dgm:pt modelId="{B1443F2A-3359-4EBF-8A8E-281E5516E8AA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Text Based Answers</a:t>
          </a:r>
          <a:endParaRPr lang="en-US" dirty="0">
            <a:solidFill>
              <a:srgbClr val="FF0000"/>
            </a:solidFill>
          </a:endParaRPr>
        </a:p>
      </dgm:t>
    </dgm:pt>
    <dgm:pt modelId="{72084AA3-A414-418D-95B0-44683E594B2A}" type="parTrans" cxnId="{2D270F2A-5614-4ADD-A5E8-AAB4AD63BE60}">
      <dgm:prSet/>
      <dgm:spPr/>
      <dgm:t>
        <a:bodyPr/>
        <a:lstStyle/>
        <a:p>
          <a:endParaRPr lang="en-US"/>
        </a:p>
      </dgm:t>
    </dgm:pt>
    <dgm:pt modelId="{0671C9F6-8F40-4582-8899-BD1E3655B01F}" type="sibTrans" cxnId="{2D270F2A-5614-4ADD-A5E8-AAB4AD63BE60}">
      <dgm:prSet/>
      <dgm:spPr/>
      <dgm:t>
        <a:bodyPr/>
        <a:lstStyle/>
        <a:p>
          <a:endParaRPr lang="en-US"/>
        </a:p>
      </dgm:t>
    </dgm:pt>
    <dgm:pt modelId="{C0052908-F3BF-4630-86EB-6B530C47F7E1}">
      <dgm:prSet phldrT="[Text]"/>
      <dgm:spPr/>
      <dgm:t>
        <a:bodyPr/>
        <a:lstStyle/>
        <a:p>
          <a:r>
            <a:rPr lang="en-US" dirty="0" smtClean="0"/>
            <a:t>Writing from Sources</a:t>
          </a:r>
          <a:endParaRPr lang="en-US" dirty="0"/>
        </a:p>
      </dgm:t>
    </dgm:pt>
    <dgm:pt modelId="{26FB255B-14F9-4F03-9CF2-986E74852713}" type="parTrans" cxnId="{A0AA6719-FD69-4A6C-AEC9-1CD93A2136ED}">
      <dgm:prSet/>
      <dgm:spPr/>
      <dgm:t>
        <a:bodyPr/>
        <a:lstStyle/>
        <a:p>
          <a:endParaRPr lang="en-US"/>
        </a:p>
      </dgm:t>
    </dgm:pt>
    <dgm:pt modelId="{0528DA63-69DD-41A1-9946-5EF73CA4EBFD}" type="sibTrans" cxnId="{A0AA6719-FD69-4A6C-AEC9-1CD93A2136ED}">
      <dgm:prSet/>
      <dgm:spPr/>
      <dgm:t>
        <a:bodyPr/>
        <a:lstStyle/>
        <a:p>
          <a:endParaRPr lang="en-US"/>
        </a:p>
      </dgm:t>
    </dgm:pt>
    <dgm:pt modelId="{A7766067-951D-49CB-BF6E-EF769C5A9469}">
      <dgm:prSet phldrT="[Text]"/>
      <dgm:spPr/>
      <dgm:t>
        <a:bodyPr/>
        <a:lstStyle/>
        <a:p>
          <a:r>
            <a:rPr lang="en-US" dirty="0" smtClean="0"/>
            <a:t>Academic Vocabulary</a:t>
          </a:r>
          <a:endParaRPr lang="en-US" dirty="0"/>
        </a:p>
      </dgm:t>
    </dgm:pt>
    <dgm:pt modelId="{F975784F-91D8-49A9-896E-1983CDB66FBA}" type="parTrans" cxnId="{658DBB81-EA04-4F2F-BA75-5562B71947EB}">
      <dgm:prSet/>
      <dgm:spPr/>
      <dgm:t>
        <a:bodyPr/>
        <a:lstStyle/>
        <a:p>
          <a:endParaRPr lang="en-US"/>
        </a:p>
      </dgm:t>
    </dgm:pt>
    <dgm:pt modelId="{2D514976-7D14-4E3F-AA8C-07E15B9F6256}" type="sibTrans" cxnId="{658DBB81-EA04-4F2F-BA75-5562B71947EB}">
      <dgm:prSet/>
      <dgm:spPr/>
      <dgm:t>
        <a:bodyPr/>
        <a:lstStyle/>
        <a:p>
          <a:endParaRPr lang="en-US"/>
        </a:p>
      </dgm:t>
    </dgm:pt>
    <dgm:pt modelId="{7509D3F7-9D54-43D6-B3DD-F45FAD188C7A}" type="pres">
      <dgm:prSet presAssocID="{5983F3D5-53C7-455C-8518-49627C3135CF}" presName="linear" presStyleCnt="0">
        <dgm:presLayoutVars>
          <dgm:dir/>
          <dgm:resizeHandles val="exact"/>
        </dgm:presLayoutVars>
      </dgm:prSet>
      <dgm:spPr/>
    </dgm:pt>
    <dgm:pt modelId="{539BD804-83F5-402A-B96A-05BEF77251A6}" type="pres">
      <dgm:prSet presAssocID="{FE178ACF-ABB9-4AF2-985D-DC04FBDC80A8}" presName="comp" presStyleCnt="0"/>
      <dgm:spPr/>
    </dgm:pt>
    <dgm:pt modelId="{2192176C-F47B-4AF8-B3F4-71357BB77E0C}" type="pres">
      <dgm:prSet presAssocID="{FE178ACF-ABB9-4AF2-985D-DC04FBDC80A8}" presName="box" presStyleLbl="node1" presStyleIdx="0" presStyleCnt="6"/>
      <dgm:spPr/>
      <dgm:t>
        <a:bodyPr/>
        <a:lstStyle/>
        <a:p>
          <a:endParaRPr lang="en-US"/>
        </a:p>
      </dgm:t>
    </dgm:pt>
    <dgm:pt modelId="{32CDE4D9-304D-46CA-8A31-20DF1E07500C}" type="pres">
      <dgm:prSet presAssocID="{FE178ACF-ABB9-4AF2-985D-DC04FBDC80A8}" presName="img" presStyleLbl="fgImgPlace1" presStyleIdx="0" presStyleCnt="6"/>
      <dgm:spPr>
        <a:blipFill>
          <a:blip xmlns:r="http://schemas.openxmlformats.org/officeDocument/2006/relationships" r:embed="rId1">
            <a:extLst/>
          </a:blip>
          <a:srcRect/>
          <a:stretch>
            <a:fillRect t="-8000" b="-8000"/>
          </a:stretch>
        </a:blipFill>
      </dgm:spPr>
    </dgm:pt>
    <dgm:pt modelId="{425386E7-292E-4C5A-9F01-03C45D8A505F}" type="pres">
      <dgm:prSet presAssocID="{FE178ACF-ABB9-4AF2-985D-DC04FBDC80A8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4E0CB9-B39F-43EA-A52E-99CD6F108188}" type="pres">
      <dgm:prSet presAssocID="{ECD66CA9-1BFE-4D11-A5C3-985D75EDAA30}" presName="spacer" presStyleCnt="0"/>
      <dgm:spPr/>
    </dgm:pt>
    <dgm:pt modelId="{2F0FEE03-6789-431F-A1CE-BF59B279EB26}" type="pres">
      <dgm:prSet presAssocID="{D9AEC865-053B-44EF-908A-2254BF4A40E1}" presName="comp" presStyleCnt="0"/>
      <dgm:spPr/>
    </dgm:pt>
    <dgm:pt modelId="{1643221D-7116-4FA0-A890-6EF389C6D0A9}" type="pres">
      <dgm:prSet presAssocID="{D9AEC865-053B-44EF-908A-2254BF4A40E1}" presName="box" presStyleLbl="node1" presStyleIdx="1" presStyleCnt="6"/>
      <dgm:spPr/>
      <dgm:t>
        <a:bodyPr/>
        <a:lstStyle/>
        <a:p>
          <a:endParaRPr lang="en-US"/>
        </a:p>
      </dgm:t>
    </dgm:pt>
    <dgm:pt modelId="{E5505D7E-D85B-48FB-A0C6-84329FB91915}" type="pres">
      <dgm:prSet presAssocID="{D9AEC865-053B-44EF-908A-2254BF4A40E1}" presName="img" presStyleLbl="fgImgPlace1" presStyleIdx="1" presStyleCnt="6"/>
      <dgm:spPr>
        <a:blipFill>
          <a:blip xmlns:r="http://schemas.openxmlformats.org/officeDocument/2006/relationships" r:embed="rId2">
            <a:extLst/>
          </a:blip>
          <a:srcRect/>
          <a:stretch>
            <a:fillRect/>
          </a:stretch>
        </a:blipFill>
      </dgm:spPr>
    </dgm:pt>
    <dgm:pt modelId="{9F25A7C8-855E-417C-B912-E49C9311D3EF}" type="pres">
      <dgm:prSet presAssocID="{D9AEC865-053B-44EF-908A-2254BF4A40E1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06FD6D-7AAC-4A45-9557-2ECF5AA66476}" type="pres">
      <dgm:prSet presAssocID="{68ECE182-2401-4169-8B0D-61B021159591}" presName="spacer" presStyleCnt="0"/>
      <dgm:spPr/>
    </dgm:pt>
    <dgm:pt modelId="{55362CA8-574C-4DDD-9E63-CF590BF28229}" type="pres">
      <dgm:prSet presAssocID="{854B87CC-0C34-48F5-A0AC-324441ED7123}" presName="comp" presStyleCnt="0"/>
      <dgm:spPr/>
    </dgm:pt>
    <dgm:pt modelId="{AD95C7F0-CCE5-4581-B71E-10D9E5C26CEE}" type="pres">
      <dgm:prSet presAssocID="{854B87CC-0C34-48F5-A0AC-324441ED7123}" presName="box" presStyleLbl="node1" presStyleIdx="2" presStyleCnt="6"/>
      <dgm:spPr/>
      <dgm:t>
        <a:bodyPr/>
        <a:lstStyle/>
        <a:p>
          <a:endParaRPr lang="en-US"/>
        </a:p>
      </dgm:t>
    </dgm:pt>
    <dgm:pt modelId="{1B7A919C-BA2B-4A6E-8F60-B7B80BC20BD8}" type="pres">
      <dgm:prSet presAssocID="{854B87CC-0C34-48F5-A0AC-324441ED7123}" presName="img" presStyleLbl="fgImgPlace1" presStyleIdx="2" presStyleCnt="6"/>
      <dgm:spPr>
        <a:blipFill>
          <a:blip xmlns:r="http://schemas.openxmlformats.org/officeDocument/2006/relationships" r:embed="rId3">
            <a:extLst/>
          </a:blip>
          <a:srcRect/>
          <a:stretch>
            <a:fillRect t="-20000" b="-20000"/>
          </a:stretch>
        </a:blipFill>
      </dgm:spPr>
    </dgm:pt>
    <dgm:pt modelId="{6F3BCC70-8257-4ED4-87BC-A3030C4DB0C6}" type="pres">
      <dgm:prSet presAssocID="{854B87CC-0C34-48F5-A0AC-324441ED7123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B2C7F-8C27-441B-9A74-BC0B61491E66}" type="pres">
      <dgm:prSet presAssocID="{09A505BC-8CA1-4B25-931A-C99CB268C8A2}" presName="spacer" presStyleCnt="0"/>
      <dgm:spPr/>
    </dgm:pt>
    <dgm:pt modelId="{3822AAD8-F42D-444A-9CE6-042C6F60AF1E}" type="pres">
      <dgm:prSet presAssocID="{B1443F2A-3359-4EBF-8A8E-281E5516E8AA}" presName="comp" presStyleCnt="0"/>
      <dgm:spPr/>
    </dgm:pt>
    <dgm:pt modelId="{23C6A2F0-D99C-4431-9594-6D003F45A9F0}" type="pres">
      <dgm:prSet presAssocID="{B1443F2A-3359-4EBF-8A8E-281E5516E8AA}" presName="box" presStyleLbl="node1" presStyleIdx="3" presStyleCnt="6"/>
      <dgm:spPr/>
      <dgm:t>
        <a:bodyPr/>
        <a:lstStyle/>
        <a:p>
          <a:endParaRPr lang="en-US"/>
        </a:p>
      </dgm:t>
    </dgm:pt>
    <dgm:pt modelId="{0FFABDD5-1602-43E1-ADA7-407E3F2F0D60}" type="pres">
      <dgm:prSet presAssocID="{B1443F2A-3359-4EBF-8A8E-281E5516E8AA}" presName="img" presStyleLbl="fgImgPlace1" presStyleIdx="3" presStyleCnt="6"/>
      <dgm:spPr>
        <a:blipFill>
          <a:blip xmlns:r="http://schemas.openxmlformats.org/officeDocument/2006/relationships" r:embed="rId4">
            <a:extLst/>
          </a:blip>
          <a:srcRect/>
          <a:stretch>
            <a:fillRect t="-20000" b="-20000"/>
          </a:stretch>
        </a:blipFill>
      </dgm:spPr>
    </dgm:pt>
    <dgm:pt modelId="{70A92AD9-D2DD-436D-A9F8-8EEB0C5053B9}" type="pres">
      <dgm:prSet presAssocID="{B1443F2A-3359-4EBF-8A8E-281E5516E8AA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1CA57-99DF-4365-9574-835D8E6A441F}" type="pres">
      <dgm:prSet presAssocID="{0671C9F6-8F40-4582-8899-BD1E3655B01F}" presName="spacer" presStyleCnt="0"/>
      <dgm:spPr/>
    </dgm:pt>
    <dgm:pt modelId="{23AA8198-C31A-4F9D-8685-6E1DB8316399}" type="pres">
      <dgm:prSet presAssocID="{C0052908-F3BF-4630-86EB-6B530C47F7E1}" presName="comp" presStyleCnt="0"/>
      <dgm:spPr/>
    </dgm:pt>
    <dgm:pt modelId="{204B3929-D94A-4634-9083-97D9D70E1D9B}" type="pres">
      <dgm:prSet presAssocID="{C0052908-F3BF-4630-86EB-6B530C47F7E1}" presName="box" presStyleLbl="node1" presStyleIdx="4" presStyleCnt="6" custLinFactNeighborX="381" custLinFactNeighborY="317"/>
      <dgm:spPr/>
      <dgm:t>
        <a:bodyPr/>
        <a:lstStyle/>
        <a:p>
          <a:endParaRPr lang="en-US"/>
        </a:p>
      </dgm:t>
    </dgm:pt>
    <dgm:pt modelId="{1ED93654-7E43-4DBB-AFEF-382680FB162E}" type="pres">
      <dgm:prSet presAssocID="{C0052908-F3BF-4630-86EB-6B530C47F7E1}" presName="img" presStyleLbl="fgImgPlace1" presStyleIdx="4" presStyleCnt="6"/>
      <dgm:spPr>
        <a:blipFill>
          <a:blip xmlns:r="http://schemas.openxmlformats.org/officeDocument/2006/relationships" r:embed="rId5">
            <a:extLst/>
          </a:blip>
          <a:srcRect/>
          <a:stretch>
            <a:fillRect l="-4000" r="-4000"/>
          </a:stretch>
        </a:blipFill>
      </dgm:spPr>
    </dgm:pt>
    <dgm:pt modelId="{BEAC58B2-C7FC-4195-85D7-9489ECDFACE2}" type="pres">
      <dgm:prSet presAssocID="{C0052908-F3BF-4630-86EB-6B530C47F7E1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6AE89-DA2B-48D1-92EE-1197A8DFA264}" type="pres">
      <dgm:prSet presAssocID="{0528DA63-69DD-41A1-9946-5EF73CA4EBFD}" presName="spacer" presStyleCnt="0"/>
      <dgm:spPr/>
    </dgm:pt>
    <dgm:pt modelId="{86B2EE70-E58E-4FB5-8314-00A84C486E4C}" type="pres">
      <dgm:prSet presAssocID="{A7766067-951D-49CB-BF6E-EF769C5A9469}" presName="comp" presStyleCnt="0"/>
      <dgm:spPr/>
    </dgm:pt>
    <dgm:pt modelId="{1EB26B8F-8F07-42E1-B42A-DE7EC58EC524}" type="pres">
      <dgm:prSet presAssocID="{A7766067-951D-49CB-BF6E-EF769C5A9469}" presName="box" presStyleLbl="node1" presStyleIdx="5" presStyleCnt="6"/>
      <dgm:spPr/>
      <dgm:t>
        <a:bodyPr/>
        <a:lstStyle/>
        <a:p>
          <a:endParaRPr lang="en-US"/>
        </a:p>
      </dgm:t>
    </dgm:pt>
    <dgm:pt modelId="{37BA1F7E-F46E-48BB-828F-782C48C7691A}" type="pres">
      <dgm:prSet presAssocID="{A7766067-951D-49CB-BF6E-EF769C5A9469}" presName="img" presStyleLbl="fgImgPlace1" presStyleIdx="5" presStyleCnt="6"/>
      <dgm:spPr>
        <a:blipFill>
          <a:blip xmlns:r="http://schemas.openxmlformats.org/officeDocument/2006/relationships" r:embed="rId6">
            <a:extLst/>
          </a:blip>
          <a:srcRect/>
          <a:stretch>
            <a:fillRect/>
          </a:stretch>
        </a:blipFill>
      </dgm:spPr>
    </dgm:pt>
    <dgm:pt modelId="{447DC935-AE04-4B7B-BC51-A8AD3054A3F6}" type="pres">
      <dgm:prSet presAssocID="{A7766067-951D-49CB-BF6E-EF769C5A9469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8DBB81-EA04-4F2F-BA75-5562B71947EB}" srcId="{5983F3D5-53C7-455C-8518-49627C3135CF}" destId="{A7766067-951D-49CB-BF6E-EF769C5A9469}" srcOrd="5" destOrd="0" parTransId="{F975784F-91D8-49A9-896E-1983CDB66FBA}" sibTransId="{2D514976-7D14-4E3F-AA8C-07E15B9F6256}"/>
    <dgm:cxn modelId="{706D2A3B-23BB-2E48-BD4B-D730AC2A8E7F}" type="presOf" srcId="{5983F3D5-53C7-455C-8518-49627C3135CF}" destId="{7509D3F7-9D54-43D6-B3DD-F45FAD188C7A}" srcOrd="0" destOrd="0" presId="urn:microsoft.com/office/officeart/2005/8/layout/vList4#1"/>
    <dgm:cxn modelId="{94B4F3C1-3555-814A-A654-3AD4A907D3D1}" type="presOf" srcId="{854B87CC-0C34-48F5-A0AC-324441ED7123}" destId="{AD95C7F0-CCE5-4581-B71E-10D9E5C26CEE}" srcOrd="0" destOrd="0" presId="urn:microsoft.com/office/officeart/2005/8/layout/vList4#1"/>
    <dgm:cxn modelId="{C44CBFD5-38AE-40D4-A83F-D1DF707CD691}" srcId="{5983F3D5-53C7-455C-8518-49627C3135CF}" destId="{FE178ACF-ABB9-4AF2-985D-DC04FBDC80A8}" srcOrd="0" destOrd="0" parTransId="{559255D8-A512-40DB-B19F-6CF4A96D9331}" sibTransId="{ECD66CA9-1BFE-4D11-A5C3-985D75EDAA30}"/>
    <dgm:cxn modelId="{5F90F69C-84C3-734B-8F6B-AF633D296FE1}" type="presOf" srcId="{B1443F2A-3359-4EBF-8A8E-281E5516E8AA}" destId="{70A92AD9-D2DD-436D-A9F8-8EEB0C5053B9}" srcOrd="1" destOrd="0" presId="urn:microsoft.com/office/officeart/2005/8/layout/vList4#1"/>
    <dgm:cxn modelId="{2D270F2A-5614-4ADD-A5E8-AAB4AD63BE60}" srcId="{5983F3D5-53C7-455C-8518-49627C3135CF}" destId="{B1443F2A-3359-4EBF-8A8E-281E5516E8AA}" srcOrd="3" destOrd="0" parTransId="{72084AA3-A414-418D-95B0-44683E594B2A}" sibTransId="{0671C9F6-8F40-4582-8899-BD1E3655B01F}"/>
    <dgm:cxn modelId="{18243B00-A960-7346-8F3F-17E086BD27C6}" type="presOf" srcId="{D9AEC865-053B-44EF-908A-2254BF4A40E1}" destId="{1643221D-7116-4FA0-A890-6EF389C6D0A9}" srcOrd="0" destOrd="0" presId="urn:microsoft.com/office/officeart/2005/8/layout/vList4#1"/>
    <dgm:cxn modelId="{7FE5577F-EB27-7148-A0F8-E602B681B195}" type="presOf" srcId="{FE178ACF-ABB9-4AF2-985D-DC04FBDC80A8}" destId="{425386E7-292E-4C5A-9F01-03C45D8A505F}" srcOrd="1" destOrd="0" presId="urn:microsoft.com/office/officeart/2005/8/layout/vList4#1"/>
    <dgm:cxn modelId="{546BC0B5-0200-B141-8156-CD84AF4F8A5B}" type="presOf" srcId="{C0052908-F3BF-4630-86EB-6B530C47F7E1}" destId="{204B3929-D94A-4634-9083-97D9D70E1D9B}" srcOrd="0" destOrd="0" presId="urn:microsoft.com/office/officeart/2005/8/layout/vList4#1"/>
    <dgm:cxn modelId="{A0AA6719-FD69-4A6C-AEC9-1CD93A2136ED}" srcId="{5983F3D5-53C7-455C-8518-49627C3135CF}" destId="{C0052908-F3BF-4630-86EB-6B530C47F7E1}" srcOrd="4" destOrd="0" parTransId="{26FB255B-14F9-4F03-9CF2-986E74852713}" sibTransId="{0528DA63-69DD-41A1-9946-5EF73CA4EBFD}"/>
    <dgm:cxn modelId="{AC4AE9E2-0A48-E24F-B38F-40BA712FDCAA}" type="presOf" srcId="{C0052908-F3BF-4630-86EB-6B530C47F7E1}" destId="{BEAC58B2-C7FC-4195-85D7-9489ECDFACE2}" srcOrd="1" destOrd="0" presId="urn:microsoft.com/office/officeart/2005/8/layout/vList4#1"/>
    <dgm:cxn modelId="{7D8B8E70-83E8-4D97-B79B-7C416B89AF44}" srcId="{5983F3D5-53C7-455C-8518-49627C3135CF}" destId="{D9AEC865-053B-44EF-908A-2254BF4A40E1}" srcOrd="1" destOrd="0" parTransId="{FAE260C7-8763-4B4A-8D69-DAAE2DC5F3BF}" sibTransId="{68ECE182-2401-4169-8B0D-61B021159591}"/>
    <dgm:cxn modelId="{ED16F1FA-49FD-574C-989E-275B477F523C}" type="presOf" srcId="{854B87CC-0C34-48F5-A0AC-324441ED7123}" destId="{6F3BCC70-8257-4ED4-87BC-A3030C4DB0C6}" srcOrd="1" destOrd="0" presId="urn:microsoft.com/office/officeart/2005/8/layout/vList4#1"/>
    <dgm:cxn modelId="{F828F370-9AC2-4044-AED2-456732FFC5A7}" type="presOf" srcId="{D9AEC865-053B-44EF-908A-2254BF4A40E1}" destId="{9F25A7C8-855E-417C-B912-E49C9311D3EF}" srcOrd="1" destOrd="0" presId="urn:microsoft.com/office/officeart/2005/8/layout/vList4#1"/>
    <dgm:cxn modelId="{531BA481-53C6-44E0-A021-C32EC9E12F6E}" srcId="{5983F3D5-53C7-455C-8518-49627C3135CF}" destId="{854B87CC-0C34-48F5-A0AC-324441ED7123}" srcOrd="2" destOrd="0" parTransId="{C319F279-D1DF-4436-91F3-41F61136270C}" sibTransId="{09A505BC-8CA1-4B25-931A-C99CB268C8A2}"/>
    <dgm:cxn modelId="{D50EE662-0B9E-9D46-ABA2-B8587CA17D7D}" type="presOf" srcId="{A7766067-951D-49CB-BF6E-EF769C5A9469}" destId="{447DC935-AE04-4B7B-BC51-A8AD3054A3F6}" srcOrd="1" destOrd="0" presId="urn:microsoft.com/office/officeart/2005/8/layout/vList4#1"/>
    <dgm:cxn modelId="{12071BCA-428F-7D4C-8E93-3464532C99FA}" type="presOf" srcId="{B1443F2A-3359-4EBF-8A8E-281E5516E8AA}" destId="{23C6A2F0-D99C-4431-9594-6D003F45A9F0}" srcOrd="0" destOrd="0" presId="urn:microsoft.com/office/officeart/2005/8/layout/vList4#1"/>
    <dgm:cxn modelId="{8BF5CD35-FDE2-3142-BB6D-F3A939FF7EBD}" type="presOf" srcId="{FE178ACF-ABB9-4AF2-985D-DC04FBDC80A8}" destId="{2192176C-F47B-4AF8-B3F4-71357BB77E0C}" srcOrd="0" destOrd="0" presId="urn:microsoft.com/office/officeart/2005/8/layout/vList4#1"/>
    <dgm:cxn modelId="{8CDA468C-A601-7046-BAC2-B80EFD4D2213}" type="presOf" srcId="{A7766067-951D-49CB-BF6E-EF769C5A9469}" destId="{1EB26B8F-8F07-42E1-B42A-DE7EC58EC524}" srcOrd="0" destOrd="0" presId="urn:microsoft.com/office/officeart/2005/8/layout/vList4#1"/>
    <dgm:cxn modelId="{FC800481-A7A3-3D4A-8A7F-3099E7B9F587}" type="presParOf" srcId="{7509D3F7-9D54-43D6-B3DD-F45FAD188C7A}" destId="{539BD804-83F5-402A-B96A-05BEF77251A6}" srcOrd="0" destOrd="0" presId="urn:microsoft.com/office/officeart/2005/8/layout/vList4#1"/>
    <dgm:cxn modelId="{E79DE022-D086-D440-A23C-34FF4E9819F5}" type="presParOf" srcId="{539BD804-83F5-402A-B96A-05BEF77251A6}" destId="{2192176C-F47B-4AF8-B3F4-71357BB77E0C}" srcOrd="0" destOrd="0" presId="urn:microsoft.com/office/officeart/2005/8/layout/vList4#1"/>
    <dgm:cxn modelId="{7F282013-40C3-CA44-890B-2E50C131DEF8}" type="presParOf" srcId="{539BD804-83F5-402A-B96A-05BEF77251A6}" destId="{32CDE4D9-304D-46CA-8A31-20DF1E07500C}" srcOrd="1" destOrd="0" presId="urn:microsoft.com/office/officeart/2005/8/layout/vList4#1"/>
    <dgm:cxn modelId="{3F621E44-36DD-F944-8BC2-8448960A8607}" type="presParOf" srcId="{539BD804-83F5-402A-B96A-05BEF77251A6}" destId="{425386E7-292E-4C5A-9F01-03C45D8A505F}" srcOrd="2" destOrd="0" presId="urn:microsoft.com/office/officeart/2005/8/layout/vList4#1"/>
    <dgm:cxn modelId="{EA6E409E-8A4F-FD4B-9932-D0431199B919}" type="presParOf" srcId="{7509D3F7-9D54-43D6-B3DD-F45FAD188C7A}" destId="{8B4E0CB9-B39F-43EA-A52E-99CD6F108188}" srcOrd="1" destOrd="0" presId="urn:microsoft.com/office/officeart/2005/8/layout/vList4#1"/>
    <dgm:cxn modelId="{4F3623A8-F2E7-CD49-83EB-7B2FEC8C2BCE}" type="presParOf" srcId="{7509D3F7-9D54-43D6-B3DD-F45FAD188C7A}" destId="{2F0FEE03-6789-431F-A1CE-BF59B279EB26}" srcOrd="2" destOrd="0" presId="urn:microsoft.com/office/officeart/2005/8/layout/vList4#1"/>
    <dgm:cxn modelId="{22942CA1-B371-6640-BD7A-E4E2D9F7BE20}" type="presParOf" srcId="{2F0FEE03-6789-431F-A1CE-BF59B279EB26}" destId="{1643221D-7116-4FA0-A890-6EF389C6D0A9}" srcOrd="0" destOrd="0" presId="urn:microsoft.com/office/officeart/2005/8/layout/vList4#1"/>
    <dgm:cxn modelId="{EE984926-3EAC-CC41-A2BB-E4F5869C59A0}" type="presParOf" srcId="{2F0FEE03-6789-431F-A1CE-BF59B279EB26}" destId="{E5505D7E-D85B-48FB-A0C6-84329FB91915}" srcOrd="1" destOrd="0" presId="urn:microsoft.com/office/officeart/2005/8/layout/vList4#1"/>
    <dgm:cxn modelId="{B92ABFCE-83F2-5642-99C2-AB20BD663438}" type="presParOf" srcId="{2F0FEE03-6789-431F-A1CE-BF59B279EB26}" destId="{9F25A7C8-855E-417C-B912-E49C9311D3EF}" srcOrd="2" destOrd="0" presId="urn:microsoft.com/office/officeart/2005/8/layout/vList4#1"/>
    <dgm:cxn modelId="{313E4232-C1D6-2F4B-9B5C-E046B6DBEB6F}" type="presParOf" srcId="{7509D3F7-9D54-43D6-B3DD-F45FAD188C7A}" destId="{5606FD6D-7AAC-4A45-9557-2ECF5AA66476}" srcOrd="3" destOrd="0" presId="urn:microsoft.com/office/officeart/2005/8/layout/vList4#1"/>
    <dgm:cxn modelId="{40F3A360-8D21-9249-B8F5-A37866508946}" type="presParOf" srcId="{7509D3F7-9D54-43D6-B3DD-F45FAD188C7A}" destId="{55362CA8-574C-4DDD-9E63-CF590BF28229}" srcOrd="4" destOrd="0" presId="urn:microsoft.com/office/officeart/2005/8/layout/vList4#1"/>
    <dgm:cxn modelId="{E3DB4B18-919F-8849-B535-C01C74A47A14}" type="presParOf" srcId="{55362CA8-574C-4DDD-9E63-CF590BF28229}" destId="{AD95C7F0-CCE5-4581-B71E-10D9E5C26CEE}" srcOrd="0" destOrd="0" presId="urn:microsoft.com/office/officeart/2005/8/layout/vList4#1"/>
    <dgm:cxn modelId="{3977DF44-7C68-D943-9B9F-B134B99BCE0F}" type="presParOf" srcId="{55362CA8-574C-4DDD-9E63-CF590BF28229}" destId="{1B7A919C-BA2B-4A6E-8F60-B7B80BC20BD8}" srcOrd="1" destOrd="0" presId="urn:microsoft.com/office/officeart/2005/8/layout/vList4#1"/>
    <dgm:cxn modelId="{38E0BF87-8BC5-CC4F-A74D-1148F46AB8A0}" type="presParOf" srcId="{55362CA8-574C-4DDD-9E63-CF590BF28229}" destId="{6F3BCC70-8257-4ED4-87BC-A3030C4DB0C6}" srcOrd="2" destOrd="0" presId="urn:microsoft.com/office/officeart/2005/8/layout/vList4#1"/>
    <dgm:cxn modelId="{E9A46E5B-6356-EB45-967C-88A9836F1100}" type="presParOf" srcId="{7509D3F7-9D54-43D6-B3DD-F45FAD188C7A}" destId="{253B2C7F-8C27-441B-9A74-BC0B61491E66}" srcOrd="5" destOrd="0" presId="urn:microsoft.com/office/officeart/2005/8/layout/vList4#1"/>
    <dgm:cxn modelId="{64F4F8C4-A546-AE49-AD4B-37BF85D75006}" type="presParOf" srcId="{7509D3F7-9D54-43D6-B3DD-F45FAD188C7A}" destId="{3822AAD8-F42D-444A-9CE6-042C6F60AF1E}" srcOrd="6" destOrd="0" presId="urn:microsoft.com/office/officeart/2005/8/layout/vList4#1"/>
    <dgm:cxn modelId="{6ABA105B-7ABF-2141-A6B8-B53AB7B02EB8}" type="presParOf" srcId="{3822AAD8-F42D-444A-9CE6-042C6F60AF1E}" destId="{23C6A2F0-D99C-4431-9594-6D003F45A9F0}" srcOrd="0" destOrd="0" presId="urn:microsoft.com/office/officeart/2005/8/layout/vList4#1"/>
    <dgm:cxn modelId="{B57E71A6-B993-634C-A0B3-AEFCD04FEFAA}" type="presParOf" srcId="{3822AAD8-F42D-444A-9CE6-042C6F60AF1E}" destId="{0FFABDD5-1602-43E1-ADA7-407E3F2F0D60}" srcOrd="1" destOrd="0" presId="urn:microsoft.com/office/officeart/2005/8/layout/vList4#1"/>
    <dgm:cxn modelId="{8D28059B-AD00-0144-A620-6B7854004AF6}" type="presParOf" srcId="{3822AAD8-F42D-444A-9CE6-042C6F60AF1E}" destId="{70A92AD9-D2DD-436D-A9F8-8EEB0C5053B9}" srcOrd="2" destOrd="0" presId="urn:microsoft.com/office/officeart/2005/8/layout/vList4#1"/>
    <dgm:cxn modelId="{99A5A3DF-3AED-2546-BC64-B36CB1689B52}" type="presParOf" srcId="{7509D3F7-9D54-43D6-B3DD-F45FAD188C7A}" destId="{6981CA57-99DF-4365-9574-835D8E6A441F}" srcOrd="7" destOrd="0" presId="urn:microsoft.com/office/officeart/2005/8/layout/vList4#1"/>
    <dgm:cxn modelId="{3A18406C-7A3E-154B-AC79-CC418BDB58A6}" type="presParOf" srcId="{7509D3F7-9D54-43D6-B3DD-F45FAD188C7A}" destId="{23AA8198-C31A-4F9D-8685-6E1DB8316399}" srcOrd="8" destOrd="0" presId="urn:microsoft.com/office/officeart/2005/8/layout/vList4#1"/>
    <dgm:cxn modelId="{C2768C9E-4FE3-614E-9022-7F884BE661E1}" type="presParOf" srcId="{23AA8198-C31A-4F9D-8685-6E1DB8316399}" destId="{204B3929-D94A-4634-9083-97D9D70E1D9B}" srcOrd="0" destOrd="0" presId="urn:microsoft.com/office/officeart/2005/8/layout/vList4#1"/>
    <dgm:cxn modelId="{E51C33E8-A2C5-D744-8357-B6BD121C136B}" type="presParOf" srcId="{23AA8198-C31A-4F9D-8685-6E1DB8316399}" destId="{1ED93654-7E43-4DBB-AFEF-382680FB162E}" srcOrd="1" destOrd="0" presId="urn:microsoft.com/office/officeart/2005/8/layout/vList4#1"/>
    <dgm:cxn modelId="{551D4A3C-49C9-8E4F-B271-81D8491FCFC9}" type="presParOf" srcId="{23AA8198-C31A-4F9D-8685-6E1DB8316399}" destId="{BEAC58B2-C7FC-4195-85D7-9489ECDFACE2}" srcOrd="2" destOrd="0" presId="urn:microsoft.com/office/officeart/2005/8/layout/vList4#1"/>
    <dgm:cxn modelId="{4EBEB74F-5D08-9349-B7C9-ED91165E69EA}" type="presParOf" srcId="{7509D3F7-9D54-43D6-B3DD-F45FAD188C7A}" destId="{E9A6AE89-DA2B-48D1-92EE-1197A8DFA264}" srcOrd="9" destOrd="0" presId="urn:microsoft.com/office/officeart/2005/8/layout/vList4#1"/>
    <dgm:cxn modelId="{057CDCF8-1549-D944-82EE-506418F9C64D}" type="presParOf" srcId="{7509D3F7-9D54-43D6-B3DD-F45FAD188C7A}" destId="{86B2EE70-E58E-4FB5-8314-00A84C486E4C}" srcOrd="10" destOrd="0" presId="urn:microsoft.com/office/officeart/2005/8/layout/vList4#1"/>
    <dgm:cxn modelId="{D850B093-6DD6-BF46-B0A5-3BC10C9EABB9}" type="presParOf" srcId="{86B2EE70-E58E-4FB5-8314-00A84C486E4C}" destId="{1EB26B8F-8F07-42E1-B42A-DE7EC58EC524}" srcOrd="0" destOrd="0" presId="urn:microsoft.com/office/officeart/2005/8/layout/vList4#1"/>
    <dgm:cxn modelId="{AA1B5BBD-BACC-C545-A6D6-0D3E6EF73216}" type="presParOf" srcId="{86B2EE70-E58E-4FB5-8314-00A84C486E4C}" destId="{37BA1F7E-F46E-48BB-828F-782C48C7691A}" srcOrd="1" destOrd="0" presId="urn:microsoft.com/office/officeart/2005/8/layout/vList4#1"/>
    <dgm:cxn modelId="{73E92217-D90D-9C49-85A9-138BCECDD106}" type="presParOf" srcId="{86B2EE70-E58E-4FB5-8314-00A84C486E4C}" destId="{447DC935-AE04-4B7B-BC51-A8AD3054A3F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83F3D5-53C7-455C-8518-49627C3135CF}" type="doc">
      <dgm:prSet loTypeId="urn:microsoft.com/office/officeart/2005/8/layout/vList4#1" loCatId="list" qsTypeId="urn:microsoft.com/office/officeart/2005/8/quickstyle/simple2" qsCatId="simple" csTypeId="urn:microsoft.com/office/officeart/2005/8/colors/accent0_3" csCatId="mainScheme" phldr="1"/>
      <dgm:spPr/>
    </dgm:pt>
    <dgm:pt modelId="{FE178ACF-ABB9-4AF2-985D-DC04FBDC80A8}">
      <dgm:prSet phldrT="[Text]"/>
      <dgm:spPr/>
      <dgm:t>
        <a:bodyPr/>
        <a:lstStyle/>
        <a:p>
          <a:r>
            <a:rPr lang="en-US" dirty="0" smtClean="0"/>
            <a:t>Shift 1: Focus</a:t>
          </a:r>
          <a:endParaRPr lang="en-US" dirty="0"/>
        </a:p>
      </dgm:t>
    </dgm:pt>
    <dgm:pt modelId="{559255D8-A512-40DB-B19F-6CF4A96D9331}" type="parTrans" cxnId="{C44CBFD5-38AE-40D4-A83F-D1DF707CD691}">
      <dgm:prSet/>
      <dgm:spPr/>
      <dgm:t>
        <a:bodyPr/>
        <a:lstStyle/>
        <a:p>
          <a:endParaRPr lang="en-US"/>
        </a:p>
      </dgm:t>
    </dgm:pt>
    <dgm:pt modelId="{ECD66CA9-1BFE-4D11-A5C3-985D75EDAA30}" type="sibTrans" cxnId="{C44CBFD5-38AE-40D4-A83F-D1DF707CD691}">
      <dgm:prSet/>
      <dgm:spPr/>
      <dgm:t>
        <a:bodyPr/>
        <a:lstStyle/>
        <a:p>
          <a:endParaRPr lang="en-US"/>
        </a:p>
      </dgm:t>
    </dgm:pt>
    <dgm:pt modelId="{D9AEC865-053B-44EF-908A-2254BF4A40E1}">
      <dgm:prSet phldrT="[Text]"/>
      <dgm:spPr/>
      <dgm:t>
        <a:bodyPr/>
        <a:lstStyle/>
        <a:p>
          <a:r>
            <a:rPr lang="en-US" dirty="0" smtClean="0"/>
            <a:t>Shift 2: </a:t>
          </a:r>
          <a:r>
            <a:rPr lang="en-US" baseline="0" dirty="0" smtClean="0">
              <a:solidFill>
                <a:schemeClr val="bg1"/>
              </a:solidFill>
              <a:cs typeface="Arial" pitchFamily="34" charset="0"/>
            </a:rPr>
            <a:t>Coherence</a:t>
          </a:r>
          <a:endParaRPr lang="en-US" dirty="0">
            <a:solidFill>
              <a:schemeClr val="bg1"/>
            </a:solidFill>
          </a:endParaRPr>
        </a:p>
      </dgm:t>
    </dgm:pt>
    <dgm:pt modelId="{FAE260C7-8763-4B4A-8D69-DAAE2DC5F3BF}" type="parTrans" cxnId="{7D8B8E70-83E8-4D97-B79B-7C416B89AF44}">
      <dgm:prSet/>
      <dgm:spPr/>
      <dgm:t>
        <a:bodyPr/>
        <a:lstStyle/>
        <a:p>
          <a:endParaRPr lang="en-US"/>
        </a:p>
      </dgm:t>
    </dgm:pt>
    <dgm:pt modelId="{68ECE182-2401-4169-8B0D-61B021159591}" type="sibTrans" cxnId="{7D8B8E70-83E8-4D97-B79B-7C416B89AF44}">
      <dgm:prSet/>
      <dgm:spPr/>
      <dgm:t>
        <a:bodyPr/>
        <a:lstStyle/>
        <a:p>
          <a:endParaRPr lang="en-US"/>
        </a:p>
      </dgm:t>
    </dgm:pt>
    <dgm:pt modelId="{854B87CC-0C34-48F5-A0AC-324441ED7123}">
      <dgm:prSet phldrT="[Text]"/>
      <dgm:spPr/>
      <dgm:t>
        <a:bodyPr/>
        <a:lstStyle/>
        <a:p>
          <a:r>
            <a:rPr lang="en-US" dirty="0" smtClean="0"/>
            <a:t>Shift 3: </a:t>
          </a:r>
          <a:r>
            <a:rPr lang="en-US" baseline="0" dirty="0" smtClean="0">
              <a:solidFill>
                <a:schemeClr val="bg1"/>
              </a:solidFill>
              <a:cs typeface="Arial" pitchFamily="34" charset="0"/>
            </a:rPr>
            <a:t>Fluency</a:t>
          </a:r>
          <a:endParaRPr lang="en-US" dirty="0">
            <a:solidFill>
              <a:schemeClr val="bg1"/>
            </a:solidFill>
          </a:endParaRPr>
        </a:p>
      </dgm:t>
    </dgm:pt>
    <dgm:pt modelId="{C319F279-D1DF-4436-91F3-41F61136270C}" type="parTrans" cxnId="{531BA481-53C6-44E0-A021-C32EC9E12F6E}">
      <dgm:prSet/>
      <dgm:spPr/>
      <dgm:t>
        <a:bodyPr/>
        <a:lstStyle/>
        <a:p>
          <a:endParaRPr lang="en-US"/>
        </a:p>
      </dgm:t>
    </dgm:pt>
    <dgm:pt modelId="{09A505BC-8CA1-4B25-931A-C99CB268C8A2}" type="sibTrans" cxnId="{531BA481-53C6-44E0-A021-C32EC9E12F6E}">
      <dgm:prSet/>
      <dgm:spPr/>
      <dgm:t>
        <a:bodyPr/>
        <a:lstStyle/>
        <a:p>
          <a:endParaRPr lang="en-US"/>
        </a:p>
      </dgm:t>
    </dgm:pt>
    <dgm:pt modelId="{B1443F2A-3359-4EBF-8A8E-281E5516E8AA}">
      <dgm:prSet phldrT="[Text]"/>
      <dgm:spPr/>
      <dgm:t>
        <a:bodyPr/>
        <a:lstStyle/>
        <a:p>
          <a:r>
            <a:rPr lang="en-US" dirty="0" smtClean="0"/>
            <a:t>Shift 4:  </a:t>
          </a:r>
          <a:r>
            <a:rPr lang="en-US" baseline="0" dirty="0" smtClean="0">
              <a:solidFill>
                <a:srgbClr val="FF0000"/>
              </a:solidFill>
              <a:cs typeface="Arial" pitchFamily="34" charset="0"/>
            </a:rPr>
            <a:t>Deep Understanding</a:t>
          </a:r>
          <a:endParaRPr lang="en-US" dirty="0">
            <a:solidFill>
              <a:srgbClr val="FF0000"/>
            </a:solidFill>
          </a:endParaRPr>
        </a:p>
      </dgm:t>
    </dgm:pt>
    <dgm:pt modelId="{72084AA3-A414-418D-95B0-44683E594B2A}" type="parTrans" cxnId="{2D270F2A-5614-4ADD-A5E8-AAB4AD63BE60}">
      <dgm:prSet/>
      <dgm:spPr/>
      <dgm:t>
        <a:bodyPr/>
        <a:lstStyle/>
        <a:p>
          <a:endParaRPr lang="en-US"/>
        </a:p>
      </dgm:t>
    </dgm:pt>
    <dgm:pt modelId="{0671C9F6-8F40-4582-8899-BD1E3655B01F}" type="sibTrans" cxnId="{2D270F2A-5614-4ADD-A5E8-AAB4AD63BE60}">
      <dgm:prSet/>
      <dgm:spPr/>
      <dgm:t>
        <a:bodyPr/>
        <a:lstStyle/>
        <a:p>
          <a:endParaRPr lang="en-US"/>
        </a:p>
      </dgm:t>
    </dgm:pt>
    <dgm:pt modelId="{C0052908-F3BF-4630-86EB-6B530C47F7E1}">
      <dgm:prSet phldrT="[Text]"/>
      <dgm:spPr/>
      <dgm:t>
        <a:bodyPr/>
        <a:lstStyle/>
        <a:p>
          <a:r>
            <a:rPr lang="en-US" dirty="0" smtClean="0"/>
            <a:t>Shift 5: </a:t>
          </a:r>
          <a:r>
            <a:rPr lang="en-US" baseline="0" dirty="0" smtClean="0">
              <a:solidFill>
                <a:schemeClr val="bg1"/>
              </a:solidFill>
              <a:cs typeface="Arial" pitchFamily="34" charset="0"/>
            </a:rPr>
            <a:t>Applications</a:t>
          </a:r>
          <a:endParaRPr lang="en-US" dirty="0">
            <a:solidFill>
              <a:schemeClr val="bg1"/>
            </a:solidFill>
          </a:endParaRPr>
        </a:p>
      </dgm:t>
    </dgm:pt>
    <dgm:pt modelId="{26FB255B-14F9-4F03-9CF2-986E74852713}" type="parTrans" cxnId="{A0AA6719-FD69-4A6C-AEC9-1CD93A2136ED}">
      <dgm:prSet/>
      <dgm:spPr/>
      <dgm:t>
        <a:bodyPr/>
        <a:lstStyle/>
        <a:p>
          <a:endParaRPr lang="en-US"/>
        </a:p>
      </dgm:t>
    </dgm:pt>
    <dgm:pt modelId="{0528DA63-69DD-41A1-9946-5EF73CA4EBFD}" type="sibTrans" cxnId="{A0AA6719-FD69-4A6C-AEC9-1CD93A2136ED}">
      <dgm:prSet/>
      <dgm:spPr/>
      <dgm:t>
        <a:bodyPr/>
        <a:lstStyle/>
        <a:p>
          <a:endParaRPr lang="en-US"/>
        </a:p>
      </dgm:t>
    </dgm:pt>
    <dgm:pt modelId="{A7766067-951D-49CB-BF6E-EF769C5A9469}">
      <dgm:prSet phldrT="[Text]"/>
      <dgm:spPr/>
      <dgm:t>
        <a:bodyPr/>
        <a:lstStyle/>
        <a:p>
          <a:r>
            <a:rPr lang="en-US" dirty="0" smtClean="0"/>
            <a:t>Shift 6: </a:t>
          </a:r>
          <a:r>
            <a:rPr lang="en-US" baseline="0" dirty="0" smtClean="0">
              <a:solidFill>
                <a:schemeClr val="bg1"/>
              </a:solidFill>
              <a:cs typeface="Arial" pitchFamily="34" charset="0"/>
            </a:rPr>
            <a:t>Dual Intensity</a:t>
          </a:r>
          <a:endParaRPr lang="en-US" dirty="0">
            <a:solidFill>
              <a:schemeClr val="bg1"/>
            </a:solidFill>
          </a:endParaRPr>
        </a:p>
      </dgm:t>
    </dgm:pt>
    <dgm:pt modelId="{F975784F-91D8-49A9-896E-1983CDB66FBA}" type="parTrans" cxnId="{658DBB81-EA04-4F2F-BA75-5562B71947EB}">
      <dgm:prSet/>
      <dgm:spPr/>
      <dgm:t>
        <a:bodyPr/>
        <a:lstStyle/>
        <a:p>
          <a:endParaRPr lang="en-US"/>
        </a:p>
      </dgm:t>
    </dgm:pt>
    <dgm:pt modelId="{2D514976-7D14-4E3F-AA8C-07E15B9F6256}" type="sibTrans" cxnId="{658DBB81-EA04-4F2F-BA75-5562B71947EB}">
      <dgm:prSet/>
      <dgm:spPr/>
      <dgm:t>
        <a:bodyPr/>
        <a:lstStyle/>
        <a:p>
          <a:endParaRPr lang="en-US"/>
        </a:p>
      </dgm:t>
    </dgm:pt>
    <dgm:pt modelId="{7509D3F7-9D54-43D6-B3DD-F45FAD188C7A}" type="pres">
      <dgm:prSet presAssocID="{5983F3D5-53C7-455C-8518-49627C3135CF}" presName="linear" presStyleCnt="0">
        <dgm:presLayoutVars>
          <dgm:dir/>
          <dgm:resizeHandles val="exact"/>
        </dgm:presLayoutVars>
      </dgm:prSet>
      <dgm:spPr/>
    </dgm:pt>
    <dgm:pt modelId="{539BD804-83F5-402A-B96A-05BEF77251A6}" type="pres">
      <dgm:prSet presAssocID="{FE178ACF-ABB9-4AF2-985D-DC04FBDC80A8}" presName="comp" presStyleCnt="0"/>
      <dgm:spPr/>
    </dgm:pt>
    <dgm:pt modelId="{2192176C-F47B-4AF8-B3F4-71357BB77E0C}" type="pres">
      <dgm:prSet presAssocID="{FE178ACF-ABB9-4AF2-985D-DC04FBDC80A8}" presName="box" presStyleLbl="node1" presStyleIdx="0" presStyleCnt="6"/>
      <dgm:spPr/>
      <dgm:t>
        <a:bodyPr/>
        <a:lstStyle/>
        <a:p>
          <a:endParaRPr lang="en-US"/>
        </a:p>
      </dgm:t>
    </dgm:pt>
    <dgm:pt modelId="{32CDE4D9-304D-46CA-8A31-20DF1E07500C}" type="pres">
      <dgm:prSet presAssocID="{FE178ACF-ABB9-4AF2-985D-DC04FBDC80A8}" presName="img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25386E7-292E-4C5A-9F01-03C45D8A505F}" type="pres">
      <dgm:prSet presAssocID="{FE178ACF-ABB9-4AF2-985D-DC04FBDC80A8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4E0CB9-B39F-43EA-A52E-99CD6F108188}" type="pres">
      <dgm:prSet presAssocID="{ECD66CA9-1BFE-4D11-A5C3-985D75EDAA30}" presName="spacer" presStyleCnt="0"/>
      <dgm:spPr/>
    </dgm:pt>
    <dgm:pt modelId="{2F0FEE03-6789-431F-A1CE-BF59B279EB26}" type="pres">
      <dgm:prSet presAssocID="{D9AEC865-053B-44EF-908A-2254BF4A40E1}" presName="comp" presStyleCnt="0"/>
      <dgm:spPr/>
    </dgm:pt>
    <dgm:pt modelId="{1643221D-7116-4FA0-A890-6EF389C6D0A9}" type="pres">
      <dgm:prSet presAssocID="{D9AEC865-053B-44EF-908A-2254BF4A40E1}" presName="box" presStyleLbl="node1" presStyleIdx="1" presStyleCnt="6"/>
      <dgm:spPr/>
      <dgm:t>
        <a:bodyPr/>
        <a:lstStyle/>
        <a:p>
          <a:endParaRPr lang="en-US"/>
        </a:p>
      </dgm:t>
    </dgm:pt>
    <dgm:pt modelId="{E5505D7E-D85B-48FB-A0C6-84329FB91915}" type="pres">
      <dgm:prSet presAssocID="{D9AEC865-053B-44EF-908A-2254BF4A40E1}" presName="img" presStyleLbl="fgImgPlace1" presStyleIdx="1" presStyleCnt="6"/>
      <dgm:spPr>
        <a:blipFill>
          <a:blip xmlns:r="http://schemas.openxmlformats.org/officeDocument/2006/relationships" r:embed="rId2">
            <a:extLst/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F25A7C8-855E-417C-B912-E49C9311D3EF}" type="pres">
      <dgm:prSet presAssocID="{D9AEC865-053B-44EF-908A-2254BF4A40E1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06FD6D-7AAC-4A45-9557-2ECF5AA66476}" type="pres">
      <dgm:prSet presAssocID="{68ECE182-2401-4169-8B0D-61B021159591}" presName="spacer" presStyleCnt="0"/>
      <dgm:spPr/>
    </dgm:pt>
    <dgm:pt modelId="{55362CA8-574C-4DDD-9E63-CF590BF28229}" type="pres">
      <dgm:prSet presAssocID="{854B87CC-0C34-48F5-A0AC-324441ED7123}" presName="comp" presStyleCnt="0"/>
      <dgm:spPr/>
    </dgm:pt>
    <dgm:pt modelId="{AD95C7F0-CCE5-4581-B71E-10D9E5C26CEE}" type="pres">
      <dgm:prSet presAssocID="{854B87CC-0C34-48F5-A0AC-324441ED7123}" presName="box" presStyleLbl="node1" presStyleIdx="2" presStyleCnt="6"/>
      <dgm:spPr/>
      <dgm:t>
        <a:bodyPr/>
        <a:lstStyle/>
        <a:p>
          <a:endParaRPr lang="en-US"/>
        </a:p>
      </dgm:t>
    </dgm:pt>
    <dgm:pt modelId="{1B7A919C-BA2B-4A6E-8F60-B7B80BC20BD8}" type="pres">
      <dgm:prSet presAssocID="{854B87CC-0C34-48F5-A0AC-324441ED7123}" presName="img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F3BCC70-8257-4ED4-87BC-A3030C4DB0C6}" type="pres">
      <dgm:prSet presAssocID="{854B87CC-0C34-48F5-A0AC-324441ED7123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B2C7F-8C27-441B-9A74-BC0B61491E66}" type="pres">
      <dgm:prSet presAssocID="{09A505BC-8CA1-4B25-931A-C99CB268C8A2}" presName="spacer" presStyleCnt="0"/>
      <dgm:spPr/>
    </dgm:pt>
    <dgm:pt modelId="{3822AAD8-F42D-444A-9CE6-042C6F60AF1E}" type="pres">
      <dgm:prSet presAssocID="{B1443F2A-3359-4EBF-8A8E-281E5516E8AA}" presName="comp" presStyleCnt="0"/>
      <dgm:spPr/>
    </dgm:pt>
    <dgm:pt modelId="{23C6A2F0-D99C-4431-9594-6D003F45A9F0}" type="pres">
      <dgm:prSet presAssocID="{B1443F2A-3359-4EBF-8A8E-281E5516E8AA}" presName="box" presStyleLbl="node1" presStyleIdx="3" presStyleCnt="6"/>
      <dgm:spPr/>
      <dgm:t>
        <a:bodyPr/>
        <a:lstStyle/>
        <a:p>
          <a:endParaRPr lang="en-US"/>
        </a:p>
      </dgm:t>
    </dgm:pt>
    <dgm:pt modelId="{0FFABDD5-1602-43E1-ADA7-407E3F2F0D60}" type="pres">
      <dgm:prSet presAssocID="{B1443F2A-3359-4EBF-8A8E-281E5516E8AA}" presName="img" presStyleLbl="fgImgPlace1" presStyleIdx="3" presStyleCnt="6" custScaleX="10453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0A92AD9-D2DD-436D-A9F8-8EEB0C5053B9}" type="pres">
      <dgm:prSet presAssocID="{B1443F2A-3359-4EBF-8A8E-281E5516E8AA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1CA57-99DF-4365-9574-835D8E6A441F}" type="pres">
      <dgm:prSet presAssocID="{0671C9F6-8F40-4582-8899-BD1E3655B01F}" presName="spacer" presStyleCnt="0"/>
      <dgm:spPr/>
    </dgm:pt>
    <dgm:pt modelId="{23AA8198-C31A-4F9D-8685-6E1DB8316399}" type="pres">
      <dgm:prSet presAssocID="{C0052908-F3BF-4630-86EB-6B530C47F7E1}" presName="comp" presStyleCnt="0"/>
      <dgm:spPr/>
    </dgm:pt>
    <dgm:pt modelId="{204B3929-D94A-4634-9083-97D9D70E1D9B}" type="pres">
      <dgm:prSet presAssocID="{C0052908-F3BF-4630-86EB-6B530C47F7E1}" presName="box" presStyleLbl="node1" presStyleIdx="4" presStyleCnt="6"/>
      <dgm:spPr/>
      <dgm:t>
        <a:bodyPr/>
        <a:lstStyle/>
        <a:p>
          <a:endParaRPr lang="en-US"/>
        </a:p>
      </dgm:t>
    </dgm:pt>
    <dgm:pt modelId="{1ED93654-7E43-4DBB-AFEF-382680FB162E}" type="pres">
      <dgm:prSet presAssocID="{C0052908-F3BF-4630-86EB-6B530C47F7E1}" presName="img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EAC58B2-C7FC-4195-85D7-9489ECDFACE2}" type="pres">
      <dgm:prSet presAssocID="{C0052908-F3BF-4630-86EB-6B530C47F7E1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A6AE89-DA2B-48D1-92EE-1197A8DFA264}" type="pres">
      <dgm:prSet presAssocID="{0528DA63-69DD-41A1-9946-5EF73CA4EBFD}" presName="spacer" presStyleCnt="0"/>
      <dgm:spPr/>
    </dgm:pt>
    <dgm:pt modelId="{86B2EE70-E58E-4FB5-8314-00A84C486E4C}" type="pres">
      <dgm:prSet presAssocID="{A7766067-951D-49CB-BF6E-EF769C5A9469}" presName="comp" presStyleCnt="0"/>
      <dgm:spPr/>
    </dgm:pt>
    <dgm:pt modelId="{1EB26B8F-8F07-42E1-B42A-DE7EC58EC524}" type="pres">
      <dgm:prSet presAssocID="{A7766067-951D-49CB-BF6E-EF769C5A9469}" presName="box" presStyleLbl="node1" presStyleIdx="5" presStyleCnt="6"/>
      <dgm:spPr/>
      <dgm:t>
        <a:bodyPr/>
        <a:lstStyle/>
        <a:p>
          <a:endParaRPr lang="en-US"/>
        </a:p>
      </dgm:t>
    </dgm:pt>
    <dgm:pt modelId="{37BA1F7E-F46E-48BB-828F-782C48C7691A}" type="pres">
      <dgm:prSet presAssocID="{A7766067-951D-49CB-BF6E-EF769C5A9469}" presName="img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47DC935-AE04-4B7B-BC51-A8AD3054A3F6}" type="pres">
      <dgm:prSet presAssocID="{A7766067-951D-49CB-BF6E-EF769C5A9469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4CBFD5-38AE-40D4-A83F-D1DF707CD691}" srcId="{5983F3D5-53C7-455C-8518-49627C3135CF}" destId="{FE178ACF-ABB9-4AF2-985D-DC04FBDC80A8}" srcOrd="0" destOrd="0" parTransId="{559255D8-A512-40DB-B19F-6CF4A96D9331}" sibTransId="{ECD66CA9-1BFE-4D11-A5C3-985D75EDAA30}"/>
    <dgm:cxn modelId="{5824BE71-A5A3-4B89-8C17-0D9A4E521F7B}" type="presOf" srcId="{D9AEC865-053B-44EF-908A-2254BF4A40E1}" destId="{1643221D-7116-4FA0-A890-6EF389C6D0A9}" srcOrd="0" destOrd="0" presId="urn:microsoft.com/office/officeart/2005/8/layout/vList4#1"/>
    <dgm:cxn modelId="{531BA481-53C6-44E0-A021-C32EC9E12F6E}" srcId="{5983F3D5-53C7-455C-8518-49627C3135CF}" destId="{854B87CC-0C34-48F5-A0AC-324441ED7123}" srcOrd="2" destOrd="0" parTransId="{C319F279-D1DF-4436-91F3-41F61136270C}" sibTransId="{09A505BC-8CA1-4B25-931A-C99CB268C8A2}"/>
    <dgm:cxn modelId="{2D270F2A-5614-4ADD-A5E8-AAB4AD63BE60}" srcId="{5983F3D5-53C7-455C-8518-49627C3135CF}" destId="{B1443F2A-3359-4EBF-8A8E-281E5516E8AA}" srcOrd="3" destOrd="0" parTransId="{72084AA3-A414-418D-95B0-44683E594B2A}" sibTransId="{0671C9F6-8F40-4582-8899-BD1E3655B01F}"/>
    <dgm:cxn modelId="{84AA3DE1-89AE-4CD8-92F3-0E6738F9126B}" type="presOf" srcId="{D9AEC865-053B-44EF-908A-2254BF4A40E1}" destId="{9F25A7C8-855E-417C-B912-E49C9311D3EF}" srcOrd="1" destOrd="0" presId="urn:microsoft.com/office/officeart/2005/8/layout/vList4#1"/>
    <dgm:cxn modelId="{08A5FB79-7432-45B6-8A7D-164C3B414E0F}" type="presOf" srcId="{A7766067-951D-49CB-BF6E-EF769C5A9469}" destId="{1EB26B8F-8F07-42E1-B42A-DE7EC58EC524}" srcOrd="0" destOrd="0" presId="urn:microsoft.com/office/officeart/2005/8/layout/vList4#1"/>
    <dgm:cxn modelId="{31A58FC7-38A1-40A9-BB11-6A85C279E46C}" type="presOf" srcId="{C0052908-F3BF-4630-86EB-6B530C47F7E1}" destId="{204B3929-D94A-4634-9083-97D9D70E1D9B}" srcOrd="0" destOrd="0" presId="urn:microsoft.com/office/officeart/2005/8/layout/vList4#1"/>
    <dgm:cxn modelId="{658DBB81-EA04-4F2F-BA75-5562B71947EB}" srcId="{5983F3D5-53C7-455C-8518-49627C3135CF}" destId="{A7766067-951D-49CB-BF6E-EF769C5A9469}" srcOrd="5" destOrd="0" parTransId="{F975784F-91D8-49A9-896E-1983CDB66FBA}" sibTransId="{2D514976-7D14-4E3F-AA8C-07E15B9F6256}"/>
    <dgm:cxn modelId="{01730421-752F-45BE-97AE-9DE544767403}" type="presOf" srcId="{854B87CC-0C34-48F5-A0AC-324441ED7123}" destId="{6F3BCC70-8257-4ED4-87BC-A3030C4DB0C6}" srcOrd="1" destOrd="0" presId="urn:microsoft.com/office/officeart/2005/8/layout/vList4#1"/>
    <dgm:cxn modelId="{7D8B8E70-83E8-4D97-B79B-7C416B89AF44}" srcId="{5983F3D5-53C7-455C-8518-49627C3135CF}" destId="{D9AEC865-053B-44EF-908A-2254BF4A40E1}" srcOrd="1" destOrd="0" parTransId="{FAE260C7-8763-4B4A-8D69-DAAE2DC5F3BF}" sibTransId="{68ECE182-2401-4169-8B0D-61B021159591}"/>
    <dgm:cxn modelId="{FE65A84C-8577-487B-A880-3E345FE6CEE9}" type="presOf" srcId="{854B87CC-0C34-48F5-A0AC-324441ED7123}" destId="{AD95C7F0-CCE5-4581-B71E-10D9E5C26CEE}" srcOrd="0" destOrd="0" presId="urn:microsoft.com/office/officeart/2005/8/layout/vList4#1"/>
    <dgm:cxn modelId="{5FA6A42D-1D5B-47EC-8CD1-08D7677A420E}" type="presOf" srcId="{A7766067-951D-49CB-BF6E-EF769C5A9469}" destId="{447DC935-AE04-4B7B-BC51-A8AD3054A3F6}" srcOrd="1" destOrd="0" presId="urn:microsoft.com/office/officeart/2005/8/layout/vList4#1"/>
    <dgm:cxn modelId="{A0AA6719-FD69-4A6C-AEC9-1CD93A2136ED}" srcId="{5983F3D5-53C7-455C-8518-49627C3135CF}" destId="{C0052908-F3BF-4630-86EB-6B530C47F7E1}" srcOrd="4" destOrd="0" parTransId="{26FB255B-14F9-4F03-9CF2-986E74852713}" sibTransId="{0528DA63-69DD-41A1-9946-5EF73CA4EBFD}"/>
    <dgm:cxn modelId="{F5021D85-9D1E-4462-AF7B-0F9E71CB9F51}" type="presOf" srcId="{B1443F2A-3359-4EBF-8A8E-281E5516E8AA}" destId="{23C6A2F0-D99C-4431-9594-6D003F45A9F0}" srcOrd="0" destOrd="0" presId="urn:microsoft.com/office/officeart/2005/8/layout/vList4#1"/>
    <dgm:cxn modelId="{F0D00FC7-6FC7-4A15-9A70-08359C04B80A}" type="presOf" srcId="{B1443F2A-3359-4EBF-8A8E-281E5516E8AA}" destId="{70A92AD9-D2DD-436D-A9F8-8EEB0C5053B9}" srcOrd="1" destOrd="0" presId="urn:microsoft.com/office/officeart/2005/8/layout/vList4#1"/>
    <dgm:cxn modelId="{F4373A92-30E4-4873-B9E7-377415544EF2}" type="presOf" srcId="{C0052908-F3BF-4630-86EB-6B530C47F7E1}" destId="{BEAC58B2-C7FC-4195-85D7-9489ECDFACE2}" srcOrd="1" destOrd="0" presId="urn:microsoft.com/office/officeart/2005/8/layout/vList4#1"/>
    <dgm:cxn modelId="{254D8E64-2FA1-45B6-A31D-F9FB61085398}" type="presOf" srcId="{FE178ACF-ABB9-4AF2-985D-DC04FBDC80A8}" destId="{2192176C-F47B-4AF8-B3F4-71357BB77E0C}" srcOrd="0" destOrd="0" presId="urn:microsoft.com/office/officeart/2005/8/layout/vList4#1"/>
    <dgm:cxn modelId="{2A0F3613-C1C2-480B-B309-878C6F3BC337}" type="presOf" srcId="{5983F3D5-53C7-455C-8518-49627C3135CF}" destId="{7509D3F7-9D54-43D6-B3DD-F45FAD188C7A}" srcOrd="0" destOrd="0" presId="urn:microsoft.com/office/officeart/2005/8/layout/vList4#1"/>
    <dgm:cxn modelId="{38579C4D-3A96-4C70-B1F4-B1ABB6D18EA0}" type="presOf" srcId="{FE178ACF-ABB9-4AF2-985D-DC04FBDC80A8}" destId="{425386E7-292E-4C5A-9F01-03C45D8A505F}" srcOrd="1" destOrd="0" presId="urn:microsoft.com/office/officeart/2005/8/layout/vList4#1"/>
    <dgm:cxn modelId="{388560B7-282A-453E-B8B2-C3D38DAE8027}" type="presParOf" srcId="{7509D3F7-9D54-43D6-B3DD-F45FAD188C7A}" destId="{539BD804-83F5-402A-B96A-05BEF77251A6}" srcOrd="0" destOrd="0" presId="urn:microsoft.com/office/officeart/2005/8/layout/vList4#1"/>
    <dgm:cxn modelId="{BC13902F-11C2-4BD6-8D05-1AC62FB6EAB2}" type="presParOf" srcId="{539BD804-83F5-402A-B96A-05BEF77251A6}" destId="{2192176C-F47B-4AF8-B3F4-71357BB77E0C}" srcOrd="0" destOrd="0" presId="urn:microsoft.com/office/officeart/2005/8/layout/vList4#1"/>
    <dgm:cxn modelId="{FEB30017-FE4E-43BE-8C97-51D84C096A1D}" type="presParOf" srcId="{539BD804-83F5-402A-B96A-05BEF77251A6}" destId="{32CDE4D9-304D-46CA-8A31-20DF1E07500C}" srcOrd="1" destOrd="0" presId="urn:microsoft.com/office/officeart/2005/8/layout/vList4#1"/>
    <dgm:cxn modelId="{EF1B8D0B-3BCB-44C0-A306-762B07E6A047}" type="presParOf" srcId="{539BD804-83F5-402A-B96A-05BEF77251A6}" destId="{425386E7-292E-4C5A-9F01-03C45D8A505F}" srcOrd="2" destOrd="0" presId="urn:microsoft.com/office/officeart/2005/8/layout/vList4#1"/>
    <dgm:cxn modelId="{8AC0F8C0-4A2B-48D8-80C8-C36675698647}" type="presParOf" srcId="{7509D3F7-9D54-43D6-B3DD-F45FAD188C7A}" destId="{8B4E0CB9-B39F-43EA-A52E-99CD6F108188}" srcOrd="1" destOrd="0" presId="urn:microsoft.com/office/officeart/2005/8/layout/vList4#1"/>
    <dgm:cxn modelId="{06495EDE-B2CD-4472-9F53-1C983FA6B643}" type="presParOf" srcId="{7509D3F7-9D54-43D6-B3DD-F45FAD188C7A}" destId="{2F0FEE03-6789-431F-A1CE-BF59B279EB26}" srcOrd="2" destOrd="0" presId="urn:microsoft.com/office/officeart/2005/8/layout/vList4#1"/>
    <dgm:cxn modelId="{C4178105-6B7A-4180-98B9-BDADAF74D9F9}" type="presParOf" srcId="{2F0FEE03-6789-431F-A1CE-BF59B279EB26}" destId="{1643221D-7116-4FA0-A890-6EF389C6D0A9}" srcOrd="0" destOrd="0" presId="urn:microsoft.com/office/officeart/2005/8/layout/vList4#1"/>
    <dgm:cxn modelId="{FA7AC785-DC45-447C-8217-9E10E060D1A1}" type="presParOf" srcId="{2F0FEE03-6789-431F-A1CE-BF59B279EB26}" destId="{E5505D7E-D85B-48FB-A0C6-84329FB91915}" srcOrd="1" destOrd="0" presId="urn:microsoft.com/office/officeart/2005/8/layout/vList4#1"/>
    <dgm:cxn modelId="{251AE486-E4E5-487F-82A3-E4AA0D98922D}" type="presParOf" srcId="{2F0FEE03-6789-431F-A1CE-BF59B279EB26}" destId="{9F25A7C8-855E-417C-B912-E49C9311D3EF}" srcOrd="2" destOrd="0" presId="urn:microsoft.com/office/officeart/2005/8/layout/vList4#1"/>
    <dgm:cxn modelId="{426C3204-1421-44A2-900F-0D3E117D8BF4}" type="presParOf" srcId="{7509D3F7-9D54-43D6-B3DD-F45FAD188C7A}" destId="{5606FD6D-7AAC-4A45-9557-2ECF5AA66476}" srcOrd="3" destOrd="0" presId="urn:microsoft.com/office/officeart/2005/8/layout/vList4#1"/>
    <dgm:cxn modelId="{36DDBC34-63BD-492B-9900-F01E1B15C64B}" type="presParOf" srcId="{7509D3F7-9D54-43D6-B3DD-F45FAD188C7A}" destId="{55362CA8-574C-4DDD-9E63-CF590BF28229}" srcOrd="4" destOrd="0" presId="urn:microsoft.com/office/officeart/2005/8/layout/vList4#1"/>
    <dgm:cxn modelId="{7F4DA1B5-C50A-4A0C-93D5-B1C811315752}" type="presParOf" srcId="{55362CA8-574C-4DDD-9E63-CF590BF28229}" destId="{AD95C7F0-CCE5-4581-B71E-10D9E5C26CEE}" srcOrd="0" destOrd="0" presId="urn:microsoft.com/office/officeart/2005/8/layout/vList4#1"/>
    <dgm:cxn modelId="{2D33F1C1-F3DF-4FCD-981F-AFE7C0C83230}" type="presParOf" srcId="{55362CA8-574C-4DDD-9E63-CF590BF28229}" destId="{1B7A919C-BA2B-4A6E-8F60-B7B80BC20BD8}" srcOrd="1" destOrd="0" presId="urn:microsoft.com/office/officeart/2005/8/layout/vList4#1"/>
    <dgm:cxn modelId="{D259B40A-63C2-432F-BD6D-8323FA6AF868}" type="presParOf" srcId="{55362CA8-574C-4DDD-9E63-CF590BF28229}" destId="{6F3BCC70-8257-4ED4-87BC-A3030C4DB0C6}" srcOrd="2" destOrd="0" presId="urn:microsoft.com/office/officeart/2005/8/layout/vList4#1"/>
    <dgm:cxn modelId="{C0282013-1027-499F-9A22-488B1CD8C746}" type="presParOf" srcId="{7509D3F7-9D54-43D6-B3DD-F45FAD188C7A}" destId="{253B2C7F-8C27-441B-9A74-BC0B61491E66}" srcOrd="5" destOrd="0" presId="urn:microsoft.com/office/officeart/2005/8/layout/vList4#1"/>
    <dgm:cxn modelId="{C9A85498-CD06-45DE-A951-75B03F182DFB}" type="presParOf" srcId="{7509D3F7-9D54-43D6-B3DD-F45FAD188C7A}" destId="{3822AAD8-F42D-444A-9CE6-042C6F60AF1E}" srcOrd="6" destOrd="0" presId="urn:microsoft.com/office/officeart/2005/8/layout/vList4#1"/>
    <dgm:cxn modelId="{B4767311-D26A-40A9-AD31-1B65B53BE9A4}" type="presParOf" srcId="{3822AAD8-F42D-444A-9CE6-042C6F60AF1E}" destId="{23C6A2F0-D99C-4431-9594-6D003F45A9F0}" srcOrd="0" destOrd="0" presId="urn:microsoft.com/office/officeart/2005/8/layout/vList4#1"/>
    <dgm:cxn modelId="{85E06DEC-9B74-4391-8284-E7CE73B7B368}" type="presParOf" srcId="{3822AAD8-F42D-444A-9CE6-042C6F60AF1E}" destId="{0FFABDD5-1602-43E1-ADA7-407E3F2F0D60}" srcOrd="1" destOrd="0" presId="urn:microsoft.com/office/officeart/2005/8/layout/vList4#1"/>
    <dgm:cxn modelId="{5320F5A9-022E-41E2-BDF2-9501699093AC}" type="presParOf" srcId="{3822AAD8-F42D-444A-9CE6-042C6F60AF1E}" destId="{70A92AD9-D2DD-436D-A9F8-8EEB0C5053B9}" srcOrd="2" destOrd="0" presId="urn:microsoft.com/office/officeart/2005/8/layout/vList4#1"/>
    <dgm:cxn modelId="{A26A3280-3508-45D7-BD7B-3F51DB5783BA}" type="presParOf" srcId="{7509D3F7-9D54-43D6-B3DD-F45FAD188C7A}" destId="{6981CA57-99DF-4365-9574-835D8E6A441F}" srcOrd="7" destOrd="0" presId="urn:microsoft.com/office/officeart/2005/8/layout/vList4#1"/>
    <dgm:cxn modelId="{DC9BC785-2766-4BDE-9FD1-827C6D4DEF0E}" type="presParOf" srcId="{7509D3F7-9D54-43D6-B3DD-F45FAD188C7A}" destId="{23AA8198-C31A-4F9D-8685-6E1DB8316399}" srcOrd="8" destOrd="0" presId="urn:microsoft.com/office/officeart/2005/8/layout/vList4#1"/>
    <dgm:cxn modelId="{7A96E087-8BFA-4756-B284-5946BEB8A4BE}" type="presParOf" srcId="{23AA8198-C31A-4F9D-8685-6E1DB8316399}" destId="{204B3929-D94A-4634-9083-97D9D70E1D9B}" srcOrd="0" destOrd="0" presId="urn:microsoft.com/office/officeart/2005/8/layout/vList4#1"/>
    <dgm:cxn modelId="{69C0B9B5-E471-4D9E-81BD-2ACB377095DE}" type="presParOf" srcId="{23AA8198-C31A-4F9D-8685-6E1DB8316399}" destId="{1ED93654-7E43-4DBB-AFEF-382680FB162E}" srcOrd="1" destOrd="0" presId="urn:microsoft.com/office/officeart/2005/8/layout/vList4#1"/>
    <dgm:cxn modelId="{8B198EF2-BC82-49AD-9E9C-EA9A085C2430}" type="presParOf" srcId="{23AA8198-C31A-4F9D-8685-6E1DB8316399}" destId="{BEAC58B2-C7FC-4195-85D7-9489ECDFACE2}" srcOrd="2" destOrd="0" presId="urn:microsoft.com/office/officeart/2005/8/layout/vList4#1"/>
    <dgm:cxn modelId="{3C22E1B2-2965-47D9-A9F0-E406D85E5101}" type="presParOf" srcId="{7509D3F7-9D54-43D6-B3DD-F45FAD188C7A}" destId="{E9A6AE89-DA2B-48D1-92EE-1197A8DFA264}" srcOrd="9" destOrd="0" presId="urn:microsoft.com/office/officeart/2005/8/layout/vList4#1"/>
    <dgm:cxn modelId="{45F34D40-9AC4-420F-A4EE-63AA266F739C}" type="presParOf" srcId="{7509D3F7-9D54-43D6-B3DD-F45FAD188C7A}" destId="{86B2EE70-E58E-4FB5-8314-00A84C486E4C}" srcOrd="10" destOrd="0" presId="urn:microsoft.com/office/officeart/2005/8/layout/vList4#1"/>
    <dgm:cxn modelId="{5CB03363-ECA4-4520-8E26-CEFF0C1E3551}" type="presParOf" srcId="{86B2EE70-E58E-4FB5-8314-00A84C486E4C}" destId="{1EB26B8F-8F07-42E1-B42A-DE7EC58EC524}" srcOrd="0" destOrd="0" presId="urn:microsoft.com/office/officeart/2005/8/layout/vList4#1"/>
    <dgm:cxn modelId="{954CDCCC-E3C6-4890-8FF9-0D89BC915817}" type="presParOf" srcId="{86B2EE70-E58E-4FB5-8314-00A84C486E4C}" destId="{37BA1F7E-F46E-48BB-828F-782C48C7691A}" srcOrd="1" destOrd="0" presId="urn:microsoft.com/office/officeart/2005/8/layout/vList4#1"/>
    <dgm:cxn modelId="{5D4EEE58-59DC-4C99-B5CC-CF21830D0A68}" type="presParOf" srcId="{86B2EE70-E58E-4FB5-8314-00A84C486E4C}" destId="{447DC935-AE04-4B7B-BC51-A8AD3054A3F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2176C-F47B-4AF8-B3F4-71357BB77E0C}">
      <dsp:nvSpPr>
        <dsp:cNvPr id="0" name=""/>
        <dsp:cNvSpPr/>
      </dsp:nvSpPr>
      <dsp:spPr>
        <a:xfrm>
          <a:off x="0" y="0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Balance of Informational and Literary Texts</a:t>
          </a:r>
          <a:endParaRPr lang="en-US" sz="2800" kern="1200" dirty="0"/>
        </a:p>
      </dsp:txBody>
      <dsp:txXfrm>
        <a:off x="1715240" y="0"/>
        <a:ext cx="6514359" cy="693201"/>
      </dsp:txXfrm>
    </dsp:sp>
    <dsp:sp modelId="{32CDE4D9-304D-46CA-8A31-20DF1E07500C}">
      <dsp:nvSpPr>
        <dsp:cNvPr id="0" name=""/>
        <dsp:cNvSpPr/>
      </dsp:nvSpPr>
      <dsp:spPr>
        <a:xfrm>
          <a:off x="69320" y="69320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/>
          </a:blip>
          <a:srcRect/>
          <a:stretch>
            <a:fillRect t="-8000" b="-8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43221D-7116-4FA0-A890-6EF389C6D0A9}">
      <dsp:nvSpPr>
        <dsp:cNvPr id="0" name=""/>
        <dsp:cNvSpPr/>
      </dsp:nvSpPr>
      <dsp:spPr>
        <a:xfrm>
          <a:off x="0" y="762522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Knowledge in the Disciplines</a:t>
          </a:r>
          <a:endParaRPr lang="en-US" sz="2800" kern="1200" dirty="0"/>
        </a:p>
      </dsp:txBody>
      <dsp:txXfrm>
        <a:off x="1715240" y="762522"/>
        <a:ext cx="6514359" cy="693201"/>
      </dsp:txXfrm>
    </dsp:sp>
    <dsp:sp modelId="{E5505D7E-D85B-48FB-A0C6-84329FB91915}">
      <dsp:nvSpPr>
        <dsp:cNvPr id="0" name=""/>
        <dsp:cNvSpPr/>
      </dsp:nvSpPr>
      <dsp:spPr>
        <a:xfrm>
          <a:off x="69320" y="831842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/>
          </a:blip>
          <a:srcRect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5C7F0-CCE5-4581-B71E-10D9E5C26CEE}">
      <dsp:nvSpPr>
        <dsp:cNvPr id="0" name=""/>
        <dsp:cNvSpPr/>
      </dsp:nvSpPr>
      <dsp:spPr>
        <a:xfrm>
          <a:off x="0" y="1525044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Staircase of Complexity</a:t>
          </a:r>
          <a:endParaRPr lang="en-US" sz="2800" kern="1200" dirty="0"/>
        </a:p>
      </dsp:txBody>
      <dsp:txXfrm>
        <a:off x="1715240" y="1525044"/>
        <a:ext cx="6514359" cy="693201"/>
      </dsp:txXfrm>
    </dsp:sp>
    <dsp:sp modelId="{1B7A919C-BA2B-4A6E-8F60-B7B80BC20BD8}">
      <dsp:nvSpPr>
        <dsp:cNvPr id="0" name=""/>
        <dsp:cNvSpPr/>
      </dsp:nvSpPr>
      <dsp:spPr>
        <a:xfrm>
          <a:off x="69320" y="1594364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/>
          </a:blip>
          <a:srcRect/>
          <a:stretch>
            <a:fillRect t="-20000" b="-20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C6A2F0-D99C-4431-9594-6D003F45A9F0}">
      <dsp:nvSpPr>
        <dsp:cNvPr id="0" name=""/>
        <dsp:cNvSpPr/>
      </dsp:nvSpPr>
      <dsp:spPr>
        <a:xfrm>
          <a:off x="0" y="2287566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FF0000"/>
              </a:solidFill>
            </a:rPr>
            <a:t>Text Based Answers</a:t>
          </a:r>
          <a:endParaRPr lang="en-US" sz="2800" kern="1200" dirty="0">
            <a:solidFill>
              <a:srgbClr val="FF0000"/>
            </a:solidFill>
          </a:endParaRPr>
        </a:p>
      </dsp:txBody>
      <dsp:txXfrm>
        <a:off x="1715240" y="2287566"/>
        <a:ext cx="6514359" cy="693201"/>
      </dsp:txXfrm>
    </dsp:sp>
    <dsp:sp modelId="{0FFABDD5-1602-43E1-ADA7-407E3F2F0D60}">
      <dsp:nvSpPr>
        <dsp:cNvPr id="0" name=""/>
        <dsp:cNvSpPr/>
      </dsp:nvSpPr>
      <dsp:spPr>
        <a:xfrm>
          <a:off x="69320" y="2356886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/>
          </a:blip>
          <a:srcRect/>
          <a:stretch>
            <a:fillRect t="-20000" b="-20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B3929-D94A-4634-9083-97D9D70E1D9B}">
      <dsp:nvSpPr>
        <dsp:cNvPr id="0" name=""/>
        <dsp:cNvSpPr/>
      </dsp:nvSpPr>
      <dsp:spPr>
        <a:xfrm>
          <a:off x="0" y="3052286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Writing from Sources</a:t>
          </a:r>
          <a:endParaRPr lang="en-US" sz="2800" kern="1200" dirty="0"/>
        </a:p>
      </dsp:txBody>
      <dsp:txXfrm>
        <a:off x="1715240" y="3052286"/>
        <a:ext cx="6514359" cy="693201"/>
      </dsp:txXfrm>
    </dsp:sp>
    <dsp:sp modelId="{1ED93654-7E43-4DBB-AFEF-382680FB162E}">
      <dsp:nvSpPr>
        <dsp:cNvPr id="0" name=""/>
        <dsp:cNvSpPr/>
      </dsp:nvSpPr>
      <dsp:spPr>
        <a:xfrm>
          <a:off x="69320" y="3119408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/>
          </a:blip>
          <a:srcRect/>
          <a:stretch>
            <a:fillRect l="-4000" r="-4000"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26B8F-8F07-42E1-B42A-DE7EC58EC524}">
      <dsp:nvSpPr>
        <dsp:cNvPr id="0" name=""/>
        <dsp:cNvSpPr/>
      </dsp:nvSpPr>
      <dsp:spPr>
        <a:xfrm>
          <a:off x="0" y="3812610"/>
          <a:ext cx="8229600" cy="6932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Academic Vocabulary</a:t>
          </a:r>
          <a:endParaRPr lang="en-US" sz="2800" kern="1200" dirty="0"/>
        </a:p>
      </dsp:txBody>
      <dsp:txXfrm>
        <a:off x="1715240" y="3812610"/>
        <a:ext cx="6514359" cy="693201"/>
      </dsp:txXfrm>
    </dsp:sp>
    <dsp:sp modelId="{37BA1F7E-F46E-48BB-828F-782C48C7691A}">
      <dsp:nvSpPr>
        <dsp:cNvPr id="0" name=""/>
        <dsp:cNvSpPr/>
      </dsp:nvSpPr>
      <dsp:spPr>
        <a:xfrm>
          <a:off x="69320" y="3881930"/>
          <a:ext cx="1645920" cy="5545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/>
          </a:blip>
          <a:srcRect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2176C-F47B-4AF8-B3F4-71357BB77E0C}">
      <dsp:nvSpPr>
        <dsp:cNvPr id="0" name=""/>
        <dsp:cNvSpPr/>
      </dsp:nvSpPr>
      <dsp:spPr>
        <a:xfrm>
          <a:off x="0" y="0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1: Focus</a:t>
          </a:r>
          <a:endParaRPr lang="en-US" sz="3100" kern="1200" dirty="0"/>
        </a:p>
      </dsp:txBody>
      <dsp:txXfrm>
        <a:off x="1683417" y="0"/>
        <a:ext cx="6393782" cy="679772"/>
      </dsp:txXfrm>
    </dsp:sp>
    <dsp:sp modelId="{32CDE4D9-304D-46CA-8A31-20DF1E07500C}">
      <dsp:nvSpPr>
        <dsp:cNvPr id="0" name=""/>
        <dsp:cNvSpPr/>
      </dsp:nvSpPr>
      <dsp:spPr>
        <a:xfrm>
          <a:off x="67977" y="67977"/>
          <a:ext cx="1615440" cy="5438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43221D-7116-4FA0-A890-6EF389C6D0A9}">
      <dsp:nvSpPr>
        <dsp:cNvPr id="0" name=""/>
        <dsp:cNvSpPr/>
      </dsp:nvSpPr>
      <dsp:spPr>
        <a:xfrm>
          <a:off x="0" y="747749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2: </a:t>
          </a:r>
          <a:r>
            <a:rPr lang="en-US" sz="3100" kern="1200" baseline="0" dirty="0" smtClean="0">
              <a:solidFill>
                <a:schemeClr val="bg1"/>
              </a:solidFill>
              <a:cs typeface="Arial" pitchFamily="34" charset="0"/>
            </a:rPr>
            <a:t>Coherence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683417" y="747749"/>
        <a:ext cx="6393782" cy="679772"/>
      </dsp:txXfrm>
    </dsp:sp>
    <dsp:sp modelId="{E5505D7E-D85B-48FB-A0C6-84329FB91915}">
      <dsp:nvSpPr>
        <dsp:cNvPr id="0" name=""/>
        <dsp:cNvSpPr/>
      </dsp:nvSpPr>
      <dsp:spPr>
        <a:xfrm>
          <a:off x="67977" y="815726"/>
          <a:ext cx="1615440" cy="5438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/>
          </a:blip>
          <a:srcRect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95C7F0-CCE5-4581-B71E-10D9E5C26CEE}">
      <dsp:nvSpPr>
        <dsp:cNvPr id="0" name=""/>
        <dsp:cNvSpPr/>
      </dsp:nvSpPr>
      <dsp:spPr>
        <a:xfrm>
          <a:off x="0" y="1495499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3: </a:t>
          </a:r>
          <a:r>
            <a:rPr lang="en-US" sz="3100" kern="1200" baseline="0" dirty="0" smtClean="0">
              <a:solidFill>
                <a:schemeClr val="bg1"/>
              </a:solidFill>
              <a:cs typeface="Arial" pitchFamily="34" charset="0"/>
            </a:rPr>
            <a:t>Fluency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683417" y="1495499"/>
        <a:ext cx="6393782" cy="679772"/>
      </dsp:txXfrm>
    </dsp:sp>
    <dsp:sp modelId="{1B7A919C-BA2B-4A6E-8F60-B7B80BC20BD8}">
      <dsp:nvSpPr>
        <dsp:cNvPr id="0" name=""/>
        <dsp:cNvSpPr/>
      </dsp:nvSpPr>
      <dsp:spPr>
        <a:xfrm>
          <a:off x="67977" y="1563476"/>
          <a:ext cx="1615440" cy="5438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3C6A2F0-D99C-4431-9594-6D003F45A9F0}">
      <dsp:nvSpPr>
        <dsp:cNvPr id="0" name=""/>
        <dsp:cNvSpPr/>
      </dsp:nvSpPr>
      <dsp:spPr>
        <a:xfrm>
          <a:off x="0" y="2243249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4:  </a:t>
          </a:r>
          <a:r>
            <a:rPr lang="en-US" sz="3100" kern="1200" baseline="0" dirty="0" smtClean="0">
              <a:solidFill>
                <a:srgbClr val="FF0000"/>
              </a:solidFill>
              <a:cs typeface="Arial" pitchFamily="34" charset="0"/>
            </a:rPr>
            <a:t>Deep Understanding</a:t>
          </a:r>
          <a:endParaRPr lang="en-US" sz="3100" kern="1200" dirty="0">
            <a:solidFill>
              <a:srgbClr val="FF0000"/>
            </a:solidFill>
          </a:endParaRPr>
        </a:p>
      </dsp:txBody>
      <dsp:txXfrm>
        <a:off x="1683417" y="2243249"/>
        <a:ext cx="6393782" cy="679772"/>
      </dsp:txXfrm>
    </dsp:sp>
    <dsp:sp modelId="{0FFABDD5-1602-43E1-ADA7-407E3F2F0D60}">
      <dsp:nvSpPr>
        <dsp:cNvPr id="0" name=""/>
        <dsp:cNvSpPr/>
      </dsp:nvSpPr>
      <dsp:spPr>
        <a:xfrm>
          <a:off x="31339" y="2311226"/>
          <a:ext cx="1688716" cy="5438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4B3929-D94A-4634-9083-97D9D70E1D9B}">
      <dsp:nvSpPr>
        <dsp:cNvPr id="0" name=""/>
        <dsp:cNvSpPr/>
      </dsp:nvSpPr>
      <dsp:spPr>
        <a:xfrm>
          <a:off x="0" y="2990998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5: </a:t>
          </a:r>
          <a:r>
            <a:rPr lang="en-US" sz="3100" kern="1200" baseline="0" dirty="0" smtClean="0">
              <a:solidFill>
                <a:schemeClr val="bg1"/>
              </a:solidFill>
              <a:cs typeface="Arial" pitchFamily="34" charset="0"/>
            </a:rPr>
            <a:t>Applications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683417" y="2990998"/>
        <a:ext cx="6393782" cy="679772"/>
      </dsp:txXfrm>
    </dsp:sp>
    <dsp:sp modelId="{1ED93654-7E43-4DBB-AFEF-382680FB162E}">
      <dsp:nvSpPr>
        <dsp:cNvPr id="0" name=""/>
        <dsp:cNvSpPr/>
      </dsp:nvSpPr>
      <dsp:spPr>
        <a:xfrm>
          <a:off x="67977" y="3058976"/>
          <a:ext cx="1615440" cy="5438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B26B8F-8F07-42E1-B42A-DE7EC58EC524}">
      <dsp:nvSpPr>
        <dsp:cNvPr id="0" name=""/>
        <dsp:cNvSpPr/>
      </dsp:nvSpPr>
      <dsp:spPr>
        <a:xfrm>
          <a:off x="0" y="3738748"/>
          <a:ext cx="8077200" cy="6797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Shift 6: </a:t>
          </a:r>
          <a:r>
            <a:rPr lang="en-US" sz="3100" kern="1200" baseline="0" dirty="0" smtClean="0">
              <a:solidFill>
                <a:schemeClr val="bg1"/>
              </a:solidFill>
              <a:cs typeface="Arial" pitchFamily="34" charset="0"/>
            </a:rPr>
            <a:t>Dual Intensity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683417" y="3738748"/>
        <a:ext cx="6393782" cy="679772"/>
      </dsp:txXfrm>
    </dsp:sp>
    <dsp:sp modelId="{37BA1F7E-F46E-48BB-828F-782C48C7691A}">
      <dsp:nvSpPr>
        <dsp:cNvPr id="0" name=""/>
        <dsp:cNvSpPr/>
      </dsp:nvSpPr>
      <dsp:spPr>
        <a:xfrm>
          <a:off x="67977" y="3806725"/>
          <a:ext cx="1615440" cy="5438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508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EFF04-684F-4486-AE4D-A35E867F1846}" type="datetimeFigureOut">
              <a:rPr lang="en-US" smtClean="0"/>
              <a:t>3/15/13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1AE85-BF8E-4FDC-BFAE-454A96F81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67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23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E43AD18-0103-40A2-80AB-544ECC6364D1}" type="slidenum">
              <a:rPr lang="en-US" smtClean="0">
                <a:ea typeface="ＭＳ Ｐゴシック"/>
                <a:cs typeface="ＭＳ Ｐゴシック"/>
              </a:rPr>
              <a:pPr eaLnBrk="1" hangingPunct="1"/>
              <a:t>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C1AE85-BF8E-4FDC-BFAE-454A96F8143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6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A879C182-D58A-4E50-BBE6-D7C19C5BB917}" type="datetimeFigureOut">
              <a:rPr lang="en-US" smtClean="0"/>
              <a:t>3/15/13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01304068-B7CE-48E9-AE8F-AD69D4AD87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gif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5" Type="http://schemas.openxmlformats.org/officeDocument/2006/relationships/image" Target="../media/image3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Coffee</a:t>
            </a:r>
            <a:r>
              <a:rPr lang="en-US" dirty="0"/>
              <a:t> </a:t>
            </a:r>
            <a:r>
              <a:rPr lang="en-US" dirty="0" smtClean="0"/>
              <a:t>&amp; Conversation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19050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take a minute to record your prior knowledge </a:t>
            </a:r>
            <a:r>
              <a:rPr lang="en-US" dirty="0" smtClean="0"/>
              <a:t>of, </a:t>
            </a:r>
            <a:r>
              <a:rPr lang="en-US" dirty="0" smtClean="0"/>
              <a:t>and what you want to learn </a:t>
            </a:r>
            <a:r>
              <a:rPr lang="en-US" dirty="0" smtClean="0"/>
              <a:t>about, </a:t>
            </a:r>
            <a:r>
              <a:rPr lang="en-US" dirty="0" smtClean="0"/>
              <a:t>the Common Core State Standards.  </a:t>
            </a:r>
          </a:p>
          <a:p>
            <a:endParaRPr lang="en-US" dirty="0" smtClean="0"/>
          </a:p>
          <a:p>
            <a:r>
              <a:rPr lang="en-US" dirty="0" smtClean="0"/>
              <a:t>Record anywhere in the outer part of the boxes.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124200" y="2209800"/>
            <a:ext cx="18288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191000" y="32004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057400" y="3657600"/>
            <a:ext cx="2667000" cy="2743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05400" y="44196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Then</a:t>
            </a:r>
          </a:p>
          <a:p>
            <a:r>
              <a:rPr lang="en-US" dirty="0" smtClean="0"/>
              <a:t>On the chart paper by the bookshelf, </a:t>
            </a:r>
            <a:r>
              <a:rPr lang="en-US" dirty="0" smtClean="0"/>
              <a:t>p</a:t>
            </a:r>
            <a:r>
              <a:rPr lang="en-US" dirty="0" smtClean="0"/>
              <a:t>lace </a:t>
            </a:r>
            <a:r>
              <a:rPr lang="en-US" dirty="0" smtClean="0"/>
              <a:t>an X on the line indicating your current level of understanding with respect to the CCSS.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3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382000" cy="3688976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en-US" dirty="0" smtClean="0"/>
              <a:t>Reading/Greeting/Activity: Sheela Webster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The Common Core: Daryl Cranston, Network Accountability Leader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English Language Arts 3</a:t>
            </a:r>
            <a:r>
              <a:rPr lang="en-US" baseline="30000" dirty="0" smtClean="0"/>
              <a:t>rd</a:t>
            </a:r>
            <a:r>
              <a:rPr lang="en-US" dirty="0" smtClean="0"/>
              <a:t> – 12</a:t>
            </a:r>
            <a:r>
              <a:rPr lang="en-US" baseline="30000" dirty="0" smtClean="0"/>
              <a:t>th</a:t>
            </a:r>
            <a:r>
              <a:rPr lang="en-US" dirty="0" smtClean="0"/>
              <a:t> Grades: Sandra Galbato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English Language Arts K – 2</a:t>
            </a:r>
            <a:r>
              <a:rPr lang="en-US" baseline="30000" dirty="0" smtClean="0"/>
              <a:t>nd</a:t>
            </a:r>
            <a:r>
              <a:rPr lang="en-US" dirty="0" smtClean="0"/>
              <a:t> (Technology): Pete Hilling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Math K-12</a:t>
            </a:r>
            <a:r>
              <a:rPr lang="en-US" baseline="30000" dirty="0" smtClean="0"/>
              <a:t>th</a:t>
            </a:r>
            <a:r>
              <a:rPr lang="en-US" dirty="0" smtClean="0"/>
              <a:t> Grades: Karen Morris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Closing</a:t>
            </a:r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09800"/>
            <a:ext cx="7583488" cy="3747248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u"/>
            </a:pPr>
            <a:r>
              <a:rPr lang="en-US" sz="3200" dirty="0" smtClean="0"/>
              <a:t>I can identify the instructional shifts of the Common Core State Standards in English Language Arts (ELA) and Math.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charset="2"/>
              <a:buChar char="u"/>
            </a:pPr>
            <a:r>
              <a:rPr lang="en-US" sz="3200" dirty="0" smtClean="0"/>
              <a:t>I can communicate to others the What?  &amp;  Why now?  Of the Common Core State Standards.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304800"/>
            <a:ext cx="1143000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85800" y="381000"/>
            <a:ext cx="3505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9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5833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sz="3600" b="1" i="1" dirty="0" smtClean="0"/>
              <a:t>Daryl Cranston</a:t>
            </a:r>
            <a:br>
              <a:rPr lang="en-US" sz="3600" b="1" i="1" dirty="0" smtClean="0"/>
            </a:br>
            <a:r>
              <a:rPr lang="en-US" sz="3600" b="1" i="1" dirty="0" smtClean="0"/>
              <a:t>The Common Core- What? Why Now?</a:t>
            </a:r>
            <a:endParaRPr lang="en-US" sz="3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9824"/>
            <a:ext cx="8305800" cy="4450976"/>
          </a:xfrm>
        </p:spPr>
        <p:txBody>
          <a:bodyPr>
            <a:normAutofit lnSpcReduction="10000"/>
          </a:bodyPr>
          <a:lstStyle/>
          <a:p>
            <a:pPr marL="523875">
              <a:lnSpc>
                <a:spcPct val="90000"/>
              </a:lnSpc>
              <a:buFont typeface="Wingdings" charset="2"/>
              <a:buChar char="u"/>
            </a:pPr>
            <a:r>
              <a:rPr lang="en-US" dirty="0" smtClean="0"/>
              <a:t>College and career readiness standards developed in summer 2009 </a:t>
            </a:r>
          </a:p>
          <a:p>
            <a:pPr marL="523875">
              <a:lnSpc>
                <a:spcPct val="90000"/>
              </a:lnSpc>
              <a:buFont typeface="Wingdings" charset="2"/>
              <a:buChar char="u"/>
            </a:pPr>
            <a:r>
              <a:rPr lang="en-US" dirty="0" smtClean="0"/>
              <a:t>Based on the college and career readiness standards, K-12 learning progressions developed</a:t>
            </a:r>
          </a:p>
          <a:p>
            <a:pPr marL="523875">
              <a:lnSpc>
                <a:spcPct val="90000"/>
              </a:lnSpc>
              <a:buFont typeface="Wingdings" charset="2"/>
              <a:buChar char="u"/>
            </a:pPr>
            <a:r>
              <a:rPr lang="en-US" dirty="0" smtClean="0"/>
              <a:t>CCSS were developed in collaboration with teachers, school administrators</a:t>
            </a:r>
            <a:r>
              <a:rPr lang="en-US" dirty="0"/>
              <a:t> </a:t>
            </a:r>
            <a:r>
              <a:rPr lang="en-US" dirty="0" smtClean="0"/>
              <a:t>to provide students a consistent state to state education.</a:t>
            </a:r>
          </a:p>
          <a:p>
            <a:pPr marL="523875">
              <a:lnSpc>
                <a:spcPct val="90000"/>
              </a:lnSpc>
              <a:buFont typeface="Wingdings" charset="2"/>
              <a:buChar char="u"/>
            </a:pPr>
            <a:r>
              <a:rPr lang="en-US" dirty="0" smtClean="0"/>
              <a:t>NYS adopted in July 2010, final revision approved on January 17, 2011</a:t>
            </a:r>
          </a:p>
          <a:p>
            <a:pPr marL="523875">
              <a:lnSpc>
                <a:spcPct val="90000"/>
              </a:lnSpc>
              <a:buFont typeface="Wingdings" charset="2"/>
              <a:buChar char="u"/>
            </a:pPr>
            <a:r>
              <a:rPr lang="en-US" dirty="0" smtClean="0"/>
              <a:t>The most recent movement from 2005-2010 was the last set of changes to guide instruction for College and Career Readiness under No Child Left Behind.  </a:t>
            </a:r>
          </a:p>
          <a:p>
            <a:pPr marL="466725" indent="-285750">
              <a:lnSpc>
                <a:spcPct val="90000"/>
              </a:lnSpc>
            </a:pPr>
            <a:endParaRPr lang="en-US" dirty="0" smtClean="0"/>
          </a:p>
          <a:p>
            <a:pPr marL="466725" indent="-285750"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9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More about the “Core”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905751" cy="419100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u"/>
            </a:pPr>
            <a:r>
              <a:rPr lang="en-US" sz="2600" dirty="0" smtClean="0"/>
              <a:t>Recent data has indicated</a:t>
            </a:r>
            <a:r>
              <a:rPr lang="en-US" sz="2600" dirty="0"/>
              <a:t> </a:t>
            </a:r>
            <a:r>
              <a:rPr lang="en-US" sz="2600" dirty="0" smtClean="0"/>
              <a:t>that our students, when graduating from high school, are not prepared for entrance classes in </a:t>
            </a:r>
            <a:r>
              <a:rPr lang="en-US" sz="2600" dirty="0" smtClean="0"/>
              <a:t>college</a:t>
            </a:r>
            <a:r>
              <a:rPr lang="en-US" sz="2600" dirty="0" smtClean="0"/>
              <a:t>.</a:t>
            </a:r>
          </a:p>
          <a:p>
            <a:pPr>
              <a:buFont typeface="Wingdings" charset="2"/>
              <a:buChar char="u"/>
            </a:pPr>
            <a:r>
              <a:rPr lang="en-US" sz="2600" dirty="0" smtClean="0"/>
              <a:t>Students are paying for courses in college on skills, that they should have mastered in high school. </a:t>
            </a:r>
          </a:p>
          <a:p>
            <a:pPr>
              <a:buFont typeface="Wingdings" charset="2"/>
              <a:buChar char="u"/>
            </a:pPr>
            <a:r>
              <a:rPr lang="en-US" sz="2600" dirty="0" smtClean="0"/>
              <a:t>Students who have chosen fields outside of </a:t>
            </a:r>
            <a:r>
              <a:rPr lang="en-US" sz="2600" dirty="0" smtClean="0"/>
              <a:t>college </a:t>
            </a:r>
            <a:r>
              <a:rPr lang="en-US" sz="2600" dirty="0" smtClean="0"/>
              <a:t>are not prepared for the skills and problem solving abilities for the ever changing, complex world. </a:t>
            </a:r>
            <a:endParaRPr lang="en-US" sz="2600" dirty="0"/>
          </a:p>
        </p:txBody>
      </p:sp>
      <p:pic>
        <p:nvPicPr>
          <p:cNvPr id="5" name="Picture 4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83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0233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Six Instructional Shifts</a:t>
            </a:r>
            <a:br>
              <a:rPr lang="en-US" dirty="0" smtClean="0"/>
            </a:br>
            <a:r>
              <a:rPr lang="en-US" dirty="0" smtClean="0"/>
              <a:t>ELA</a:t>
            </a:r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099091"/>
              </p:ext>
            </p:extLst>
          </p:nvPr>
        </p:nvGraphicFramePr>
        <p:xfrm>
          <a:off x="498435" y="1938307"/>
          <a:ext cx="8229600" cy="4506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025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905242"/>
              </p:ext>
            </p:extLst>
          </p:nvPr>
        </p:nvGraphicFramePr>
        <p:xfrm>
          <a:off x="457200" y="1905000"/>
          <a:ext cx="8077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22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A6B088-F6B4-4D03-8BA4-A463961A27D3}" type="slidenum">
              <a:rPr lang="en-US" sz="1000" smtClean="0">
                <a:solidFill>
                  <a:srgbClr val="0A2D6B"/>
                </a:solidFill>
                <a:ea typeface="ＭＳ Ｐゴシック"/>
                <a:cs typeface="Arial" pitchFamily="34" charset="0"/>
              </a:rPr>
              <a:pPr eaLnBrk="1" hangingPunct="1"/>
              <a:t>7</a:t>
            </a:fld>
            <a:endParaRPr lang="en-US" sz="1000" smtClean="0">
              <a:solidFill>
                <a:srgbClr val="0A2D6B"/>
              </a:solidFill>
              <a:ea typeface="ＭＳ Ｐゴシック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0233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Six Instructional Shifts</a:t>
            </a:r>
            <a:br>
              <a:rPr lang="en-US" dirty="0" smtClean="0"/>
            </a:br>
            <a:r>
              <a:rPr lang="en-US" dirty="0" smtClean="0"/>
              <a:t>Math</a:t>
            </a:r>
            <a:endParaRPr lang="en-US" dirty="0"/>
          </a:p>
        </p:txBody>
      </p:sp>
      <p:pic>
        <p:nvPicPr>
          <p:cNvPr id="7" name="Picture 6" descr="New Logo elementary and HS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8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New </a:t>
            </a:r>
            <a:r>
              <a:rPr lang="en-US" dirty="0"/>
              <a:t>L</a:t>
            </a:r>
            <a:r>
              <a:rPr lang="en-US" dirty="0" smtClean="0"/>
              <a:t>earnings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3528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take a minute to record your new learnings of the Common Core State Standards.  </a:t>
            </a:r>
          </a:p>
          <a:p>
            <a:endParaRPr lang="en-US" dirty="0" smtClean="0"/>
          </a:p>
          <a:p>
            <a:r>
              <a:rPr lang="en-US" dirty="0" smtClean="0"/>
              <a:t>Record anywhere in the outer part of the boxes.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819400" y="3048000"/>
            <a:ext cx="2133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581400" y="41148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981200" y="4800600"/>
            <a:ext cx="28956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9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0233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Sandra and ELA 3</a:t>
            </a:r>
            <a:r>
              <a:rPr lang="en-US" baseline="30000" dirty="0" smtClean="0"/>
              <a:t>rd</a:t>
            </a:r>
            <a:r>
              <a:rPr lang="en-US" dirty="0" smtClean="0"/>
              <a:t>-8</a:t>
            </a:r>
            <a:r>
              <a:rPr lang="en-US" baseline="30000" dirty="0" smtClean="0"/>
              <a:t>th</a:t>
            </a:r>
            <a:r>
              <a:rPr lang="en-US" dirty="0" smtClean="0"/>
              <a:t> Grades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5468937" cy="400722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 smtClean="0"/>
              <a:t>ELA Shifts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The Curriculum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PK</a:t>
            </a:r>
            <a:r>
              <a:rPr lang="en-US" dirty="0"/>
              <a:t>-2 </a:t>
            </a:r>
          </a:p>
          <a:p>
            <a:pPr lvl="1">
              <a:buFont typeface="Wingdings" charset="2"/>
              <a:buChar char="u"/>
            </a:pPr>
            <a:endParaRPr lang="en-US" dirty="0"/>
          </a:p>
          <a:p>
            <a:pPr lvl="1">
              <a:buFont typeface="Wingdings" charset="2"/>
              <a:buChar char="u"/>
            </a:pPr>
            <a:r>
              <a:rPr lang="en-US" dirty="0"/>
              <a:t>3-8 </a:t>
            </a:r>
          </a:p>
          <a:p>
            <a:pPr lvl="1">
              <a:buFont typeface="Wingdings" charset="2"/>
              <a:buChar char="u"/>
            </a:pPr>
            <a:endParaRPr lang="en-US" dirty="0"/>
          </a:p>
          <a:p>
            <a:pPr lvl="1">
              <a:buFont typeface="Wingdings" charset="2"/>
              <a:buChar char="u"/>
            </a:pPr>
            <a:r>
              <a:rPr lang="en-US" dirty="0"/>
              <a:t>9-12 </a:t>
            </a:r>
            <a:endParaRPr lang="en-US" dirty="0" smtClean="0"/>
          </a:p>
          <a:p>
            <a:pPr lvl="1">
              <a:buFont typeface="Wingdings" charset="2"/>
              <a:buChar char="u"/>
            </a:pPr>
            <a:endParaRPr lang="en-US" dirty="0" smtClean="0"/>
          </a:p>
          <a:p>
            <a:pPr>
              <a:buFont typeface="Wingdings" charset="2"/>
              <a:buChar char="u"/>
            </a:pPr>
            <a:r>
              <a:rPr lang="en-US" dirty="0" smtClean="0"/>
              <a:t>Close Reading Lesson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743200"/>
            <a:ext cx="3658415" cy="2425700"/>
          </a:xfrm>
          <a:prstGeom prst="rect">
            <a:avLst/>
          </a:prstGeom>
        </p:spPr>
      </p:pic>
      <p:pic>
        <p:nvPicPr>
          <p:cNvPr id="7" name="Picture 6" descr="Screen shot 2013-03-13 at 12.10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648200"/>
            <a:ext cx="1676400" cy="449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886200"/>
            <a:ext cx="1676400" cy="533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2971800"/>
            <a:ext cx="1600200" cy="685800"/>
          </a:xfrm>
          <a:prstGeom prst="rect">
            <a:avLst/>
          </a:prstGeom>
        </p:spPr>
      </p:pic>
      <p:pic>
        <p:nvPicPr>
          <p:cNvPr id="10" name="Picture 9" descr="New Logo elementary and HS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8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764337" cy="1143000"/>
          </a:xfrm>
        </p:spPr>
        <p:txBody>
          <a:bodyPr/>
          <a:lstStyle/>
          <a:p>
            <a:r>
              <a:rPr lang="en-US" dirty="0" smtClean="0"/>
              <a:t>ELA Common Core Shifts</a:t>
            </a:r>
            <a:endParaRPr lang="en-US" dirty="0"/>
          </a:p>
        </p:txBody>
      </p:sp>
      <p:pic>
        <p:nvPicPr>
          <p:cNvPr id="5" name="Picture 4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6" name="Picture 5" descr="Screen shot 2013-03-14 at 2.0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9800"/>
            <a:ext cx="81534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31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15473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Expeditionary Learning and the Common Core State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153400" cy="342900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u"/>
            </a:pPr>
            <a:r>
              <a:rPr lang="en-US" sz="3200" dirty="0" smtClean="0"/>
              <a:t>Grades </a:t>
            </a:r>
            <a:r>
              <a:rPr lang="en-US" sz="3200" dirty="0" smtClean="0"/>
              <a:t>PK –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 </a:t>
            </a:r>
            <a:r>
              <a:rPr lang="en-US" sz="3200" dirty="0" smtClean="0"/>
              <a:t>Core </a:t>
            </a:r>
            <a:r>
              <a:rPr lang="en-US" sz="3200" dirty="0" smtClean="0"/>
              <a:t>Knowledge</a:t>
            </a:r>
            <a:endParaRPr lang="en-US" sz="3200" dirty="0" smtClean="0"/>
          </a:p>
          <a:p>
            <a:pPr>
              <a:buFont typeface="Wingdings" charset="2"/>
              <a:buChar char="u"/>
            </a:pPr>
            <a:r>
              <a:rPr lang="en-US" sz="3200" dirty="0" smtClean="0"/>
              <a:t>Grades 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– 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Expeditionary Learning </a:t>
            </a:r>
            <a:r>
              <a:rPr lang="en-US" sz="3200" dirty="0" smtClean="0"/>
              <a:t>partnered with the state to write curriculum for Grades 3</a:t>
            </a:r>
            <a:r>
              <a:rPr lang="en-US" sz="3200" dirty="0" smtClean="0"/>
              <a:t>-8</a:t>
            </a:r>
          </a:p>
          <a:p>
            <a:pPr>
              <a:buFont typeface="Wingdings" charset="2"/>
              <a:buChar char="u"/>
            </a:pPr>
            <a:r>
              <a:rPr lang="en-US" sz="3200" dirty="0" smtClean="0"/>
              <a:t>Grades 9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 smtClean="0"/>
              <a:t>– 12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</a:t>
            </a:r>
            <a:r>
              <a:rPr lang="en-US" sz="3200" dirty="0" smtClean="0"/>
              <a:t>Grades Odell </a:t>
            </a:r>
            <a:r>
              <a:rPr lang="en-US" sz="3200" dirty="0" smtClean="0"/>
              <a:t>Education</a:t>
            </a:r>
            <a:endParaRPr lang="en-US" sz="3200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3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Close Reading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charset="2"/>
              <a:buChar char="u"/>
            </a:pPr>
            <a:r>
              <a:rPr lang="en-US" sz="3000" dirty="0" smtClean="0"/>
              <a:t>Emphasizes students’ independence and perseverance to get through a complex text</a:t>
            </a:r>
          </a:p>
          <a:p>
            <a:pPr>
              <a:buFont typeface="Wingdings" charset="2"/>
              <a:buChar char="u"/>
            </a:pPr>
            <a:r>
              <a:rPr lang="en-US" sz="3000" dirty="0" smtClean="0"/>
              <a:t>Involves an investigation of a piece of text, with multiple readings, over multiple instructional sessions</a:t>
            </a:r>
            <a:endParaRPr lang="en-US" sz="3000" dirty="0"/>
          </a:p>
          <a:p>
            <a:pPr>
              <a:buFont typeface="Wingdings" charset="2"/>
              <a:buChar char="u"/>
            </a:pPr>
            <a:r>
              <a:rPr lang="en-US" sz="3000" dirty="0" smtClean="0"/>
              <a:t>An important strategy that can accelerate and deepen the learning of all readers at all levels</a:t>
            </a:r>
            <a:endParaRPr lang="en-US" sz="3000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1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Close Reading </a:t>
            </a:r>
            <a:r>
              <a:rPr lang="en-US" sz="3200" dirty="0"/>
              <a:t>Lesson</a:t>
            </a:r>
            <a:br>
              <a:rPr lang="en-US" sz="3200" dirty="0"/>
            </a:br>
            <a:r>
              <a:rPr lang="en-US" sz="3200" dirty="0"/>
              <a:t>Grade 5, Module 1, Unit </a:t>
            </a:r>
            <a:r>
              <a:rPr lang="en-US" sz="3200" dirty="0" smtClean="0"/>
              <a:t>1, Lesson 1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u"/>
            </a:pPr>
            <a:r>
              <a:rPr lang="en-US" b="1" dirty="0" smtClean="0"/>
              <a:t>Long-term Learning Targets</a:t>
            </a:r>
            <a:endParaRPr lang="en-US" b="1" dirty="0"/>
          </a:p>
          <a:p>
            <a:pPr lvl="1">
              <a:buFont typeface="Wingdings" charset="2"/>
              <a:buChar char="u"/>
            </a:pPr>
            <a:r>
              <a:rPr lang="en-US" dirty="0" smtClean="0"/>
              <a:t>I </a:t>
            </a:r>
            <a:r>
              <a:rPr lang="en-US" dirty="0"/>
              <a:t>can effectively engage in a discussion with my </a:t>
            </a:r>
            <a:r>
              <a:rPr lang="en-US" dirty="0" smtClean="0"/>
              <a:t>peers. (SL.5.1)</a:t>
            </a:r>
            <a:endParaRPr lang="en-US" dirty="0"/>
          </a:p>
          <a:p>
            <a:pPr lvl="1">
              <a:buFont typeface="Wingdings" charset="2"/>
              <a:buChar char="u"/>
            </a:pPr>
            <a:r>
              <a:rPr lang="en-US" dirty="0"/>
              <a:t>I can summarize portions of a text when reading and listening to information being presented</a:t>
            </a:r>
            <a:r>
              <a:rPr lang="en-US" dirty="0" smtClean="0"/>
              <a:t>. (RI 5.2, SL 5.2)</a:t>
            </a:r>
            <a:endParaRPr lang="en-US" dirty="0"/>
          </a:p>
          <a:p>
            <a:pPr lvl="1">
              <a:buFont typeface="Wingdings" charset="2"/>
              <a:buChar char="u"/>
            </a:pPr>
            <a:r>
              <a:rPr lang="en-US" dirty="0"/>
              <a:t>I can determine the meaning of content words or phrases in an informational text</a:t>
            </a:r>
            <a:r>
              <a:rPr lang="en-US" dirty="0" smtClean="0"/>
              <a:t>. (RI 5.4)</a:t>
            </a:r>
          </a:p>
          <a:p>
            <a:pPr>
              <a:buFont typeface="Wingdings" charset="2"/>
              <a:buChar char="u"/>
            </a:pPr>
            <a:r>
              <a:rPr lang="en-US" b="1" dirty="0" smtClean="0"/>
              <a:t>Short-term Learning Targets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I can follow our class norms when I participate in a discussion.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I can summarize Article 1 of the Universal Declaration of Human Rights.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I can define “human rights.”</a:t>
            </a:r>
          </a:p>
          <a:p>
            <a:endParaRPr lang="en-US" dirty="0" smtClean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58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u"/>
            </a:pPr>
            <a:r>
              <a:rPr lang="en-US" dirty="0" smtClean="0"/>
              <a:t>What do you think a right is?</a:t>
            </a:r>
          </a:p>
          <a:p>
            <a:pPr>
              <a:buFont typeface="Wingdings" charset="2"/>
              <a:buChar char="u"/>
            </a:pPr>
            <a:endParaRPr lang="en-US" dirty="0" smtClean="0"/>
          </a:p>
          <a:p>
            <a:pPr marL="342900" lvl="1" indent="-342900">
              <a:buFont typeface="Wingdings" charset="2"/>
              <a:buChar char="u"/>
            </a:pPr>
            <a:r>
              <a:rPr lang="en-US" dirty="0"/>
              <a:t>Listen and follow along to Article </a:t>
            </a:r>
            <a:r>
              <a:rPr lang="en-US" dirty="0" smtClean="0"/>
              <a:t>1</a:t>
            </a:r>
          </a:p>
          <a:p>
            <a:pPr>
              <a:buFont typeface="Wingdings" charset="2"/>
              <a:buChar char="u"/>
            </a:pPr>
            <a:endParaRPr lang="en-US" dirty="0" smtClean="0"/>
          </a:p>
          <a:p>
            <a:pPr>
              <a:buFont typeface="Wingdings" charset="2"/>
              <a:buChar char="u"/>
            </a:pPr>
            <a:r>
              <a:rPr lang="en-US" dirty="0" smtClean="0"/>
              <a:t>First read</a:t>
            </a:r>
          </a:p>
          <a:p>
            <a:pPr lvl="1">
              <a:buFont typeface="Wingdings" charset="2"/>
              <a:buChar char="u"/>
            </a:pPr>
            <a:r>
              <a:rPr lang="en-US" dirty="0"/>
              <a:t>Read Article 1 to yourself</a:t>
            </a:r>
          </a:p>
          <a:p>
            <a:pPr lvl="1">
              <a:buFont typeface="Wingdings" charset="2"/>
              <a:buChar char="u"/>
            </a:pPr>
            <a:r>
              <a:rPr lang="en-US" dirty="0"/>
              <a:t>Turn to a partner discuss “what right(s) you think the article is referring to?”</a:t>
            </a:r>
          </a:p>
          <a:p>
            <a:pPr lvl="1">
              <a:buFont typeface="Wingdings" charset="2"/>
              <a:buChar char="u"/>
            </a:pPr>
            <a:r>
              <a:rPr lang="en-US" dirty="0"/>
              <a:t>Write your thought next to Article 1 </a:t>
            </a:r>
            <a:endParaRPr lang="en-US" dirty="0" smtClean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8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7583488" cy="400722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/>
              <a:t>Second </a:t>
            </a:r>
            <a:r>
              <a:rPr lang="en-US" dirty="0" smtClean="0"/>
              <a:t>read:</a:t>
            </a:r>
          </a:p>
          <a:p>
            <a:pPr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/>
              <a:t>Reread only the first sentence of Article 1</a:t>
            </a:r>
          </a:p>
          <a:p>
            <a:pPr lvl="1"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Underline </a:t>
            </a:r>
            <a:r>
              <a:rPr lang="en-US" dirty="0"/>
              <a:t>only 2-3 pivotal words, share them with a partner.</a:t>
            </a:r>
          </a:p>
          <a:p>
            <a:pPr marL="349250" lvl="1" indent="0">
              <a:buNone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Reread </a:t>
            </a:r>
            <a:r>
              <a:rPr lang="en-US" dirty="0"/>
              <a:t>only the second sentence of Article 1</a:t>
            </a:r>
          </a:p>
          <a:p>
            <a:pPr lvl="1"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Underline </a:t>
            </a:r>
            <a:r>
              <a:rPr lang="en-US" dirty="0"/>
              <a:t>2-3 words that would help you determine the right or promise article is referring to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dirty="0" smtClean="0"/>
              <a:t>The Second Time Around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05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7583488" cy="368897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/>
              <a:t>Third </a:t>
            </a:r>
            <a:r>
              <a:rPr lang="en-US" dirty="0" smtClean="0"/>
              <a:t>read:</a:t>
            </a:r>
          </a:p>
          <a:p>
            <a:pPr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Reread the entire Article 1, inserting the synonyms/phrases that they recorded above their underlined words.</a:t>
            </a:r>
          </a:p>
          <a:p>
            <a:pPr lvl="1"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Report out on the gist of the article.</a:t>
            </a:r>
          </a:p>
          <a:p>
            <a:pPr lvl="1">
              <a:buFont typeface="Wingdings" charset="2"/>
              <a:buChar char="u"/>
            </a:pP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Complete the second column of the note-catcher which may or may not confirm your initial thought on what right is discussed.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dirty="0" smtClean="0"/>
              <a:t>Third Time’s the Charm </a:t>
            </a:r>
            <a:endParaRPr lang="en-US" dirty="0"/>
          </a:p>
        </p:txBody>
      </p:sp>
      <p:pic>
        <p:nvPicPr>
          <p:cNvPr id="5" name="Picture 4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9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895600"/>
            <a:ext cx="7583488" cy="3061448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en-US" dirty="0" smtClean="0"/>
              <a:t>Turn to a partner and discuss:</a:t>
            </a:r>
          </a:p>
          <a:p>
            <a:pPr marL="0" lvl="1" indent="0" algn="ctr">
              <a:buNone/>
            </a:pPr>
            <a:endParaRPr lang="en-US" dirty="0"/>
          </a:p>
          <a:p>
            <a:pPr marL="0" lvl="1" indent="0" algn="ctr">
              <a:buNone/>
            </a:pPr>
            <a:r>
              <a:rPr lang="en-US" sz="3200" dirty="0" smtClean="0"/>
              <a:t>“ </a:t>
            </a:r>
            <a:r>
              <a:rPr lang="en-US" sz="3200" dirty="0"/>
              <a:t>How </a:t>
            </a:r>
            <a:r>
              <a:rPr lang="en-US" sz="3200" dirty="0" smtClean="0"/>
              <a:t>can close reading </a:t>
            </a:r>
            <a:r>
              <a:rPr lang="en-US" sz="3200" dirty="0"/>
              <a:t>push your child to </a:t>
            </a:r>
            <a:r>
              <a:rPr lang="en-US" sz="3200" dirty="0" smtClean="0"/>
              <a:t>become </a:t>
            </a:r>
            <a:r>
              <a:rPr lang="en-US" sz="3200" dirty="0"/>
              <a:t>college and career ready</a:t>
            </a:r>
            <a:r>
              <a:rPr lang="en-US" sz="3200" dirty="0" smtClean="0"/>
              <a:t>?”</a:t>
            </a:r>
          </a:p>
          <a:p>
            <a:pPr marL="0" lvl="1" indent="0" algn="ctr">
              <a:buNone/>
            </a:pPr>
            <a:endParaRPr lang="en-US" sz="3200" dirty="0"/>
          </a:p>
          <a:p>
            <a:pPr marL="0" lvl="1" indent="0" algn="ctr">
              <a:buNone/>
            </a:pPr>
            <a:r>
              <a:rPr lang="en-US" dirty="0" smtClean="0"/>
              <a:t>Report out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sz="3200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34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 Listening is Close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362200"/>
            <a:ext cx="7583488" cy="353657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dirty="0" smtClean="0"/>
              <a:t>Primary students Kindergarten through second grade.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Same process, except they are working through the complex text while listening.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Focus is not only on the comprehension of the text, but also the ability to learn how to engage in extended conversations.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Oral language development precedes and is the foundation for the development of reading and writing skills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71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New Learnings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2766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take a minute to record your new learnings of the Common Core State Standards.  </a:t>
            </a:r>
          </a:p>
          <a:p>
            <a:endParaRPr lang="en-US" dirty="0" smtClean="0"/>
          </a:p>
          <a:p>
            <a:r>
              <a:rPr lang="en-US" dirty="0" smtClean="0"/>
              <a:t>Record anywhere in the outer part of the boxes.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819400" y="3048000"/>
            <a:ext cx="2209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581400" y="39624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981200" y="4648200"/>
            <a:ext cx="30480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835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78537" cy="1143000"/>
          </a:xfrm>
        </p:spPr>
        <p:txBody>
          <a:bodyPr/>
          <a:lstStyle/>
          <a:p>
            <a:r>
              <a:rPr lang="en-US" dirty="0" smtClean="0"/>
              <a:t>Pete K-2 ELA /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583488" cy="37338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sz="3000" dirty="0" smtClean="0"/>
              <a:t>K-2</a:t>
            </a:r>
            <a:r>
              <a:rPr lang="en-US" sz="3000" baseline="30000" dirty="0" smtClean="0"/>
              <a:t>nd</a:t>
            </a:r>
            <a:r>
              <a:rPr lang="en-US" sz="3000" dirty="0" smtClean="0"/>
              <a:t> Grade support with ELA</a:t>
            </a:r>
          </a:p>
          <a:p>
            <a:pPr lvl="1">
              <a:buFont typeface="Wingdings" charset="2"/>
              <a:buChar char="u"/>
            </a:pPr>
            <a:r>
              <a:rPr lang="en-US" sz="2800" dirty="0" smtClean="0"/>
              <a:t>Core Knowledge</a:t>
            </a:r>
            <a:endParaRPr lang="en-US" sz="3000" dirty="0" smtClean="0"/>
          </a:p>
          <a:p>
            <a:pPr>
              <a:buFont typeface="Wingdings" charset="2"/>
              <a:buChar char="u"/>
            </a:pPr>
            <a:r>
              <a:rPr lang="en-US" sz="3000" dirty="0" smtClean="0"/>
              <a:t>Focus on integrating Technology (skills)</a:t>
            </a:r>
            <a:endParaRPr lang="en-US" dirty="0" smtClean="0"/>
          </a:p>
          <a:p>
            <a:pPr lvl="1">
              <a:buFont typeface="Wingdings" charset="2"/>
              <a:buChar char="u"/>
            </a:pPr>
            <a:r>
              <a:rPr lang="en-US" dirty="0" smtClean="0"/>
              <a:t>iPad Initiative</a:t>
            </a:r>
          </a:p>
          <a:p>
            <a:pPr lvl="2">
              <a:buFont typeface="Wingdings" charset="2"/>
              <a:buChar char="u"/>
            </a:pPr>
            <a:r>
              <a:rPr lang="en-US" dirty="0" smtClean="0"/>
              <a:t>Raz-Kids</a:t>
            </a:r>
          </a:p>
          <a:p>
            <a:pPr lvl="2">
              <a:buFont typeface="Wingdings" charset="2"/>
              <a:buChar char="u"/>
            </a:pPr>
            <a:r>
              <a:rPr lang="en-US" dirty="0" smtClean="0"/>
              <a:t>Skills</a:t>
            </a:r>
          </a:p>
          <a:p>
            <a:pPr lvl="2">
              <a:buFont typeface="Wingdings" charset="2"/>
              <a:buChar char="u"/>
            </a:pPr>
            <a:r>
              <a:rPr lang="en-US" dirty="0" smtClean="0"/>
              <a:t>Engagement</a:t>
            </a:r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038600"/>
            <a:ext cx="3523487" cy="23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23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678737" cy="1143000"/>
          </a:xfrm>
        </p:spPr>
        <p:txBody>
          <a:bodyPr/>
          <a:lstStyle/>
          <a:p>
            <a:r>
              <a:rPr lang="en-US" dirty="0" smtClean="0"/>
              <a:t>Core Knowledge and David Liben</a:t>
            </a:r>
            <a:endParaRPr lang="en-US" dirty="0"/>
          </a:p>
        </p:txBody>
      </p:sp>
      <p:pic>
        <p:nvPicPr>
          <p:cNvPr id="3" name="Picture 2" descr="Screen shot 2013-03-13 at 11.18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10000"/>
            <a:ext cx="2743200" cy="2253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381000"/>
            <a:ext cx="1066800" cy="1066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905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en-US" dirty="0"/>
              <a:t>K</a:t>
            </a:r>
            <a:r>
              <a:rPr lang="en-US" dirty="0" smtClean="0"/>
              <a:t>nowledge builds on knowledge”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“The more you know, the more you are able to learn.”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0198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organization that assembles leading thinkers and researchers to design actions to substantially improve student achievement.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30480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“… a curriculum </a:t>
            </a:r>
            <a:r>
              <a:rPr lang="en-US" dirty="0"/>
              <a:t>that is coherent, cumulative, and content-specific in order to help children establish strong foundations of knowledge, grade by grade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80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3-13 at 3.14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8153400" cy="464141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78537" cy="1143000"/>
          </a:xfrm>
        </p:spPr>
        <p:txBody>
          <a:bodyPr/>
          <a:lstStyle/>
          <a:p>
            <a:r>
              <a:rPr lang="en-US" dirty="0" smtClean="0"/>
              <a:t>PK</a:t>
            </a:r>
            <a:r>
              <a:rPr lang="en-US" dirty="0" smtClean="0"/>
              <a:t>-2 ELA – A focus on skills</a:t>
            </a:r>
            <a:endParaRPr lang="en-US" dirty="0"/>
          </a:p>
        </p:txBody>
      </p:sp>
      <p:pic>
        <p:nvPicPr>
          <p:cNvPr id="7" name="Picture 6" descr="New Logo elementary and H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60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 - Liben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905000"/>
            <a:ext cx="7583488" cy="31555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u"/>
            </a:pPr>
            <a:r>
              <a:rPr lang="en-US" sz="1400" dirty="0" smtClean="0"/>
              <a:t>90% correlation - reading on grade level by end of 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grade – success in school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Strong focus on skills of reading PK-2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Encourage boys to read whatever they want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Journaling and presentations should follow independent reading for assessment and accountability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PK – Read Aloud and Discussion and Skills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Writing – 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grade answer questions and work on narrative and opinion pieces 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Moving back to integrating reading and writing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Move toward decoding and automaticity as priorities, kids need to practice words and spelling patterns (and I quote) “a s$*^load.”</a:t>
            </a:r>
          </a:p>
          <a:p>
            <a:pPr>
              <a:buFont typeface="Wingdings" charset="2"/>
              <a:buChar char="u"/>
            </a:pPr>
            <a:r>
              <a:rPr lang="en-US" sz="1400" dirty="0" smtClean="0"/>
              <a:t>Go deep on topics, instead of lightly touching on several.  </a:t>
            </a:r>
            <a:r>
              <a:rPr lang="en-US" sz="1400" dirty="0"/>
              <a:t>H</a:t>
            </a:r>
            <a:r>
              <a:rPr lang="en-US" sz="1400" dirty="0" smtClean="0"/>
              <a:t>mmmm, sounds like EL!</a:t>
            </a:r>
            <a:endParaRPr lang="en-US" sz="3000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304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3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iPads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583488" cy="3460376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en-US" dirty="0" smtClean="0"/>
              <a:t>Raz-Kids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Reading and Listening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Comprehension Check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Reading for Interest</a:t>
            </a:r>
          </a:p>
          <a:p>
            <a:pPr lvl="1">
              <a:buFont typeface="Wingdings" charset="2"/>
              <a:buChar char="u"/>
            </a:pPr>
            <a:r>
              <a:rPr lang="en-US" dirty="0" smtClean="0"/>
              <a:t>Hello? </a:t>
            </a:r>
            <a:r>
              <a:rPr lang="en-US" dirty="0" smtClean="0"/>
              <a:t>Rockets!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Sentence Builder (Sight Words and Sentence Structures)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Word Bingo (Sight Words)</a:t>
            </a:r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5" name="Picture 4" descr="Screen shot 2013-03-13 at 8.45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362200"/>
            <a:ext cx="1981200" cy="20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22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New Learnings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2766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take a minute to record your new learnings of the Common Core State Standards.  </a:t>
            </a:r>
          </a:p>
          <a:p>
            <a:endParaRPr lang="en-US" dirty="0" smtClean="0"/>
          </a:p>
          <a:p>
            <a:r>
              <a:rPr lang="en-US" dirty="0" smtClean="0"/>
              <a:t>Record anywhere in the outer part of the boxes.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819400" y="3048000"/>
            <a:ext cx="22098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657600" y="38862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981200" y="4572000"/>
            <a:ext cx="2971800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367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02337" cy="1143000"/>
          </a:xfrm>
        </p:spPr>
        <p:txBody>
          <a:bodyPr/>
          <a:lstStyle/>
          <a:p>
            <a:r>
              <a:rPr lang="en-US" dirty="0" smtClean="0"/>
              <a:t>Karen Morris and 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583488" cy="422237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u"/>
            </a:pPr>
            <a:r>
              <a:rPr lang="en-US" sz="3000" dirty="0" smtClean="0"/>
              <a:t>Math Shifts (</a:t>
            </a:r>
            <a:r>
              <a:rPr lang="en-US" sz="2800" dirty="0" smtClean="0"/>
              <a:t>Fluency</a:t>
            </a:r>
            <a:r>
              <a:rPr lang="en-US" sz="2800" dirty="0" smtClean="0"/>
              <a:t>)</a:t>
            </a:r>
          </a:p>
          <a:p>
            <a:pPr>
              <a:buFont typeface="Wingdings" charset="2"/>
              <a:buChar char="u"/>
            </a:pPr>
            <a:endParaRPr lang="en-US" sz="2800" dirty="0" smtClean="0"/>
          </a:p>
          <a:p>
            <a:pPr>
              <a:buFont typeface="Wingdings" charset="2"/>
              <a:buChar char="u"/>
            </a:pPr>
            <a:r>
              <a:rPr lang="en-US" sz="3000" dirty="0" smtClean="0"/>
              <a:t>Standards</a:t>
            </a:r>
          </a:p>
          <a:p>
            <a:pPr>
              <a:buFont typeface="Wingdings" charset="2"/>
              <a:buChar char="u"/>
            </a:pPr>
            <a:endParaRPr lang="en-US" sz="3000" dirty="0" smtClean="0"/>
          </a:p>
          <a:p>
            <a:pPr>
              <a:buFont typeface="Wingdings" charset="2"/>
              <a:buChar char="u"/>
            </a:pPr>
            <a:r>
              <a:rPr lang="en-US" sz="3000" dirty="0" smtClean="0"/>
              <a:t>8 </a:t>
            </a:r>
            <a:r>
              <a:rPr lang="en-US" sz="3000" dirty="0" smtClean="0"/>
              <a:t>Mathematical Practices</a:t>
            </a:r>
          </a:p>
          <a:p>
            <a:pPr>
              <a:buFont typeface="Wingdings" charset="2"/>
              <a:buChar char="u"/>
            </a:pPr>
            <a:endParaRPr lang="en-US" sz="3000" dirty="0" smtClean="0"/>
          </a:p>
          <a:p>
            <a:pPr>
              <a:buFont typeface="Wingdings" charset="2"/>
              <a:buChar char="u"/>
            </a:pPr>
            <a:r>
              <a:rPr lang="en-US" sz="3000" dirty="0" smtClean="0"/>
              <a:t>Lesson </a:t>
            </a:r>
            <a:r>
              <a:rPr lang="en-US" sz="3000" dirty="0" smtClean="0"/>
              <a:t>(Instruction) 4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 Grade</a:t>
            </a:r>
          </a:p>
          <a:p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057400"/>
            <a:ext cx="3886200" cy="257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64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764337" cy="1143000"/>
          </a:xfrm>
        </p:spPr>
        <p:txBody>
          <a:bodyPr/>
          <a:lstStyle/>
          <a:p>
            <a:r>
              <a:rPr lang="en-US" dirty="0" smtClean="0"/>
              <a:t>Math Common Core Shifts</a:t>
            </a:r>
            <a:endParaRPr lang="en-US" dirty="0"/>
          </a:p>
        </p:txBody>
      </p:sp>
      <p:pic>
        <p:nvPicPr>
          <p:cNvPr id="5" name="Picture 4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3" name="Picture 2" descr="Screen shot 2013-03-14 at 2.08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86233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31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600233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Required Fluencies in CCSS for Math</a:t>
            </a:r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406758"/>
              </p:ext>
            </p:extLst>
          </p:nvPr>
        </p:nvGraphicFramePr>
        <p:xfrm>
          <a:off x="533400" y="1905000"/>
          <a:ext cx="8153400" cy="4495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0581"/>
                <a:gridCol w="5222819"/>
              </a:tblGrid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Required Fluency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Kindergarten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Add/Subtract</a:t>
                      </a:r>
                      <a:r>
                        <a:rPr lang="en-US" baseline="0" dirty="0" smtClean="0"/>
                        <a:t> within 5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Add/Subtract</a:t>
                      </a:r>
                      <a:r>
                        <a:rPr lang="en-US" baseline="0" dirty="0" smtClean="0"/>
                        <a:t> within 10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Add/Subtract</a:t>
                      </a:r>
                      <a:r>
                        <a:rPr lang="en-US" baseline="0" dirty="0" smtClean="0"/>
                        <a:t> within 20 and 100</a:t>
                      </a:r>
                      <a:endParaRPr lang="en-US" dirty="0"/>
                    </a:p>
                  </a:txBody>
                  <a:tcPr/>
                </a:tc>
              </a:tr>
              <a:tr h="6775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r>
                        <a:rPr lang="en-US" baseline="0" dirty="0" smtClean="0"/>
                        <a:t>/divide within 100</a:t>
                      </a:r>
                    </a:p>
                    <a:p>
                      <a:pPr algn="ctr"/>
                      <a:r>
                        <a:rPr lang="en-US" dirty="0" smtClean="0"/>
                        <a:t>Add/Subtract</a:t>
                      </a:r>
                      <a:r>
                        <a:rPr lang="en-US" baseline="0" dirty="0" smtClean="0"/>
                        <a:t> within 1000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Add/Subtract</a:t>
                      </a:r>
                      <a:r>
                        <a:rPr lang="en-US" baseline="0" dirty="0" smtClean="0"/>
                        <a:t> within 1,000,000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Multi-digit multiplication</a:t>
                      </a:r>
                      <a:endParaRPr lang="en-US" dirty="0"/>
                    </a:p>
                  </a:txBody>
                  <a:tcPr/>
                </a:tc>
              </a:tr>
              <a:tr h="67759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Multi-digit division</a:t>
                      </a:r>
                    </a:p>
                    <a:p>
                      <a:pPr algn="ctr"/>
                      <a:r>
                        <a:rPr lang="en-US" dirty="0" smtClean="0"/>
                        <a:t>Multi-digit decimal</a:t>
                      </a:r>
                      <a:r>
                        <a:rPr lang="en-US" baseline="0" dirty="0" smtClean="0"/>
                        <a:t> operations</a:t>
                      </a:r>
                      <a:endParaRPr lang="en-US" dirty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Solve</a:t>
                      </a:r>
                      <a:r>
                        <a:rPr lang="en-US" baseline="0" dirty="0" smtClean="0"/>
                        <a:t> px</a:t>
                      </a:r>
                      <a:r>
                        <a:rPr lang="en-US" baseline="30000" dirty="0" smtClean="0"/>
                        <a:t> </a:t>
                      </a:r>
                      <a:r>
                        <a:rPr lang="en-US" baseline="0" dirty="0" smtClean="0"/>
                        <a:t>+ q = r, p(x+q) = r</a:t>
                      </a:r>
                      <a:endParaRPr lang="en-US" dirty="0" smtClean="0"/>
                    </a:p>
                  </a:txBody>
                  <a:tcPr/>
                </a:tc>
              </a:tr>
              <a:tr h="3925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Solve</a:t>
                      </a:r>
                      <a:r>
                        <a:rPr lang="en-US" baseline="0" dirty="0" smtClean="0"/>
                        <a:t> simple 2x2 systems by inspection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9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Mathematical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u"/>
            </a:pPr>
            <a:r>
              <a:rPr lang="en-US" dirty="0"/>
              <a:t>1. Make sense of problems and persevere in solving </a:t>
            </a:r>
            <a:r>
              <a:rPr lang="en-US" dirty="0" smtClean="0"/>
              <a:t>them</a:t>
            </a:r>
            <a:r>
              <a:rPr lang="en-US" dirty="0"/>
              <a:t>. </a:t>
            </a:r>
          </a:p>
          <a:p>
            <a:pPr>
              <a:buFont typeface="Wingdings" charset="2"/>
              <a:buChar char="u"/>
            </a:pPr>
            <a:r>
              <a:rPr lang="en-US" dirty="0"/>
              <a:t>2. Reason abstractly and quantitatively. </a:t>
            </a:r>
          </a:p>
          <a:p>
            <a:pPr>
              <a:buFont typeface="Wingdings" charset="2"/>
              <a:buChar char="u"/>
            </a:pPr>
            <a:r>
              <a:rPr lang="en-US" dirty="0"/>
              <a:t>3. Construct viable arguments and critique the reasoning </a:t>
            </a:r>
            <a:r>
              <a:rPr lang="en-US" dirty="0" smtClean="0"/>
              <a:t>of </a:t>
            </a:r>
            <a:r>
              <a:rPr lang="en-US" dirty="0"/>
              <a:t>others. </a:t>
            </a:r>
          </a:p>
          <a:p>
            <a:pPr>
              <a:buFont typeface="Wingdings" charset="2"/>
              <a:buChar char="u"/>
            </a:pPr>
            <a:r>
              <a:rPr lang="en-US" dirty="0"/>
              <a:t>4. Model with mathematics. </a:t>
            </a:r>
          </a:p>
          <a:p>
            <a:pPr>
              <a:buFont typeface="Wingdings" charset="2"/>
              <a:buChar char="u"/>
            </a:pPr>
            <a:r>
              <a:rPr lang="en-US" dirty="0"/>
              <a:t>5. Use appropriate tools strategically. </a:t>
            </a:r>
          </a:p>
          <a:p>
            <a:pPr>
              <a:buFont typeface="Wingdings" charset="2"/>
              <a:buChar char="u"/>
            </a:pPr>
            <a:r>
              <a:rPr lang="en-US" dirty="0"/>
              <a:t>6. Attend to precision. </a:t>
            </a:r>
          </a:p>
          <a:p>
            <a:pPr>
              <a:buFont typeface="Wingdings" charset="2"/>
              <a:buChar char="u"/>
            </a:pPr>
            <a:r>
              <a:rPr lang="en-US" dirty="0"/>
              <a:t>7. Look for and make use of structure. </a:t>
            </a:r>
          </a:p>
          <a:p>
            <a:pPr>
              <a:buFont typeface="Wingdings" charset="2"/>
              <a:buChar char="u"/>
            </a:pPr>
            <a:r>
              <a:rPr lang="en-US" dirty="0"/>
              <a:t>8. Look for and express regularity in repeated reasoning. </a:t>
            </a:r>
          </a:p>
          <a:p>
            <a:endParaRPr lang="en-US" dirty="0"/>
          </a:p>
        </p:txBody>
      </p:sp>
      <p:pic>
        <p:nvPicPr>
          <p:cNvPr id="4" name="Picture 3" descr="New Logo elementary and H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51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(Instruction) 4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895600"/>
            <a:ext cx="7583488" cy="34881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dirty="0"/>
              <a:t>Last night Demetrius read </a:t>
            </a:r>
            <a:r>
              <a:rPr lang="en-US" dirty="0" smtClean="0"/>
              <a:t>17 </a:t>
            </a:r>
            <a:r>
              <a:rPr lang="en-US" dirty="0"/>
              <a:t>pages. Edward read twice as many pages as Demetrius. </a:t>
            </a:r>
            <a:r>
              <a:rPr lang="en-US" dirty="0" smtClean="0"/>
              <a:t>Frederick read 5 more than 3 times as many pages as Demetrius.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many </a:t>
            </a:r>
            <a:r>
              <a:rPr lang="en-US" dirty="0" smtClean="0"/>
              <a:t>total pages </a:t>
            </a:r>
            <a:r>
              <a:rPr lang="en-US" dirty="0"/>
              <a:t>did the 3 boys read last night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Show </a:t>
            </a:r>
            <a:r>
              <a:rPr lang="en-US" dirty="0"/>
              <a:t>your work.</a:t>
            </a:r>
          </a:p>
        </p:txBody>
      </p:sp>
      <p:pic>
        <p:nvPicPr>
          <p:cNvPr id="5" name="Picture 2" descr="Description: C:\Users\1401890.RCSD\AppData\Local\Microsoft\Windows\Temporary Internet Files\Content.IE5\3RJ74WQF\MM900283919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62600"/>
            <a:ext cx="135255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533400" y="2057400"/>
            <a:ext cx="7888288" cy="4308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Standard:  </a:t>
            </a:r>
            <a:endParaRPr lang="en-US" dirty="0"/>
          </a:p>
        </p:txBody>
      </p:sp>
      <p:pic>
        <p:nvPicPr>
          <p:cNvPr id="7" name="Picture 6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05000" y="1981200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4.OA.2 Multiply and divide to solve word problems involving multiplicative </a:t>
            </a:r>
            <a:r>
              <a:rPr lang="en-US" sz="1200" dirty="0" smtClean="0"/>
              <a:t>comparison</a:t>
            </a:r>
            <a:endParaRPr lang="en-US" sz="1200" dirty="0"/>
          </a:p>
          <a:p>
            <a:r>
              <a:rPr lang="en-US" sz="1200" dirty="0"/>
              <a:t> </a:t>
            </a:r>
          </a:p>
          <a:p>
            <a:r>
              <a:rPr lang="en-US" sz="1200" dirty="0"/>
              <a:t>4.OA.3 Solve multistep word problems </a:t>
            </a:r>
            <a:r>
              <a:rPr lang="en-US" sz="1200" dirty="0" smtClean="0"/>
              <a:t>using </a:t>
            </a:r>
            <a:r>
              <a:rPr lang="en-US" sz="1200" dirty="0"/>
              <a:t>the four operations</a:t>
            </a:r>
          </a:p>
        </p:txBody>
      </p:sp>
    </p:spTree>
    <p:extLst>
      <p:ext uri="{BB962C8B-B14F-4D97-AF65-F5344CB8AC3E}">
        <p14:creationId xmlns:p14="http://schemas.microsoft.com/office/powerpoint/2010/main" val="3422453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New Learnings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2766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take a minute to record your new learnings of the Common Core State Standards.  </a:t>
            </a:r>
          </a:p>
          <a:p>
            <a:endParaRPr lang="en-US" dirty="0" smtClean="0"/>
          </a:p>
          <a:p>
            <a:r>
              <a:rPr lang="en-US" dirty="0" smtClean="0"/>
              <a:t>Record anywhere in the outer part of the boxes.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819400" y="3048000"/>
            <a:ext cx="2209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581400" y="39624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981200" y="4648200"/>
            <a:ext cx="30480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1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CF9FBEB-AF03-4AB7-ACA1-B4DEA64A468E}" type="slidenum">
              <a:rPr lang="en-US" baseline="0" smtClean="0">
                <a:solidFill>
                  <a:srgbClr val="0A2D6B"/>
                </a:solidFill>
              </a:rPr>
              <a:pPr eaLnBrk="1" hangingPunct="1"/>
              <a:t>32</a:t>
            </a:fld>
            <a:endParaRPr lang="en-US" baseline="0" smtClean="0">
              <a:solidFill>
                <a:srgbClr val="0A2D6B"/>
              </a:solidFill>
            </a:endParaRP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2428">
            <a:off x="429270" y="2042550"/>
            <a:ext cx="4013445" cy="3010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658">
            <a:off x="4564101" y="3186382"/>
            <a:ext cx="3925004" cy="2943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5011737" cy="1143000"/>
          </a:xfrm>
        </p:spPr>
        <p:txBody>
          <a:bodyPr/>
          <a:lstStyle/>
          <a:p>
            <a:r>
              <a:rPr lang="en-US" dirty="0" smtClean="0"/>
              <a:t>Parent Backpacks</a:t>
            </a:r>
            <a:endParaRPr lang="en-US" dirty="0"/>
          </a:p>
        </p:txBody>
      </p:sp>
      <p:pic>
        <p:nvPicPr>
          <p:cNvPr id="9" name="Picture 8" descr="New Logo elementary and H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5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73914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CCSS Video</a:t>
            </a:r>
            <a:endParaRPr lang="en-US" dirty="0"/>
          </a:p>
        </p:txBody>
      </p:sp>
      <p:pic>
        <p:nvPicPr>
          <p:cNvPr id="5" name="Picture 4" descr="New Logo elementary and H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pic>
        <p:nvPicPr>
          <p:cNvPr id="7" name="12416726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1371600"/>
            <a:ext cx="7962900" cy="447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9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br>
              <a:rPr lang="en-US" dirty="0" smtClean="0"/>
            </a:br>
            <a:r>
              <a:rPr lang="en-US" dirty="0" smtClean="0"/>
              <a:t>Summarize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951575" cy="4842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New Logo elementary and H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143000" cy="1101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3276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Please discuss knowledge and new learnings and summarize.  </a:t>
            </a:r>
          </a:p>
          <a:p>
            <a:endParaRPr lang="en-US" dirty="0" smtClean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209800" y="3505200"/>
            <a:ext cx="28956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1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381000"/>
            <a:ext cx="8229600" cy="58674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Arial" charset="0"/>
              <a:buNone/>
              <a:defRPr/>
            </a:pPr>
            <a:r>
              <a:rPr lang="en-US" sz="3100" i="1" dirty="0" smtClean="0">
                <a:latin typeface="Rockwell" pitchFamily="18" charset="0"/>
              </a:rPr>
              <a:t>Parent Handouts   ? Use?  </a:t>
            </a:r>
            <a:endParaRPr lang="en-US" sz="3100" dirty="0" smtClean="0">
              <a:latin typeface="Rockwell" pitchFamily="18" charset="0"/>
            </a:endParaRPr>
          </a:p>
          <a:p>
            <a:pPr>
              <a:defRPr/>
            </a:pPr>
            <a:r>
              <a:rPr lang="en-US" dirty="0" smtClean="0">
                <a:latin typeface="Rockwell" pitchFamily="18" charset="0"/>
              </a:rPr>
              <a:t>What Parents Can Do to Help their Children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391400" cy="426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447800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2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Targets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81000"/>
            <a:ext cx="1371600" cy="100060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79463" y="2209800"/>
            <a:ext cx="7583488" cy="3747248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u"/>
            </a:pPr>
            <a:r>
              <a:rPr lang="en-US" sz="3200" dirty="0" smtClean="0"/>
              <a:t>I can identify the instructional shifts of the Common Core State Standards in English Language Arts (ELA) and Math.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Wingdings" charset="2"/>
              <a:buChar char="u"/>
            </a:pPr>
            <a:r>
              <a:rPr lang="en-US" sz="3200" dirty="0" smtClean="0"/>
              <a:t>I can communicate to others the What?  &amp;  Why now?  Of the Common Core State Standards.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7557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1177</TotalTime>
  <Words>1555</Words>
  <Application>Microsoft Macintosh PowerPoint</Application>
  <PresentationFormat>On-screen Show (4:3)</PresentationFormat>
  <Paragraphs>222</Paragraphs>
  <Slides>36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Pixel</vt:lpstr>
      <vt:lpstr>Common Core State Standards Coffee &amp; Conversation</vt:lpstr>
      <vt:lpstr>Agenda</vt:lpstr>
      <vt:lpstr>Learning Targets</vt:lpstr>
      <vt:lpstr>Daryl Cranston The Common Core- What? Why Now?</vt:lpstr>
      <vt:lpstr>More about the “Core”</vt:lpstr>
      <vt:lpstr>The Six Instructional Shifts ELA</vt:lpstr>
      <vt:lpstr>The Six Instructional Shifts Math</vt:lpstr>
      <vt:lpstr>Common Core State Standards New Learnings</vt:lpstr>
      <vt:lpstr>Sandra and ELA 3rd-8th Grades</vt:lpstr>
      <vt:lpstr>ELA Common Core Shifts</vt:lpstr>
      <vt:lpstr>Expeditionary Learning and the Common Core State Standards</vt:lpstr>
      <vt:lpstr>Close Reading </vt:lpstr>
      <vt:lpstr>Close Reading Lesson Grade 5, Module 1, Unit 1, Lesson 1</vt:lpstr>
      <vt:lpstr>Work Time</vt:lpstr>
      <vt:lpstr>The Second Time Around</vt:lpstr>
      <vt:lpstr>Third Time’s the Charm </vt:lpstr>
      <vt:lpstr>Reflection</vt:lpstr>
      <vt:lpstr>Close Listening is Close Reading</vt:lpstr>
      <vt:lpstr>Common Core State Standards New Learnings</vt:lpstr>
      <vt:lpstr>Pete K-2 ELA / Technology</vt:lpstr>
      <vt:lpstr>Core Knowledge and David Liben</vt:lpstr>
      <vt:lpstr>PK-2 ELA – A focus on skills</vt:lpstr>
      <vt:lpstr>Key Points - Liben</vt:lpstr>
      <vt:lpstr>iPads </vt:lpstr>
      <vt:lpstr>Common Core State Standards New Learnings</vt:lpstr>
      <vt:lpstr>Karen Morris and Math</vt:lpstr>
      <vt:lpstr>Math Common Core Shifts</vt:lpstr>
      <vt:lpstr>Required Fluencies in CCSS for Math</vt:lpstr>
      <vt:lpstr>8 Mathematical Practices</vt:lpstr>
      <vt:lpstr>Lesson (Instruction) 4th Grade</vt:lpstr>
      <vt:lpstr>Common Core State Standards New Learnings</vt:lpstr>
      <vt:lpstr>Parent Backpacks</vt:lpstr>
      <vt:lpstr>PowerPoint Presentation</vt:lpstr>
      <vt:lpstr>Common Core State Standards Summarize</vt:lpstr>
      <vt:lpstr>PowerPoint Presentation</vt:lpstr>
      <vt:lpstr>Learning Targets</vt:lpstr>
    </vt:vector>
  </TitlesOfParts>
  <Company>Rochester City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Common Core- What? Why now?</dc:title>
  <dc:creator>Cranston, Daryl T</dc:creator>
  <cp:lastModifiedBy>Peter Hilling</cp:lastModifiedBy>
  <cp:revision>68</cp:revision>
  <dcterms:created xsi:type="dcterms:W3CDTF">2013-03-07T17:11:01Z</dcterms:created>
  <dcterms:modified xsi:type="dcterms:W3CDTF">2013-03-15T08:40:03Z</dcterms:modified>
</cp:coreProperties>
</file>