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16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823C-31DB-4669-9CF5-18C98790DE3C}" type="datetimeFigureOut">
              <a:rPr lang="en-US" smtClean="0"/>
              <a:t>11/4/2011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6D110-B39E-4901-ACDB-DD28E364B50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823C-31DB-4669-9CF5-18C98790DE3C}" type="datetimeFigureOut">
              <a:rPr lang="en-US" smtClean="0"/>
              <a:t>11/4/2011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6D110-B39E-4901-ACDB-DD28E364B50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823C-31DB-4669-9CF5-18C98790DE3C}" type="datetimeFigureOut">
              <a:rPr lang="en-US" smtClean="0"/>
              <a:t>11/4/2011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6D110-B39E-4901-ACDB-DD28E364B50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823C-31DB-4669-9CF5-18C98790DE3C}" type="datetimeFigureOut">
              <a:rPr lang="en-US" smtClean="0"/>
              <a:t>11/4/2011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6D110-B39E-4901-ACDB-DD28E364B50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823C-31DB-4669-9CF5-18C98790DE3C}" type="datetimeFigureOut">
              <a:rPr lang="en-US" smtClean="0"/>
              <a:t>11/4/2011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6D110-B39E-4901-ACDB-DD28E364B504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823C-31DB-4669-9CF5-18C98790DE3C}" type="datetimeFigureOut">
              <a:rPr lang="en-US" smtClean="0"/>
              <a:t>11/4/2011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6D110-B39E-4901-ACDB-DD28E364B50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823C-31DB-4669-9CF5-18C98790DE3C}" type="datetimeFigureOut">
              <a:rPr lang="en-US" smtClean="0"/>
              <a:t>11/4/2011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6D110-B39E-4901-ACDB-DD28E364B50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823C-31DB-4669-9CF5-18C98790DE3C}" type="datetimeFigureOut">
              <a:rPr lang="en-US" smtClean="0"/>
              <a:t>11/4/2011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6D110-B39E-4901-ACDB-DD28E364B504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823C-31DB-4669-9CF5-18C98790DE3C}" type="datetimeFigureOut">
              <a:rPr lang="en-US" smtClean="0"/>
              <a:t>11/4/2011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6D110-B39E-4901-ACDB-DD28E364B50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823C-31DB-4669-9CF5-18C98790DE3C}" type="datetimeFigureOut">
              <a:rPr lang="en-US" smtClean="0"/>
              <a:t>11/4/2011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6D110-B39E-4901-ACDB-DD28E364B50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823C-31DB-4669-9CF5-18C98790DE3C}" type="datetimeFigureOut">
              <a:rPr lang="en-US" smtClean="0"/>
              <a:t>11/4/2011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6D110-B39E-4901-ACDB-DD28E364B50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291C823C-31DB-4669-9CF5-18C98790DE3C}" type="datetimeFigureOut">
              <a:rPr lang="en-US" smtClean="0"/>
              <a:t>11/4/2011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DF56D110-B39E-4901-ACDB-DD28E364B50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First in Math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Review of the Webinar on October 24th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6295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2286000"/>
          </a:xfrm>
        </p:spPr>
        <p:txBody>
          <a:bodyPr>
            <a:normAutofit/>
          </a:bodyPr>
          <a:lstStyle/>
          <a:p>
            <a:r>
              <a:rPr lang="en-US" dirty="0" smtClean="0"/>
              <a:t>Overview – What is  New? Classroom Art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0"/>
            <a:ext cx="7543800" cy="4572000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220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Use the Classroom Art Link for Bulletin Boards to Promote First in Math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0"/>
            <a:ext cx="7543800" cy="40386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5329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Promote!!!!!!!!!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33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5826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22860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Click Preview to find out what each Skill Set tests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4953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1689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21336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Click on Tutorial Videos to use for Professional Development or Parent Nights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25146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2575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79" y="3200400"/>
            <a:ext cx="9159696" cy="2189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5126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962400"/>
            <a:ext cx="6781800" cy="29718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Click Assessment Report Summary – Progress Check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515" y="0"/>
            <a:ext cx="9195515" cy="566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1615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2286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Click Assessment View for different reports – How is Alfredo doing in the skill sets?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3452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953000"/>
            <a:ext cx="6781800" cy="1905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How is Alfredo doing with Just the Facts?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8915400" cy="3810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91600" cy="552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6555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2286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New! Click on Individual Player Status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4795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8095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678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8444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2286000"/>
          </a:xfrm>
        </p:spPr>
        <p:txBody>
          <a:bodyPr>
            <a:noAutofit/>
          </a:bodyPr>
          <a:lstStyle/>
          <a:p>
            <a:r>
              <a:rPr lang="en-US" sz="3200" dirty="0" smtClean="0"/>
              <a:t>Individual Reports are useful for </a:t>
            </a:r>
            <a:r>
              <a:rPr lang="en-US" sz="3200" dirty="0" err="1" smtClean="0"/>
              <a:t>RtI</a:t>
            </a:r>
            <a:r>
              <a:rPr lang="en-US" sz="3200" dirty="0" smtClean="0"/>
              <a:t> &amp; Parent Conferences 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200" dirty="0" smtClean="0"/>
              <a:t>This particular student only received 25% correct in subtraction so he needs practice to become more fluent – Use the Gyms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0"/>
            <a:ext cx="7543800" cy="4572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7144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6980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2286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Don’t forget to announce your Top Players and Player of the week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91600" cy="563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4248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61</TotalTime>
  <Words>115</Words>
  <Application>Microsoft Office PowerPoint</Application>
  <PresentationFormat>On-screen Show (4:3)</PresentationFormat>
  <Paragraphs>13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NewsPrint</vt:lpstr>
      <vt:lpstr>First in Math</vt:lpstr>
      <vt:lpstr>Overview – What is  New? Classroom Art </vt:lpstr>
      <vt:lpstr>Use the Classroom Art Link for Bulletin Boards to Promote First in Math </vt:lpstr>
      <vt:lpstr>Promote!!!!!!!!!</vt:lpstr>
      <vt:lpstr>Click Preview to find out what each Skill Set tests</vt:lpstr>
      <vt:lpstr>Click on Tutorial Videos to use for Professional Development or Parent Nights</vt:lpstr>
      <vt:lpstr>Click Assessment Report Summary – Progress Check</vt:lpstr>
      <vt:lpstr>Click Assessment View for different reports – How is Alfredo doing in the skill sets? </vt:lpstr>
      <vt:lpstr>How is Alfredo doing with Just the Facts?</vt:lpstr>
      <vt:lpstr>New! Click on Individual Player Status</vt:lpstr>
      <vt:lpstr>PowerPoint Presentation</vt:lpstr>
      <vt:lpstr>Individual Reports are useful for RtI &amp; Parent Conferences  This particular student only received 25% correct in subtraction so he needs practice to become more fluent – Use the Gyms </vt:lpstr>
      <vt:lpstr>PowerPoint Presentation</vt:lpstr>
      <vt:lpstr>Don’t forget to announce your Top Players and Player of the week</vt:lpstr>
    </vt:vector>
  </TitlesOfParts>
  <Company>Rochester City School District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First in Math</dc:title>
  <dc:creator>Hild, Michele M</dc:creator>
  <cp:lastModifiedBy>Mikols, Jeff</cp:lastModifiedBy>
  <cp:revision>9</cp:revision>
  <dcterms:created xsi:type="dcterms:W3CDTF">2011-10-25T19:10:04Z</dcterms:created>
  <dcterms:modified xsi:type="dcterms:W3CDTF">2011-11-04T11:21:41Z</dcterms:modified>
</cp:coreProperties>
</file>