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6"/>
  </p:notesMasterIdLst>
  <p:sldIdLst>
    <p:sldId id="256" r:id="rId2"/>
    <p:sldId id="257" r:id="rId3"/>
    <p:sldId id="258" r:id="rId4"/>
    <p:sldId id="277" r:id="rId5"/>
    <p:sldId id="263" r:id="rId6"/>
    <p:sldId id="259" r:id="rId7"/>
    <p:sldId id="278" r:id="rId8"/>
    <p:sldId id="275" r:id="rId9"/>
    <p:sldId id="276" r:id="rId10"/>
    <p:sldId id="280" r:id="rId11"/>
    <p:sldId id="279" r:id="rId12"/>
    <p:sldId id="261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5B61B-487E-4237-9F94-66CF5DF0212C}" v="282" dt="2025-03-18T19:36:39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ffman, Kristin" userId="0c9eaae3-4738-4bc0-a462-91ddb0bfaa55" providerId="ADAL" clId="{2CB5B61B-487E-4237-9F94-66CF5DF0212C}"/>
    <pc:docChg chg="undo custSel addSld delSld modSld sldOrd">
      <pc:chgData name="Hoffman, Kristin" userId="0c9eaae3-4738-4bc0-a462-91ddb0bfaa55" providerId="ADAL" clId="{2CB5B61B-487E-4237-9F94-66CF5DF0212C}" dt="2025-03-18T19:37:04.601" v="848"/>
      <pc:docMkLst>
        <pc:docMk/>
      </pc:docMkLst>
      <pc:sldChg chg="addSp delSp modSp mod delDesignElem">
        <pc:chgData name="Hoffman, Kristin" userId="0c9eaae3-4738-4bc0-a462-91ddb0bfaa55" providerId="ADAL" clId="{2CB5B61B-487E-4237-9F94-66CF5DF0212C}" dt="2025-03-17T15:05:37.049" v="252"/>
        <pc:sldMkLst>
          <pc:docMk/>
          <pc:sldMk cId="1786068909" sldId="256"/>
        </pc:sldMkLst>
        <pc:spChg chg="mod">
          <ac:chgData name="Hoffman, Kristin" userId="0c9eaae3-4738-4bc0-a462-91ddb0bfaa55" providerId="ADAL" clId="{2CB5B61B-487E-4237-9F94-66CF5DF0212C}" dt="2025-03-17T14:59:34.902" v="6" actId="20577"/>
          <ac:spMkLst>
            <pc:docMk/>
            <pc:sldMk cId="1786068909" sldId="256"/>
            <ac:spMk id="2" creationId="{5B0A4FD1-8FDE-3D68-9989-DF08773227BC}"/>
          </ac:spMkLst>
        </pc:spChg>
        <pc:spChg chg="mod">
          <ac:chgData name="Hoffman, Kristin" userId="0c9eaae3-4738-4bc0-a462-91ddb0bfaa55" providerId="ADAL" clId="{2CB5B61B-487E-4237-9F94-66CF5DF0212C}" dt="2025-03-17T14:59:49.114" v="20" actId="20577"/>
          <ac:spMkLst>
            <pc:docMk/>
            <pc:sldMk cId="1786068909" sldId="256"/>
            <ac:spMk id="3" creationId="{8082839E-9C68-D524-467D-59A633439427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1786068909" sldId="256"/>
            <ac:spMk id="9" creationId="{D6F5F07B-A917-442C-82D5-5719737E9E68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1786068909" sldId="256"/>
            <ac:spMk id="11" creationId="{B7E0C296-2B1B-4589-84EA-239D878496D5}"/>
          </ac:spMkLst>
        </pc:s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1786068909" sldId="256"/>
            <ac:grpSpMk id="13" creationId="{3CDD339A-0D5C-435F-B70C-6498DB974BEE}"/>
          </ac:grpSpMkLst>
        </pc:grpChg>
      </pc:sldChg>
      <pc:sldChg chg="addSp delSp modSp mod delDesignElem">
        <pc:chgData name="Hoffman, Kristin" userId="0c9eaae3-4738-4bc0-a462-91ddb0bfaa55" providerId="ADAL" clId="{2CB5B61B-487E-4237-9F94-66CF5DF0212C}" dt="2025-03-17T16:31:56.756" v="559" actId="1076"/>
        <pc:sldMkLst>
          <pc:docMk/>
          <pc:sldMk cId="1104229408" sldId="257"/>
        </pc:sldMkLst>
        <pc:spChg chg="mod">
          <ac:chgData name="Hoffman, Kristin" userId="0c9eaae3-4738-4bc0-a462-91ddb0bfaa55" providerId="ADAL" clId="{2CB5B61B-487E-4237-9F94-66CF5DF0212C}" dt="2025-03-17T16:31:56.756" v="559" actId="1076"/>
          <ac:spMkLst>
            <pc:docMk/>
            <pc:sldMk cId="1104229408" sldId="257"/>
            <ac:spMk id="2" creationId="{8D136FFF-33B2-D211-2565-14350608D987}"/>
          </ac:spMkLst>
        </pc:spChg>
        <pc:spChg chg="mod">
          <ac:chgData name="Hoffman, Kristin" userId="0c9eaae3-4738-4bc0-a462-91ddb0bfaa55" providerId="ADAL" clId="{2CB5B61B-487E-4237-9F94-66CF5DF0212C}" dt="2025-03-17T16:31:43.720" v="556" actId="26606"/>
          <ac:spMkLst>
            <pc:docMk/>
            <pc:sldMk cId="1104229408" sldId="257"/>
            <ac:spMk id="4" creationId="{4256406E-9A3C-349E-779B-1BDB257E34F3}"/>
          </ac:spMkLst>
        </pc:spChg>
        <pc:spChg chg="add del">
          <ac:chgData name="Hoffman, Kristin" userId="0c9eaae3-4738-4bc0-a462-91ddb0bfaa55" providerId="ADAL" clId="{2CB5B61B-487E-4237-9F94-66CF5DF0212C}" dt="2025-03-17T16:31:43.720" v="556" actId="26606"/>
          <ac:spMkLst>
            <pc:docMk/>
            <pc:sldMk cId="1104229408" sldId="257"/>
            <ac:spMk id="68" creationId="{17121B47-384D-4AA6-BFEE-9EB117D2A4DA}"/>
          </ac:spMkLst>
        </pc:spChg>
        <pc:spChg chg="add del">
          <ac:chgData name="Hoffman, Kristin" userId="0c9eaae3-4738-4bc0-a462-91ddb0bfaa55" providerId="ADAL" clId="{2CB5B61B-487E-4237-9F94-66CF5DF0212C}" dt="2025-03-17T16:31:40.700" v="553" actId="26606"/>
          <ac:spMkLst>
            <pc:docMk/>
            <pc:sldMk cId="1104229408" sldId="257"/>
            <ac:spMk id="336" creationId="{17121B47-384D-4AA6-BFEE-9EB117D2A4DA}"/>
          </ac:spMkLst>
        </pc:spChg>
        <pc:spChg chg="add del">
          <ac:chgData name="Hoffman, Kristin" userId="0c9eaae3-4738-4bc0-a462-91ddb0bfaa55" providerId="ADAL" clId="{2CB5B61B-487E-4237-9F94-66CF5DF0212C}" dt="2025-03-17T16:31:43.697" v="555" actId="26606"/>
          <ac:spMkLst>
            <pc:docMk/>
            <pc:sldMk cId="1104229408" sldId="257"/>
            <ac:spMk id="600" creationId="{17121B47-384D-4AA6-BFEE-9EB117D2A4DA}"/>
          </ac:spMkLst>
        </pc:spChg>
        <pc:spChg chg="add del">
          <ac:chgData name="Hoffman, Kristin" userId="0c9eaae3-4738-4bc0-a462-91ddb0bfaa55" providerId="ADAL" clId="{2CB5B61B-487E-4237-9F94-66CF5DF0212C}" dt="2025-03-17T16:31:43.697" v="555" actId="26606"/>
          <ac:spMkLst>
            <pc:docMk/>
            <pc:sldMk cId="1104229408" sldId="257"/>
            <ac:spMk id="601" creationId="{B8AA8937-D869-4CEB-9DB3-A2AAE5433D81}"/>
          </ac:spMkLst>
        </pc:spChg>
        <pc:spChg chg="add del">
          <ac:chgData name="Hoffman, Kristin" userId="0c9eaae3-4738-4bc0-a462-91ddb0bfaa55" providerId="ADAL" clId="{2CB5B61B-487E-4237-9F94-66CF5DF0212C}" dt="2025-03-17T16:31:43.697" v="555" actId="26606"/>
          <ac:spMkLst>
            <pc:docMk/>
            <pc:sldMk cId="1104229408" sldId="257"/>
            <ac:spMk id="602" creationId="{B84EE3D2-B06F-47DE-AAC1-4DB46BF88382}"/>
          </ac:spMkLst>
        </pc:spChg>
        <pc:spChg chg="add">
          <ac:chgData name="Hoffman, Kristin" userId="0c9eaae3-4738-4bc0-a462-91ddb0bfaa55" providerId="ADAL" clId="{2CB5B61B-487E-4237-9F94-66CF5DF0212C}" dt="2025-03-17T16:31:43.720" v="556" actId="26606"/>
          <ac:spMkLst>
            <pc:docMk/>
            <pc:sldMk cId="1104229408" sldId="257"/>
            <ac:spMk id="696" creationId="{F616A82B-4290-46E7-BF7E-9119EFAF9B7F}"/>
          </ac:spMkLst>
        </pc:spChg>
        <pc:grpChg chg="add del">
          <ac:chgData name="Hoffman, Kristin" userId="0c9eaae3-4738-4bc0-a462-91ddb0bfaa55" providerId="ADAL" clId="{2CB5B61B-487E-4237-9F94-66CF5DF0212C}" dt="2025-03-17T16:31:43.720" v="556" actId="26606"/>
          <ac:grpSpMkLst>
            <pc:docMk/>
            <pc:sldMk cId="1104229408" sldId="257"/>
            <ac:grpSpMk id="9" creationId="{71AFD227-869A-489C-A9B5-3F0498DF3C0C}"/>
          </ac:grpSpMkLst>
        </pc:grpChg>
        <pc:grpChg chg="add del">
          <ac:chgData name="Hoffman, Kristin" userId="0c9eaae3-4738-4bc0-a462-91ddb0bfaa55" providerId="ADAL" clId="{2CB5B61B-487E-4237-9F94-66CF5DF0212C}" dt="2025-03-17T16:31:43.720" v="556" actId="26606"/>
          <ac:grpSpMkLst>
            <pc:docMk/>
            <pc:sldMk cId="1104229408" sldId="257"/>
            <ac:grpSpMk id="70" creationId="{2CB9C70C-9B50-4D83-B8B9-1A0FFA2CB1A5}"/>
          </ac:grpSpMkLst>
        </pc:grpChg>
        <pc:grpChg chg="add del">
          <ac:chgData name="Hoffman, Kristin" userId="0c9eaae3-4738-4bc0-a462-91ddb0bfaa55" providerId="ADAL" clId="{2CB5B61B-487E-4237-9F94-66CF5DF0212C}" dt="2025-03-17T16:31:40.700" v="553" actId="26606"/>
          <ac:grpSpMkLst>
            <pc:docMk/>
            <pc:sldMk cId="1104229408" sldId="257"/>
            <ac:grpSpMk id="277" creationId="{71AFD227-869A-489C-A9B5-3F0498DF3C0C}"/>
          </ac:grpSpMkLst>
        </pc:grpChg>
        <pc:grpChg chg="add del">
          <ac:chgData name="Hoffman, Kristin" userId="0c9eaae3-4738-4bc0-a462-91ddb0bfaa55" providerId="ADAL" clId="{2CB5B61B-487E-4237-9F94-66CF5DF0212C}" dt="2025-03-17T16:31:40.700" v="553" actId="26606"/>
          <ac:grpSpMkLst>
            <pc:docMk/>
            <pc:sldMk cId="1104229408" sldId="257"/>
            <ac:grpSpMk id="338" creationId="{2CB9C70C-9B50-4D83-B8B9-1A0FFA2CB1A5}"/>
          </ac:grpSpMkLst>
        </pc:grpChg>
        <pc:grpChg chg="add del">
          <ac:chgData name="Hoffman, Kristin" userId="0c9eaae3-4738-4bc0-a462-91ddb0bfaa55" providerId="ADAL" clId="{2CB5B61B-487E-4237-9F94-66CF5DF0212C}" dt="2025-03-17T16:31:43.697" v="555" actId="26606"/>
          <ac:grpSpMkLst>
            <pc:docMk/>
            <pc:sldMk cId="1104229408" sldId="257"/>
            <ac:grpSpMk id="542" creationId="{71AFD227-869A-489C-A9B5-3F0498DF3C0C}"/>
          </ac:grpSpMkLst>
        </pc:grpChg>
        <pc:grpChg chg="add del">
          <ac:chgData name="Hoffman, Kristin" userId="0c9eaae3-4738-4bc0-a462-91ddb0bfaa55" providerId="ADAL" clId="{2CB5B61B-487E-4237-9F94-66CF5DF0212C}" dt="2025-03-17T16:31:43.697" v="555" actId="26606"/>
          <ac:grpSpMkLst>
            <pc:docMk/>
            <pc:sldMk cId="1104229408" sldId="257"/>
            <ac:grpSpMk id="603" creationId="{6599FC7B-1DF7-4530-83E5-C095D4A2DE14}"/>
          </ac:grpSpMkLst>
        </pc:grpChg>
        <pc:grpChg chg="add">
          <ac:chgData name="Hoffman, Kristin" userId="0c9eaae3-4738-4bc0-a462-91ddb0bfaa55" providerId="ADAL" clId="{2CB5B61B-487E-4237-9F94-66CF5DF0212C}" dt="2025-03-17T16:31:43.720" v="556" actId="26606"/>
          <ac:grpSpMkLst>
            <pc:docMk/>
            <pc:sldMk cId="1104229408" sldId="257"/>
            <ac:grpSpMk id="695" creationId="{71AFD227-869A-489C-A9B5-3F0498DF3C0C}"/>
          </ac:grpSpMkLst>
        </pc:grpChg>
        <pc:picChg chg="del">
          <ac:chgData name="Hoffman, Kristin" userId="0c9eaae3-4738-4bc0-a462-91ddb0bfaa55" providerId="ADAL" clId="{2CB5B61B-487E-4237-9F94-66CF5DF0212C}" dt="2025-03-17T14:59:54.122" v="21" actId="478"/>
          <ac:picMkLst>
            <pc:docMk/>
            <pc:sldMk cId="1104229408" sldId="257"/>
            <ac:picMk id="3" creationId="{0E1BB6E5-90C3-0311-192C-36A9B7E6FDA0}"/>
          </ac:picMkLst>
        </pc:picChg>
        <pc:picChg chg="add mod">
          <ac:chgData name="Hoffman, Kristin" userId="0c9eaae3-4738-4bc0-a462-91ddb0bfaa55" providerId="ADAL" clId="{2CB5B61B-487E-4237-9F94-66CF5DF0212C}" dt="2025-03-17T16:31:43.720" v="556" actId="26606"/>
          <ac:picMkLst>
            <pc:docMk/>
            <pc:sldMk cId="1104229408" sldId="257"/>
            <ac:picMk id="6" creationId="{3E589BE0-B1C1-98DC-6C20-A472C9090DB3}"/>
          </ac:picMkLst>
        </pc:picChg>
      </pc:sldChg>
      <pc:sldChg chg="addSp delSp delDesignElem">
        <pc:chgData name="Hoffman, Kristin" userId="0c9eaae3-4738-4bc0-a462-91ddb0bfaa55" providerId="ADAL" clId="{2CB5B61B-487E-4237-9F94-66CF5DF0212C}" dt="2025-03-17T15:05:37.049" v="252"/>
        <pc:sldMkLst>
          <pc:docMk/>
          <pc:sldMk cId="2272001463" sldId="258"/>
        </pc:sldMkLst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272001463" sldId="258"/>
            <ac:spMk id="13" creationId="{8B7AD46D-E72A-4FA9-A503-9BBF703CB872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272001463" sldId="258"/>
            <ac:spMk id="15" creationId="{2813BDD8-88F1-463B-A75F-D1EC1E35EC30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272001463" sldId="258"/>
            <ac:spMk id="138" creationId="{D5A33662-C2EA-4FEB-B1D3-625DFCFE21C7}"/>
          </ac:spMkLst>
        </pc:s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2272001463" sldId="258"/>
            <ac:grpSpMk id="17" creationId="{D3CE3ADF-CE7B-4DF8-AEB2-64CB8F6329D8}"/>
          </ac:grpSpMkLst>
        </pc:gr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2272001463" sldId="258"/>
            <ac:grpSpMk id="78" creationId="{84C90B19-086C-49B0-9CE7-EEF7B17A1763}"/>
          </ac:grpSpMkLst>
        </pc:grpChg>
      </pc:sldChg>
      <pc:sldChg chg="addSp delSp modSp ord delDesignElem">
        <pc:chgData name="Hoffman, Kristin" userId="0c9eaae3-4738-4bc0-a462-91ddb0bfaa55" providerId="ADAL" clId="{2CB5B61B-487E-4237-9F94-66CF5DF0212C}" dt="2025-03-17T15:08:19.483" v="259" actId="12100"/>
        <pc:sldMkLst>
          <pc:docMk/>
          <pc:sldMk cId="2108115419" sldId="259"/>
        </pc:sldMkLst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108115419" sldId="259"/>
            <ac:spMk id="14" creationId="{9FF4A234-29BA-4B70-BFC0-64FBB64F2A7B}"/>
          </ac:spMkLst>
        </pc:spChg>
        <pc:graphicFrameChg chg="mod">
          <ac:chgData name="Hoffman, Kristin" userId="0c9eaae3-4738-4bc0-a462-91ddb0bfaa55" providerId="ADAL" clId="{2CB5B61B-487E-4237-9F94-66CF5DF0212C}" dt="2025-03-17T15:08:19.483" v="259" actId="12100"/>
          <ac:graphicFrameMkLst>
            <pc:docMk/>
            <pc:sldMk cId="2108115419" sldId="259"/>
            <ac:graphicFrameMk id="10" creationId="{312A7929-206C-B30C-0924-F422C7D35C9D}"/>
          </ac:graphicFrameMkLst>
        </pc:graphicFrameChg>
      </pc:sldChg>
      <pc:sldChg chg="addSp delSp del delDesignElem">
        <pc:chgData name="Hoffman, Kristin" userId="0c9eaae3-4738-4bc0-a462-91ddb0bfaa55" providerId="ADAL" clId="{2CB5B61B-487E-4237-9F94-66CF5DF0212C}" dt="2025-03-17T16:01:27.239" v="406" actId="47"/>
        <pc:sldMkLst>
          <pc:docMk/>
          <pc:sldMk cId="2126305394" sldId="260"/>
        </pc:sldMkLst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126305394" sldId="260"/>
            <ac:spMk id="364" creationId="{11AC88F6-55CB-496B-8AD8-9ABD2E6E3BFA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126305394" sldId="260"/>
            <ac:spMk id="366" creationId="{969239DF-EAA4-47C3-B4E3-79C6BCB243F5}"/>
          </ac:spMkLst>
        </pc:s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2126305394" sldId="260"/>
            <ac:grpSpMk id="368" creationId="{3389B237-4CAB-4403-A95C-C04D71F4B420}"/>
          </ac:grpSpMkLst>
        </pc:grpChg>
      </pc:sldChg>
      <pc:sldChg chg="addSp delSp delDesignElem">
        <pc:chgData name="Hoffman, Kristin" userId="0c9eaae3-4738-4bc0-a462-91ddb0bfaa55" providerId="ADAL" clId="{2CB5B61B-487E-4237-9F94-66CF5DF0212C}" dt="2025-03-17T15:05:37.049" v="252"/>
        <pc:sldMkLst>
          <pc:docMk/>
          <pc:sldMk cId="2344971762" sldId="261"/>
        </pc:sldMkLst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344971762" sldId="261"/>
            <ac:spMk id="77" creationId="{11AC88F6-55CB-496B-8AD8-9ABD2E6E3BFA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2344971762" sldId="261"/>
            <ac:spMk id="78" creationId="{969239DF-EAA4-47C3-B4E3-79C6BCB243F5}"/>
          </ac:spMkLst>
        </pc:s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2344971762" sldId="261"/>
            <ac:grpSpMk id="80" creationId="{3389B237-4CAB-4403-A95C-C04D71F4B420}"/>
          </ac:grpSpMkLst>
        </pc:grpChg>
      </pc:sldChg>
      <pc:sldChg chg="addSp delSp modSp mod ord delDesignElem">
        <pc:chgData name="Hoffman, Kristin" userId="0c9eaae3-4738-4bc0-a462-91ddb0bfaa55" providerId="ADAL" clId="{2CB5B61B-487E-4237-9F94-66CF5DF0212C}" dt="2025-03-17T15:07:20.446" v="256" actId="12100"/>
        <pc:sldMkLst>
          <pc:docMk/>
          <pc:sldMk cId="4261957104" sldId="263"/>
        </pc:sldMkLst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4261957104" sldId="263"/>
            <ac:spMk id="19" creationId="{9FF4A234-29BA-4B70-BFC0-64FBB64F2A7B}"/>
          </ac:spMkLst>
        </pc:spChg>
        <pc:graphicFrameChg chg="add del modGraphic">
          <ac:chgData name="Hoffman, Kristin" userId="0c9eaae3-4738-4bc0-a462-91ddb0bfaa55" providerId="ADAL" clId="{2CB5B61B-487E-4237-9F94-66CF5DF0212C}" dt="2025-03-17T15:07:03.258" v="255" actId="478"/>
          <ac:graphicFrameMkLst>
            <pc:docMk/>
            <pc:sldMk cId="4261957104" sldId="263"/>
            <ac:graphicFrameMk id="2" creationId="{EA736446-10AC-AB29-FAD1-119112E10B5F}"/>
          </ac:graphicFrameMkLst>
        </pc:graphicFrameChg>
        <pc:graphicFrameChg chg="mod">
          <ac:chgData name="Hoffman, Kristin" userId="0c9eaae3-4738-4bc0-a462-91ddb0bfaa55" providerId="ADAL" clId="{2CB5B61B-487E-4237-9F94-66CF5DF0212C}" dt="2025-03-17T15:07:20.446" v="256" actId="12100"/>
          <ac:graphicFrameMkLst>
            <pc:docMk/>
            <pc:sldMk cId="4261957104" sldId="263"/>
            <ac:graphicFrameMk id="10" creationId="{3D351B8D-F4C2-F9CD-A365-5B9C84FA1263}"/>
          </ac:graphicFrameMkLst>
        </pc:graphicFrameChg>
      </pc:sldChg>
      <pc:sldChg chg="del">
        <pc:chgData name="Hoffman, Kristin" userId="0c9eaae3-4738-4bc0-a462-91ddb0bfaa55" providerId="ADAL" clId="{2CB5B61B-487E-4237-9F94-66CF5DF0212C}" dt="2025-03-17T15:00:32.493" v="38" actId="47"/>
        <pc:sldMkLst>
          <pc:docMk/>
          <pc:sldMk cId="4044288921" sldId="269"/>
        </pc:sldMkLst>
      </pc:sldChg>
      <pc:sldChg chg="modSp del mod">
        <pc:chgData name="Hoffman, Kristin" userId="0c9eaae3-4738-4bc0-a462-91ddb0bfaa55" providerId="ADAL" clId="{2CB5B61B-487E-4237-9F94-66CF5DF0212C}" dt="2025-03-17T15:03:23.070" v="214" actId="47"/>
        <pc:sldMkLst>
          <pc:docMk/>
          <pc:sldMk cId="3138728166" sldId="270"/>
        </pc:sldMkLst>
        <pc:spChg chg="mod">
          <ac:chgData name="Hoffman, Kristin" userId="0c9eaae3-4738-4bc0-a462-91ddb0bfaa55" providerId="ADAL" clId="{2CB5B61B-487E-4237-9F94-66CF5DF0212C}" dt="2025-03-17T15:03:06.102" v="210" actId="27636"/>
          <ac:spMkLst>
            <pc:docMk/>
            <pc:sldMk cId="3138728166" sldId="270"/>
            <ac:spMk id="7" creationId="{6AA83BDF-6797-BCA4-A6A8-1EC03BA4B5F2}"/>
          </ac:spMkLst>
        </pc:spChg>
      </pc:sldChg>
      <pc:sldChg chg="del">
        <pc:chgData name="Hoffman, Kristin" userId="0c9eaae3-4738-4bc0-a462-91ddb0bfaa55" providerId="ADAL" clId="{2CB5B61B-487E-4237-9F94-66CF5DF0212C}" dt="2025-03-17T15:03:38.108" v="217" actId="47"/>
        <pc:sldMkLst>
          <pc:docMk/>
          <pc:sldMk cId="3248733924" sldId="271"/>
        </pc:sldMkLst>
      </pc:sldChg>
      <pc:sldChg chg="del">
        <pc:chgData name="Hoffman, Kristin" userId="0c9eaae3-4738-4bc0-a462-91ddb0bfaa55" providerId="ADAL" clId="{2CB5B61B-487E-4237-9F94-66CF5DF0212C}" dt="2025-03-17T15:03:50.748" v="220" actId="47"/>
        <pc:sldMkLst>
          <pc:docMk/>
          <pc:sldMk cId="2894039907" sldId="272"/>
        </pc:sldMkLst>
      </pc:sldChg>
      <pc:sldChg chg="addSp delSp modSp mod delDesignElem">
        <pc:chgData name="Hoffman, Kristin" userId="0c9eaae3-4738-4bc0-a462-91ddb0bfaa55" providerId="ADAL" clId="{2CB5B61B-487E-4237-9F94-66CF5DF0212C}" dt="2025-03-17T15:05:37.049" v="252"/>
        <pc:sldMkLst>
          <pc:docMk/>
          <pc:sldMk cId="873260947" sldId="273"/>
        </pc:sldMkLst>
        <pc:spChg chg="add mod">
          <ac:chgData name="Hoffman, Kristin" userId="0c9eaae3-4738-4bc0-a462-91ddb0bfaa55" providerId="ADAL" clId="{2CB5B61B-487E-4237-9F94-66CF5DF0212C}" dt="2025-03-17T15:04:48.188" v="241"/>
          <ac:spMkLst>
            <pc:docMk/>
            <pc:sldMk cId="873260947" sldId="273"/>
            <ac:spMk id="3" creationId="{FD6ED7CE-279C-3FA4-1DD1-A93120B123BC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873260947" sldId="273"/>
            <ac:spMk id="67" creationId="{58789E63-C78D-4210-8A38-DD6FB3B6BACD}"/>
          </ac:spMkLst>
        </pc:spChg>
        <pc:spChg chg="add del">
          <ac:chgData name="Hoffman, Kristin" userId="0c9eaae3-4738-4bc0-a462-91ddb0bfaa55" providerId="ADAL" clId="{2CB5B61B-487E-4237-9F94-66CF5DF0212C}" dt="2025-03-17T15:05:37.049" v="252"/>
          <ac:spMkLst>
            <pc:docMk/>
            <pc:sldMk cId="873260947" sldId="273"/>
            <ac:spMk id="69" creationId="{AC8494C5-ED44-4EAD-9213-4FBAA4BB74CA}"/>
          </ac:spMkLst>
        </pc:spChg>
        <pc:grpChg chg="add del">
          <ac:chgData name="Hoffman, Kristin" userId="0c9eaae3-4738-4bc0-a462-91ddb0bfaa55" providerId="ADAL" clId="{2CB5B61B-487E-4237-9F94-66CF5DF0212C}" dt="2025-03-17T15:05:37.049" v="252"/>
          <ac:grpSpMkLst>
            <pc:docMk/>
            <pc:sldMk cId="873260947" sldId="273"/>
            <ac:grpSpMk id="8" creationId="{71AFD227-869A-489C-A9B5-3F0498DF3C0C}"/>
          </ac:grpSpMkLst>
        </pc:grpChg>
      </pc:sldChg>
      <pc:sldChg chg="modSp add del mod">
        <pc:chgData name="Hoffman, Kristin" userId="0c9eaae3-4738-4bc0-a462-91ddb0bfaa55" providerId="ADAL" clId="{2CB5B61B-487E-4237-9F94-66CF5DF0212C}" dt="2025-03-17T15:06:27.049" v="253" actId="47"/>
        <pc:sldMkLst>
          <pc:docMk/>
          <pc:sldMk cId="179071798" sldId="274"/>
        </pc:sldMkLst>
        <pc:spChg chg="mod">
          <ac:chgData name="Hoffman, Kristin" userId="0c9eaae3-4738-4bc0-a462-91ddb0bfaa55" providerId="ADAL" clId="{2CB5B61B-487E-4237-9F94-66CF5DF0212C}" dt="2025-03-17T15:04:14.269" v="238" actId="6549"/>
          <ac:spMkLst>
            <pc:docMk/>
            <pc:sldMk cId="179071798" sldId="274"/>
            <ac:spMk id="3" creationId="{E7B24C08-ED2E-B34A-8BDD-76FDDBECF50A}"/>
          </ac:spMkLst>
        </pc:spChg>
      </pc:sldChg>
      <pc:sldChg chg="modSp mod">
        <pc:chgData name="Hoffman, Kristin" userId="0c9eaae3-4738-4bc0-a462-91ddb0bfaa55" providerId="ADAL" clId="{2CB5B61B-487E-4237-9F94-66CF5DF0212C}" dt="2025-03-17T15:09:30.020" v="262" actId="20577"/>
        <pc:sldMkLst>
          <pc:docMk/>
          <pc:sldMk cId="2962251074" sldId="275"/>
        </pc:sldMkLst>
        <pc:spChg chg="mod">
          <ac:chgData name="Hoffman, Kristin" userId="0c9eaae3-4738-4bc0-a462-91ddb0bfaa55" providerId="ADAL" clId="{2CB5B61B-487E-4237-9F94-66CF5DF0212C}" dt="2025-03-17T15:00:53.603" v="75" actId="20577"/>
          <ac:spMkLst>
            <pc:docMk/>
            <pc:sldMk cId="2962251074" sldId="275"/>
            <ac:spMk id="2" creationId="{05C1EA9C-D9E5-CBCC-99B3-ED41886DD289}"/>
          </ac:spMkLst>
        </pc:spChg>
        <pc:spChg chg="mod">
          <ac:chgData name="Hoffman, Kristin" userId="0c9eaae3-4738-4bc0-a462-91ddb0bfaa55" providerId="ADAL" clId="{2CB5B61B-487E-4237-9F94-66CF5DF0212C}" dt="2025-03-17T15:09:30.020" v="262" actId="20577"/>
          <ac:spMkLst>
            <pc:docMk/>
            <pc:sldMk cId="2962251074" sldId="275"/>
            <ac:spMk id="5" creationId="{822CDF87-2F9A-E13D-C5BD-8930E97F86AA}"/>
          </ac:spMkLst>
        </pc:spChg>
        <pc:graphicFrameChg chg="mod">
          <ac:chgData name="Hoffman, Kristin" userId="0c9eaae3-4738-4bc0-a462-91ddb0bfaa55" providerId="ADAL" clId="{2CB5B61B-487E-4237-9F94-66CF5DF0212C}" dt="2025-03-17T15:09:05.643" v="261" actId="12100"/>
          <ac:graphicFrameMkLst>
            <pc:docMk/>
            <pc:sldMk cId="2962251074" sldId="275"/>
            <ac:graphicFrameMk id="4" creationId="{42357EA4-F5A9-19EB-B634-C7432AE79D32}"/>
          </ac:graphicFrameMkLst>
        </pc:graphicFrameChg>
      </pc:sldChg>
      <pc:sldChg chg="modSp mod">
        <pc:chgData name="Hoffman, Kristin" userId="0c9eaae3-4738-4bc0-a462-91ddb0bfaa55" providerId="ADAL" clId="{2CB5B61B-487E-4237-9F94-66CF5DF0212C}" dt="2025-03-17T15:09:59.162" v="307" actId="20577"/>
        <pc:sldMkLst>
          <pc:docMk/>
          <pc:sldMk cId="2977763032" sldId="276"/>
        </pc:sldMkLst>
        <pc:spChg chg="mod">
          <ac:chgData name="Hoffman, Kristin" userId="0c9eaae3-4738-4bc0-a462-91ddb0bfaa55" providerId="ADAL" clId="{2CB5B61B-487E-4237-9F94-66CF5DF0212C}" dt="2025-03-17T15:09:59.162" v="307" actId="20577"/>
          <ac:spMkLst>
            <pc:docMk/>
            <pc:sldMk cId="2977763032" sldId="276"/>
            <ac:spMk id="2" creationId="{589503AC-D0C1-C63D-19AF-F05DE91A765B}"/>
          </ac:spMkLst>
        </pc:spChg>
      </pc:sldChg>
      <pc:sldChg chg="addSp delSp modSp mod">
        <pc:chgData name="Hoffman, Kristin" userId="0c9eaae3-4738-4bc0-a462-91ddb0bfaa55" providerId="ADAL" clId="{2CB5B61B-487E-4237-9F94-66CF5DF0212C}" dt="2025-03-17T16:07:02.183" v="547" actId="14100"/>
        <pc:sldMkLst>
          <pc:docMk/>
          <pc:sldMk cId="2939762402" sldId="277"/>
        </pc:sldMkLst>
        <pc:spChg chg="mod">
          <ac:chgData name="Hoffman, Kristin" userId="0c9eaae3-4738-4bc0-a462-91ddb0bfaa55" providerId="ADAL" clId="{2CB5B61B-487E-4237-9F94-66CF5DF0212C}" dt="2025-03-17T15:00:07.160" v="31" actId="5793"/>
          <ac:spMkLst>
            <pc:docMk/>
            <pc:sldMk cId="2939762402" sldId="277"/>
            <ac:spMk id="2" creationId="{36E32BD0-3226-81E1-0560-9F3C121F3B13}"/>
          </ac:spMkLst>
        </pc:spChg>
        <pc:spChg chg="add mod">
          <ac:chgData name="Hoffman, Kristin" userId="0c9eaae3-4738-4bc0-a462-91ddb0bfaa55" providerId="ADAL" clId="{2CB5B61B-487E-4237-9F94-66CF5DF0212C}" dt="2025-03-17T16:07:02.183" v="547" actId="14100"/>
          <ac:spMkLst>
            <pc:docMk/>
            <pc:sldMk cId="2939762402" sldId="277"/>
            <ac:spMk id="3" creationId="{40C70328-5AC9-AD24-0253-3AB34A4C8328}"/>
          </ac:spMkLst>
        </pc:spChg>
        <pc:graphicFrameChg chg="del mod">
          <ac:chgData name="Hoffman, Kristin" userId="0c9eaae3-4738-4bc0-a462-91ddb0bfaa55" providerId="ADAL" clId="{2CB5B61B-487E-4237-9F94-66CF5DF0212C}" dt="2025-03-17T15:00:13.086" v="33" actId="478"/>
          <ac:graphicFrameMkLst>
            <pc:docMk/>
            <pc:sldMk cId="2939762402" sldId="277"/>
            <ac:graphicFrameMk id="4" creationId="{BA89A986-783B-C567-A0E0-F0B6C66638CA}"/>
          </ac:graphicFrameMkLst>
        </pc:graphicFrameChg>
      </pc:sldChg>
      <pc:sldChg chg="addSp delSp modSp new mod">
        <pc:chgData name="Hoffman, Kristin" userId="0c9eaae3-4738-4bc0-a462-91ddb0bfaa55" providerId="ADAL" clId="{2CB5B61B-487E-4237-9F94-66CF5DF0212C}" dt="2025-03-17T15:15:35.751" v="405" actId="1076"/>
        <pc:sldMkLst>
          <pc:docMk/>
          <pc:sldMk cId="1402360332" sldId="278"/>
        </pc:sldMkLst>
        <pc:spChg chg="mod">
          <ac:chgData name="Hoffman, Kristin" userId="0c9eaae3-4738-4bc0-a462-91ddb0bfaa55" providerId="ADAL" clId="{2CB5B61B-487E-4237-9F94-66CF5DF0212C}" dt="2025-03-17T15:11:07.484" v="369" actId="20577"/>
          <ac:spMkLst>
            <pc:docMk/>
            <pc:sldMk cId="1402360332" sldId="278"/>
            <ac:spMk id="2" creationId="{B48E0565-D8CA-DB18-EEC4-84AF28F19A1F}"/>
          </ac:spMkLst>
        </pc:spChg>
        <pc:spChg chg="del">
          <ac:chgData name="Hoffman, Kristin" userId="0c9eaae3-4738-4bc0-a462-91ddb0bfaa55" providerId="ADAL" clId="{2CB5B61B-487E-4237-9F94-66CF5DF0212C}" dt="2025-03-17T15:11:26.166" v="370" actId="1032"/>
          <ac:spMkLst>
            <pc:docMk/>
            <pc:sldMk cId="1402360332" sldId="278"/>
            <ac:spMk id="3" creationId="{F691B345-F225-4E2D-6346-05168FB411C7}"/>
          </ac:spMkLst>
        </pc:spChg>
        <pc:graphicFrameChg chg="add mod modGraphic">
          <ac:chgData name="Hoffman, Kristin" userId="0c9eaae3-4738-4bc0-a462-91ddb0bfaa55" providerId="ADAL" clId="{2CB5B61B-487E-4237-9F94-66CF5DF0212C}" dt="2025-03-17T15:15:35.751" v="405" actId="1076"/>
          <ac:graphicFrameMkLst>
            <pc:docMk/>
            <pc:sldMk cId="1402360332" sldId="278"/>
            <ac:graphicFrameMk id="4" creationId="{744B4AA2-3F50-1DBB-1ECA-ACDDE7A6A5AE}"/>
          </ac:graphicFrameMkLst>
        </pc:graphicFrameChg>
      </pc:sldChg>
      <pc:sldChg chg="addSp delSp modSp new mod setBg">
        <pc:chgData name="Hoffman, Kristin" userId="0c9eaae3-4738-4bc0-a462-91ddb0bfaa55" providerId="ADAL" clId="{2CB5B61B-487E-4237-9F94-66CF5DF0212C}" dt="2025-03-18T19:30:35.930" v="640" actId="26606"/>
        <pc:sldMkLst>
          <pc:docMk/>
          <pc:sldMk cId="1518739593" sldId="279"/>
        </pc:sldMkLst>
        <pc:spChg chg="mod">
          <ac:chgData name="Hoffman, Kristin" userId="0c9eaae3-4738-4bc0-a462-91ddb0bfaa55" providerId="ADAL" clId="{2CB5B61B-487E-4237-9F94-66CF5DF0212C}" dt="2025-03-18T19:30:35.930" v="640" actId="26606"/>
          <ac:spMkLst>
            <pc:docMk/>
            <pc:sldMk cId="1518739593" sldId="279"/>
            <ac:spMk id="2" creationId="{D25C26BA-BFDF-EB75-978E-09E9D7F16C70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67" creationId="{4080BC15-6F3E-4EDC-BB73-20706F743138}"/>
          </ac:spMkLst>
        </pc:spChg>
        <pc:spChg chg="del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69" creationId="{E4E336B8-243A-49D9-9876-4BF3A08D3A8A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93" creationId="{6D7188E6-F4DA-4486-938D-F45FE01A2631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133" creationId="{8EB99B25-2662-42DE-8F5D-E0F6F28C859A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145" creationId="{D8C4C7E6-114C-4D16-9FC6-1260653C2375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165" creationId="{007246F1-084B-45D9-BDD9-99BB53F6C9AD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167" creationId="{77CDD712-F443-4EDC-B663-5EC5ACD7DBE0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205" creationId="{B8F74E45-2803-4A11-9333-3639A1C2F2D9}"/>
          </ac:spMkLst>
        </pc:spChg>
        <pc:spChg chg="del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211" creationId="{19D4861C-7907-48BF-84E7-96C0E098D43A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223" creationId="{0288BD39-0846-445A-BD81-1E34E0E99ED0}"/>
          </ac:spMkLst>
        </pc:spChg>
        <pc:spChg chg="del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243" creationId="{87E919CC-AC41-4F0D-A842-792D7A418795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245" creationId="{965D7305-50C2-4D93-8832-19DC70C5BD23}"/>
          </ac:spMkLst>
        </pc:spChg>
        <pc:spChg chg="add">
          <ac:chgData name="Hoffman, Kristin" userId="0c9eaae3-4738-4bc0-a462-91ddb0bfaa55" providerId="ADAL" clId="{2CB5B61B-487E-4237-9F94-66CF5DF0212C}" dt="2025-03-17T16:05:36.464" v="540" actId="26606"/>
          <ac:spMkLst>
            <pc:docMk/>
            <pc:sldMk cId="1518739593" sldId="279"/>
            <ac:spMk id="257" creationId="{5D7163FE-5ADD-41E7-985B-F95E7E048402}"/>
          </ac:spMkLst>
        </pc:spChg>
        <pc:spChg chg="del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263" creationId="{00B8B62E-6551-4805-BD5A-5188FE5D3A79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373" creationId="{0FBC38BC-DE18-4960-A9D4-F24C6F60C017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391" creationId="{2E9B2055-E384-472D-91D3-74775CDA167C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395" creationId="{626F1B89-B88E-4CE3-90BF-3704BAF48824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401" creationId="{06B5D5F0-EA51-440D-81A0-FE60CCFBA9C1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403" creationId="{B7CA6C2F-61C2-486F-B691-E8EB4BA27618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423" creationId="{5FB2CD0B-BF87-4FEC-B6B6-0DA50B9314A2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433" creationId="{3F4D3F48-1D65-45EB-91E2-BEFFB2440C97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449" creationId="{A3CF799A-9839-4CB1-9381-DCC0C1FE1B37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453" creationId="{E5B56BED-7578-4E42-889D-34AA58F679ED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463" creationId="{0D5C974E-4B43-4FFA-8230-DB0E1993C331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469" creationId="{F16259CF-A0BC-4673-91C7-A7D3CDF7C7FD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471" creationId="{B09A934A-4464-4C9B-ACAD-9128E0B615E4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509" creationId="{EB447648-FE0A-4D8E-86B8-D38D5F938BF4}"/>
          </ac:spMkLst>
        </pc:spChg>
        <pc:spChg chg="add">
          <ac:chgData name="Hoffman, Kristin" userId="0c9eaae3-4738-4bc0-a462-91ddb0bfaa55" providerId="ADAL" clId="{2CB5B61B-487E-4237-9F94-66CF5DF0212C}" dt="2025-03-17T16:05:45.762" v="541" actId="26606"/>
          <ac:spMkLst>
            <pc:docMk/>
            <pc:sldMk cId="1518739593" sldId="279"/>
            <ac:spMk id="525" creationId="{CFF6BE31-4842-4659-8D68-63423F82691E}"/>
          </ac:spMkLst>
        </pc:spChg>
        <pc:spChg chg="del">
          <ac:chgData name="Hoffman, Kristin" userId="0c9eaae3-4738-4bc0-a462-91ddb0bfaa55" providerId="ADAL" clId="{2CB5B61B-487E-4237-9F94-66CF5DF0212C}" dt="2025-03-18T19:30:02.668" v="632" actId="26606"/>
          <ac:spMkLst>
            <pc:docMk/>
            <pc:sldMk cId="1518739593" sldId="279"/>
            <ac:spMk id="533" creationId="{5D7163FE-5ADD-41E7-985B-F95E7E048402}"/>
          </ac:spMkLst>
        </pc:spChg>
        <pc:spChg chg="del">
          <ac:chgData name="Hoffman, Kristin" userId="0c9eaae3-4738-4bc0-a462-91ddb0bfaa55" providerId="ADAL" clId="{2CB5B61B-487E-4237-9F94-66CF5DF0212C}" dt="2025-03-18T19:30:17.015" v="635" actId="26606"/>
          <ac:spMkLst>
            <pc:docMk/>
            <pc:sldMk cId="1518739593" sldId="279"/>
            <ac:spMk id="577" creationId="{2E702296-C979-4148-99DB-E5913F81FC88}"/>
          </ac:spMkLst>
        </pc:spChg>
        <pc:spChg chg="del">
          <ac:chgData name="Hoffman, Kristin" userId="0c9eaae3-4738-4bc0-a462-91ddb0bfaa55" providerId="ADAL" clId="{2CB5B61B-487E-4237-9F94-66CF5DF0212C}" dt="2025-03-18T19:30:17.015" v="635" actId="26606"/>
          <ac:spMkLst>
            <pc:docMk/>
            <pc:sldMk cId="1518739593" sldId="279"/>
            <ac:spMk id="579" creationId="{0C37BE43-110C-4BB0-8B49-D8C3689305C1}"/>
          </ac:spMkLst>
        </pc:spChg>
        <pc:spChg chg="add del">
          <ac:chgData name="Hoffman, Kristin" userId="0c9eaae3-4738-4bc0-a462-91ddb0bfaa55" providerId="ADAL" clId="{2CB5B61B-487E-4237-9F94-66CF5DF0212C}" dt="2025-03-18T19:30:35.930" v="640" actId="26606"/>
          <ac:spMkLst>
            <pc:docMk/>
            <pc:sldMk cId="1518739593" sldId="279"/>
            <ac:spMk id="705" creationId="{2E702296-C979-4148-99DB-E5913F81FC88}"/>
          </ac:spMkLst>
        </pc:spChg>
        <pc:spChg chg="add del">
          <ac:chgData name="Hoffman, Kristin" userId="0c9eaae3-4738-4bc0-a462-91ddb0bfaa55" providerId="ADAL" clId="{2CB5B61B-487E-4237-9F94-66CF5DF0212C}" dt="2025-03-18T19:30:35.930" v="640" actId="26606"/>
          <ac:spMkLst>
            <pc:docMk/>
            <pc:sldMk cId="1518739593" sldId="279"/>
            <ac:spMk id="707" creationId="{0C37BE43-110C-4BB0-8B49-D8C3689305C1}"/>
          </ac:spMkLst>
        </pc:spChg>
        <pc:spChg chg="add del">
          <ac:chgData name="Hoffman, Kristin" userId="0c9eaae3-4738-4bc0-a462-91ddb0bfaa55" providerId="ADAL" clId="{2CB5B61B-487E-4237-9F94-66CF5DF0212C}" dt="2025-03-18T19:30:29.163" v="637" actId="26606"/>
          <ac:spMkLst>
            <pc:docMk/>
            <pc:sldMk cId="1518739593" sldId="279"/>
            <ac:spMk id="914" creationId="{2E702296-C979-4148-99DB-E5913F81FC88}"/>
          </ac:spMkLst>
        </pc:spChg>
        <pc:spChg chg="add del">
          <ac:chgData name="Hoffman, Kristin" userId="0c9eaae3-4738-4bc0-a462-91ddb0bfaa55" providerId="ADAL" clId="{2CB5B61B-487E-4237-9F94-66CF5DF0212C}" dt="2025-03-18T19:30:29.163" v="637" actId="26606"/>
          <ac:spMkLst>
            <pc:docMk/>
            <pc:sldMk cId="1518739593" sldId="279"/>
            <ac:spMk id="916" creationId="{0C37BE43-110C-4BB0-8B49-D8C3689305C1}"/>
          </ac:spMkLst>
        </pc:spChg>
        <pc:spChg chg="add del">
          <ac:chgData name="Hoffman, Kristin" userId="0c9eaae3-4738-4bc0-a462-91ddb0bfaa55" providerId="ADAL" clId="{2CB5B61B-487E-4237-9F94-66CF5DF0212C}" dt="2025-03-18T19:30:35.914" v="639" actId="26606"/>
          <ac:spMkLst>
            <pc:docMk/>
            <pc:sldMk cId="1518739593" sldId="279"/>
            <ac:spMk id="1085" creationId="{2E702296-C979-4148-99DB-E5913F81FC88}"/>
          </ac:spMkLst>
        </pc:spChg>
        <pc:spChg chg="add del">
          <ac:chgData name="Hoffman, Kristin" userId="0c9eaae3-4738-4bc0-a462-91ddb0bfaa55" providerId="ADAL" clId="{2CB5B61B-487E-4237-9F94-66CF5DF0212C}" dt="2025-03-18T19:30:35.914" v="639" actId="26606"/>
          <ac:spMkLst>
            <pc:docMk/>
            <pc:sldMk cId="1518739593" sldId="279"/>
            <ac:spMk id="1086" creationId="{0848C689-B85D-49B2-9D89-DC25B7E4EA9A}"/>
          </ac:spMkLst>
        </pc:spChg>
        <pc:spChg chg="add">
          <ac:chgData name="Hoffman, Kristin" userId="0c9eaae3-4738-4bc0-a462-91ddb0bfaa55" providerId="ADAL" clId="{2CB5B61B-487E-4237-9F94-66CF5DF0212C}" dt="2025-03-18T19:30:35.930" v="640" actId="26606"/>
          <ac:spMkLst>
            <pc:docMk/>
            <pc:sldMk cId="1518739593" sldId="279"/>
            <ac:spMk id="1177" creationId="{2E702296-C979-4148-99DB-E5913F81FC88}"/>
          </ac:spMkLst>
        </pc:spChg>
        <pc:spChg chg="add">
          <ac:chgData name="Hoffman, Kristin" userId="0c9eaae3-4738-4bc0-a462-91ddb0bfaa55" providerId="ADAL" clId="{2CB5B61B-487E-4237-9F94-66CF5DF0212C}" dt="2025-03-18T19:30:35.930" v="640" actId="26606"/>
          <ac:spMkLst>
            <pc:docMk/>
            <pc:sldMk cId="1518739593" sldId="279"/>
            <ac:spMk id="1178" creationId="{DFB9CCDF-95BC-4776-B56C-53F4A61BEA63}"/>
          </ac:spMkLst>
        </pc:spChg>
        <pc:grpChg chg="del">
          <ac:chgData name="Hoffman, Kristin" userId="0c9eaae3-4738-4bc0-a462-91ddb0bfaa55" providerId="ADAL" clId="{2CB5B61B-487E-4237-9F94-66CF5DF0212C}" dt="2025-03-18T19:30:17.015" v="635" actId="26606"/>
          <ac:grpSpMkLst>
            <pc:docMk/>
            <pc:sldMk cId="1518739593" sldId="279"/>
            <ac:grpSpMk id="560" creationId="{71AFD227-869A-489C-A9B5-3F0498DF3C0C}"/>
          </ac:grpSpMkLst>
        </pc:grpChg>
        <pc:grpChg chg="del">
          <ac:chgData name="Hoffman, Kristin" userId="0c9eaae3-4738-4bc0-a462-91ddb0bfaa55" providerId="ADAL" clId="{2CB5B61B-487E-4237-9F94-66CF5DF0212C}" dt="2025-03-18T19:30:17.015" v="635" actId="26606"/>
          <ac:grpSpMkLst>
            <pc:docMk/>
            <pc:sldMk cId="1518739593" sldId="279"/>
            <ac:grpSpMk id="581" creationId="{5A9A51B5-7383-4F9E-B8A0-B893EA53504A}"/>
          </ac:grpSpMkLst>
        </pc:grpChg>
        <pc:grpChg chg="del">
          <ac:chgData name="Hoffman, Kristin" userId="0c9eaae3-4738-4bc0-a462-91ddb0bfaa55" providerId="ADAL" clId="{2CB5B61B-487E-4237-9F94-66CF5DF0212C}" dt="2025-03-18T19:30:35.930" v="640" actId="26606"/>
          <ac:grpSpMkLst>
            <pc:docMk/>
            <pc:sldMk cId="1518739593" sldId="279"/>
            <ac:grpSpMk id="693" creationId="{71AFD227-869A-489C-A9B5-3F0498DF3C0C}"/>
          </ac:grpSpMkLst>
        </pc:grpChg>
        <pc:grpChg chg="add del">
          <ac:chgData name="Hoffman, Kristin" userId="0c9eaae3-4738-4bc0-a462-91ddb0bfaa55" providerId="ADAL" clId="{2CB5B61B-487E-4237-9F94-66CF5DF0212C}" dt="2025-03-18T19:30:35.930" v="640" actId="26606"/>
          <ac:grpSpMkLst>
            <pc:docMk/>
            <pc:sldMk cId="1518739593" sldId="279"/>
            <ac:grpSpMk id="709" creationId="{00A405F2-5839-4F19-884E-B7D5A686D95D}"/>
          </ac:grpSpMkLst>
        </pc:grpChg>
        <pc:grpChg chg="add del">
          <ac:chgData name="Hoffman, Kristin" userId="0c9eaae3-4738-4bc0-a462-91ddb0bfaa55" providerId="ADAL" clId="{2CB5B61B-487E-4237-9F94-66CF5DF0212C}" dt="2025-03-18T19:30:29.163" v="637" actId="26606"/>
          <ac:grpSpMkLst>
            <pc:docMk/>
            <pc:sldMk cId="1518739593" sldId="279"/>
            <ac:grpSpMk id="855" creationId="{71AFD227-869A-489C-A9B5-3F0498DF3C0C}"/>
          </ac:grpSpMkLst>
        </pc:grpChg>
        <pc:grpChg chg="add del">
          <ac:chgData name="Hoffman, Kristin" userId="0c9eaae3-4738-4bc0-a462-91ddb0bfaa55" providerId="ADAL" clId="{2CB5B61B-487E-4237-9F94-66CF5DF0212C}" dt="2025-03-18T19:30:29.163" v="637" actId="26606"/>
          <ac:grpSpMkLst>
            <pc:docMk/>
            <pc:sldMk cId="1518739593" sldId="279"/>
            <ac:grpSpMk id="918" creationId="{5A9A51B5-7383-4F9E-B8A0-B893EA53504A}"/>
          </ac:grpSpMkLst>
        </pc:grpChg>
        <pc:grpChg chg="add del">
          <ac:chgData name="Hoffman, Kristin" userId="0c9eaae3-4738-4bc0-a462-91ddb0bfaa55" providerId="ADAL" clId="{2CB5B61B-487E-4237-9F94-66CF5DF0212C}" dt="2025-03-18T19:30:35.914" v="639" actId="26606"/>
          <ac:grpSpMkLst>
            <pc:docMk/>
            <pc:sldMk cId="1518739593" sldId="279"/>
            <ac:grpSpMk id="1027" creationId="{71AFD227-869A-489C-A9B5-3F0498DF3C0C}"/>
          </ac:grpSpMkLst>
        </pc:grpChg>
        <pc:grpChg chg="del">
          <ac:chgData name="Hoffman, Kristin" userId="0c9eaae3-4738-4bc0-a462-91ddb0bfaa55" providerId="ADAL" clId="{2CB5B61B-487E-4237-9F94-66CF5DF0212C}" dt="2025-03-18T19:30:35.914" v="639" actId="26606"/>
          <ac:grpSpMkLst>
            <pc:docMk/>
            <pc:sldMk cId="1518739593" sldId="279"/>
            <ac:grpSpMk id="1087" creationId="{39A4CE82-EB8D-49B0-9F89-8A7D509E2326}"/>
          </ac:grpSpMkLst>
        </pc:grpChg>
        <pc:grpChg chg="add">
          <ac:chgData name="Hoffman, Kristin" userId="0c9eaae3-4738-4bc0-a462-91ddb0bfaa55" providerId="ADAL" clId="{2CB5B61B-487E-4237-9F94-66CF5DF0212C}" dt="2025-03-18T19:30:35.930" v="640" actId="26606"/>
          <ac:grpSpMkLst>
            <pc:docMk/>
            <pc:sldMk cId="1518739593" sldId="279"/>
            <ac:grpSpMk id="1176" creationId="{71AFD227-869A-489C-A9B5-3F0498DF3C0C}"/>
          </ac:grpSpMkLst>
        </pc:grpChg>
        <pc:graphicFrameChg chg="add del mod modGraphic">
          <ac:chgData name="Hoffman, Kristin" userId="0c9eaae3-4738-4bc0-a462-91ddb0bfaa55" providerId="ADAL" clId="{2CB5B61B-487E-4237-9F94-66CF5DF0212C}" dt="2025-03-18T19:30:12.185" v="634" actId="478"/>
          <ac:graphicFrameMkLst>
            <pc:docMk/>
            <pc:sldMk cId="1518739593" sldId="279"/>
            <ac:graphicFrameMk id="3" creationId="{471AEC44-D111-3FE8-2CB2-BC2F733642FD}"/>
          </ac:graphicFrameMkLst>
        </pc:graphicFrameChg>
        <pc:picChg chg="add mod ord">
          <ac:chgData name="Hoffman, Kristin" userId="0c9eaae3-4738-4bc0-a462-91ddb0bfaa55" providerId="ADAL" clId="{2CB5B61B-487E-4237-9F94-66CF5DF0212C}" dt="2025-03-18T19:30:35.930" v="640" actId="26606"/>
          <ac:picMkLst>
            <pc:docMk/>
            <pc:sldMk cId="1518739593" sldId="279"/>
            <ac:picMk id="5" creationId="{190B065A-7AAE-3650-D4D3-EADA06D4EC54}"/>
          </ac:picMkLst>
        </pc:picChg>
        <pc:picChg chg="add mod ord modCrop">
          <ac:chgData name="Hoffman, Kristin" userId="0c9eaae3-4738-4bc0-a462-91ddb0bfaa55" providerId="ADAL" clId="{2CB5B61B-487E-4237-9F94-66CF5DF0212C}" dt="2025-03-18T19:30:35.930" v="640" actId="26606"/>
          <ac:picMkLst>
            <pc:docMk/>
            <pc:sldMk cId="1518739593" sldId="279"/>
            <ac:picMk id="7" creationId="{29B29CE7-1231-09D3-A048-FF81A551E4A9}"/>
          </ac:picMkLst>
        </pc:picChg>
      </pc:sldChg>
      <pc:sldChg chg="addSp delSp modSp add mod ord">
        <pc:chgData name="Hoffman, Kristin" userId="0c9eaae3-4738-4bc0-a462-91ddb0bfaa55" providerId="ADAL" clId="{2CB5B61B-487E-4237-9F94-66CF5DF0212C}" dt="2025-03-18T19:37:04.601" v="848"/>
        <pc:sldMkLst>
          <pc:docMk/>
          <pc:sldMk cId="3466738074" sldId="280"/>
        </pc:sldMkLst>
        <pc:spChg chg="mod">
          <ac:chgData name="Hoffman, Kristin" userId="0c9eaae3-4738-4bc0-a462-91ddb0bfaa55" providerId="ADAL" clId="{2CB5B61B-487E-4237-9F94-66CF5DF0212C}" dt="2025-03-18T19:27:17.842" v="613" actId="27636"/>
          <ac:spMkLst>
            <pc:docMk/>
            <pc:sldMk cId="3466738074" sldId="280"/>
            <ac:spMk id="2" creationId="{8778BEC1-3195-E1F4-D7A9-516F0DD530B7}"/>
          </ac:spMkLst>
        </pc:spChg>
        <pc:spChg chg="add del mod">
          <ac:chgData name="Hoffman, Kristin" userId="0c9eaae3-4738-4bc0-a462-91ddb0bfaa55" providerId="ADAL" clId="{2CB5B61B-487E-4237-9F94-66CF5DF0212C}" dt="2025-03-18T19:34:09.396" v="722"/>
          <ac:spMkLst>
            <pc:docMk/>
            <pc:sldMk cId="3466738074" sldId="280"/>
            <ac:spMk id="6" creationId="{83D98D0B-73D8-4011-2F84-D6E6F4FA73CB}"/>
          </ac:spMkLst>
        </pc:spChg>
        <pc:graphicFrameChg chg="del mod">
          <ac:chgData name="Hoffman, Kristin" userId="0c9eaae3-4738-4bc0-a462-91ddb0bfaa55" providerId="ADAL" clId="{2CB5B61B-487E-4237-9F94-66CF5DF0212C}" dt="2025-03-18T19:31:54.013" v="644" actId="478"/>
          <ac:graphicFrameMkLst>
            <pc:docMk/>
            <pc:sldMk cId="3466738074" sldId="280"/>
            <ac:graphicFrameMk id="3" creationId="{1109D44E-E032-F0FB-CBD4-1CB4E5568373}"/>
          </ac:graphicFrameMkLst>
        </pc:graphicFrameChg>
        <pc:graphicFrameChg chg="add mod modGraphic">
          <ac:chgData name="Hoffman, Kristin" userId="0c9eaae3-4738-4bc0-a462-91ddb0bfaa55" providerId="ADAL" clId="{2CB5B61B-487E-4237-9F94-66CF5DF0212C}" dt="2025-03-18T19:36:51.022" v="846" actId="1076"/>
          <ac:graphicFrameMkLst>
            <pc:docMk/>
            <pc:sldMk cId="3466738074" sldId="280"/>
            <ac:graphicFrameMk id="7" creationId="{107077D6-589A-04ED-A09F-E112D1525430}"/>
          </ac:graphicFrameMkLst>
        </pc:graphicFrameChg>
        <pc:picChg chg="del">
          <ac:chgData name="Hoffman, Kristin" userId="0c9eaae3-4738-4bc0-a462-91ddb0bfaa55" providerId="ADAL" clId="{2CB5B61B-487E-4237-9F94-66CF5DF0212C}" dt="2025-03-18T19:30:43.366" v="641" actId="478"/>
          <ac:picMkLst>
            <pc:docMk/>
            <pc:sldMk cId="3466738074" sldId="280"/>
            <ac:picMk id="5" creationId="{BB3ADD6C-25E7-AABA-90E3-896DBDD7525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A6806-8BB7-4A1D-A332-1CA0D16B38AC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6D726CE-7090-4E6D-9BE2-EAD167DDDC25}">
      <dgm:prSet/>
      <dgm:spPr/>
      <dgm:t>
        <a:bodyPr/>
        <a:lstStyle/>
        <a:p>
          <a:r>
            <a:rPr lang="en-US" dirty="0"/>
            <a:t>“Share the Air” </a:t>
          </a:r>
        </a:p>
      </dgm:t>
    </dgm:pt>
    <dgm:pt modelId="{A78E613B-4FAD-4CA2-B744-054EC6DF7ADC}" type="parTrans" cxnId="{03311C6C-2B77-46BA-A043-E07DED91B19D}">
      <dgm:prSet/>
      <dgm:spPr/>
      <dgm:t>
        <a:bodyPr/>
        <a:lstStyle/>
        <a:p>
          <a:endParaRPr lang="en-US"/>
        </a:p>
      </dgm:t>
    </dgm:pt>
    <dgm:pt modelId="{42E9069D-58F6-42F4-9669-D072499A7E34}" type="sibTrans" cxnId="{03311C6C-2B77-46BA-A043-E07DED91B19D}">
      <dgm:prSet/>
      <dgm:spPr/>
      <dgm:t>
        <a:bodyPr/>
        <a:lstStyle/>
        <a:p>
          <a:endParaRPr lang="en-US"/>
        </a:p>
      </dgm:t>
    </dgm:pt>
    <dgm:pt modelId="{30DF54DD-28BD-46A5-AC4D-543C7922F201}">
      <dgm:prSet/>
      <dgm:spPr/>
      <dgm:t>
        <a:bodyPr/>
        <a:lstStyle/>
        <a:p>
          <a:r>
            <a:rPr lang="en-US"/>
            <a:t>All participants have a voice</a:t>
          </a:r>
        </a:p>
      </dgm:t>
    </dgm:pt>
    <dgm:pt modelId="{9159EEAF-3147-4D05-B00F-026329161C16}" type="parTrans" cxnId="{74F5FD68-2FEA-4926-9AF1-7A2B073ADD75}">
      <dgm:prSet/>
      <dgm:spPr/>
      <dgm:t>
        <a:bodyPr/>
        <a:lstStyle/>
        <a:p>
          <a:endParaRPr lang="en-US"/>
        </a:p>
      </dgm:t>
    </dgm:pt>
    <dgm:pt modelId="{5D36791C-B91D-4CFB-9FBB-25A6D3B018CA}" type="sibTrans" cxnId="{74F5FD68-2FEA-4926-9AF1-7A2B073ADD75}">
      <dgm:prSet/>
      <dgm:spPr/>
      <dgm:t>
        <a:bodyPr/>
        <a:lstStyle/>
        <a:p>
          <a:endParaRPr lang="en-US"/>
        </a:p>
      </dgm:t>
    </dgm:pt>
    <dgm:pt modelId="{7F050C0A-FEC8-4B06-89C8-F01EB8DA12E8}">
      <dgm:prSet/>
      <dgm:spPr/>
      <dgm:t>
        <a:bodyPr/>
        <a:lstStyle/>
        <a:p>
          <a:r>
            <a:rPr lang="en-US" dirty="0"/>
            <a:t>There is value of a diversity of perspectives as an essential part of the process</a:t>
          </a:r>
        </a:p>
      </dgm:t>
    </dgm:pt>
    <dgm:pt modelId="{A88583F3-1C3B-466B-9F82-44158B07C799}" type="parTrans" cxnId="{3E97A782-1C33-496A-837D-6E99E40F1F21}">
      <dgm:prSet/>
      <dgm:spPr/>
      <dgm:t>
        <a:bodyPr/>
        <a:lstStyle/>
        <a:p>
          <a:endParaRPr lang="en-US"/>
        </a:p>
      </dgm:t>
    </dgm:pt>
    <dgm:pt modelId="{07EE864C-9EA8-422A-A0CC-0FB4F57AA353}" type="sibTrans" cxnId="{3E97A782-1C33-496A-837D-6E99E40F1F21}">
      <dgm:prSet/>
      <dgm:spPr/>
      <dgm:t>
        <a:bodyPr/>
        <a:lstStyle/>
        <a:p>
          <a:endParaRPr lang="en-US"/>
        </a:p>
      </dgm:t>
    </dgm:pt>
    <dgm:pt modelId="{8DF1383F-5F1C-4D56-9E02-FD0CE81F33E5}">
      <dgm:prSet/>
      <dgm:spPr/>
      <dgm:t>
        <a:bodyPr/>
        <a:lstStyle/>
        <a:p>
          <a:r>
            <a:rPr lang="en-US" dirty="0"/>
            <a:t>“Be the crew not the passenger” </a:t>
          </a:r>
        </a:p>
      </dgm:t>
    </dgm:pt>
    <dgm:pt modelId="{1C443E54-34AE-4705-832A-850A597A2D2F}" type="parTrans" cxnId="{49E089F9-1C93-4DFE-B495-9A63E6A55C70}">
      <dgm:prSet/>
      <dgm:spPr/>
      <dgm:t>
        <a:bodyPr/>
        <a:lstStyle/>
        <a:p>
          <a:endParaRPr lang="en-US"/>
        </a:p>
      </dgm:t>
    </dgm:pt>
    <dgm:pt modelId="{3C2B4131-5C8C-42AB-AE3F-83435697B755}" type="sibTrans" cxnId="{49E089F9-1C93-4DFE-B495-9A63E6A55C70}">
      <dgm:prSet/>
      <dgm:spPr/>
      <dgm:t>
        <a:bodyPr/>
        <a:lstStyle/>
        <a:p>
          <a:endParaRPr lang="en-US"/>
        </a:p>
      </dgm:t>
    </dgm:pt>
    <dgm:pt modelId="{76BE7EAC-54C0-441F-A2FD-4D95BFC3FECC}">
      <dgm:prSet/>
      <dgm:spPr/>
      <dgm:t>
        <a:bodyPr/>
        <a:lstStyle/>
        <a:p>
          <a:r>
            <a:rPr lang="en-US"/>
            <a:t>Actively contributing to the meeting (crew)</a:t>
          </a:r>
        </a:p>
      </dgm:t>
    </dgm:pt>
    <dgm:pt modelId="{88345354-E05F-4523-980E-9148EF1F61A2}" type="parTrans" cxnId="{5E326890-5B74-42A4-BC6E-72289B62108C}">
      <dgm:prSet/>
      <dgm:spPr/>
      <dgm:t>
        <a:bodyPr/>
        <a:lstStyle/>
        <a:p>
          <a:endParaRPr lang="en-US"/>
        </a:p>
      </dgm:t>
    </dgm:pt>
    <dgm:pt modelId="{BCDD362D-41BD-4FBF-904D-25C3DA376E56}" type="sibTrans" cxnId="{5E326890-5B74-42A4-BC6E-72289B62108C}">
      <dgm:prSet/>
      <dgm:spPr/>
      <dgm:t>
        <a:bodyPr/>
        <a:lstStyle/>
        <a:p>
          <a:endParaRPr lang="en-US"/>
        </a:p>
      </dgm:t>
    </dgm:pt>
    <dgm:pt modelId="{0573BD3A-82A8-48D4-A40F-5276EE14D74A}">
      <dgm:prSet/>
      <dgm:spPr/>
      <dgm:t>
        <a:bodyPr/>
        <a:lstStyle/>
        <a:p>
          <a:r>
            <a:rPr lang="en-US" dirty="0"/>
            <a:t>Instead of falling back into the role of an observer (passenger)</a:t>
          </a:r>
        </a:p>
      </dgm:t>
    </dgm:pt>
    <dgm:pt modelId="{928A1104-9576-4646-9C95-FE82DFB7CB50}" type="parTrans" cxnId="{EB5A8B1A-0126-446E-983C-5CB528C7E89B}">
      <dgm:prSet/>
      <dgm:spPr/>
      <dgm:t>
        <a:bodyPr/>
        <a:lstStyle/>
        <a:p>
          <a:endParaRPr lang="en-US"/>
        </a:p>
      </dgm:t>
    </dgm:pt>
    <dgm:pt modelId="{F19E3F93-0D07-4444-A4B3-89171281F83C}" type="sibTrans" cxnId="{EB5A8B1A-0126-446E-983C-5CB528C7E89B}">
      <dgm:prSet/>
      <dgm:spPr/>
      <dgm:t>
        <a:bodyPr/>
        <a:lstStyle/>
        <a:p>
          <a:endParaRPr lang="en-US"/>
        </a:p>
      </dgm:t>
    </dgm:pt>
    <dgm:pt modelId="{90C37D7A-0716-4626-9E47-1198B223ED6B}">
      <dgm:prSet/>
      <dgm:spPr/>
      <dgm:t>
        <a:bodyPr/>
        <a:lstStyle/>
        <a:p>
          <a:r>
            <a:rPr lang="en-US"/>
            <a:t>“3 X 3 Rule”</a:t>
          </a:r>
        </a:p>
      </dgm:t>
    </dgm:pt>
    <dgm:pt modelId="{EF1456B9-E877-4A84-A197-4E16EBA33FE2}" type="parTrans" cxnId="{214A9B21-47ED-472C-B0AA-3FC9A85F6E89}">
      <dgm:prSet/>
      <dgm:spPr/>
      <dgm:t>
        <a:bodyPr/>
        <a:lstStyle/>
        <a:p>
          <a:endParaRPr lang="en-US"/>
        </a:p>
      </dgm:t>
    </dgm:pt>
    <dgm:pt modelId="{61BA51C3-3626-447F-8F22-3A7E43FF09F5}" type="sibTrans" cxnId="{214A9B21-47ED-472C-B0AA-3FC9A85F6E89}">
      <dgm:prSet/>
      <dgm:spPr/>
      <dgm:t>
        <a:bodyPr/>
        <a:lstStyle/>
        <a:p>
          <a:endParaRPr lang="en-US"/>
        </a:p>
      </dgm:t>
    </dgm:pt>
    <dgm:pt modelId="{5E2C8B72-46D8-48D2-869B-307BE62D7A9A}">
      <dgm:prSet/>
      <dgm:spPr/>
      <dgm:t>
        <a:bodyPr/>
        <a:lstStyle/>
        <a:p>
          <a:r>
            <a:rPr lang="en-US"/>
            <a:t>Cleaver rule to create equal participation</a:t>
          </a:r>
        </a:p>
      </dgm:t>
    </dgm:pt>
    <dgm:pt modelId="{BE44FDE6-8C8A-4214-9671-0518D834636B}" type="parTrans" cxnId="{75DD3609-71F1-4038-8929-AF6722F33E70}">
      <dgm:prSet/>
      <dgm:spPr/>
      <dgm:t>
        <a:bodyPr/>
        <a:lstStyle/>
        <a:p>
          <a:endParaRPr lang="en-US"/>
        </a:p>
      </dgm:t>
    </dgm:pt>
    <dgm:pt modelId="{D440646C-7430-42D8-ACEC-8F5B6D63024D}" type="sibTrans" cxnId="{75DD3609-71F1-4038-8929-AF6722F33E70}">
      <dgm:prSet/>
      <dgm:spPr/>
      <dgm:t>
        <a:bodyPr/>
        <a:lstStyle/>
        <a:p>
          <a:endParaRPr lang="en-US"/>
        </a:p>
      </dgm:t>
    </dgm:pt>
    <dgm:pt modelId="{8404F09B-C365-41FD-B2D8-0A039268E5CE}">
      <dgm:prSet/>
      <dgm:spPr/>
      <dgm:t>
        <a:bodyPr/>
        <a:lstStyle/>
        <a:p>
          <a:r>
            <a:rPr lang="en-US"/>
            <a:t>Wait until 3 other people have spoken, or 3 minutes have passed before speaking again</a:t>
          </a:r>
        </a:p>
      </dgm:t>
    </dgm:pt>
    <dgm:pt modelId="{0667BB3F-113B-44AE-87AA-6230508516BF}" type="parTrans" cxnId="{86D8DF0E-6053-4613-B9B5-EB44F2014B45}">
      <dgm:prSet/>
      <dgm:spPr/>
      <dgm:t>
        <a:bodyPr/>
        <a:lstStyle/>
        <a:p>
          <a:endParaRPr lang="en-US"/>
        </a:p>
      </dgm:t>
    </dgm:pt>
    <dgm:pt modelId="{77C503AA-1371-431A-93F2-616D2DFE3616}" type="sibTrans" cxnId="{86D8DF0E-6053-4613-B9B5-EB44F2014B45}">
      <dgm:prSet/>
      <dgm:spPr/>
      <dgm:t>
        <a:bodyPr/>
        <a:lstStyle/>
        <a:p>
          <a:endParaRPr lang="en-US"/>
        </a:p>
      </dgm:t>
    </dgm:pt>
    <dgm:pt modelId="{F2AB0DCC-A989-4561-AC9D-C38BE276A2C3}" type="pres">
      <dgm:prSet presAssocID="{1DBA6806-8BB7-4A1D-A332-1CA0D16B38AC}" presName="Name0" presStyleCnt="0">
        <dgm:presLayoutVars>
          <dgm:dir/>
          <dgm:animLvl val="lvl"/>
          <dgm:resizeHandles/>
        </dgm:presLayoutVars>
      </dgm:prSet>
      <dgm:spPr/>
    </dgm:pt>
    <dgm:pt modelId="{9068245E-FE10-4E00-8695-7B2D47650348}" type="pres">
      <dgm:prSet presAssocID="{46D726CE-7090-4E6D-9BE2-EAD167DDDC25}" presName="linNode" presStyleCnt="0"/>
      <dgm:spPr/>
    </dgm:pt>
    <dgm:pt modelId="{AD2DF8EC-4227-45C9-A983-F18415FCB2DC}" type="pres">
      <dgm:prSet presAssocID="{46D726CE-7090-4E6D-9BE2-EAD167DDDC25}" presName="parentShp" presStyleLbl="node1" presStyleIdx="0" presStyleCnt="3">
        <dgm:presLayoutVars>
          <dgm:bulletEnabled val="1"/>
        </dgm:presLayoutVars>
      </dgm:prSet>
      <dgm:spPr/>
    </dgm:pt>
    <dgm:pt modelId="{B68A2E95-D9A1-4C9C-BC90-818BDEE0E357}" type="pres">
      <dgm:prSet presAssocID="{46D726CE-7090-4E6D-9BE2-EAD167DDDC25}" presName="childShp" presStyleLbl="bgAccFollowNode1" presStyleIdx="0" presStyleCnt="3">
        <dgm:presLayoutVars>
          <dgm:bulletEnabled val="1"/>
        </dgm:presLayoutVars>
      </dgm:prSet>
      <dgm:spPr/>
    </dgm:pt>
    <dgm:pt modelId="{C036CC8B-3D28-4DAC-80AE-66D028EA4CC6}" type="pres">
      <dgm:prSet presAssocID="{42E9069D-58F6-42F4-9669-D072499A7E34}" presName="spacing" presStyleCnt="0"/>
      <dgm:spPr/>
    </dgm:pt>
    <dgm:pt modelId="{14623E18-34E4-42AB-BACD-93B6172840C1}" type="pres">
      <dgm:prSet presAssocID="{8DF1383F-5F1C-4D56-9E02-FD0CE81F33E5}" presName="linNode" presStyleCnt="0"/>
      <dgm:spPr/>
    </dgm:pt>
    <dgm:pt modelId="{10817AAB-E473-449A-A2D4-7DF3F5DCFA46}" type="pres">
      <dgm:prSet presAssocID="{8DF1383F-5F1C-4D56-9E02-FD0CE81F33E5}" presName="parentShp" presStyleLbl="node1" presStyleIdx="1" presStyleCnt="3">
        <dgm:presLayoutVars>
          <dgm:bulletEnabled val="1"/>
        </dgm:presLayoutVars>
      </dgm:prSet>
      <dgm:spPr/>
    </dgm:pt>
    <dgm:pt modelId="{85815948-D4CB-4299-AD53-51A43F7AD076}" type="pres">
      <dgm:prSet presAssocID="{8DF1383F-5F1C-4D56-9E02-FD0CE81F33E5}" presName="childShp" presStyleLbl="bgAccFollowNode1" presStyleIdx="1" presStyleCnt="3">
        <dgm:presLayoutVars>
          <dgm:bulletEnabled val="1"/>
        </dgm:presLayoutVars>
      </dgm:prSet>
      <dgm:spPr/>
    </dgm:pt>
    <dgm:pt modelId="{AE6F196B-FD30-42D8-ADD4-1C4F16B3C031}" type="pres">
      <dgm:prSet presAssocID="{3C2B4131-5C8C-42AB-AE3F-83435697B755}" presName="spacing" presStyleCnt="0"/>
      <dgm:spPr/>
    </dgm:pt>
    <dgm:pt modelId="{6C88F053-46BE-4D73-869F-1E16F3234F94}" type="pres">
      <dgm:prSet presAssocID="{90C37D7A-0716-4626-9E47-1198B223ED6B}" presName="linNode" presStyleCnt="0"/>
      <dgm:spPr/>
    </dgm:pt>
    <dgm:pt modelId="{DD7A7641-EFA8-4972-9AC7-D44D1A82B70F}" type="pres">
      <dgm:prSet presAssocID="{90C37D7A-0716-4626-9E47-1198B223ED6B}" presName="parentShp" presStyleLbl="node1" presStyleIdx="2" presStyleCnt="3">
        <dgm:presLayoutVars>
          <dgm:bulletEnabled val="1"/>
        </dgm:presLayoutVars>
      </dgm:prSet>
      <dgm:spPr/>
    </dgm:pt>
    <dgm:pt modelId="{17118C1A-D0FE-4A16-8A71-D32601FBB48D}" type="pres">
      <dgm:prSet presAssocID="{90C37D7A-0716-4626-9E47-1198B223ED6B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75DD3609-71F1-4038-8929-AF6722F33E70}" srcId="{90C37D7A-0716-4626-9E47-1198B223ED6B}" destId="{5E2C8B72-46D8-48D2-869B-307BE62D7A9A}" srcOrd="0" destOrd="0" parTransId="{BE44FDE6-8C8A-4214-9671-0518D834636B}" sibTransId="{D440646C-7430-42D8-ACEC-8F5B6D63024D}"/>
    <dgm:cxn modelId="{E0276C0D-762B-4C73-AB8F-25E65DE599F8}" type="presOf" srcId="{30DF54DD-28BD-46A5-AC4D-543C7922F201}" destId="{B68A2E95-D9A1-4C9C-BC90-818BDEE0E357}" srcOrd="0" destOrd="0" presId="urn:microsoft.com/office/officeart/2005/8/layout/vList6"/>
    <dgm:cxn modelId="{86D8DF0E-6053-4613-B9B5-EB44F2014B45}" srcId="{90C37D7A-0716-4626-9E47-1198B223ED6B}" destId="{8404F09B-C365-41FD-B2D8-0A039268E5CE}" srcOrd="1" destOrd="0" parTransId="{0667BB3F-113B-44AE-87AA-6230508516BF}" sibTransId="{77C503AA-1371-431A-93F2-616D2DFE3616}"/>
    <dgm:cxn modelId="{EB5A8B1A-0126-446E-983C-5CB528C7E89B}" srcId="{8DF1383F-5F1C-4D56-9E02-FD0CE81F33E5}" destId="{0573BD3A-82A8-48D4-A40F-5276EE14D74A}" srcOrd="1" destOrd="0" parTransId="{928A1104-9576-4646-9C95-FE82DFB7CB50}" sibTransId="{F19E3F93-0D07-4444-A4B3-89171281F83C}"/>
    <dgm:cxn modelId="{214A9B21-47ED-472C-B0AA-3FC9A85F6E89}" srcId="{1DBA6806-8BB7-4A1D-A332-1CA0D16B38AC}" destId="{90C37D7A-0716-4626-9E47-1198B223ED6B}" srcOrd="2" destOrd="0" parTransId="{EF1456B9-E877-4A84-A197-4E16EBA33FE2}" sibTransId="{61BA51C3-3626-447F-8F22-3A7E43FF09F5}"/>
    <dgm:cxn modelId="{74F5FD68-2FEA-4926-9AF1-7A2B073ADD75}" srcId="{46D726CE-7090-4E6D-9BE2-EAD167DDDC25}" destId="{30DF54DD-28BD-46A5-AC4D-543C7922F201}" srcOrd="0" destOrd="0" parTransId="{9159EEAF-3147-4D05-B00F-026329161C16}" sibTransId="{5D36791C-B91D-4CFB-9FBB-25A6D3B018CA}"/>
    <dgm:cxn modelId="{0B86D74B-D570-4F4F-8F61-62D3E019BF2D}" type="presOf" srcId="{7F050C0A-FEC8-4B06-89C8-F01EB8DA12E8}" destId="{B68A2E95-D9A1-4C9C-BC90-818BDEE0E357}" srcOrd="0" destOrd="1" presId="urn:microsoft.com/office/officeart/2005/8/layout/vList6"/>
    <dgm:cxn modelId="{03311C6C-2B77-46BA-A043-E07DED91B19D}" srcId="{1DBA6806-8BB7-4A1D-A332-1CA0D16B38AC}" destId="{46D726CE-7090-4E6D-9BE2-EAD167DDDC25}" srcOrd="0" destOrd="0" parTransId="{A78E613B-4FAD-4CA2-B744-054EC6DF7ADC}" sibTransId="{42E9069D-58F6-42F4-9669-D072499A7E34}"/>
    <dgm:cxn modelId="{ED7C8A6D-731B-4C8B-94D6-414CA4569F41}" type="presOf" srcId="{76BE7EAC-54C0-441F-A2FD-4D95BFC3FECC}" destId="{85815948-D4CB-4299-AD53-51A43F7AD076}" srcOrd="0" destOrd="0" presId="urn:microsoft.com/office/officeart/2005/8/layout/vList6"/>
    <dgm:cxn modelId="{F21C736E-4307-496D-A438-4925292DE793}" type="presOf" srcId="{8404F09B-C365-41FD-B2D8-0A039268E5CE}" destId="{17118C1A-D0FE-4A16-8A71-D32601FBB48D}" srcOrd="0" destOrd="1" presId="urn:microsoft.com/office/officeart/2005/8/layout/vList6"/>
    <dgm:cxn modelId="{8F14817C-E245-41AC-8F88-A26932EE7DC6}" type="presOf" srcId="{5E2C8B72-46D8-48D2-869B-307BE62D7A9A}" destId="{17118C1A-D0FE-4A16-8A71-D32601FBB48D}" srcOrd="0" destOrd="0" presId="urn:microsoft.com/office/officeart/2005/8/layout/vList6"/>
    <dgm:cxn modelId="{2D52EC80-21DB-4525-B9D2-C2E827AC1BFE}" type="presOf" srcId="{46D726CE-7090-4E6D-9BE2-EAD167DDDC25}" destId="{AD2DF8EC-4227-45C9-A983-F18415FCB2DC}" srcOrd="0" destOrd="0" presId="urn:microsoft.com/office/officeart/2005/8/layout/vList6"/>
    <dgm:cxn modelId="{3E97A782-1C33-496A-837D-6E99E40F1F21}" srcId="{46D726CE-7090-4E6D-9BE2-EAD167DDDC25}" destId="{7F050C0A-FEC8-4B06-89C8-F01EB8DA12E8}" srcOrd="1" destOrd="0" parTransId="{A88583F3-1C3B-466B-9F82-44158B07C799}" sibTransId="{07EE864C-9EA8-422A-A0CC-0FB4F57AA353}"/>
    <dgm:cxn modelId="{5E326890-5B74-42A4-BC6E-72289B62108C}" srcId="{8DF1383F-5F1C-4D56-9E02-FD0CE81F33E5}" destId="{76BE7EAC-54C0-441F-A2FD-4D95BFC3FECC}" srcOrd="0" destOrd="0" parTransId="{88345354-E05F-4523-980E-9148EF1F61A2}" sibTransId="{BCDD362D-41BD-4FBF-904D-25C3DA376E56}"/>
    <dgm:cxn modelId="{0D0CB193-16AD-4CBD-B090-D4A9F656AD2A}" type="presOf" srcId="{90C37D7A-0716-4626-9E47-1198B223ED6B}" destId="{DD7A7641-EFA8-4972-9AC7-D44D1A82B70F}" srcOrd="0" destOrd="0" presId="urn:microsoft.com/office/officeart/2005/8/layout/vList6"/>
    <dgm:cxn modelId="{8F275E97-97BB-4C55-868D-61EE5E791311}" type="presOf" srcId="{1DBA6806-8BB7-4A1D-A332-1CA0D16B38AC}" destId="{F2AB0DCC-A989-4561-AC9D-C38BE276A2C3}" srcOrd="0" destOrd="0" presId="urn:microsoft.com/office/officeart/2005/8/layout/vList6"/>
    <dgm:cxn modelId="{9ECC52A2-0E12-4442-9492-C8156EF28AF4}" type="presOf" srcId="{0573BD3A-82A8-48D4-A40F-5276EE14D74A}" destId="{85815948-D4CB-4299-AD53-51A43F7AD076}" srcOrd="0" destOrd="1" presId="urn:microsoft.com/office/officeart/2005/8/layout/vList6"/>
    <dgm:cxn modelId="{C01D2FD7-C164-467A-9648-D7380613FC1F}" type="presOf" srcId="{8DF1383F-5F1C-4D56-9E02-FD0CE81F33E5}" destId="{10817AAB-E473-449A-A2D4-7DF3F5DCFA46}" srcOrd="0" destOrd="0" presId="urn:microsoft.com/office/officeart/2005/8/layout/vList6"/>
    <dgm:cxn modelId="{49E089F9-1C93-4DFE-B495-9A63E6A55C70}" srcId="{1DBA6806-8BB7-4A1D-A332-1CA0D16B38AC}" destId="{8DF1383F-5F1C-4D56-9E02-FD0CE81F33E5}" srcOrd="1" destOrd="0" parTransId="{1C443E54-34AE-4705-832A-850A597A2D2F}" sibTransId="{3C2B4131-5C8C-42AB-AE3F-83435697B755}"/>
    <dgm:cxn modelId="{D76E5AC1-06A1-4A4B-A79D-BCFB17AA7561}" type="presParOf" srcId="{F2AB0DCC-A989-4561-AC9D-C38BE276A2C3}" destId="{9068245E-FE10-4E00-8695-7B2D47650348}" srcOrd="0" destOrd="0" presId="urn:microsoft.com/office/officeart/2005/8/layout/vList6"/>
    <dgm:cxn modelId="{2CF9066C-C28C-4398-97A5-6D59C8B06DA7}" type="presParOf" srcId="{9068245E-FE10-4E00-8695-7B2D47650348}" destId="{AD2DF8EC-4227-45C9-A983-F18415FCB2DC}" srcOrd="0" destOrd="0" presId="urn:microsoft.com/office/officeart/2005/8/layout/vList6"/>
    <dgm:cxn modelId="{36A26B93-B349-48C9-B73E-BE24D0601DB5}" type="presParOf" srcId="{9068245E-FE10-4E00-8695-7B2D47650348}" destId="{B68A2E95-D9A1-4C9C-BC90-818BDEE0E357}" srcOrd="1" destOrd="0" presId="urn:microsoft.com/office/officeart/2005/8/layout/vList6"/>
    <dgm:cxn modelId="{932EBA49-1C73-4EE4-83A6-76CB081EDD66}" type="presParOf" srcId="{F2AB0DCC-A989-4561-AC9D-C38BE276A2C3}" destId="{C036CC8B-3D28-4DAC-80AE-66D028EA4CC6}" srcOrd="1" destOrd="0" presId="urn:microsoft.com/office/officeart/2005/8/layout/vList6"/>
    <dgm:cxn modelId="{E052B182-8E0A-4EE7-A750-D7771B49091C}" type="presParOf" srcId="{F2AB0DCC-A989-4561-AC9D-C38BE276A2C3}" destId="{14623E18-34E4-42AB-BACD-93B6172840C1}" srcOrd="2" destOrd="0" presId="urn:microsoft.com/office/officeart/2005/8/layout/vList6"/>
    <dgm:cxn modelId="{7639B45B-8F3A-4B74-BDB4-E7DF6EB11E06}" type="presParOf" srcId="{14623E18-34E4-42AB-BACD-93B6172840C1}" destId="{10817AAB-E473-449A-A2D4-7DF3F5DCFA46}" srcOrd="0" destOrd="0" presId="urn:microsoft.com/office/officeart/2005/8/layout/vList6"/>
    <dgm:cxn modelId="{9E8B1035-8DB0-405C-97AE-F0914E57558E}" type="presParOf" srcId="{14623E18-34E4-42AB-BACD-93B6172840C1}" destId="{85815948-D4CB-4299-AD53-51A43F7AD076}" srcOrd="1" destOrd="0" presId="urn:microsoft.com/office/officeart/2005/8/layout/vList6"/>
    <dgm:cxn modelId="{3F8529A5-BD27-474F-9207-385ED1F8B772}" type="presParOf" srcId="{F2AB0DCC-A989-4561-AC9D-C38BE276A2C3}" destId="{AE6F196B-FD30-42D8-ADD4-1C4F16B3C031}" srcOrd="3" destOrd="0" presId="urn:microsoft.com/office/officeart/2005/8/layout/vList6"/>
    <dgm:cxn modelId="{8B20091B-447C-4CA5-861E-63C641C7B70B}" type="presParOf" srcId="{F2AB0DCC-A989-4561-AC9D-C38BE276A2C3}" destId="{6C88F053-46BE-4D73-869F-1E16F3234F94}" srcOrd="4" destOrd="0" presId="urn:microsoft.com/office/officeart/2005/8/layout/vList6"/>
    <dgm:cxn modelId="{9835A116-1F36-4E60-A7D5-529DB6B570A8}" type="presParOf" srcId="{6C88F053-46BE-4D73-869F-1E16F3234F94}" destId="{DD7A7641-EFA8-4972-9AC7-D44D1A82B70F}" srcOrd="0" destOrd="0" presId="urn:microsoft.com/office/officeart/2005/8/layout/vList6"/>
    <dgm:cxn modelId="{F57307C0-78E1-4B65-A9FE-9E159114575A}" type="presParOf" srcId="{6C88F053-46BE-4D73-869F-1E16F3234F94}" destId="{17118C1A-D0FE-4A16-8A71-D32601FBB48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9DF99F-DDE2-49D8-80F9-22C65C822D58}" type="doc">
      <dgm:prSet loTypeId="urn:microsoft.com/office/officeart/2005/8/layout/bProcess4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58971F7-84A9-4CAD-A9C2-20CF9C275A5D}">
      <dgm:prSet/>
      <dgm:spPr/>
      <dgm:t>
        <a:bodyPr/>
        <a:lstStyle/>
        <a:p>
          <a:r>
            <a:rPr lang="en-US" b="1" dirty="0"/>
            <a:t>“Agree to Disagree”</a:t>
          </a:r>
          <a:r>
            <a:rPr lang="en-US" dirty="0"/>
            <a:t> </a:t>
          </a:r>
        </a:p>
      </dgm:t>
    </dgm:pt>
    <dgm:pt modelId="{02638296-83E6-49B6-87F2-19DF3AEAF4FE}" type="parTrans" cxnId="{7BDD3C4F-0529-4E8F-B1BD-0E34842875B8}">
      <dgm:prSet/>
      <dgm:spPr/>
      <dgm:t>
        <a:bodyPr/>
        <a:lstStyle/>
        <a:p>
          <a:endParaRPr lang="en-US"/>
        </a:p>
      </dgm:t>
    </dgm:pt>
    <dgm:pt modelId="{421C8A9F-DBC7-4BD9-B712-5CA96C0BA77D}" type="sibTrans" cxnId="{7BDD3C4F-0529-4E8F-B1BD-0E34842875B8}">
      <dgm:prSet/>
      <dgm:spPr/>
      <dgm:t>
        <a:bodyPr/>
        <a:lstStyle/>
        <a:p>
          <a:endParaRPr lang="en-US"/>
        </a:p>
      </dgm:t>
    </dgm:pt>
    <dgm:pt modelId="{A8658234-6A11-4F82-9E98-0B95F72FE2A2}">
      <dgm:prSet/>
      <dgm:spPr/>
      <dgm:t>
        <a:bodyPr/>
        <a:lstStyle/>
        <a:p>
          <a:r>
            <a:rPr lang="en-US" dirty="0"/>
            <a:t>Difference of opinion</a:t>
          </a:r>
        </a:p>
      </dgm:t>
    </dgm:pt>
    <dgm:pt modelId="{79879FB5-C1D7-4200-935B-360F19064E6B}" type="parTrans" cxnId="{CD441506-E05B-4687-AB87-9B88B9493723}">
      <dgm:prSet/>
      <dgm:spPr/>
      <dgm:t>
        <a:bodyPr/>
        <a:lstStyle/>
        <a:p>
          <a:endParaRPr lang="en-US"/>
        </a:p>
      </dgm:t>
    </dgm:pt>
    <dgm:pt modelId="{0075E898-FD52-4DE5-9B78-107C4A8AA747}" type="sibTrans" cxnId="{CD441506-E05B-4687-AB87-9B88B9493723}">
      <dgm:prSet/>
      <dgm:spPr/>
      <dgm:t>
        <a:bodyPr/>
        <a:lstStyle/>
        <a:p>
          <a:endParaRPr lang="en-US"/>
        </a:p>
      </dgm:t>
    </dgm:pt>
    <dgm:pt modelId="{AE22E699-0413-4F49-932E-192B82E699FB}">
      <dgm:prSet/>
      <dgm:spPr/>
      <dgm:t>
        <a:bodyPr/>
        <a:lstStyle/>
        <a:p>
          <a:r>
            <a:rPr lang="en-US" dirty="0"/>
            <a:t>May not leave with resolution</a:t>
          </a:r>
        </a:p>
      </dgm:t>
    </dgm:pt>
    <dgm:pt modelId="{918A5F36-3187-4E0E-ACAC-608C1E48EFB3}" type="parTrans" cxnId="{101145D2-7021-427E-8427-3679B6C6EA74}">
      <dgm:prSet/>
      <dgm:spPr/>
      <dgm:t>
        <a:bodyPr/>
        <a:lstStyle/>
        <a:p>
          <a:endParaRPr lang="en-US"/>
        </a:p>
      </dgm:t>
    </dgm:pt>
    <dgm:pt modelId="{146F239E-06EF-41C8-9219-B934679F9953}" type="sibTrans" cxnId="{101145D2-7021-427E-8427-3679B6C6EA74}">
      <dgm:prSet/>
      <dgm:spPr/>
      <dgm:t>
        <a:bodyPr/>
        <a:lstStyle/>
        <a:p>
          <a:endParaRPr lang="en-US"/>
        </a:p>
      </dgm:t>
    </dgm:pt>
    <dgm:pt modelId="{5404316F-C8FE-46E6-82B6-CFEB68A0A277}">
      <dgm:prSet/>
      <dgm:spPr/>
      <dgm:t>
        <a:bodyPr/>
        <a:lstStyle/>
        <a:p>
          <a:r>
            <a:rPr lang="en-US" b="1"/>
            <a:t>“A &amp; A Rule”</a:t>
          </a:r>
          <a:endParaRPr lang="en-US"/>
        </a:p>
      </dgm:t>
    </dgm:pt>
    <dgm:pt modelId="{B875DED8-3D47-4F8B-9928-FD136A94F0B6}" type="parTrans" cxnId="{0BB579D2-569B-4668-A3F6-13977EF4DD42}">
      <dgm:prSet/>
      <dgm:spPr/>
      <dgm:t>
        <a:bodyPr/>
        <a:lstStyle/>
        <a:p>
          <a:endParaRPr lang="en-US"/>
        </a:p>
      </dgm:t>
    </dgm:pt>
    <dgm:pt modelId="{03079623-CA9F-4D38-9B07-B5C03A834D39}" type="sibTrans" cxnId="{0BB579D2-569B-4668-A3F6-13977EF4DD42}">
      <dgm:prSet/>
      <dgm:spPr/>
      <dgm:t>
        <a:bodyPr/>
        <a:lstStyle/>
        <a:p>
          <a:endParaRPr lang="en-US"/>
        </a:p>
      </dgm:t>
    </dgm:pt>
    <dgm:pt modelId="{F20A4A2D-895B-4214-B1B6-0C72403EBC26}">
      <dgm:prSet/>
      <dgm:spPr/>
      <dgm:t>
        <a:bodyPr/>
        <a:lstStyle/>
        <a:p>
          <a:r>
            <a:rPr lang="en-US"/>
            <a:t>Helpful for brainstorming without judgement</a:t>
          </a:r>
        </a:p>
      </dgm:t>
    </dgm:pt>
    <dgm:pt modelId="{75DDCA23-672F-49A2-A6E9-6005489FC14B}" type="parTrans" cxnId="{E43E1EE3-6B71-4648-8CDA-45585BCEA8A7}">
      <dgm:prSet/>
      <dgm:spPr/>
      <dgm:t>
        <a:bodyPr/>
        <a:lstStyle/>
        <a:p>
          <a:endParaRPr lang="en-US"/>
        </a:p>
      </dgm:t>
    </dgm:pt>
    <dgm:pt modelId="{4956E210-A8E8-4DB3-9A65-3194DBD7435A}" type="sibTrans" cxnId="{E43E1EE3-6B71-4648-8CDA-45585BCEA8A7}">
      <dgm:prSet/>
      <dgm:spPr/>
      <dgm:t>
        <a:bodyPr/>
        <a:lstStyle/>
        <a:p>
          <a:endParaRPr lang="en-US"/>
        </a:p>
      </dgm:t>
    </dgm:pt>
    <dgm:pt modelId="{4FDB4473-C77D-4330-AB59-6C97B5A6E87F}">
      <dgm:prSet/>
      <dgm:spPr/>
      <dgm:t>
        <a:bodyPr/>
        <a:lstStyle/>
        <a:p>
          <a:r>
            <a:rPr lang="en-US"/>
            <a:t>“Adding” and “Alternative” </a:t>
          </a:r>
        </a:p>
      </dgm:t>
    </dgm:pt>
    <dgm:pt modelId="{47CBEA0C-34D6-4D00-AB80-9AABF4A7BFA9}" type="parTrans" cxnId="{58EEF212-7B25-44DE-9468-030F1C94B963}">
      <dgm:prSet/>
      <dgm:spPr/>
      <dgm:t>
        <a:bodyPr/>
        <a:lstStyle/>
        <a:p>
          <a:endParaRPr lang="en-US"/>
        </a:p>
      </dgm:t>
    </dgm:pt>
    <dgm:pt modelId="{5D40C1E1-03E3-418D-86EF-9A75FD8DE515}" type="sibTrans" cxnId="{58EEF212-7B25-44DE-9468-030F1C94B963}">
      <dgm:prSet/>
      <dgm:spPr/>
      <dgm:t>
        <a:bodyPr/>
        <a:lstStyle/>
        <a:p>
          <a:endParaRPr lang="en-US"/>
        </a:p>
      </dgm:t>
    </dgm:pt>
    <dgm:pt modelId="{092AEB9B-C745-4CE0-A48F-8ECA554D53C0}">
      <dgm:prSet/>
      <dgm:spPr/>
      <dgm:t>
        <a:bodyPr/>
        <a:lstStyle/>
        <a:p>
          <a:r>
            <a:rPr lang="en-US" b="1"/>
            <a:t>“Good of the Group”</a:t>
          </a:r>
          <a:endParaRPr lang="en-US"/>
        </a:p>
      </dgm:t>
    </dgm:pt>
    <dgm:pt modelId="{3183C169-C0CF-47FC-9DE6-06D3C0E4BDD3}" type="parTrans" cxnId="{D0B38F6A-5419-4553-86B6-270B1E0DD1DB}">
      <dgm:prSet/>
      <dgm:spPr/>
      <dgm:t>
        <a:bodyPr/>
        <a:lstStyle/>
        <a:p>
          <a:endParaRPr lang="en-US"/>
        </a:p>
      </dgm:t>
    </dgm:pt>
    <dgm:pt modelId="{47AA7CA2-A383-48D1-BF04-120F430549D8}" type="sibTrans" cxnId="{D0B38F6A-5419-4553-86B6-270B1E0DD1DB}">
      <dgm:prSet/>
      <dgm:spPr/>
      <dgm:t>
        <a:bodyPr/>
        <a:lstStyle/>
        <a:p>
          <a:endParaRPr lang="en-US"/>
        </a:p>
      </dgm:t>
    </dgm:pt>
    <dgm:pt modelId="{E1BF881E-65AB-4737-BA62-EA98E3228387}">
      <dgm:prSet/>
      <dgm:spPr/>
      <dgm:t>
        <a:bodyPr/>
        <a:lstStyle/>
        <a:p>
          <a:r>
            <a:rPr lang="en-US"/>
            <a:t>Share perspective without going into specifics </a:t>
          </a:r>
        </a:p>
      </dgm:t>
    </dgm:pt>
    <dgm:pt modelId="{75B7F90A-922F-4D6C-9679-EAC3D78A9760}" type="parTrans" cxnId="{C3051B14-2269-47B0-A22B-AD2C7420FD21}">
      <dgm:prSet/>
      <dgm:spPr/>
      <dgm:t>
        <a:bodyPr/>
        <a:lstStyle/>
        <a:p>
          <a:endParaRPr lang="en-US"/>
        </a:p>
      </dgm:t>
    </dgm:pt>
    <dgm:pt modelId="{A29C5883-0443-44BD-9D35-6B54FFE321E2}" type="sibTrans" cxnId="{C3051B14-2269-47B0-A22B-AD2C7420FD21}">
      <dgm:prSet/>
      <dgm:spPr/>
      <dgm:t>
        <a:bodyPr/>
        <a:lstStyle/>
        <a:p>
          <a:endParaRPr lang="en-US"/>
        </a:p>
      </dgm:t>
    </dgm:pt>
    <dgm:pt modelId="{D21861A2-DF28-4F7E-8C3E-6AE4CBB7FBAE}">
      <dgm:prSet/>
      <dgm:spPr/>
      <dgm:t>
        <a:bodyPr/>
        <a:lstStyle/>
        <a:p>
          <a:r>
            <a:rPr lang="en-US"/>
            <a:t>Seeking system changes and patterns</a:t>
          </a:r>
        </a:p>
      </dgm:t>
    </dgm:pt>
    <dgm:pt modelId="{7E4DF318-0D2C-4C4C-B41E-66B515E8D70C}" type="parTrans" cxnId="{385CDE9E-D19B-428D-BECC-C095F7CD8F48}">
      <dgm:prSet/>
      <dgm:spPr/>
      <dgm:t>
        <a:bodyPr/>
        <a:lstStyle/>
        <a:p>
          <a:endParaRPr lang="en-US"/>
        </a:p>
      </dgm:t>
    </dgm:pt>
    <dgm:pt modelId="{25CFB493-20B0-4CB7-AB2A-504660E2589C}" type="sibTrans" cxnId="{385CDE9E-D19B-428D-BECC-C095F7CD8F48}">
      <dgm:prSet/>
      <dgm:spPr/>
      <dgm:t>
        <a:bodyPr/>
        <a:lstStyle/>
        <a:p>
          <a:endParaRPr lang="en-US"/>
        </a:p>
      </dgm:t>
    </dgm:pt>
    <dgm:pt modelId="{5DF38F3A-374B-4400-A5B7-07DDE7CCB9E9}">
      <dgm:prSet/>
      <dgm:spPr/>
      <dgm:t>
        <a:bodyPr/>
        <a:lstStyle/>
        <a:p>
          <a:r>
            <a:rPr lang="en-US" b="1"/>
            <a:t>“Parking lot”</a:t>
          </a:r>
          <a:endParaRPr lang="en-US"/>
        </a:p>
      </dgm:t>
    </dgm:pt>
    <dgm:pt modelId="{4181353F-99F1-46C5-9CD1-864F4DB3CE9F}" type="parTrans" cxnId="{EE6F5709-97EE-41ED-A677-641AD19F42C3}">
      <dgm:prSet/>
      <dgm:spPr/>
      <dgm:t>
        <a:bodyPr/>
        <a:lstStyle/>
        <a:p>
          <a:endParaRPr lang="en-US"/>
        </a:p>
      </dgm:t>
    </dgm:pt>
    <dgm:pt modelId="{A8B0193F-0ADD-4CEB-B4D6-3BFE8B9AFA7F}" type="sibTrans" cxnId="{EE6F5709-97EE-41ED-A677-641AD19F42C3}">
      <dgm:prSet/>
      <dgm:spPr/>
      <dgm:t>
        <a:bodyPr/>
        <a:lstStyle/>
        <a:p>
          <a:endParaRPr lang="en-US"/>
        </a:p>
      </dgm:t>
    </dgm:pt>
    <dgm:pt modelId="{C33B5CF1-8918-45D5-9C2F-5278F0915BBA}">
      <dgm:prSet/>
      <dgm:spPr/>
      <dgm:t>
        <a:bodyPr/>
        <a:lstStyle/>
        <a:p>
          <a:r>
            <a:rPr lang="en-US"/>
            <a:t>Park off-topic ideas, questions, or comments for a later time. </a:t>
          </a:r>
        </a:p>
      </dgm:t>
    </dgm:pt>
    <dgm:pt modelId="{C203A0B8-B3E8-4E29-92F0-29A2F46A7963}" type="parTrans" cxnId="{E2DEF82F-3117-4C74-AB9A-FDE3A4D20AB4}">
      <dgm:prSet/>
      <dgm:spPr/>
      <dgm:t>
        <a:bodyPr/>
        <a:lstStyle/>
        <a:p>
          <a:endParaRPr lang="en-US"/>
        </a:p>
      </dgm:t>
    </dgm:pt>
    <dgm:pt modelId="{1B254D62-4C45-4391-9204-95F569FF36D3}" type="sibTrans" cxnId="{E2DEF82F-3117-4C74-AB9A-FDE3A4D20AB4}">
      <dgm:prSet/>
      <dgm:spPr/>
      <dgm:t>
        <a:bodyPr/>
        <a:lstStyle/>
        <a:p>
          <a:endParaRPr lang="en-US"/>
        </a:p>
      </dgm:t>
    </dgm:pt>
    <dgm:pt modelId="{513FAD37-428B-4C52-B831-87BD5632BB17}" type="pres">
      <dgm:prSet presAssocID="{409DF99F-DDE2-49D8-80F9-22C65C822D58}" presName="Name0" presStyleCnt="0">
        <dgm:presLayoutVars>
          <dgm:dir/>
          <dgm:resizeHandles/>
        </dgm:presLayoutVars>
      </dgm:prSet>
      <dgm:spPr/>
    </dgm:pt>
    <dgm:pt modelId="{5F6D980D-114A-45F0-B363-E47855AFDED7}" type="pres">
      <dgm:prSet presAssocID="{858971F7-84A9-4CAD-A9C2-20CF9C275A5D}" presName="compNode" presStyleCnt="0"/>
      <dgm:spPr/>
    </dgm:pt>
    <dgm:pt modelId="{3C2FE446-6E26-4EC4-B61B-8173891AAE32}" type="pres">
      <dgm:prSet presAssocID="{858971F7-84A9-4CAD-A9C2-20CF9C275A5D}" presName="dummyConnPt" presStyleCnt="0"/>
      <dgm:spPr/>
    </dgm:pt>
    <dgm:pt modelId="{D7DF831A-B785-40B7-9C07-63D5951FD0A9}" type="pres">
      <dgm:prSet presAssocID="{858971F7-84A9-4CAD-A9C2-20CF9C275A5D}" presName="node" presStyleLbl="node1" presStyleIdx="0" presStyleCnt="4">
        <dgm:presLayoutVars>
          <dgm:bulletEnabled val="1"/>
        </dgm:presLayoutVars>
      </dgm:prSet>
      <dgm:spPr/>
    </dgm:pt>
    <dgm:pt modelId="{DCA7779A-0961-43EC-98BF-9A27F079E2F7}" type="pres">
      <dgm:prSet presAssocID="{421C8A9F-DBC7-4BD9-B712-5CA96C0BA77D}" presName="sibTrans" presStyleLbl="bgSibTrans2D1" presStyleIdx="0" presStyleCnt="3"/>
      <dgm:spPr/>
    </dgm:pt>
    <dgm:pt modelId="{DC38258D-9488-4D52-914D-EFDF308EA30F}" type="pres">
      <dgm:prSet presAssocID="{5404316F-C8FE-46E6-82B6-CFEB68A0A277}" presName="compNode" presStyleCnt="0"/>
      <dgm:spPr/>
    </dgm:pt>
    <dgm:pt modelId="{3DB3720E-07D4-4D86-A312-2E9BD7B04397}" type="pres">
      <dgm:prSet presAssocID="{5404316F-C8FE-46E6-82B6-CFEB68A0A277}" presName="dummyConnPt" presStyleCnt="0"/>
      <dgm:spPr/>
    </dgm:pt>
    <dgm:pt modelId="{2BB70BAA-6261-43A6-9693-8D1CAB363A19}" type="pres">
      <dgm:prSet presAssocID="{5404316F-C8FE-46E6-82B6-CFEB68A0A277}" presName="node" presStyleLbl="node1" presStyleIdx="1" presStyleCnt="4">
        <dgm:presLayoutVars>
          <dgm:bulletEnabled val="1"/>
        </dgm:presLayoutVars>
      </dgm:prSet>
      <dgm:spPr/>
    </dgm:pt>
    <dgm:pt modelId="{14311A2E-25E8-4EF4-9BD8-809DA1678024}" type="pres">
      <dgm:prSet presAssocID="{03079623-CA9F-4D38-9B07-B5C03A834D39}" presName="sibTrans" presStyleLbl="bgSibTrans2D1" presStyleIdx="1" presStyleCnt="3"/>
      <dgm:spPr/>
    </dgm:pt>
    <dgm:pt modelId="{263E5793-94DE-4174-B756-BC5640BE8101}" type="pres">
      <dgm:prSet presAssocID="{092AEB9B-C745-4CE0-A48F-8ECA554D53C0}" presName="compNode" presStyleCnt="0"/>
      <dgm:spPr/>
    </dgm:pt>
    <dgm:pt modelId="{1B81E411-52B5-48F6-8E1F-D3C840A02459}" type="pres">
      <dgm:prSet presAssocID="{092AEB9B-C745-4CE0-A48F-8ECA554D53C0}" presName="dummyConnPt" presStyleCnt="0"/>
      <dgm:spPr/>
    </dgm:pt>
    <dgm:pt modelId="{CEEE5098-67C0-4EAA-A204-B651BB45F9B0}" type="pres">
      <dgm:prSet presAssocID="{092AEB9B-C745-4CE0-A48F-8ECA554D53C0}" presName="node" presStyleLbl="node1" presStyleIdx="2" presStyleCnt="4">
        <dgm:presLayoutVars>
          <dgm:bulletEnabled val="1"/>
        </dgm:presLayoutVars>
      </dgm:prSet>
      <dgm:spPr/>
    </dgm:pt>
    <dgm:pt modelId="{0B6C979E-9E34-4865-A8A4-94AE3AECCFFC}" type="pres">
      <dgm:prSet presAssocID="{47AA7CA2-A383-48D1-BF04-120F430549D8}" presName="sibTrans" presStyleLbl="bgSibTrans2D1" presStyleIdx="2" presStyleCnt="3"/>
      <dgm:spPr/>
    </dgm:pt>
    <dgm:pt modelId="{DE489CE4-D519-45B3-B2F4-10F772DD3612}" type="pres">
      <dgm:prSet presAssocID="{5DF38F3A-374B-4400-A5B7-07DDE7CCB9E9}" presName="compNode" presStyleCnt="0"/>
      <dgm:spPr/>
    </dgm:pt>
    <dgm:pt modelId="{82670FC0-9BE9-4172-8A5A-53AE16AFCB4C}" type="pres">
      <dgm:prSet presAssocID="{5DF38F3A-374B-4400-A5B7-07DDE7CCB9E9}" presName="dummyConnPt" presStyleCnt="0"/>
      <dgm:spPr/>
    </dgm:pt>
    <dgm:pt modelId="{F6C70892-5C6D-4850-A95D-0C4218AC4A5E}" type="pres">
      <dgm:prSet presAssocID="{5DF38F3A-374B-4400-A5B7-07DDE7CCB9E9}" presName="node" presStyleLbl="node1" presStyleIdx="3" presStyleCnt="4">
        <dgm:presLayoutVars>
          <dgm:bulletEnabled val="1"/>
        </dgm:presLayoutVars>
      </dgm:prSet>
      <dgm:spPr/>
    </dgm:pt>
  </dgm:ptLst>
  <dgm:cxnLst>
    <dgm:cxn modelId="{4A73BE00-2EB4-47B9-BA3A-0B98DF513754}" type="presOf" srcId="{092AEB9B-C745-4CE0-A48F-8ECA554D53C0}" destId="{CEEE5098-67C0-4EAA-A204-B651BB45F9B0}" srcOrd="0" destOrd="0" presId="urn:microsoft.com/office/officeart/2005/8/layout/bProcess4"/>
    <dgm:cxn modelId="{CD441506-E05B-4687-AB87-9B88B9493723}" srcId="{858971F7-84A9-4CAD-A9C2-20CF9C275A5D}" destId="{A8658234-6A11-4F82-9E98-0B95F72FE2A2}" srcOrd="0" destOrd="0" parTransId="{79879FB5-C1D7-4200-935B-360F19064E6B}" sibTransId="{0075E898-FD52-4DE5-9B78-107C4A8AA747}"/>
    <dgm:cxn modelId="{EE6F5709-97EE-41ED-A677-641AD19F42C3}" srcId="{409DF99F-DDE2-49D8-80F9-22C65C822D58}" destId="{5DF38F3A-374B-4400-A5B7-07DDE7CCB9E9}" srcOrd="3" destOrd="0" parTransId="{4181353F-99F1-46C5-9CD1-864F4DB3CE9F}" sibTransId="{A8B0193F-0ADD-4CEB-B4D6-3BFE8B9AFA7F}"/>
    <dgm:cxn modelId="{58EEF212-7B25-44DE-9468-030F1C94B963}" srcId="{5404316F-C8FE-46E6-82B6-CFEB68A0A277}" destId="{4FDB4473-C77D-4330-AB59-6C97B5A6E87F}" srcOrd="1" destOrd="0" parTransId="{47CBEA0C-34D6-4D00-AB80-9AABF4A7BFA9}" sibTransId="{5D40C1E1-03E3-418D-86EF-9A75FD8DE515}"/>
    <dgm:cxn modelId="{C3051B14-2269-47B0-A22B-AD2C7420FD21}" srcId="{092AEB9B-C745-4CE0-A48F-8ECA554D53C0}" destId="{E1BF881E-65AB-4737-BA62-EA98E3228387}" srcOrd="0" destOrd="0" parTransId="{75B7F90A-922F-4D6C-9679-EAC3D78A9760}" sibTransId="{A29C5883-0443-44BD-9D35-6B54FFE321E2}"/>
    <dgm:cxn modelId="{24D08429-0829-4EFF-944A-51D79BD1336E}" type="presOf" srcId="{47AA7CA2-A383-48D1-BF04-120F430549D8}" destId="{0B6C979E-9E34-4865-A8A4-94AE3AECCFFC}" srcOrd="0" destOrd="0" presId="urn:microsoft.com/office/officeart/2005/8/layout/bProcess4"/>
    <dgm:cxn modelId="{E2DEF82F-3117-4C74-AB9A-FDE3A4D20AB4}" srcId="{5DF38F3A-374B-4400-A5B7-07DDE7CCB9E9}" destId="{C33B5CF1-8918-45D5-9C2F-5278F0915BBA}" srcOrd="0" destOrd="0" parTransId="{C203A0B8-B3E8-4E29-92F0-29A2F46A7963}" sibTransId="{1B254D62-4C45-4391-9204-95F569FF36D3}"/>
    <dgm:cxn modelId="{CDC73643-EC5E-4A85-A431-88F00EDE10C5}" type="presOf" srcId="{5404316F-C8FE-46E6-82B6-CFEB68A0A277}" destId="{2BB70BAA-6261-43A6-9693-8D1CAB363A19}" srcOrd="0" destOrd="0" presId="urn:microsoft.com/office/officeart/2005/8/layout/bProcess4"/>
    <dgm:cxn modelId="{1CBBA848-B5B3-4908-BEF0-CDEBF59067F6}" type="presOf" srcId="{D21861A2-DF28-4F7E-8C3E-6AE4CBB7FBAE}" destId="{CEEE5098-67C0-4EAA-A204-B651BB45F9B0}" srcOrd="0" destOrd="2" presId="urn:microsoft.com/office/officeart/2005/8/layout/bProcess4"/>
    <dgm:cxn modelId="{D0B38F6A-5419-4553-86B6-270B1E0DD1DB}" srcId="{409DF99F-DDE2-49D8-80F9-22C65C822D58}" destId="{092AEB9B-C745-4CE0-A48F-8ECA554D53C0}" srcOrd="2" destOrd="0" parTransId="{3183C169-C0CF-47FC-9DE6-06D3C0E4BDD3}" sibTransId="{47AA7CA2-A383-48D1-BF04-120F430549D8}"/>
    <dgm:cxn modelId="{7BDD3C4F-0529-4E8F-B1BD-0E34842875B8}" srcId="{409DF99F-DDE2-49D8-80F9-22C65C822D58}" destId="{858971F7-84A9-4CAD-A9C2-20CF9C275A5D}" srcOrd="0" destOrd="0" parTransId="{02638296-83E6-49B6-87F2-19DF3AEAF4FE}" sibTransId="{421C8A9F-DBC7-4BD9-B712-5CA96C0BA77D}"/>
    <dgm:cxn modelId="{0DF2EB76-580B-4578-8129-94887C16CA6B}" type="presOf" srcId="{E1BF881E-65AB-4737-BA62-EA98E3228387}" destId="{CEEE5098-67C0-4EAA-A204-B651BB45F9B0}" srcOrd="0" destOrd="1" presId="urn:microsoft.com/office/officeart/2005/8/layout/bProcess4"/>
    <dgm:cxn modelId="{0659D698-65D3-4774-880C-22F8E6DC720B}" type="presOf" srcId="{F20A4A2D-895B-4214-B1B6-0C72403EBC26}" destId="{2BB70BAA-6261-43A6-9693-8D1CAB363A19}" srcOrd="0" destOrd="1" presId="urn:microsoft.com/office/officeart/2005/8/layout/bProcess4"/>
    <dgm:cxn modelId="{385CDE9E-D19B-428D-BECC-C095F7CD8F48}" srcId="{092AEB9B-C745-4CE0-A48F-8ECA554D53C0}" destId="{D21861A2-DF28-4F7E-8C3E-6AE4CBB7FBAE}" srcOrd="1" destOrd="0" parTransId="{7E4DF318-0D2C-4C4C-B41E-66B515E8D70C}" sibTransId="{25CFB493-20B0-4CB7-AB2A-504660E2589C}"/>
    <dgm:cxn modelId="{A0FF62AF-8841-432C-B5DF-33204316FEC0}" type="presOf" srcId="{4FDB4473-C77D-4330-AB59-6C97B5A6E87F}" destId="{2BB70BAA-6261-43A6-9693-8D1CAB363A19}" srcOrd="0" destOrd="2" presId="urn:microsoft.com/office/officeart/2005/8/layout/bProcess4"/>
    <dgm:cxn modelId="{7629A6B4-3FD8-421C-BEBC-E52AE934CED8}" type="presOf" srcId="{5DF38F3A-374B-4400-A5B7-07DDE7CCB9E9}" destId="{F6C70892-5C6D-4850-A95D-0C4218AC4A5E}" srcOrd="0" destOrd="0" presId="urn:microsoft.com/office/officeart/2005/8/layout/bProcess4"/>
    <dgm:cxn modelId="{763001BA-2A27-4B67-9D4B-BF76FA9AA158}" type="presOf" srcId="{A8658234-6A11-4F82-9E98-0B95F72FE2A2}" destId="{D7DF831A-B785-40B7-9C07-63D5951FD0A9}" srcOrd="0" destOrd="1" presId="urn:microsoft.com/office/officeart/2005/8/layout/bProcess4"/>
    <dgm:cxn modelId="{FA86C0CD-5F6A-4353-8A2C-C372F20CEA33}" type="presOf" srcId="{C33B5CF1-8918-45D5-9C2F-5278F0915BBA}" destId="{F6C70892-5C6D-4850-A95D-0C4218AC4A5E}" srcOrd="0" destOrd="1" presId="urn:microsoft.com/office/officeart/2005/8/layout/bProcess4"/>
    <dgm:cxn modelId="{07C779D0-2F44-40CC-A815-9AC9CF64DB9B}" type="presOf" srcId="{858971F7-84A9-4CAD-A9C2-20CF9C275A5D}" destId="{D7DF831A-B785-40B7-9C07-63D5951FD0A9}" srcOrd="0" destOrd="0" presId="urn:microsoft.com/office/officeart/2005/8/layout/bProcess4"/>
    <dgm:cxn modelId="{101145D2-7021-427E-8427-3679B6C6EA74}" srcId="{858971F7-84A9-4CAD-A9C2-20CF9C275A5D}" destId="{AE22E699-0413-4F49-932E-192B82E699FB}" srcOrd="1" destOrd="0" parTransId="{918A5F36-3187-4E0E-ACAC-608C1E48EFB3}" sibTransId="{146F239E-06EF-41C8-9219-B934679F9953}"/>
    <dgm:cxn modelId="{0BB579D2-569B-4668-A3F6-13977EF4DD42}" srcId="{409DF99F-DDE2-49D8-80F9-22C65C822D58}" destId="{5404316F-C8FE-46E6-82B6-CFEB68A0A277}" srcOrd="1" destOrd="0" parTransId="{B875DED8-3D47-4F8B-9928-FD136A94F0B6}" sibTransId="{03079623-CA9F-4D38-9B07-B5C03A834D39}"/>
    <dgm:cxn modelId="{0C2D79D4-542B-4606-9BEA-48403552A14D}" type="presOf" srcId="{03079623-CA9F-4D38-9B07-B5C03A834D39}" destId="{14311A2E-25E8-4EF4-9BD8-809DA1678024}" srcOrd="0" destOrd="0" presId="urn:microsoft.com/office/officeart/2005/8/layout/bProcess4"/>
    <dgm:cxn modelId="{E43E1EE3-6B71-4648-8CDA-45585BCEA8A7}" srcId="{5404316F-C8FE-46E6-82B6-CFEB68A0A277}" destId="{F20A4A2D-895B-4214-B1B6-0C72403EBC26}" srcOrd="0" destOrd="0" parTransId="{75DDCA23-672F-49A2-A6E9-6005489FC14B}" sibTransId="{4956E210-A8E8-4DB3-9A65-3194DBD7435A}"/>
    <dgm:cxn modelId="{848A16E8-1BCF-47D5-A58D-6D7CFC687C0E}" type="presOf" srcId="{421C8A9F-DBC7-4BD9-B712-5CA96C0BA77D}" destId="{DCA7779A-0961-43EC-98BF-9A27F079E2F7}" srcOrd="0" destOrd="0" presId="urn:microsoft.com/office/officeart/2005/8/layout/bProcess4"/>
    <dgm:cxn modelId="{79032EEE-8B7A-4513-9E64-780366572362}" type="presOf" srcId="{AE22E699-0413-4F49-932E-192B82E699FB}" destId="{D7DF831A-B785-40B7-9C07-63D5951FD0A9}" srcOrd="0" destOrd="2" presId="urn:microsoft.com/office/officeart/2005/8/layout/bProcess4"/>
    <dgm:cxn modelId="{1E06F7F9-E19A-45C9-8752-C75C38012B60}" type="presOf" srcId="{409DF99F-DDE2-49D8-80F9-22C65C822D58}" destId="{513FAD37-428B-4C52-B831-87BD5632BB17}" srcOrd="0" destOrd="0" presId="urn:microsoft.com/office/officeart/2005/8/layout/bProcess4"/>
    <dgm:cxn modelId="{9761170F-C02E-433F-B31B-2E46B9CB8E60}" type="presParOf" srcId="{513FAD37-428B-4C52-B831-87BD5632BB17}" destId="{5F6D980D-114A-45F0-B363-E47855AFDED7}" srcOrd="0" destOrd="0" presId="urn:microsoft.com/office/officeart/2005/8/layout/bProcess4"/>
    <dgm:cxn modelId="{2F353E54-FEBD-4199-A1C5-04D2811E8B84}" type="presParOf" srcId="{5F6D980D-114A-45F0-B363-E47855AFDED7}" destId="{3C2FE446-6E26-4EC4-B61B-8173891AAE32}" srcOrd="0" destOrd="0" presId="urn:microsoft.com/office/officeart/2005/8/layout/bProcess4"/>
    <dgm:cxn modelId="{C8CD59F1-4625-465C-8CAC-0CD318294DB1}" type="presParOf" srcId="{5F6D980D-114A-45F0-B363-E47855AFDED7}" destId="{D7DF831A-B785-40B7-9C07-63D5951FD0A9}" srcOrd="1" destOrd="0" presId="urn:microsoft.com/office/officeart/2005/8/layout/bProcess4"/>
    <dgm:cxn modelId="{CCA2BDF7-0C05-4A28-9B8F-585EBC0EAE59}" type="presParOf" srcId="{513FAD37-428B-4C52-B831-87BD5632BB17}" destId="{DCA7779A-0961-43EC-98BF-9A27F079E2F7}" srcOrd="1" destOrd="0" presId="urn:microsoft.com/office/officeart/2005/8/layout/bProcess4"/>
    <dgm:cxn modelId="{01281DAE-72FA-4ED6-8D97-4F4C0BB7A2E5}" type="presParOf" srcId="{513FAD37-428B-4C52-B831-87BD5632BB17}" destId="{DC38258D-9488-4D52-914D-EFDF308EA30F}" srcOrd="2" destOrd="0" presId="urn:microsoft.com/office/officeart/2005/8/layout/bProcess4"/>
    <dgm:cxn modelId="{D9A2BBE5-6754-453F-AFB2-994828F9D212}" type="presParOf" srcId="{DC38258D-9488-4D52-914D-EFDF308EA30F}" destId="{3DB3720E-07D4-4D86-A312-2E9BD7B04397}" srcOrd="0" destOrd="0" presId="urn:microsoft.com/office/officeart/2005/8/layout/bProcess4"/>
    <dgm:cxn modelId="{69C1DE10-D077-4368-9E2D-1D87A33FE5DF}" type="presParOf" srcId="{DC38258D-9488-4D52-914D-EFDF308EA30F}" destId="{2BB70BAA-6261-43A6-9693-8D1CAB363A19}" srcOrd="1" destOrd="0" presId="urn:microsoft.com/office/officeart/2005/8/layout/bProcess4"/>
    <dgm:cxn modelId="{31C4405A-7774-4934-8D89-0E93D557392E}" type="presParOf" srcId="{513FAD37-428B-4C52-B831-87BD5632BB17}" destId="{14311A2E-25E8-4EF4-9BD8-809DA1678024}" srcOrd="3" destOrd="0" presId="urn:microsoft.com/office/officeart/2005/8/layout/bProcess4"/>
    <dgm:cxn modelId="{5BD3937F-12AA-4755-9387-2FFD218D3D97}" type="presParOf" srcId="{513FAD37-428B-4C52-B831-87BD5632BB17}" destId="{263E5793-94DE-4174-B756-BC5640BE8101}" srcOrd="4" destOrd="0" presId="urn:microsoft.com/office/officeart/2005/8/layout/bProcess4"/>
    <dgm:cxn modelId="{E384DF72-FE33-4FCA-8238-22A5DCCD98BA}" type="presParOf" srcId="{263E5793-94DE-4174-B756-BC5640BE8101}" destId="{1B81E411-52B5-48F6-8E1F-D3C840A02459}" srcOrd="0" destOrd="0" presId="urn:microsoft.com/office/officeart/2005/8/layout/bProcess4"/>
    <dgm:cxn modelId="{B22213CA-08B8-4D17-BA72-9FB9E408C057}" type="presParOf" srcId="{263E5793-94DE-4174-B756-BC5640BE8101}" destId="{CEEE5098-67C0-4EAA-A204-B651BB45F9B0}" srcOrd="1" destOrd="0" presId="urn:microsoft.com/office/officeart/2005/8/layout/bProcess4"/>
    <dgm:cxn modelId="{C2F66C4E-86D0-4E2E-A394-ABF516A04298}" type="presParOf" srcId="{513FAD37-428B-4C52-B831-87BD5632BB17}" destId="{0B6C979E-9E34-4865-A8A4-94AE3AECCFFC}" srcOrd="5" destOrd="0" presId="urn:microsoft.com/office/officeart/2005/8/layout/bProcess4"/>
    <dgm:cxn modelId="{55348528-F6E8-4A93-94F9-BC084DA036B5}" type="presParOf" srcId="{513FAD37-428B-4C52-B831-87BD5632BB17}" destId="{DE489CE4-D519-45B3-B2F4-10F772DD3612}" srcOrd="6" destOrd="0" presId="urn:microsoft.com/office/officeart/2005/8/layout/bProcess4"/>
    <dgm:cxn modelId="{2FA16683-DC3A-429D-9FD5-D588AFAF29B5}" type="presParOf" srcId="{DE489CE4-D519-45B3-B2F4-10F772DD3612}" destId="{82670FC0-9BE9-4172-8A5A-53AE16AFCB4C}" srcOrd="0" destOrd="0" presId="urn:microsoft.com/office/officeart/2005/8/layout/bProcess4"/>
    <dgm:cxn modelId="{E003D483-566A-4DEE-A083-BF0937C546F6}" type="presParOf" srcId="{DE489CE4-D519-45B3-B2F4-10F772DD3612}" destId="{F6C70892-5C6D-4850-A95D-0C4218AC4A5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2EAA14-70A6-4666-A198-867CDE0885A8}" type="doc">
      <dgm:prSet loTypeId="urn:microsoft.com/office/officeart/2005/8/layout/matrix3" loCatId="matrix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9EC9C8B9-87D7-4381-9053-20D1E5C10E28}">
      <dgm:prSet phldrT="[Text]"/>
      <dgm:spPr/>
      <dgm:t>
        <a:bodyPr/>
        <a:lstStyle/>
        <a:p>
          <a:r>
            <a:rPr lang="en-US" dirty="0"/>
            <a:t>Chair</a:t>
          </a:r>
        </a:p>
      </dgm:t>
    </dgm:pt>
    <dgm:pt modelId="{5D238F15-BE76-49EE-A0BE-CF32770EF058}" type="parTrans" cxnId="{178D835C-DA6D-4735-A3A7-4D896F950C55}">
      <dgm:prSet/>
      <dgm:spPr/>
      <dgm:t>
        <a:bodyPr/>
        <a:lstStyle/>
        <a:p>
          <a:endParaRPr lang="en-US"/>
        </a:p>
      </dgm:t>
    </dgm:pt>
    <dgm:pt modelId="{CCAF15FC-6D8F-41B9-B2F3-B6D06AE40FAC}" type="sibTrans" cxnId="{178D835C-DA6D-4735-A3A7-4D896F950C55}">
      <dgm:prSet/>
      <dgm:spPr/>
      <dgm:t>
        <a:bodyPr/>
        <a:lstStyle/>
        <a:p>
          <a:endParaRPr lang="en-US"/>
        </a:p>
      </dgm:t>
    </dgm:pt>
    <dgm:pt modelId="{BD050CA0-011A-44B3-AFF4-E80F63EB144E}">
      <dgm:prSet phldrT="[Text]"/>
      <dgm:spPr/>
      <dgm:t>
        <a:bodyPr/>
        <a:lstStyle/>
        <a:p>
          <a:r>
            <a:rPr lang="en-US" dirty="0"/>
            <a:t>Co-Chair</a:t>
          </a:r>
        </a:p>
      </dgm:t>
    </dgm:pt>
    <dgm:pt modelId="{CA855BEF-A8A4-455B-84B2-E62706D73842}" type="parTrans" cxnId="{6572784E-D006-4DCB-A4E1-1E8FF0F8AB90}">
      <dgm:prSet/>
      <dgm:spPr/>
      <dgm:t>
        <a:bodyPr/>
        <a:lstStyle/>
        <a:p>
          <a:endParaRPr lang="en-US"/>
        </a:p>
      </dgm:t>
    </dgm:pt>
    <dgm:pt modelId="{B6C88016-2772-4734-9F35-1E8EC7223C78}" type="sibTrans" cxnId="{6572784E-D006-4DCB-A4E1-1E8FF0F8AB90}">
      <dgm:prSet/>
      <dgm:spPr/>
      <dgm:t>
        <a:bodyPr/>
        <a:lstStyle/>
        <a:p>
          <a:endParaRPr lang="en-US"/>
        </a:p>
      </dgm:t>
    </dgm:pt>
    <dgm:pt modelId="{F94E24F0-A5BD-4B3C-8C38-09399F073323}">
      <dgm:prSet phldrT="[Text]"/>
      <dgm:spPr/>
      <dgm:t>
        <a:bodyPr/>
        <a:lstStyle/>
        <a:p>
          <a:r>
            <a:rPr lang="en-US" dirty="0"/>
            <a:t>Secretary</a:t>
          </a:r>
        </a:p>
      </dgm:t>
    </dgm:pt>
    <dgm:pt modelId="{A3E5852A-7666-4362-A660-F4F6CA147A52}" type="parTrans" cxnId="{790671D3-9C37-4BA2-A976-71CFCDE909CF}">
      <dgm:prSet/>
      <dgm:spPr/>
      <dgm:t>
        <a:bodyPr/>
        <a:lstStyle/>
        <a:p>
          <a:endParaRPr lang="en-US"/>
        </a:p>
      </dgm:t>
    </dgm:pt>
    <dgm:pt modelId="{414420B2-A4A1-47D7-A374-BC9D2CB80DB8}" type="sibTrans" cxnId="{790671D3-9C37-4BA2-A976-71CFCDE909CF}">
      <dgm:prSet/>
      <dgm:spPr/>
      <dgm:t>
        <a:bodyPr/>
        <a:lstStyle/>
        <a:p>
          <a:endParaRPr lang="en-US"/>
        </a:p>
      </dgm:t>
    </dgm:pt>
    <dgm:pt modelId="{6ABD2D2D-F769-47F8-95A7-148389CEA9FE}">
      <dgm:prSet phldrT="[Text]"/>
      <dgm:spPr/>
      <dgm:t>
        <a:bodyPr/>
        <a:lstStyle/>
        <a:p>
          <a:r>
            <a:rPr lang="en-US" dirty="0"/>
            <a:t>Assistant Secretary</a:t>
          </a:r>
        </a:p>
      </dgm:t>
    </dgm:pt>
    <dgm:pt modelId="{D09B4ADC-42B0-46CF-8336-303F1E2C6E59}" type="parTrans" cxnId="{BA134601-A3A2-4494-A309-702D05F3282D}">
      <dgm:prSet/>
      <dgm:spPr/>
      <dgm:t>
        <a:bodyPr/>
        <a:lstStyle/>
        <a:p>
          <a:endParaRPr lang="en-US"/>
        </a:p>
      </dgm:t>
    </dgm:pt>
    <dgm:pt modelId="{B84968DB-2E41-4DAE-B281-AA9F06F0E168}" type="sibTrans" cxnId="{BA134601-A3A2-4494-A309-702D05F3282D}">
      <dgm:prSet/>
      <dgm:spPr/>
      <dgm:t>
        <a:bodyPr/>
        <a:lstStyle/>
        <a:p>
          <a:endParaRPr lang="en-US"/>
        </a:p>
      </dgm:t>
    </dgm:pt>
    <dgm:pt modelId="{BB9FF436-B1E3-44AF-8F6C-6F4FCB9B41A6}" type="pres">
      <dgm:prSet presAssocID="{832EAA14-70A6-4666-A198-867CDE0885A8}" presName="matrix" presStyleCnt="0">
        <dgm:presLayoutVars>
          <dgm:chMax val="1"/>
          <dgm:dir/>
          <dgm:resizeHandles val="exact"/>
        </dgm:presLayoutVars>
      </dgm:prSet>
      <dgm:spPr/>
    </dgm:pt>
    <dgm:pt modelId="{15239E46-FC41-45C8-8814-52CB07A1934D}" type="pres">
      <dgm:prSet presAssocID="{832EAA14-70A6-4666-A198-867CDE0885A8}" presName="diamond" presStyleLbl="bgShp" presStyleIdx="0" presStyleCnt="1" custLinFactNeighborY="-377"/>
      <dgm:spPr/>
    </dgm:pt>
    <dgm:pt modelId="{AAAA90CC-4AFD-4FA1-8384-1B81BC793721}" type="pres">
      <dgm:prSet presAssocID="{832EAA14-70A6-4666-A198-867CDE0885A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45E39B7-025D-4C1B-B5D3-978C81F4018A}" type="pres">
      <dgm:prSet presAssocID="{832EAA14-70A6-4666-A198-867CDE0885A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C386DAE-99C3-4EAC-AC65-B1051EE8E3E6}" type="pres">
      <dgm:prSet presAssocID="{832EAA14-70A6-4666-A198-867CDE0885A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4CE764A-08D6-4907-A491-FDAFE9AC233C}" type="pres">
      <dgm:prSet presAssocID="{832EAA14-70A6-4666-A198-867CDE0885A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A134601-A3A2-4494-A309-702D05F3282D}" srcId="{832EAA14-70A6-4666-A198-867CDE0885A8}" destId="{6ABD2D2D-F769-47F8-95A7-148389CEA9FE}" srcOrd="3" destOrd="0" parTransId="{D09B4ADC-42B0-46CF-8336-303F1E2C6E59}" sibTransId="{B84968DB-2E41-4DAE-B281-AA9F06F0E168}"/>
    <dgm:cxn modelId="{7C57990F-C7EE-4288-A674-AE014538EF22}" type="presOf" srcId="{F94E24F0-A5BD-4B3C-8C38-09399F073323}" destId="{BC386DAE-99C3-4EAC-AC65-B1051EE8E3E6}" srcOrd="0" destOrd="0" presId="urn:microsoft.com/office/officeart/2005/8/layout/matrix3"/>
    <dgm:cxn modelId="{0839EA2D-BB0F-4629-BACC-CBC0891351C8}" type="presOf" srcId="{6ABD2D2D-F769-47F8-95A7-148389CEA9FE}" destId="{24CE764A-08D6-4907-A491-FDAFE9AC233C}" srcOrd="0" destOrd="0" presId="urn:microsoft.com/office/officeart/2005/8/layout/matrix3"/>
    <dgm:cxn modelId="{178D835C-DA6D-4735-A3A7-4D896F950C55}" srcId="{832EAA14-70A6-4666-A198-867CDE0885A8}" destId="{9EC9C8B9-87D7-4381-9053-20D1E5C10E28}" srcOrd="0" destOrd="0" parTransId="{5D238F15-BE76-49EE-A0BE-CF32770EF058}" sibTransId="{CCAF15FC-6D8F-41B9-B2F3-B6D06AE40FAC}"/>
    <dgm:cxn modelId="{6572784E-D006-4DCB-A4E1-1E8FF0F8AB90}" srcId="{832EAA14-70A6-4666-A198-867CDE0885A8}" destId="{BD050CA0-011A-44B3-AFF4-E80F63EB144E}" srcOrd="1" destOrd="0" parTransId="{CA855BEF-A8A4-455B-84B2-E62706D73842}" sibTransId="{B6C88016-2772-4734-9F35-1E8EC7223C78}"/>
    <dgm:cxn modelId="{8FAEFD9F-E7EA-4D17-8A32-F1880F6A432B}" type="presOf" srcId="{832EAA14-70A6-4666-A198-867CDE0885A8}" destId="{BB9FF436-B1E3-44AF-8F6C-6F4FCB9B41A6}" srcOrd="0" destOrd="0" presId="urn:microsoft.com/office/officeart/2005/8/layout/matrix3"/>
    <dgm:cxn modelId="{790671D3-9C37-4BA2-A976-71CFCDE909CF}" srcId="{832EAA14-70A6-4666-A198-867CDE0885A8}" destId="{F94E24F0-A5BD-4B3C-8C38-09399F073323}" srcOrd="2" destOrd="0" parTransId="{A3E5852A-7666-4362-A660-F4F6CA147A52}" sibTransId="{414420B2-A4A1-47D7-A374-BC9D2CB80DB8}"/>
    <dgm:cxn modelId="{54D639E0-9FDB-4EE4-95B6-D3A08CB53FF8}" type="presOf" srcId="{BD050CA0-011A-44B3-AFF4-E80F63EB144E}" destId="{045E39B7-025D-4C1B-B5D3-978C81F4018A}" srcOrd="0" destOrd="0" presId="urn:microsoft.com/office/officeart/2005/8/layout/matrix3"/>
    <dgm:cxn modelId="{3C491AF9-D4EF-4F7B-84D4-C5ACE3CBDE4C}" type="presOf" srcId="{9EC9C8B9-87D7-4381-9053-20D1E5C10E28}" destId="{AAAA90CC-4AFD-4FA1-8384-1B81BC793721}" srcOrd="0" destOrd="0" presId="urn:microsoft.com/office/officeart/2005/8/layout/matrix3"/>
    <dgm:cxn modelId="{5B0E63B9-A319-45EF-805B-82E0B58DBD1C}" type="presParOf" srcId="{BB9FF436-B1E3-44AF-8F6C-6F4FCB9B41A6}" destId="{15239E46-FC41-45C8-8814-52CB07A1934D}" srcOrd="0" destOrd="0" presId="urn:microsoft.com/office/officeart/2005/8/layout/matrix3"/>
    <dgm:cxn modelId="{B175F416-0BFA-4326-B0AA-4A9B78F49527}" type="presParOf" srcId="{BB9FF436-B1E3-44AF-8F6C-6F4FCB9B41A6}" destId="{AAAA90CC-4AFD-4FA1-8384-1B81BC793721}" srcOrd="1" destOrd="0" presId="urn:microsoft.com/office/officeart/2005/8/layout/matrix3"/>
    <dgm:cxn modelId="{8876D2C8-342C-42D6-B6B5-95A68E7E01F5}" type="presParOf" srcId="{BB9FF436-B1E3-44AF-8F6C-6F4FCB9B41A6}" destId="{045E39B7-025D-4C1B-B5D3-978C81F4018A}" srcOrd="2" destOrd="0" presId="urn:microsoft.com/office/officeart/2005/8/layout/matrix3"/>
    <dgm:cxn modelId="{17F7E3CB-4407-4EED-885D-F045D6CDD2E8}" type="presParOf" srcId="{BB9FF436-B1E3-44AF-8F6C-6F4FCB9B41A6}" destId="{BC386DAE-99C3-4EAC-AC65-B1051EE8E3E6}" srcOrd="3" destOrd="0" presId="urn:microsoft.com/office/officeart/2005/8/layout/matrix3"/>
    <dgm:cxn modelId="{0C02AFD7-6D26-4ACD-9750-E1CF7A7F11E2}" type="presParOf" srcId="{BB9FF436-B1E3-44AF-8F6C-6F4FCB9B41A6}" destId="{24CE764A-08D6-4907-A491-FDAFE9AC233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C12F6C-C994-4807-BEC1-A56B1C8CBC78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6_5" csCatId="accent6" phldr="1"/>
      <dgm:spPr/>
    </dgm:pt>
    <dgm:pt modelId="{8633A894-EC5D-4073-B14D-1927185A2957}">
      <dgm:prSet phldrT="[Text]"/>
      <dgm:spPr/>
      <dgm:t>
        <a:bodyPr/>
        <a:lstStyle/>
        <a:p>
          <a:r>
            <a:rPr lang="en-US" dirty="0"/>
            <a:t>Resource &amp; Transition Fair</a:t>
          </a:r>
        </a:p>
      </dgm:t>
    </dgm:pt>
    <dgm:pt modelId="{FD14EE4E-9238-442E-AAA7-B9D2724CA720}" type="parTrans" cxnId="{2A524B63-B92E-4445-AC54-538488CEE502}">
      <dgm:prSet/>
      <dgm:spPr/>
      <dgm:t>
        <a:bodyPr/>
        <a:lstStyle/>
        <a:p>
          <a:endParaRPr lang="en-US"/>
        </a:p>
      </dgm:t>
    </dgm:pt>
    <dgm:pt modelId="{024685A3-68E5-4A6B-B15B-221877E398B4}" type="sibTrans" cxnId="{2A524B63-B92E-4445-AC54-538488CEE502}">
      <dgm:prSet/>
      <dgm:spPr/>
      <dgm:t>
        <a:bodyPr/>
        <a:lstStyle/>
        <a:p>
          <a:endParaRPr lang="en-US"/>
        </a:p>
      </dgm:t>
    </dgm:pt>
    <dgm:pt modelId="{BDDB0A9D-F93C-4554-BA52-1897490FD4F8}" type="pres">
      <dgm:prSet presAssocID="{3DC12F6C-C994-4807-BEC1-A56B1C8CBC78}" presName="Name0" presStyleCnt="0">
        <dgm:presLayoutVars>
          <dgm:chMax val="7"/>
          <dgm:dir/>
          <dgm:resizeHandles val="exact"/>
        </dgm:presLayoutVars>
      </dgm:prSet>
      <dgm:spPr/>
    </dgm:pt>
    <dgm:pt modelId="{B8371D58-CE41-4FD1-8F71-2C5C22D56269}" type="pres">
      <dgm:prSet presAssocID="{3DC12F6C-C994-4807-BEC1-A56B1C8CBC78}" presName="ellipse1" presStyleLbl="vennNode1" presStyleIdx="0" presStyleCnt="1" custLinFactNeighborX="4443" custLinFactNeighborY="26989">
        <dgm:presLayoutVars>
          <dgm:bulletEnabled val="1"/>
        </dgm:presLayoutVars>
      </dgm:prSet>
      <dgm:spPr/>
    </dgm:pt>
  </dgm:ptLst>
  <dgm:cxnLst>
    <dgm:cxn modelId="{2A524B63-B92E-4445-AC54-538488CEE502}" srcId="{3DC12F6C-C994-4807-BEC1-A56B1C8CBC78}" destId="{8633A894-EC5D-4073-B14D-1927185A2957}" srcOrd="0" destOrd="0" parTransId="{FD14EE4E-9238-442E-AAA7-B9D2724CA720}" sibTransId="{024685A3-68E5-4A6B-B15B-221877E398B4}"/>
    <dgm:cxn modelId="{980FC4A1-4BB8-4D5E-92E7-77D510F5AD2F}" type="presOf" srcId="{3DC12F6C-C994-4807-BEC1-A56B1C8CBC78}" destId="{BDDB0A9D-F93C-4554-BA52-1897490FD4F8}" srcOrd="0" destOrd="0" presId="urn:microsoft.com/office/officeart/2005/8/layout/rings+Icon"/>
    <dgm:cxn modelId="{FBB0C2AC-1D77-4C5A-B0CD-6225EED13C67}" type="presOf" srcId="{8633A894-EC5D-4073-B14D-1927185A2957}" destId="{B8371D58-CE41-4FD1-8F71-2C5C22D56269}" srcOrd="0" destOrd="0" presId="urn:microsoft.com/office/officeart/2005/8/layout/rings+Icon"/>
    <dgm:cxn modelId="{7C8ACCB9-8C95-4E1E-B176-7197D340851E}" type="presParOf" srcId="{BDDB0A9D-F93C-4554-BA52-1897490FD4F8}" destId="{B8371D58-CE41-4FD1-8F71-2C5C22D56269}" srcOrd="0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C12F6C-C994-4807-BEC1-A56B1C8CBC78}" type="doc">
      <dgm:prSet loTypeId="urn:microsoft.com/office/officeart/2005/8/layout/rings+Icon" loCatId="relationship" qsTypeId="urn:microsoft.com/office/officeart/2005/8/quickstyle/simple1" qsCatId="simple" csTypeId="urn:microsoft.com/office/officeart/2005/8/colors/colorful5" csCatId="colorful" phldr="1"/>
      <dgm:spPr/>
    </dgm:pt>
    <dgm:pt modelId="{5CE20AF0-C6D9-4579-A59E-9DD45F68BF70}">
      <dgm:prSet phldrT="[Text]"/>
      <dgm:spPr/>
      <dgm:t>
        <a:bodyPr/>
        <a:lstStyle/>
        <a:p>
          <a:r>
            <a:rPr lang="en-US" dirty="0"/>
            <a:t>Award &amp; Recognition Ceremony</a:t>
          </a:r>
        </a:p>
      </dgm:t>
    </dgm:pt>
    <dgm:pt modelId="{CCF4316B-8D08-4C66-B1BF-CE7397DAC1EF}" type="parTrans" cxnId="{3958A8F3-45EF-4BDC-B60A-EBA17E65C8DC}">
      <dgm:prSet/>
      <dgm:spPr/>
      <dgm:t>
        <a:bodyPr/>
        <a:lstStyle/>
        <a:p>
          <a:endParaRPr lang="en-US"/>
        </a:p>
      </dgm:t>
    </dgm:pt>
    <dgm:pt modelId="{91F7B09F-2F19-47D8-A6BC-BEEA059377F5}" type="sibTrans" cxnId="{3958A8F3-45EF-4BDC-B60A-EBA17E65C8DC}">
      <dgm:prSet/>
      <dgm:spPr/>
      <dgm:t>
        <a:bodyPr/>
        <a:lstStyle/>
        <a:p>
          <a:endParaRPr lang="en-US"/>
        </a:p>
      </dgm:t>
    </dgm:pt>
    <dgm:pt modelId="{BDDB0A9D-F93C-4554-BA52-1897490FD4F8}" type="pres">
      <dgm:prSet presAssocID="{3DC12F6C-C994-4807-BEC1-A56B1C8CBC78}" presName="Name0" presStyleCnt="0">
        <dgm:presLayoutVars>
          <dgm:chMax val="7"/>
          <dgm:dir/>
          <dgm:resizeHandles val="exact"/>
        </dgm:presLayoutVars>
      </dgm:prSet>
      <dgm:spPr/>
    </dgm:pt>
    <dgm:pt modelId="{B8371D58-CE41-4FD1-8F71-2C5C22D56269}" type="pres">
      <dgm:prSet presAssocID="{3DC12F6C-C994-4807-BEC1-A56B1C8CBC78}" presName="ellipse1" presStyleLbl="vennNode1" presStyleIdx="0" presStyleCnt="1" custLinFactNeighborX="881" custLinFactNeighborY="-4699">
        <dgm:presLayoutVars>
          <dgm:bulletEnabled val="1"/>
        </dgm:presLayoutVars>
      </dgm:prSet>
      <dgm:spPr/>
    </dgm:pt>
  </dgm:ptLst>
  <dgm:cxnLst>
    <dgm:cxn modelId="{EE1FE793-DD9D-4EEF-B79A-291D5B038106}" type="presOf" srcId="{5CE20AF0-C6D9-4579-A59E-9DD45F68BF70}" destId="{B8371D58-CE41-4FD1-8F71-2C5C22D56269}" srcOrd="0" destOrd="0" presId="urn:microsoft.com/office/officeart/2005/8/layout/rings+Icon"/>
    <dgm:cxn modelId="{980FC4A1-4BB8-4D5E-92E7-77D510F5AD2F}" type="presOf" srcId="{3DC12F6C-C994-4807-BEC1-A56B1C8CBC78}" destId="{BDDB0A9D-F93C-4554-BA52-1897490FD4F8}" srcOrd="0" destOrd="0" presId="urn:microsoft.com/office/officeart/2005/8/layout/rings+Icon"/>
    <dgm:cxn modelId="{3958A8F3-45EF-4BDC-B60A-EBA17E65C8DC}" srcId="{3DC12F6C-C994-4807-BEC1-A56B1C8CBC78}" destId="{5CE20AF0-C6D9-4579-A59E-9DD45F68BF70}" srcOrd="0" destOrd="0" parTransId="{CCF4316B-8D08-4C66-B1BF-CE7397DAC1EF}" sibTransId="{91F7B09F-2F19-47D8-A6BC-BEEA059377F5}"/>
    <dgm:cxn modelId="{7C8ACCB9-8C95-4E1E-B176-7197D340851E}" type="presParOf" srcId="{BDDB0A9D-F93C-4554-BA52-1897490FD4F8}" destId="{B8371D58-CE41-4FD1-8F71-2C5C22D56269}" srcOrd="0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A02ACB-00C6-42AB-9402-A27193CD593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7D926D-FB42-4605-A41F-B73EAE2BEC09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Discussion Regarding Meetings for Next Year</a:t>
          </a:r>
          <a:endParaRPr lang="en-US" dirty="0"/>
        </a:p>
      </dgm:t>
    </dgm:pt>
    <dgm:pt modelId="{EB036012-8073-477C-82BF-B28276E19061}" type="parTrans" cxnId="{700AC29B-41EE-4A63-AC31-0323438A754E}">
      <dgm:prSet/>
      <dgm:spPr/>
      <dgm:t>
        <a:bodyPr/>
        <a:lstStyle/>
        <a:p>
          <a:endParaRPr lang="en-US"/>
        </a:p>
      </dgm:t>
    </dgm:pt>
    <dgm:pt modelId="{1DF322BA-3E9E-473D-863B-86582739D4B8}" type="sibTrans" cxnId="{700AC29B-41EE-4A63-AC31-0323438A754E}">
      <dgm:prSet/>
      <dgm:spPr/>
      <dgm:t>
        <a:bodyPr/>
        <a:lstStyle/>
        <a:p>
          <a:endParaRPr lang="en-US"/>
        </a:p>
      </dgm:t>
    </dgm:pt>
    <dgm:pt modelId="{4FC8ECEB-DCAC-4C4A-9AE8-D1A1DA25B5FF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2 proposals</a:t>
          </a:r>
        </a:p>
      </dgm:t>
    </dgm:pt>
    <dgm:pt modelId="{16CDDA08-C162-450C-95A6-BEA5704A9042}" type="parTrans" cxnId="{EABC86B7-D3D3-47E0-97F8-90E9C5EF6E81}">
      <dgm:prSet/>
      <dgm:spPr/>
      <dgm:t>
        <a:bodyPr/>
        <a:lstStyle/>
        <a:p>
          <a:endParaRPr lang="en-US"/>
        </a:p>
      </dgm:t>
    </dgm:pt>
    <dgm:pt modelId="{4894588E-1F8A-45F1-9B4A-540A894A9850}" type="sibTrans" cxnId="{EABC86B7-D3D3-47E0-97F8-90E9C5EF6E81}">
      <dgm:prSet/>
      <dgm:spPr/>
      <dgm:t>
        <a:bodyPr/>
        <a:lstStyle/>
        <a:p>
          <a:endParaRPr lang="en-US"/>
        </a:p>
      </dgm:t>
    </dgm:pt>
    <dgm:pt modelId="{2ED70BE6-F9F3-4F55-B5A8-AB2F9F416D04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Topics for Meetings</a:t>
          </a:r>
        </a:p>
      </dgm:t>
    </dgm:pt>
    <dgm:pt modelId="{0496213F-7543-4C29-8258-214F32036DC0}" type="parTrans" cxnId="{24B2F829-EBBA-4E95-8EF0-DC89E7514B8C}">
      <dgm:prSet/>
      <dgm:spPr/>
      <dgm:t>
        <a:bodyPr/>
        <a:lstStyle/>
        <a:p>
          <a:endParaRPr lang="en-US"/>
        </a:p>
      </dgm:t>
    </dgm:pt>
    <dgm:pt modelId="{D4C3C21B-AC8E-48BA-85ED-4BCD63FEA597}" type="sibTrans" cxnId="{24B2F829-EBBA-4E95-8EF0-DC89E7514B8C}">
      <dgm:prSet/>
      <dgm:spPr/>
      <dgm:t>
        <a:bodyPr/>
        <a:lstStyle/>
        <a:p>
          <a:endParaRPr lang="en-US"/>
        </a:p>
      </dgm:t>
    </dgm:pt>
    <dgm:pt modelId="{0DA17C7A-FDB8-41E2-BF9E-D1DDA285F603}">
      <dgm:prSet/>
      <dgm:spPr/>
      <dgm:t>
        <a:bodyPr/>
        <a:lstStyle/>
        <a:p>
          <a:endParaRPr lang="en-US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0EB8FAD-7D5F-403A-8532-47E3B4624610}" type="parTrans" cxnId="{77C6DB0A-8037-4BCB-B04B-1A036C7EEBE6}">
      <dgm:prSet/>
      <dgm:spPr/>
      <dgm:t>
        <a:bodyPr/>
        <a:lstStyle/>
        <a:p>
          <a:endParaRPr lang="en-US"/>
        </a:p>
      </dgm:t>
    </dgm:pt>
    <dgm:pt modelId="{3F71D70D-8AE4-4CD7-807D-47F16830DBFC}" type="sibTrans" cxnId="{77C6DB0A-8037-4BCB-B04B-1A036C7EEBE6}">
      <dgm:prSet/>
      <dgm:spPr/>
      <dgm:t>
        <a:bodyPr/>
        <a:lstStyle/>
        <a:p>
          <a:endParaRPr lang="en-US"/>
        </a:p>
      </dgm:t>
    </dgm:pt>
    <dgm:pt modelId="{35051F8B-858B-472D-BB26-164FCC8DBE72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Review Recommendations to the Board of Education</a:t>
          </a:r>
        </a:p>
      </dgm:t>
    </dgm:pt>
    <dgm:pt modelId="{F8D10B47-4631-4587-8880-CADBFDFCD556}" type="parTrans" cxnId="{9BE01746-F9A9-4C88-B327-E685DA0CC469}">
      <dgm:prSet/>
      <dgm:spPr/>
      <dgm:t>
        <a:bodyPr/>
        <a:lstStyle/>
        <a:p>
          <a:endParaRPr lang="en-US"/>
        </a:p>
      </dgm:t>
    </dgm:pt>
    <dgm:pt modelId="{82AFF05E-5A42-4810-B9EF-FAF887882C37}" type="sibTrans" cxnId="{9BE01746-F9A9-4C88-B327-E685DA0CC469}">
      <dgm:prSet/>
      <dgm:spPr/>
      <dgm:t>
        <a:bodyPr/>
        <a:lstStyle/>
        <a:p>
          <a:endParaRPr lang="en-US"/>
        </a:p>
      </dgm:t>
    </dgm:pt>
    <dgm:pt modelId="{2BAE0C77-5BE0-48AC-9E30-538C312B5E85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Last year overall priorities and recommendations-</a:t>
          </a:r>
        </a:p>
      </dgm:t>
    </dgm:pt>
    <dgm:pt modelId="{B1F8ECC6-33BB-4D94-8F4D-FD0395F09522}" type="parTrans" cxnId="{0F75E655-5451-4488-AEDF-2AC7C882C9A7}">
      <dgm:prSet/>
      <dgm:spPr/>
      <dgm:t>
        <a:bodyPr/>
        <a:lstStyle/>
        <a:p>
          <a:endParaRPr lang="en-US"/>
        </a:p>
      </dgm:t>
    </dgm:pt>
    <dgm:pt modelId="{6AFF0F0E-0691-468E-B077-D285F00B8FE1}" type="sibTrans" cxnId="{0F75E655-5451-4488-AEDF-2AC7C882C9A7}">
      <dgm:prSet/>
      <dgm:spPr/>
      <dgm:t>
        <a:bodyPr/>
        <a:lstStyle/>
        <a:p>
          <a:endParaRPr lang="en-US"/>
        </a:p>
      </dgm:t>
    </dgm:pt>
    <dgm:pt modelId="{F8415C02-E97C-4580-A409-57387DE3A5A6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Other thoughts that help communicate the message of SECAC</a:t>
          </a:r>
        </a:p>
      </dgm:t>
    </dgm:pt>
    <dgm:pt modelId="{4BAAC757-82C2-48CA-9719-1D687C1BCBDE}" type="parTrans" cxnId="{AC545291-D64C-4621-AA58-D77F5DCBAB0D}">
      <dgm:prSet/>
      <dgm:spPr/>
      <dgm:t>
        <a:bodyPr/>
        <a:lstStyle/>
        <a:p>
          <a:endParaRPr lang="en-US"/>
        </a:p>
      </dgm:t>
    </dgm:pt>
    <dgm:pt modelId="{972E89FE-3285-416F-9C85-67BC06EFFEC2}" type="sibTrans" cxnId="{AC545291-D64C-4621-AA58-D77F5DCBAB0D}">
      <dgm:prSet/>
      <dgm:spPr/>
      <dgm:t>
        <a:bodyPr/>
        <a:lstStyle/>
        <a:p>
          <a:endParaRPr lang="en-US"/>
        </a:p>
      </dgm:t>
    </dgm:pt>
    <dgm:pt modelId="{C1F47CD4-E609-477C-A18A-597762EF7970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Action of Committee</a:t>
          </a:r>
        </a:p>
      </dgm:t>
    </dgm:pt>
    <dgm:pt modelId="{12ACA121-A4CE-408D-9790-5A5B872F967E}" type="parTrans" cxnId="{56E3E101-C365-4BE8-BBD3-58C6E6838A41}">
      <dgm:prSet/>
      <dgm:spPr/>
      <dgm:t>
        <a:bodyPr/>
        <a:lstStyle/>
        <a:p>
          <a:endParaRPr lang="en-US"/>
        </a:p>
      </dgm:t>
    </dgm:pt>
    <dgm:pt modelId="{0C263390-9702-4A10-B5D9-50A80C3F0ABA}" type="sibTrans" cxnId="{56E3E101-C365-4BE8-BBD3-58C6E6838A41}">
      <dgm:prSet/>
      <dgm:spPr/>
      <dgm:t>
        <a:bodyPr/>
        <a:lstStyle/>
        <a:p>
          <a:endParaRPr lang="en-US"/>
        </a:p>
      </dgm:t>
    </dgm:pt>
    <dgm:pt modelId="{8ED60E58-3FD6-460F-B8A8-CE5C1A660CED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Indicate which we completed this year/ which we did not complete</a:t>
          </a:r>
        </a:p>
      </dgm:t>
    </dgm:pt>
    <dgm:pt modelId="{B2E62580-B634-40AC-A70F-DA1B10F153CD}" type="parTrans" cxnId="{8FCFF030-55CC-4B68-83C9-6B2795114524}">
      <dgm:prSet/>
      <dgm:spPr/>
      <dgm:t>
        <a:bodyPr/>
        <a:lstStyle/>
        <a:p>
          <a:endParaRPr lang="en-US"/>
        </a:p>
      </dgm:t>
    </dgm:pt>
    <dgm:pt modelId="{55906013-F872-41E1-8201-82ACDD60F71E}" type="sibTrans" cxnId="{8FCFF030-55CC-4B68-83C9-6B2795114524}">
      <dgm:prSet/>
      <dgm:spPr/>
      <dgm:t>
        <a:bodyPr/>
        <a:lstStyle/>
        <a:p>
          <a:endParaRPr lang="en-US"/>
        </a:p>
      </dgm:t>
    </dgm:pt>
    <dgm:pt modelId="{C15A3749-7755-4203-BEE7-902986ABA0C9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Thoughts for  actions for next school year</a:t>
          </a:r>
        </a:p>
      </dgm:t>
    </dgm:pt>
    <dgm:pt modelId="{84907D34-5E68-4F6B-88E4-CFD392EB3A91}" type="parTrans" cxnId="{9E4E7E6D-59B7-498E-9381-2BB8E4C0758B}">
      <dgm:prSet/>
      <dgm:spPr/>
      <dgm:t>
        <a:bodyPr/>
        <a:lstStyle/>
        <a:p>
          <a:endParaRPr lang="en-US"/>
        </a:p>
      </dgm:t>
    </dgm:pt>
    <dgm:pt modelId="{10855588-C1BA-4CC8-A13B-679F79FFA4ED}" type="sibTrans" cxnId="{9E4E7E6D-59B7-498E-9381-2BB8E4C0758B}">
      <dgm:prSet/>
      <dgm:spPr/>
      <dgm:t>
        <a:bodyPr/>
        <a:lstStyle/>
        <a:p>
          <a:endParaRPr lang="en-US"/>
        </a:p>
      </dgm:t>
    </dgm:pt>
    <dgm:pt modelId="{A3FF0A4A-2E86-4742-89BB-B3E87AA58231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Open to other suggestions</a:t>
          </a:r>
        </a:p>
      </dgm:t>
    </dgm:pt>
    <dgm:pt modelId="{7033A8A8-F425-4A4E-A518-B57B99C4AA5F}" type="parTrans" cxnId="{213F98EB-6B4C-488D-97E6-A326842456DC}">
      <dgm:prSet/>
      <dgm:spPr/>
      <dgm:t>
        <a:bodyPr/>
        <a:lstStyle/>
        <a:p>
          <a:endParaRPr lang="en-US"/>
        </a:p>
      </dgm:t>
    </dgm:pt>
    <dgm:pt modelId="{B24B6D9F-879E-42ED-88C6-46FC68619682}" type="sibTrans" cxnId="{213F98EB-6B4C-488D-97E6-A326842456DC}">
      <dgm:prSet/>
      <dgm:spPr/>
      <dgm:t>
        <a:bodyPr/>
        <a:lstStyle/>
        <a:p>
          <a:endParaRPr lang="en-US"/>
        </a:p>
      </dgm:t>
    </dgm:pt>
    <dgm:pt modelId="{914C5B71-D6D1-42A1-B050-C4D378C2336D}">
      <dgm:prSet/>
      <dgm:spPr/>
      <dgm:t>
        <a:bodyPr/>
        <a:lstStyle/>
        <a:p>
          <a:endParaRPr lang="en-US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38435EF-F929-4328-96B6-48D8329E47AF}" type="parTrans" cxnId="{F845C4F0-4743-4771-B330-939292C9A3DC}">
      <dgm:prSet/>
      <dgm:spPr/>
      <dgm:t>
        <a:bodyPr/>
        <a:lstStyle/>
        <a:p>
          <a:endParaRPr lang="en-US"/>
        </a:p>
      </dgm:t>
    </dgm:pt>
    <dgm:pt modelId="{549ED854-5E05-4E1B-AF24-5735739395C0}" type="sibTrans" cxnId="{F845C4F0-4743-4771-B330-939292C9A3DC}">
      <dgm:prSet/>
      <dgm:spPr/>
      <dgm:t>
        <a:bodyPr/>
        <a:lstStyle/>
        <a:p>
          <a:endParaRPr lang="en-US"/>
        </a:p>
      </dgm:t>
    </dgm:pt>
    <dgm:pt modelId="{252C9087-7B60-42A5-BC9A-F44691515EC4}">
      <dgm:prSet/>
      <dgm:spPr/>
      <dgm:t>
        <a:bodyPr/>
        <a:lstStyle/>
        <a:p>
          <a:endParaRPr lang="en-US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6669EC4-D0F0-4C34-886D-EFCE3D29523F}" type="parTrans" cxnId="{156F43FC-8926-4A8C-A086-5A196CB90673}">
      <dgm:prSet/>
      <dgm:spPr/>
      <dgm:t>
        <a:bodyPr/>
        <a:lstStyle/>
        <a:p>
          <a:endParaRPr lang="en-US"/>
        </a:p>
      </dgm:t>
    </dgm:pt>
    <dgm:pt modelId="{7481FCA4-8BD1-4DA5-A040-A455C6B09316}" type="sibTrans" cxnId="{156F43FC-8926-4A8C-A086-5A196CB90673}">
      <dgm:prSet/>
      <dgm:spPr/>
      <dgm:t>
        <a:bodyPr/>
        <a:lstStyle/>
        <a:p>
          <a:endParaRPr lang="en-US"/>
        </a:p>
      </dgm:t>
    </dgm:pt>
    <dgm:pt modelId="{0CE2236E-1030-4763-AD44-36B8FECDF156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Do they still align?</a:t>
          </a:r>
        </a:p>
      </dgm:t>
    </dgm:pt>
    <dgm:pt modelId="{91BCE845-C08D-42C8-A4C8-D5EED576654A}" type="parTrans" cxnId="{964D8B98-0D3C-489C-94D6-A0BBB26A15F8}">
      <dgm:prSet/>
      <dgm:spPr/>
      <dgm:t>
        <a:bodyPr/>
        <a:lstStyle/>
        <a:p>
          <a:endParaRPr lang="en-US"/>
        </a:p>
      </dgm:t>
    </dgm:pt>
    <dgm:pt modelId="{C658632A-4743-4945-98CD-1B27BCD083CC}" type="sibTrans" cxnId="{964D8B98-0D3C-489C-94D6-A0BBB26A15F8}">
      <dgm:prSet/>
      <dgm:spPr/>
      <dgm:t>
        <a:bodyPr/>
        <a:lstStyle/>
        <a:p>
          <a:endParaRPr lang="en-US"/>
        </a:p>
      </dgm:t>
    </dgm:pt>
    <dgm:pt modelId="{4D2078D6-C547-49CF-A48E-44E6CF0E07A4}">
      <dgm:prSet/>
      <dgm:spPr/>
      <dgm:t>
        <a:bodyPr/>
        <a:lstStyle/>
        <a:p>
          <a:r>
            <a: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Any updates or changes to wording?</a:t>
          </a:r>
        </a:p>
      </dgm:t>
    </dgm:pt>
    <dgm:pt modelId="{F6BD58E5-26D1-479F-B105-F4FDBE0B465B}" type="parTrans" cxnId="{CE641092-888D-4BE1-BA62-CB78ACD073E9}">
      <dgm:prSet/>
      <dgm:spPr/>
      <dgm:t>
        <a:bodyPr/>
        <a:lstStyle/>
        <a:p>
          <a:endParaRPr lang="en-US"/>
        </a:p>
      </dgm:t>
    </dgm:pt>
    <dgm:pt modelId="{6CD8714E-94F8-464E-959E-0C3795ED9583}" type="sibTrans" cxnId="{CE641092-888D-4BE1-BA62-CB78ACD073E9}">
      <dgm:prSet/>
      <dgm:spPr/>
      <dgm:t>
        <a:bodyPr/>
        <a:lstStyle/>
        <a:p>
          <a:endParaRPr lang="en-US"/>
        </a:p>
      </dgm:t>
    </dgm:pt>
    <dgm:pt modelId="{EB0048EA-9ADA-4603-BCDA-474D84C46FE4}" type="pres">
      <dgm:prSet presAssocID="{1BA02ACB-00C6-42AB-9402-A27193CD5930}" presName="Name0" presStyleCnt="0">
        <dgm:presLayoutVars>
          <dgm:dir/>
          <dgm:animLvl val="lvl"/>
          <dgm:resizeHandles val="exact"/>
        </dgm:presLayoutVars>
      </dgm:prSet>
      <dgm:spPr/>
    </dgm:pt>
    <dgm:pt modelId="{EE2D8133-E86A-4F2B-B3C4-2C2F6CB75E23}" type="pres">
      <dgm:prSet presAssocID="{C17D926D-FB42-4605-A41F-B73EAE2BEC09}" presName="composite" presStyleCnt="0"/>
      <dgm:spPr/>
    </dgm:pt>
    <dgm:pt modelId="{AB60EA0D-CCA3-4DBC-AFF9-8C5FA66465C3}" type="pres">
      <dgm:prSet presAssocID="{C17D926D-FB42-4605-A41F-B73EAE2BEC0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EC1DADB-E08C-4C00-BFEF-209323B9D4C3}" type="pres">
      <dgm:prSet presAssocID="{C17D926D-FB42-4605-A41F-B73EAE2BEC09}" presName="desTx" presStyleLbl="alignAccFollowNode1" presStyleIdx="0" presStyleCnt="3">
        <dgm:presLayoutVars>
          <dgm:bulletEnabled val="1"/>
        </dgm:presLayoutVars>
      </dgm:prSet>
      <dgm:spPr/>
    </dgm:pt>
    <dgm:pt modelId="{992C69DD-215D-4727-BE31-15D0A287F506}" type="pres">
      <dgm:prSet presAssocID="{1DF322BA-3E9E-473D-863B-86582739D4B8}" presName="space" presStyleCnt="0"/>
      <dgm:spPr/>
    </dgm:pt>
    <dgm:pt modelId="{C2628009-F6DD-488B-9A1C-3ECA28733096}" type="pres">
      <dgm:prSet presAssocID="{35051F8B-858B-472D-BB26-164FCC8DBE72}" presName="composite" presStyleCnt="0"/>
      <dgm:spPr/>
    </dgm:pt>
    <dgm:pt modelId="{B4232E82-50C8-4F53-8913-023BE67C8973}" type="pres">
      <dgm:prSet presAssocID="{35051F8B-858B-472D-BB26-164FCC8DBE7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F5CDBF8-7D47-403B-B9C2-6012BB67FBD5}" type="pres">
      <dgm:prSet presAssocID="{35051F8B-858B-472D-BB26-164FCC8DBE72}" presName="desTx" presStyleLbl="alignAccFollowNode1" presStyleIdx="1" presStyleCnt="3">
        <dgm:presLayoutVars>
          <dgm:bulletEnabled val="1"/>
        </dgm:presLayoutVars>
      </dgm:prSet>
      <dgm:spPr/>
    </dgm:pt>
    <dgm:pt modelId="{BDEBBFC1-AAB7-47E8-ACE6-2C6393F8D511}" type="pres">
      <dgm:prSet presAssocID="{82AFF05E-5A42-4810-B9EF-FAF887882C37}" presName="space" presStyleCnt="0"/>
      <dgm:spPr/>
    </dgm:pt>
    <dgm:pt modelId="{DFDFAA46-249B-415E-883A-8E88AD6D5239}" type="pres">
      <dgm:prSet presAssocID="{C1F47CD4-E609-477C-A18A-597762EF7970}" presName="composite" presStyleCnt="0"/>
      <dgm:spPr/>
    </dgm:pt>
    <dgm:pt modelId="{297420A9-8265-4CBE-BA23-93EDA74F1DDF}" type="pres">
      <dgm:prSet presAssocID="{C1F47CD4-E609-477C-A18A-597762EF797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64933E9-B97F-4C0F-BF5C-AAFBF32777F9}" type="pres">
      <dgm:prSet presAssocID="{C1F47CD4-E609-477C-A18A-597762EF797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6E3E101-C365-4BE8-BBD3-58C6E6838A41}" srcId="{1BA02ACB-00C6-42AB-9402-A27193CD5930}" destId="{C1F47CD4-E609-477C-A18A-597762EF7970}" srcOrd="2" destOrd="0" parTransId="{12ACA121-A4CE-408D-9790-5A5B872F967E}" sibTransId="{0C263390-9702-4A10-B5D9-50A80C3F0ABA}"/>
    <dgm:cxn modelId="{77C6DB0A-8037-4BCB-B04B-1A036C7EEBE6}" srcId="{2ED70BE6-F9F3-4F55-B5A8-AB2F9F416D04}" destId="{0DA17C7A-FDB8-41E2-BF9E-D1DDA285F603}" srcOrd="0" destOrd="0" parTransId="{20EB8FAD-7D5F-403A-8532-47E3B4624610}" sibTransId="{3F71D70D-8AE4-4CD7-807D-47F16830DBFC}"/>
    <dgm:cxn modelId="{C7127E0B-FACC-44E8-880E-A19920DD5EB4}" type="presOf" srcId="{A3FF0A4A-2E86-4742-89BB-B3E87AA58231}" destId="{5EC1DADB-E08C-4C00-BFEF-209323B9D4C3}" srcOrd="0" destOrd="2" presId="urn:microsoft.com/office/officeart/2005/8/layout/hList1"/>
    <dgm:cxn modelId="{13FEFD18-4C7F-496B-B95F-C2E236B3D1F9}" type="presOf" srcId="{2BAE0C77-5BE0-48AC-9E30-538C312B5E85}" destId="{EF5CDBF8-7D47-403B-B9C2-6012BB67FBD5}" srcOrd="0" destOrd="0" presId="urn:microsoft.com/office/officeart/2005/8/layout/hList1"/>
    <dgm:cxn modelId="{FFDA0224-2ABB-4210-BF06-CD7D9118CC69}" type="presOf" srcId="{C1F47CD4-E609-477C-A18A-597762EF7970}" destId="{297420A9-8265-4CBE-BA23-93EDA74F1DDF}" srcOrd="0" destOrd="0" presId="urn:microsoft.com/office/officeart/2005/8/layout/hList1"/>
    <dgm:cxn modelId="{1F07D427-B4CB-47CB-9255-475C4E4F117D}" type="presOf" srcId="{2ED70BE6-F9F3-4F55-B5A8-AB2F9F416D04}" destId="{5EC1DADB-E08C-4C00-BFEF-209323B9D4C3}" srcOrd="0" destOrd="4" presId="urn:microsoft.com/office/officeart/2005/8/layout/hList1"/>
    <dgm:cxn modelId="{24B2F829-EBBA-4E95-8EF0-DC89E7514B8C}" srcId="{C17D926D-FB42-4605-A41F-B73EAE2BEC09}" destId="{2ED70BE6-F9F3-4F55-B5A8-AB2F9F416D04}" srcOrd="4" destOrd="0" parTransId="{0496213F-7543-4C29-8258-214F32036DC0}" sibTransId="{D4C3C21B-AC8E-48BA-85ED-4BCD63FEA597}"/>
    <dgm:cxn modelId="{8FCFF030-55CC-4B68-83C9-6B2795114524}" srcId="{C1F47CD4-E609-477C-A18A-597762EF7970}" destId="{8ED60E58-3FD6-460F-B8A8-CE5C1A660CED}" srcOrd="0" destOrd="0" parTransId="{B2E62580-B634-40AC-A70F-DA1B10F153CD}" sibTransId="{55906013-F872-41E1-8201-82ACDD60F71E}"/>
    <dgm:cxn modelId="{A0978736-F3A0-4EBB-AC11-AA187839A0C9}" type="presOf" srcId="{35051F8B-858B-472D-BB26-164FCC8DBE72}" destId="{B4232E82-50C8-4F53-8913-023BE67C8973}" srcOrd="0" destOrd="0" presId="urn:microsoft.com/office/officeart/2005/8/layout/hList1"/>
    <dgm:cxn modelId="{7763FA3C-5DF1-4F37-A7A5-BFD0A007975D}" type="presOf" srcId="{4FC8ECEB-DCAC-4C4A-9AE8-D1A1DA25B5FF}" destId="{5EC1DADB-E08C-4C00-BFEF-209323B9D4C3}" srcOrd="0" destOrd="0" presId="urn:microsoft.com/office/officeart/2005/8/layout/hList1"/>
    <dgm:cxn modelId="{9BE01746-F9A9-4C88-B327-E685DA0CC469}" srcId="{1BA02ACB-00C6-42AB-9402-A27193CD5930}" destId="{35051F8B-858B-472D-BB26-164FCC8DBE72}" srcOrd="1" destOrd="0" parTransId="{F8D10B47-4631-4587-8880-CADBFDFCD556}" sibTransId="{82AFF05E-5A42-4810-B9EF-FAF887882C37}"/>
    <dgm:cxn modelId="{9F3C7D46-4A6B-4F1B-8A2A-D739F953AEEF}" type="presOf" srcId="{F8415C02-E97C-4580-A409-57387DE3A5A6}" destId="{EF5CDBF8-7D47-403B-B9C2-6012BB67FBD5}" srcOrd="0" destOrd="3" presId="urn:microsoft.com/office/officeart/2005/8/layout/hList1"/>
    <dgm:cxn modelId="{CDCC1D69-CFF2-4F83-8945-35ED4DA2E979}" type="presOf" srcId="{C15A3749-7755-4203-BEE7-902986ABA0C9}" destId="{D64933E9-B97F-4C0F-BF5C-AAFBF32777F9}" srcOrd="0" destOrd="1" presId="urn:microsoft.com/office/officeart/2005/8/layout/hList1"/>
    <dgm:cxn modelId="{9E4E7E6D-59B7-498E-9381-2BB8E4C0758B}" srcId="{C1F47CD4-E609-477C-A18A-597762EF7970}" destId="{C15A3749-7755-4203-BEE7-902986ABA0C9}" srcOrd="1" destOrd="0" parTransId="{84907D34-5E68-4F6B-88E4-CFD392EB3A91}" sibTransId="{10855588-C1BA-4CC8-A13B-679F79FFA4ED}"/>
    <dgm:cxn modelId="{0F75E655-5451-4488-AEDF-2AC7C882C9A7}" srcId="{35051F8B-858B-472D-BB26-164FCC8DBE72}" destId="{2BAE0C77-5BE0-48AC-9E30-538C312B5E85}" srcOrd="0" destOrd="0" parTransId="{B1F8ECC6-33BB-4D94-8F4D-FD0395F09522}" sibTransId="{6AFF0F0E-0691-468E-B077-D285F00B8FE1}"/>
    <dgm:cxn modelId="{AC545291-D64C-4621-AA58-D77F5DCBAB0D}" srcId="{35051F8B-858B-472D-BB26-164FCC8DBE72}" destId="{F8415C02-E97C-4580-A409-57387DE3A5A6}" srcOrd="3" destOrd="0" parTransId="{4BAAC757-82C2-48CA-9719-1D687C1BCBDE}" sibTransId="{972E89FE-3285-416F-9C85-67BC06EFFEC2}"/>
    <dgm:cxn modelId="{CE641092-888D-4BE1-BA62-CB78ACD073E9}" srcId="{35051F8B-858B-472D-BB26-164FCC8DBE72}" destId="{4D2078D6-C547-49CF-A48E-44E6CF0E07A4}" srcOrd="2" destOrd="0" parTransId="{F6BD58E5-26D1-479F-B105-F4FDBE0B465B}" sibTransId="{6CD8714E-94F8-464E-959E-0C3795ED9583}"/>
    <dgm:cxn modelId="{964D8B98-0D3C-489C-94D6-A0BBB26A15F8}" srcId="{35051F8B-858B-472D-BB26-164FCC8DBE72}" destId="{0CE2236E-1030-4763-AD44-36B8FECDF156}" srcOrd="1" destOrd="0" parTransId="{91BCE845-C08D-42C8-A4C8-D5EED576654A}" sibTransId="{C658632A-4743-4945-98CD-1B27BCD083CC}"/>
    <dgm:cxn modelId="{700AC29B-41EE-4A63-AC31-0323438A754E}" srcId="{1BA02ACB-00C6-42AB-9402-A27193CD5930}" destId="{C17D926D-FB42-4605-A41F-B73EAE2BEC09}" srcOrd="0" destOrd="0" parTransId="{EB036012-8073-477C-82BF-B28276E19061}" sibTransId="{1DF322BA-3E9E-473D-863B-86582739D4B8}"/>
    <dgm:cxn modelId="{8EB6C69B-1D26-4ACB-B751-28F431E38251}" type="presOf" srcId="{C17D926D-FB42-4605-A41F-B73EAE2BEC09}" destId="{AB60EA0D-CCA3-4DBC-AFF9-8C5FA66465C3}" srcOrd="0" destOrd="0" presId="urn:microsoft.com/office/officeart/2005/8/layout/hList1"/>
    <dgm:cxn modelId="{879F9D9F-06AA-45FF-AF9E-2C523188E4A5}" type="presOf" srcId="{914C5B71-D6D1-42A1-B050-C4D378C2336D}" destId="{5EC1DADB-E08C-4C00-BFEF-209323B9D4C3}" srcOrd="0" destOrd="1" presId="urn:microsoft.com/office/officeart/2005/8/layout/hList1"/>
    <dgm:cxn modelId="{EABC86B7-D3D3-47E0-97F8-90E9C5EF6E81}" srcId="{C17D926D-FB42-4605-A41F-B73EAE2BEC09}" destId="{4FC8ECEB-DCAC-4C4A-9AE8-D1A1DA25B5FF}" srcOrd="0" destOrd="0" parTransId="{16CDDA08-C162-450C-95A6-BEA5704A9042}" sibTransId="{4894588E-1F8A-45F1-9B4A-540A894A9850}"/>
    <dgm:cxn modelId="{0749D3C2-C4D4-452A-AA11-EEF59617A7AB}" type="presOf" srcId="{8ED60E58-3FD6-460F-B8A8-CE5C1A660CED}" destId="{D64933E9-B97F-4C0F-BF5C-AAFBF32777F9}" srcOrd="0" destOrd="0" presId="urn:microsoft.com/office/officeart/2005/8/layout/hList1"/>
    <dgm:cxn modelId="{3FEEACC3-CA90-4444-B8AA-ACBB74346AC3}" type="presOf" srcId="{1BA02ACB-00C6-42AB-9402-A27193CD5930}" destId="{EB0048EA-9ADA-4603-BCDA-474D84C46FE4}" srcOrd="0" destOrd="0" presId="urn:microsoft.com/office/officeart/2005/8/layout/hList1"/>
    <dgm:cxn modelId="{C89009DC-F16B-4E0F-A251-C457356D5FD0}" type="presOf" srcId="{0CE2236E-1030-4763-AD44-36B8FECDF156}" destId="{EF5CDBF8-7D47-403B-B9C2-6012BB67FBD5}" srcOrd="0" destOrd="1" presId="urn:microsoft.com/office/officeart/2005/8/layout/hList1"/>
    <dgm:cxn modelId="{874B73E8-1EA2-4B2A-ABE8-80B465812E8F}" type="presOf" srcId="{0DA17C7A-FDB8-41E2-BF9E-D1DDA285F603}" destId="{5EC1DADB-E08C-4C00-BFEF-209323B9D4C3}" srcOrd="0" destOrd="5" presId="urn:microsoft.com/office/officeart/2005/8/layout/hList1"/>
    <dgm:cxn modelId="{213F98EB-6B4C-488D-97E6-A326842456DC}" srcId="{C17D926D-FB42-4605-A41F-B73EAE2BEC09}" destId="{A3FF0A4A-2E86-4742-89BB-B3E87AA58231}" srcOrd="2" destOrd="0" parTransId="{7033A8A8-F425-4A4E-A518-B57B99C4AA5F}" sibTransId="{B24B6D9F-879E-42ED-88C6-46FC68619682}"/>
    <dgm:cxn modelId="{F845C4F0-4743-4771-B330-939292C9A3DC}" srcId="{C17D926D-FB42-4605-A41F-B73EAE2BEC09}" destId="{914C5B71-D6D1-42A1-B050-C4D378C2336D}" srcOrd="1" destOrd="0" parTransId="{738435EF-F929-4328-96B6-48D8329E47AF}" sibTransId="{549ED854-5E05-4E1B-AF24-5735739395C0}"/>
    <dgm:cxn modelId="{156F43FC-8926-4A8C-A086-5A196CB90673}" srcId="{C17D926D-FB42-4605-A41F-B73EAE2BEC09}" destId="{252C9087-7B60-42A5-BC9A-F44691515EC4}" srcOrd="3" destOrd="0" parTransId="{B6669EC4-D0F0-4C34-886D-EFCE3D29523F}" sibTransId="{7481FCA4-8BD1-4DA5-A040-A455C6B09316}"/>
    <dgm:cxn modelId="{DB5D5BFF-DC2E-45E1-9B07-5FE7853E5A2D}" type="presOf" srcId="{252C9087-7B60-42A5-BC9A-F44691515EC4}" destId="{5EC1DADB-E08C-4C00-BFEF-209323B9D4C3}" srcOrd="0" destOrd="3" presId="urn:microsoft.com/office/officeart/2005/8/layout/hList1"/>
    <dgm:cxn modelId="{617F73FF-5AA4-421D-96B6-BA50668FB4E8}" type="presOf" srcId="{4D2078D6-C547-49CF-A48E-44E6CF0E07A4}" destId="{EF5CDBF8-7D47-403B-B9C2-6012BB67FBD5}" srcOrd="0" destOrd="2" presId="urn:microsoft.com/office/officeart/2005/8/layout/hList1"/>
    <dgm:cxn modelId="{BCE46C6D-AFF3-466D-A84F-B91C86F14D1B}" type="presParOf" srcId="{EB0048EA-9ADA-4603-BCDA-474D84C46FE4}" destId="{EE2D8133-E86A-4F2B-B3C4-2C2F6CB75E23}" srcOrd="0" destOrd="0" presId="urn:microsoft.com/office/officeart/2005/8/layout/hList1"/>
    <dgm:cxn modelId="{94259D52-D9FF-470A-B20A-8BDFF0B2DECE}" type="presParOf" srcId="{EE2D8133-E86A-4F2B-B3C4-2C2F6CB75E23}" destId="{AB60EA0D-CCA3-4DBC-AFF9-8C5FA66465C3}" srcOrd="0" destOrd="0" presId="urn:microsoft.com/office/officeart/2005/8/layout/hList1"/>
    <dgm:cxn modelId="{51EB7AD7-6224-494F-A5E1-7A353E8D2C61}" type="presParOf" srcId="{EE2D8133-E86A-4F2B-B3C4-2C2F6CB75E23}" destId="{5EC1DADB-E08C-4C00-BFEF-209323B9D4C3}" srcOrd="1" destOrd="0" presId="urn:microsoft.com/office/officeart/2005/8/layout/hList1"/>
    <dgm:cxn modelId="{9CCA671B-CE7F-46F6-8372-E85184E06600}" type="presParOf" srcId="{EB0048EA-9ADA-4603-BCDA-474D84C46FE4}" destId="{992C69DD-215D-4727-BE31-15D0A287F506}" srcOrd="1" destOrd="0" presId="urn:microsoft.com/office/officeart/2005/8/layout/hList1"/>
    <dgm:cxn modelId="{C92D0E21-77F0-43EB-B0AE-1ABCBE807308}" type="presParOf" srcId="{EB0048EA-9ADA-4603-BCDA-474D84C46FE4}" destId="{C2628009-F6DD-488B-9A1C-3ECA28733096}" srcOrd="2" destOrd="0" presId="urn:microsoft.com/office/officeart/2005/8/layout/hList1"/>
    <dgm:cxn modelId="{5933542F-F91B-412A-8F72-C243E8E90098}" type="presParOf" srcId="{C2628009-F6DD-488B-9A1C-3ECA28733096}" destId="{B4232E82-50C8-4F53-8913-023BE67C8973}" srcOrd="0" destOrd="0" presId="urn:microsoft.com/office/officeart/2005/8/layout/hList1"/>
    <dgm:cxn modelId="{C1F98C18-17D8-4BCE-8A2A-A7FA69F15793}" type="presParOf" srcId="{C2628009-F6DD-488B-9A1C-3ECA28733096}" destId="{EF5CDBF8-7D47-403B-B9C2-6012BB67FBD5}" srcOrd="1" destOrd="0" presId="urn:microsoft.com/office/officeart/2005/8/layout/hList1"/>
    <dgm:cxn modelId="{BF5DC4FD-A618-4D9C-A8E8-77EE1EB16259}" type="presParOf" srcId="{EB0048EA-9ADA-4603-BCDA-474D84C46FE4}" destId="{BDEBBFC1-AAB7-47E8-ACE6-2C6393F8D511}" srcOrd="3" destOrd="0" presId="urn:microsoft.com/office/officeart/2005/8/layout/hList1"/>
    <dgm:cxn modelId="{003E30AC-192B-4579-9A8E-E2130FBC0F7F}" type="presParOf" srcId="{EB0048EA-9ADA-4603-BCDA-474D84C46FE4}" destId="{DFDFAA46-249B-415E-883A-8E88AD6D5239}" srcOrd="4" destOrd="0" presId="urn:microsoft.com/office/officeart/2005/8/layout/hList1"/>
    <dgm:cxn modelId="{73A3C7D2-9AD1-41F9-94AF-CFF0AC4EA8B5}" type="presParOf" srcId="{DFDFAA46-249B-415E-883A-8E88AD6D5239}" destId="{297420A9-8265-4CBE-BA23-93EDA74F1DDF}" srcOrd="0" destOrd="0" presId="urn:microsoft.com/office/officeart/2005/8/layout/hList1"/>
    <dgm:cxn modelId="{176CDC64-EF2D-4310-80C9-AA65232714F5}" type="presParOf" srcId="{DFDFAA46-249B-415E-883A-8E88AD6D5239}" destId="{D64933E9-B97F-4C0F-BF5C-AAFBF32777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A2E95-D9A1-4C9C-BC90-818BDEE0E357}">
      <dsp:nvSpPr>
        <dsp:cNvPr id="0" name=""/>
        <dsp:cNvSpPr/>
      </dsp:nvSpPr>
      <dsp:spPr>
        <a:xfrm>
          <a:off x="4497185" y="0"/>
          <a:ext cx="6745778" cy="162626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All participants have a voice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There is value of a diversity of perspectives as an essential part of the process</a:t>
          </a:r>
        </a:p>
      </dsp:txBody>
      <dsp:txXfrm>
        <a:off x="4497185" y="203283"/>
        <a:ext cx="6135931" cy="1219695"/>
      </dsp:txXfrm>
    </dsp:sp>
    <dsp:sp modelId="{AD2DF8EC-4227-45C9-A983-F18415FCB2DC}">
      <dsp:nvSpPr>
        <dsp:cNvPr id="0" name=""/>
        <dsp:cNvSpPr/>
      </dsp:nvSpPr>
      <dsp:spPr>
        <a:xfrm>
          <a:off x="0" y="0"/>
          <a:ext cx="4497185" cy="162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“Share the Air” </a:t>
          </a:r>
        </a:p>
      </dsp:txBody>
      <dsp:txXfrm>
        <a:off x="79387" y="79387"/>
        <a:ext cx="4338411" cy="1467486"/>
      </dsp:txXfrm>
    </dsp:sp>
    <dsp:sp modelId="{85815948-D4CB-4299-AD53-51A43F7AD076}">
      <dsp:nvSpPr>
        <dsp:cNvPr id="0" name=""/>
        <dsp:cNvSpPr/>
      </dsp:nvSpPr>
      <dsp:spPr>
        <a:xfrm>
          <a:off x="4497185" y="1788886"/>
          <a:ext cx="6745778" cy="162626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Actively contributing to the meeting (crew)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Instead of falling back into the role of an observer (passenger)</a:t>
          </a:r>
        </a:p>
      </dsp:txBody>
      <dsp:txXfrm>
        <a:off x="4497185" y="1992169"/>
        <a:ext cx="6135931" cy="1219695"/>
      </dsp:txXfrm>
    </dsp:sp>
    <dsp:sp modelId="{10817AAB-E473-449A-A2D4-7DF3F5DCFA46}">
      <dsp:nvSpPr>
        <dsp:cNvPr id="0" name=""/>
        <dsp:cNvSpPr/>
      </dsp:nvSpPr>
      <dsp:spPr>
        <a:xfrm>
          <a:off x="0" y="1788886"/>
          <a:ext cx="4497185" cy="162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“Be the crew not the passenger” </a:t>
          </a:r>
        </a:p>
      </dsp:txBody>
      <dsp:txXfrm>
        <a:off x="79387" y="1868273"/>
        <a:ext cx="4338411" cy="1467486"/>
      </dsp:txXfrm>
    </dsp:sp>
    <dsp:sp modelId="{17118C1A-D0FE-4A16-8A71-D32601FBB48D}">
      <dsp:nvSpPr>
        <dsp:cNvPr id="0" name=""/>
        <dsp:cNvSpPr/>
      </dsp:nvSpPr>
      <dsp:spPr>
        <a:xfrm>
          <a:off x="4497185" y="3577772"/>
          <a:ext cx="6745778" cy="162626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Cleaver rule to create equal participation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Wait until 3 other people have spoken, or 3 minutes have passed before speaking again</a:t>
          </a:r>
        </a:p>
      </dsp:txBody>
      <dsp:txXfrm>
        <a:off x="4497185" y="3781055"/>
        <a:ext cx="6135931" cy="1219695"/>
      </dsp:txXfrm>
    </dsp:sp>
    <dsp:sp modelId="{DD7A7641-EFA8-4972-9AC7-D44D1A82B70F}">
      <dsp:nvSpPr>
        <dsp:cNvPr id="0" name=""/>
        <dsp:cNvSpPr/>
      </dsp:nvSpPr>
      <dsp:spPr>
        <a:xfrm>
          <a:off x="0" y="3577772"/>
          <a:ext cx="4497185" cy="162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“3 X 3 Rule”</a:t>
          </a:r>
        </a:p>
      </dsp:txBody>
      <dsp:txXfrm>
        <a:off x="79387" y="3657159"/>
        <a:ext cx="4338411" cy="14674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7779A-0961-43EC-98BF-9A27F079E2F7}">
      <dsp:nvSpPr>
        <dsp:cNvPr id="0" name=""/>
        <dsp:cNvSpPr/>
      </dsp:nvSpPr>
      <dsp:spPr>
        <a:xfrm rot="5400000">
          <a:off x="171450" y="1976367"/>
          <a:ext cx="3096982" cy="373205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F831A-B785-40B7-9C07-63D5951FD0A9}">
      <dsp:nvSpPr>
        <dsp:cNvPr id="0" name=""/>
        <dsp:cNvSpPr/>
      </dsp:nvSpPr>
      <dsp:spPr>
        <a:xfrm>
          <a:off x="884066" y="143"/>
          <a:ext cx="4146723" cy="24880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“Agree to Disagree”</a:t>
          </a:r>
          <a:r>
            <a:rPr lang="en-US" sz="2900" kern="1200" dirty="0"/>
            <a:t>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Difference of opinion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May not leave with resolution</a:t>
          </a:r>
        </a:p>
      </dsp:txBody>
      <dsp:txXfrm>
        <a:off x="956938" y="73015"/>
        <a:ext cx="4000979" cy="2342290"/>
      </dsp:txXfrm>
    </dsp:sp>
    <dsp:sp modelId="{14311A2E-25E8-4EF4-9BD8-809DA1678024}">
      <dsp:nvSpPr>
        <dsp:cNvPr id="0" name=""/>
        <dsp:cNvSpPr/>
      </dsp:nvSpPr>
      <dsp:spPr>
        <a:xfrm>
          <a:off x="1726472" y="3531388"/>
          <a:ext cx="5502081" cy="373205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70BAA-6261-43A6-9693-8D1CAB363A19}">
      <dsp:nvSpPr>
        <dsp:cNvPr id="0" name=""/>
        <dsp:cNvSpPr/>
      </dsp:nvSpPr>
      <dsp:spPr>
        <a:xfrm>
          <a:off x="884066" y="3110186"/>
          <a:ext cx="4146723" cy="24880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“A &amp; A Rule”</a:t>
          </a:r>
          <a:endParaRPr lang="en-US" sz="29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Helpful for brainstorming without judgement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“Adding” and “Alternative” </a:t>
          </a:r>
        </a:p>
      </dsp:txBody>
      <dsp:txXfrm>
        <a:off x="956938" y="3183058"/>
        <a:ext cx="4000979" cy="2342290"/>
      </dsp:txXfrm>
    </dsp:sp>
    <dsp:sp modelId="{0B6C979E-9E34-4865-A8A4-94AE3AECCFFC}">
      <dsp:nvSpPr>
        <dsp:cNvPr id="0" name=""/>
        <dsp:cNvSpPr/>
      </dsp:nvSpPr>
      <dsp:spPr>
        <a:xfrm rot="16200000">
          <a:off x="5686593" y="1976367"/>
          <a:ext cx="3096982" cy="373205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E5098-67C0-4EAA-A204-B651BB45F9B0}">
      <dsp:nvSpPr>
        <dsp:cNvPr id="0" name=""/>
        <dsp:cNvSpPr/>
      </dsp:nvSpPr>
      <dsp:spPr>
        <a:xfrm>
          <a:off x="6399209" y="3110186"/>
          <a:ext cx="4146723" cy="24880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“Good of the Group”</a:t>
          </a:r>
          <a:endParaRPr lang="en-US" sz="29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Share perspective without going into specifics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Seeking system changes and patterns</a:t>
          </a:r>
        </a:p>
      </dsp:txBody>
      <dsp:txXfrm>
        <a:off x="6472081" y="3183058"/>
        <a:ext cx="4000979" cy="2342290"/>
      </dsp:txXfrm>
    </dsp:sp>
    <dsp:sp modelId="{F6C70892-5C6D-4850-A95D-0C4218AC4A5E}">
      <dsp:nvSpPr>
        <dsp:cNvPr id="0" name=""/>
        <dsp:cNvSpPr/>
      </dsp:nvSpPr>
      <dsp:spPr>
        <a:xfrm>
          <a:off x="6399209" y="143"/>
          <a:ext cx="4146723" cy="248803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“Parking lot”</a:t>
          </a:r>
          <a:endParaRPr lang="en-US" sz="29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Park off-topic ideas, questions, or comments for a later time. </a:t>
          </a:r>
        </a:p>
      </dsp:txBody>
      <dsp:txXfrm>
        <a:off x="6472081" y="73015"/>
        <a:ext cx="4000979" cy="23422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39E46-FC41-45C8-8814-52CB07A1934D}">
      <dsp:nvSpPr>
        <dsp:cNvPr id="0" name=""/>
        <dsp:cNvSpPr/>
      </dsp:nvSpPr>
      <dsp:spPr>
        <a:xfrm>
          <a:off x="3342408" y="0"/>
          <a:ext cx="5507183" cy="5507183"/>
        </a:xfrm>
        <a:prstGeom prst="diamond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A90CC-4AFD-4FA1-8384-1B81BC793721}">
      <dsp:nvSpPr>
        <dsp:cNvPr id="0" name=""/>
        <dsp:cNvSpPr/>
      </dsp:nvSpPr>
      <dsp:spPr>
        <a:xfrm>
          <a:off x="3865590" y="523182"/>
          <a:ext cx="2147801" cy="2147801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Chair</a:t>
          </a:r>
        </a:p>
      </dsp:txBody>
      <dsp:txXfrm>
        <a:off x="3970437" y="628029"/>
        <a:ext cx="1938107" cy="1938107"/>
      </dsp:txXfrm>
    </dsp:sp>
    <dsp:sp modelId="{045E39B7-025D-4C1B-B5D3-978C81F4018A}">
      <dsp:nvSpPr>
        <dsp:cNvPr id="0" name=""/>
        <dsp:cNvSpPr/>
      </dsp:nvSpPr>
      <dsp:spPr>
        <a:xfrm>
          <a:off x="6178607" y="523182"/>
          <a:ext cx="2147801" cy="2147801"/>
        </a:xfrm>
        <a:prstGeom prst="roundRect">
          <a:avLst/>
        </a:prstGeom>
        <a:solidFill>
          <a:schemeClr val="accent6">
            <a:shade val="80000"/>
            <a:hueOff val="-21396"/>
            <a:satOff val="70"/>
            <a:lumOff val="76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Co-Chair</a:t>
          </a:r>
        </a:p>
      </dsp:txBody>
      <dsp:txXfrm>
        <a:off x="6283454" y="628029"/>
        <a:ext cx="1938107" cy="1938107"/>
      </dsp:txXfrm>
    </dsp:sp>
    <dsp:sp modelId="{BC386DAE-99C3-4EAC-AC65-B1051EE8E3E6}">
      <dsp:nvSpPr>
        <dsp:cNvPr id="0" name=""/>
        <dsp:cNvSpPr/>
      </dsp:nvSpPr>
      <dsp:spPr>
        <a:xfrm>
          <a:off x="3865590" y="2836199"/>
          <a:ext cx="2147801" cy="2147801"/>
        </a:xfrm>
        <a:prstGeom prst="roundRect">
          <a:avLst/>
        </a:prstGeom>
        <a:solidFill>
          <a:schemeClr val="accent6">
            <a:shade val="80000"/>
            <a:hueOff val="-42791"/>
            <a:satOff val="140"/>
            <a:lumOff val="152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Secretary</a:t>
          </a:r>
        </a:p>
      </dsp:txBody>
      <dsp:txXfrm>
        <a:off x="3970437" y="2941046"/>
        <a:ext cx="1938107" cy="1938107"/>
      </dsp:txXfrm>
    </dsp:sp>
    <dsp:sp modelId="{24CE764A-08D6-4907-A491-FDAFE9AC233C}">
      <dsp:nvSpPr>
        <dsp:cNvPr id="0" name=""/>
        <dsp:cNvSpPr/>
      </dsp:nvSpPr>
      <dsp:spPr>
        <a:xfrm>
          <a:off x="6178607" y="2836199"/>
          <a:ext cx="2147801" cy="2147801"/>
        </a:xfrm>
        <a:prstGeom prst="roundRect">
          <a:avLst/>
        </a:prstGeom>
        <a:solidFill>
          <a:schemeClr val="accent6">
            <a:shade val="80000"/>
            <a:hueOff val="-64187"/>
            <a:satOff val="210"/>
            <a:lumOff val="228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Assistant Secretary</a:t>
          </a:r>
        </a:p>
      </dsp:txBody>
      <dsp:txXfrm>
        <a:off x="6283454" y="2941046"/>
        <a:ext cx="1938107" cy="19381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71D58-CE41-4FD1-8F71-2C5C22D56269}">
      <dsp:nvSpPr>
        <dsp:cNvPr id="0" name=""/>
        <dsp:cNvSpPr/>
      </dsp:nvSpPr>
      <dsp:spPr>
        <a:xfrm>
          <a:off x="723510" y="0"/>
          <a:ext cx="3336589" cy="3336589"/>
        </a:xfrm>
        <a:prstGeom prst="ellipse">
          <a:avLst/>
        </a:prstGeom>
        <a:solidFill>
          <a:schemeClr val="accent6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Resource &amp; Transition Fair</a:t>
          </a:r>
        </a:p>
      </dsp:txBody>
      <dsp:txXfrm>
        <a:off x="1212142" y="488632"/>
        <a:ext cx="2359325" cy="23593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71D58-CE41-4FD1-8F71-2C5C22D56269}">
      <dsp:nvSpPr>
        <dsp:cNvPr id="0" name=""/>
        <dsp:cNvSpPr/>
      </dsp:nvSpPr>
      <dsp:spPr>
        <a:xfrm>
          <a:off x="627624" y="0"/>
          <a:ext cx="3941180" cy="394118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Award &amp; Recognition Ceremony</a:t>
          </a:r>
        </a:p>
      </dsp:txBody>
      <dsp:txXfrm>
        <a:off x="1204796" y="577172"/>
        <a:ext cx="2786836" cy="27868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0EA0D-CCA3-4DBC-AFF9-8C5FA66465C3}">
      <dsp:nvSpPr>
        <dsp:cNvPr id="0" name=""/>
        <dsp:cNvSpPr/>
      </dsp:nvSpPr>
      <dsp:spPr>
        <a:xfrm>
          <a:off x="3129" y="44319"/>
          <a:ext cx="3051331" cy="11605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Discussion Regarding Meetings for Next Year</a:t>
          </a:r>
          <a:endParaRPr lang="en-US" sz="2300" kern="1200" dirty="0"/>
        </a:p>
      </dsp:txBody>
      <dsp:txXfrm>
        <a:off x="3129" y="44319"/>
        <a:ext cx="3051331" cy="1160576"/>
      </dsp:txXfrm>
    </dsp:sp>
    <dsp:sp modelId="{5EC1DADB-E08C-4C00-BFEF-209323B9D4C3}">
      <dsp:nvSpPr>
        <dsp:cNvPr id="0" name=""/>
        <dsp:cNvSpPr/>
      </dsp:nvSpPr>
      <dsp:spPr>
        <a:xfrm>
          <a:off x="3129" y="1204896"/>
          <a:ext cx="3051331" cy="37289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2 proposals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Open to other suggestions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Topics for Meetings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129" y="1204896"/>
        <a:ext cx="3051331" cy="3728910"/>
      </dsp:txXfrm>
    </dsp:sp>
    <dsp:sp modelId="{B4232E82-50C8-4F53-8913-023BE67C8973}">
      <dsp:nvSpPr>
        <dsp:cNvPr id="0" name=""/>
        <dsp:cNvSpPr/>
      </dsp:nvSpPr>
      <dsp:spPr>
        <a:xfrm>
          <a:off x="3481647" y="44319"/>
          <a:ext cx="3051331" cy="11605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Review Recommendations to the Board of Education</a:t>
          </a:r>
        </a:p>
      </dsp:txBody>
      <dsp:txXfrm>
        <a:off x="3481647" y="44319"/>
        <a:ext cx="3051331" cy="1160576"/>
      </dsp:txXfrm>
    </dsp:sp>
    <dsp:sp modelId="{EF5CDBF8-7D47-403B-B9C2-6012BB67FBD5}">
      <dsp:nvSpPr>
        <dsp:cNvPr id="0" name=""/>
        <dsp:cNvSpPr/>
      </dsp:nvSpPr>
      <dsp:spPr>
        <a:xfrm>
          <a:off x="3481647" y="1204896"/>
          <a:ext cx="3051331" cy="37289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Last year overall priorities and recommendations-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Do they still align?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Any updates or changes to wording?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Other thoughts that help communicate the message of SECAC</a:t>
          </a:r>
        </a:p>
      </dsp:txBody>
      <dsp:txXfrm>
        <a:off x="3481647" y="1204896"/>
        <a:ext cx="3051331" cy="3728910"/>
      </dsp:txXfrm>
    </dsp:sp>
    <dsp:sp modelId="{297420A9-8265-4CBE-BA23-93EDA74F1DDF}">
      <dsp:nvSpPr>
        <dsp:cNvPr id="0" name=""/>
        <dsp:cNvSpPr/>
      </dsp:nvSpPr>
      <dsp:spPr>
        <a:xfrm>
          <a:off x="6960165" y="44319"/>
          <a:ext cx="3051331" cy="11605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Action of Committee</a:t>
          </a:r>
        </a:p>
      </dsp:txBody>
      <dsp:txXfrm>
        <a:off x="6960165" y="44319"/>
        <a:ext cx="3051331" cy="1160576"/>
      </dsp:txXfrm>
    </dsp:sp>
    <dsp:sp modelId="{D64933E9-B97F-4C0F-BF5C-AAFBF32777F9}">
      <dsp:nvSpPr>
        <dsp:cNvPr id="0" name=""/>
        <dsp:cNvSpPr/>
      </dsp:nvSpPr>
      <dsp:spPr>
        <a:xfrm>
          <a:off x="6960165" y="1204896"/>
          <a:ext cx="3051331" cy="37289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Indicate which we completed this year/ which we did not complete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Thoughts for  actions for next school year</a:t>
          </a:r>
        </a:p>
      </dsp:txBody>
      <dsp:txXfrm>
        <a:off x="6960165" y="1204896"/>
        <a:ext cx="3051331" cy="3728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4A8D9-82E2-459F-96D9-5CC889A7C42F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CB435-2A7D-404B-ACDA-E200246B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7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CB435-2A7D-404B-ACDA-E200246B4A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5627-E042-A67F-30CE-C2EBCB4C8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7DD97-D3D7-0143-363B-0E3D229CA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6C745-ACBF-4773-D7E8-B5808A4F4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3EE93-F0FE-CB47-2889-C46B315AE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CB435-2A7D-404B-ACDA-E200246B4A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99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CB435-2A7D-404B-ACDA-E200246B4A7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6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1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23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6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7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5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7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52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4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0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5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33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5898F52-2787-4BA2-BBBC-9395E9F86D50}" type="datetimeFigureOut">
              <a:rPr lang="en-US" smtClean="0"/>
              <a:pPr/>
              <a:t>3/18/2025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2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F5F07B-A917-442C-82D5-5719737E9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0B438-93F4-6B8C-16AA-D7000F3C7A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00"/>
          <a:stretch/>
        </p:blipFill>
        <p:spPr>
          <a:xfrm>
            <a:off x="-57119" y="54788"/>
            <a:ext cx="1219196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E0C296-2B1B-4589-84EA-239D8784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9175" y="2279176"/>
            <a:ext cx="5199894" cy="25856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A4FD1-8FDE-3D68-9989-DF0877322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8276" y="1955106"/>
            <a:ext cx="5287824" cy="1775992"/>
          </a:xfrm>
        </p:spPr>
        <p:txBody>
          <a:bodyPr>
            <a:normAutofit/>
          </a:bodyPr>
          <a:lstStyle/>
          <a:p>
            <a:r>
              <a:rPr lang="en-US" sz="4000" dirty="0"/>
              <a:t>SECAC Meeting</a:t>
            </a:r>
            <a:br>
              <a:rPr lang="en-US" sz="4000" dirty="0"/>
            </a:br>
            <a:r>
              <a:rPr lang="en-US" sz="4000" dirty="0"/>
              <a:t>March 20,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2839E-9C68-D524-467D-59A633439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0494" y="3693860"/>
            <a:ext cx="5199894" cy="952658"/>
          </a:xfrm>
        </p:spPr>
        <p:txBody>
          <a:bodyPr>
            <a:noAutofit/>
          </a:bodyPr>
          <a:lstStyle/>
          <a:p>
            <a:r>
              <a:rPr lang="en-US" b="1" dirty="0"/>
              <a:t>Carroll community College</a:t>
            </a:r>
          </a:p>
          <a:p>
            <a:r>
              <a:rPr lang="en-US" b="1" dirty="0"/>
              <a:t>6:00-7:30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DD339A-0D5C-435F-B70C-6498DB974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552" y="3022005"/>
            <a:ext cx="12161561" cy="1033163"/>
            <a:chOff x="23552" y="3022005"/>
            <a:chExt cx="12161561" cy="1033163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21D7864D-9CC0-4345-A8ED-01EEC9C57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3">
              <a:extLst>
                <a:ext uri="{FF2B5EF4-FFF2-40B4-BE49-F238E27FC236}">
                  <a16:creationId xmlns:a16="http://schemas.microsoft.com/office/drawing/2014/main" id="{F9F23CAB-0676-4AC7-8CA8-7B5BF73E27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5">
              <a:extLst>
                <a:ext uri="{FF2B5EF4-FFF2-40B4-BE49-F238E27FC236}">
                  <a16:creationId xmlns:a16="http://schemas.microsoft.com/office/drawing/2014/main" id="{EB1A7EF0-FD1E-4431-AA12-061658B27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6">
              <a:extLst>
                <a:ext uri="{FF2B5EF4-FFF2-40B4-BE49-F238E27FC236}">
                  <a16:creationId xmlns:a16="http://schemas.microsoft.com/office/drawing/2014/main" id="{AAA8D351-4D5D-43CA-9EA3-3A209DBA7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67">
              <a:extLst>
                <a:ext uri="{FF2B5EF4-FFF2-40B4-BE49-F238E27FC236}">
                  <a16:creationId xmlns:a16="http://schemas.microsoft.com/office/drawing/2014/main" id="{AEB482CE-8502-400F-A587-CEA8BF668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9">
              <a:extLst>
                <a:ext uri="{FF2B5EF4-FFF2-40B4-BE49-F238E27FC236}">
                  <a16:creationId xmlns:a16="http://schemas.microsoft.com/office/drawing/2014/main" id="{B86FDE7E-057E-44EF-9209-38C5CD45C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0">
              <a:extLst>
                <a:ext uri="{FF2B5EF4-FFF2-40B4-BE49-F238E27FC236}">
                  <a16:creationId xmlns:a16="http://schemas.microsoft.com/office/drawing/2014/main" id="{9DAEC7B8-1258-418C-8918-40304A03F2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1">
              <a:extLst>
                <a:ext uri="{FF2B5EF4-FFF2-40B4-BE49-F238E27FC236}">
                  <a16:creationId xmlns:a16="http://schemas.microsoft.com/office/drawing/2014/main" id="{7B3E59D7-9F28-4FEB-8725-3474C434C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2">
              <a:extLst>
                <a:ext uri="{FF2B5EF4-FFF2-40B4-BE49-F238E27FC236}">
                  <a16:creationId xmlns:a16="http://schemas.microsoft.com/office/drawing/2014/main" id="{FB6EF793-0487-49E6-ACD6-A61029C0A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3">
              <a:extLst>
                <a:ext uri="{FF2B5EF4-FFF2-40B4-BE49-F238E27FC236}">
                  <a16:creationId xmlns:a16="http://schemas.microsoft.com/office/drawing/2014/main" id="{98ABF759-8FA6-48D5-B872-D9CEECD39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4">
              <a:extLst>
                <a:ext uri="{FF2B5EF4-FFF2-40B4-BE49-F238E27FC236}">
                  <a16:creationId xmlns:a16="http://schemas.microsoft.com/office/drawing/2014/main" id="{DDB8BBFA-C9D7-4F60-A252-7ED1743E4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5">
              <a:extLst>
                <a:ext uri="{FF2B5EF4-FFF2-40B4-BE49-F238E27FC236}">
                  <a16:creationId xmlns:a16="http://schemas.microsoft.com/office/drawing/2014/main" id="{A0FF6E41-0C56-4070-B2E2-2B584C578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7">
              <a:extLst>
                <a:ext uri="{FF2B5EF4-FFF2-40B4-BE49-F238E27FC236}">
                  <a16:creationId xmlns:a16="http://schemas.microsoft.com/office/drawing/2014/main" id="{BF2AC548-3795-4AF1-B887-1983F7F8A9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8">
              <a:extLst>
                <a:ext uri="{FF2B5EF4-FFF2-40B4-BE49-F238E27FC236}">
                  <a16:creationId xmlns:a16="http://schemas.microsoft.com/office/drawing/2014/main" id="{2BDFC7FA-5D85-4F31-B712-6E0C0D7B0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4">
              <a:extLst>
                <a:ext uri="{FF2B5EF4-FFF2-40B4-BE49-F238E27FC236}">
                  <a16:creationId xmlns:a16="http://schemas.microsoft.com/office/drawing/2014/main" id="{DD1464FA-ADAE-4DB6-A9A6-A809763A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A247191C-2FEA-4AA3-9B1B-4F1602D26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92676367-B42C-46BC-BF52-A543723C2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F96083BD-2E2F-43C1-B5B8-90A19ECB2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36D49EC8-F959-4206-9496-81C1FCE95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0D1F9B54-5650-4ADE-8769-818D5AD3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1208F64B-D1E2-4308-A921-2791E4D90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DD5592E3-A816-49FE-824E-AF5845C51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3">
              <a:extLst>
                <a:ext uri="{FF2B5EF4-FFF2-40B4-BE49-F238E27FC236}">
                  <a16:creationId xmlns:a16="http://schemas.microsoft.com/office/drawing/2014/main" id="{048AF30C-3E40-4065-A7E2-A78D26B0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5">
              <a:extLst>
                <a:ext uri="{FF2B5EF4-FFF2-40B4-BE49-F238E27FC236}">
                  <a16:creationId xmlns:a16="http://schemas.microsoft.com/office/drawing/2014/main" id="{F6E9CB87-8280-47D0-88C8-BAC285D5DE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7">
              <a:extLst>
                <a:ext uri="{FF2B5EF4-FFF2-40B4-BE49-F238E27FC236}">
                  <a16:creationId xmlns:a16="http://schemas.microsoft.com/office/drawing/2014/main" id="{C126D247-0C11-4EAB-BE52-A4D807955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8">
              <a:extLst>
                <a:ext uri="{FF2B5EF4-FFF2-40B4-BE49-F238E27FC236}">
                  <a16:creationId xmlns:a16="http://schemas.microsoft.com/office/drawing/2014/main" id="{A15D480B-DA3E-4F00-BDEA-52E018D2CE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9">
              <a:extLst>
                <a:ext uri="{FF2B5EF4-FFF2-40B4-BE49-F238E27FC236}">
                  <a16:creationId xmlns:a16="http://schemas.microsoft.com/office/drawing/2014/main" id="{171F133F-A692-4513-A861-47BDCCC8F6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20">
              <a:extLst>
                <a:ext uri="{FF2B5EF4-FFF2-40B4-BE49-F238E27FC236}">
                  <a16:creationId xmlns:a16="http://schemas.microsoft.com/office/drawing/2014/main" id="{38207A8D-8E7E-463D-9992-9844A7808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7">
              <a:extLst>
                <a:ext uri="{FF2B5EF4-FFF2-40B4-BE49-F238E27FC236}">
                  <a16:creationId xmlns:a16="http://schemas.microsoft.com/office/drawing/2014/main" id="{7BA77B91-9626-4DFA-A5D2-86BE3EAC8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29">
              <a:extLst>
                <a:ext uri="{FF2B5EF4-FFF2-40B4-BE49-F238E27FC236}">
                  <a16:creationId xmlns:a16="http://schemas.microsoft.com/office/drawing/2014/main" id="{E160D945-C924-441B-827A-C27206D18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33">
              <a:extLst>
                <a:ext uri="{FF2B5EF4-FFF2-40B4-BE49-F238E27FC236}">
                  <a16:creationId xmlns:a16="http://schemas.microsoft.com/office/drawing/2014/main" id="{034D50E5-CC96-47EA-909D-9CC6ABA24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36">
              <a:extLst>
                <a:ext uri="{FF2B5EF4-FFF2-40B4-BE49-F238E27FC236}">
                  <a16:creationId xmlns:a16="http://schemas.microsoft.com/office/drawing/2014/main" id="{CE529D6B-DA12-4C21-8816-B7C0655DC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7">
              <a:extLst>
                <a:ext uri="{FF2B5EF4-FFF2-40B4-BE49-F238E27FC236}">
                  <a16:creationId xmlns:a16="http://schemas.microsoft.com/office/drawing/2014/main" id="{8BD20D1C-AFD2-46C5-B874-E1E6575AB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38">
              <a:extLst>
                <a:ext uri="{FF2B5EF4-FFF2-40B4-BE49-F238E27FC236}">
                  <a16:creationId xmlns:a16="http://schemas.microsoft.com/office/drawing/2014/main" id="{1553F3A5-DAE1-4BE4-A62C-DC0B2B076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39">
              <a:extLst>
                <a:ext uri="{FF2B5EF4-FFF2-40B4-BE49-F238E27FC236}">
                  <a16:creationId xmlns:a16="http://schemas.microsoft.com/office/drawing/2014/main" id="{7248432C-E709-4AB9-B196-B17BABF54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42">
              <a:extLst>
                <a:ext uri="{FF2B5EF4-FFF2-40B4-BE49-F238E27FC236}">
                  <a16:creationId xmlns:a16="http://schemas.microsoft.com/office/drawing/2014/main" id="{87579DF1-0CD1-48D7-9B6C-2B437C7B0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43">
              <a:extLst>
                <a:ext uri="{FF2B5EF4-FFF2-40B4-BE49-F238E27FC236}">
                  <a16:creationId xmlns:a16="http://schemas.microsoft.com/office/drawing/2014/main" id="{51C5165A-A8BD-4E8A-BB51-96ADB4E0C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44">
              <a:extLst>
                <a:ext uri="{FF2B5EF4-FFF2-40B4-BE49-F238E27FC236}">
                  <a16:creationId xmlns:a16="http://schemas.microsoft.com/office/drawing/2014/main" id="{3318A639-15FE-47E4-883D-24F0DAF6B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5">
              <a:extLst>
                <a:ext uri="{FF2B5EF4-FFF2-40B4-BE49-F238E27FC236}">
                  <a16:creationId xmlns:a16="http://schemas.microsoft.com/office/drawing/2014/main" id="{B03EC112-0D5C-48DA-93EE-940B74A62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982DB46C-F13E-4ED7-90F3-47B25A0858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FF698AC9-5CD1-4A7F-8D25-5787F7E8E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580965AB-01A6-476C-8F50-ED23508207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E3C0DF2F-3170-4A79-ADAA-4BC015B24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69010010-E67A-4065-8312-BE392BB1C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631A2BD3-8DA4-49DA-961C-2A84252DD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B3462A74-8748-4CC2-A7DC-0F765B734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6">
              <a:extLst>
                <a:ext uri="{FF2B5EF4-FFF2-40B4-BE49-F238E27FC236}">
                  <a16:creationId xmlns:a16="http://schemas.microsoft.com/office/drawing/2014/main" id="{3FD72CB2-5280-4C42-ABD9-AC2202E75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7BB6BA01-F7D6-431B-97F7-2DAD44DF9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6CBFA44B-13FA-4E01-8EC8-3C2E03DC7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0B5F8AEE-90EF-4529-B573-77F764D89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56BAE621-EB8E-4E88-9B1A-F840BFE65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14B4DED6-A4BF-4F3B-B1FC-82825676B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E93A246E-C93F-4DCB-8EB4-8AE46BC81F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2D8ABAA9-E978-42EE-9895-4A97F33EA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1BDBC350-8F9F-44B7-8860-EE05E4556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5">
              <a:extLst>
                <a:ext uri="{FF2B5EF4-FFF2-40B4-BE49-F238E27FC236}">
                  <a16:creationId xmlns:a16="http://schemas.microsoft.com/office/drawing/2014/main" id="{8CC1825B-07E8-4D9A-99FC-AF22F9D705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E208343E-229A-4E39-AF3B-DAE8625D5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C48670A5-7175-4E13-BCF9-70B92BFB7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9">
              <a:extLst>
                <a:ext uri="{FF2B5EF4-FFF2-40B4-BE49-F238E27FC236}">
                  <a16:creationId xmlns:a16="http://schemas.microsoft.com/office/drawing/2014/main" id="{F4203D1F-0C38-4CC7-9667-06D91693C8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0">
              <a:extLst>
                <a:ext uri="{FF2B5EF4-FFF2-40B4-BE49-F238E27FC236}">
                  <a16:creationId xmlns:a16="http://schemas.microsoft.com/office/drawing/2014/main" id="{7C6039CA-A1B7-4086-B035-CF1A0B147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1">
              <a:extLst>
                <a:ext uri="{FF2B5EF4-FFF2-40B4-BE49-F238E27FC236}">
                  <a16:creationId xmlns:a16="http://schemas.microsoft.com/office/drawing/2014/main" id="{BCF25F37-4F50-4174-88D1-A3A43F614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8">
              <a:extLst>
                <a:ext uri="{FF2B5EF4-FFF2-40B4-BE49-F238E27FC236}">
                  <a16:creationId xmlns:a16="http://schemas.microsoft.com/office/drawing/2014/main" id="{F076F369-289A-4E93-BF39-B4C99E16B9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9">
              <a:extLst>
                <a:ext uri="{FF2B5EF4-FFF2-40B4-BE49-F238E27FC236}">
                  <a16:creationId xmlns:a16="http://schemas.microsoft.com/office/drawing/2014/main" id="{F014AE29-4A4C-418D-8D72-233AECCE7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0">
              <a:extLst>
                <a:ext uri="{FF2B5EF4-FFF2-40B4-BE49-F238E27FC236}">
                  <a16:creationId xmlns:a16="http://schemas.microsoft.com/office/drawing/2014/main" id="{169B666F-51A1-4D47-851D-BF226C536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1">
              <a:extLst>
                <a:ext uri="{FF2B5EF4-FFF2-40B4-BE49-F238E27FC236}">
                  <a16:creationId xmlns:a16="http://schemas.microsoft.com/office/drawing/2014/main" id="{1D47E7BB-91A2-4C01-848C-7528FB8DC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E8C443E6-6590-4FA5-9143-C734D59DC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3">
              <a:extLst>
                <a:ext uri="{FF2B5EF4-FFF2-40B4-BE49-F238E27FC236}">
                  <a16:creationId xmlns:a16="http://schemas.microsoft.com/office/drawing/2014/main" id="{8AE369CB-90BC-49E0-84E4-E46339759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4">
              <a:extLst>
                <a:ext uri="{FF2B5EF4-FFF2-40B4-BE49-F238E27FC236}">
                  <a16:creationId xmlns:a16="http://schemas.microsoft.com/office/drawing/2014/main" id="{DC1D6E23-7CDE-45A3-B8E0-2C5D1BDE76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AF542CA1-45D2-4197-B34E-0A63A758B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9">
              <a:extLst>
                <a:ext uri="{FF2B5EF4-FFF2-40B4-BE49-F238E27FC236}">
                  <a16:creationId xmlns:a16="http://schemas.microsoft.com/office/drawing/2014/main" id="{5ED5642D-E343-41C8-8FF3-3368A8660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0">
              <a:extLst>
                <a:ext uri="{FF2B5EF4-FFF2-40B4-BE49-F238E27FC236}">
                  <a16:creationId xmlns:a16="http://schemas.microsoft.com/office/drawing/2014/main" id="{BDD03E24-B855-4A54-9C06-9665F8E96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92A5ABF9-C9AB-440A-9046-57769BAA7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">
              <a:extLst>
                <a:ext uri="{FF2B5EF4-FFF2-40B4-BE49-F238E27FC236}">
                  <a16:creationId xmlns:a16="http://schemas.microsoft.com/office/drawing/2014/main" id="{20CCFA26-8B22-4B64-A21B-01B13BE5B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0">
              <a:extLst>
                <a:ext uri="{FF2B5EF4-FFF2-40B4-BE49-F238E27FC236}">
                  <a16:creationId xmlns:a16="http://schemas.microsoft.com/office/drawing/2014/main" id="{7034E999-C5DC-41C3-93CF-5AA428892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6">
              <a:extLst>
                <a:ext uri="{FF2B5EF4-FFF2-40B4-BE49-F238E27FC236}">
                  <a16:creationId xmlns:a16="http://schemas.microsoft.com/office/drawing/2014/main" id="{1A197C36-622D-4B69-91BB-4C6D3D209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64">
              <a:extLst>
                <a:ext uri="{FF2B5EF4-FFF2-40B4-BE49-F238E27FC236}">
                  <a16:creationId xmlns:a16="http://schemas.microsoft.com/office/drawing/2014/main" id="{2B41BCF4-897C-4C73-A9C9-92A909F18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5">
              <a:extLst>
                <a:ext uri="{FF2B5EF4-FFF2-40B4-BE49-F238E27FC236}">
                  <a16:creationId xmlns:a16="http://schemas.microsoft.com/office/drawing/2014/main" id="{406FB574-90F0-417D-ABCD-95DDE91A2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4B98C702-29E3-4C5E-AA82-64BAC1F2A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36">
              <a:extLst>
                <a:ext uri="{FF2B5EF4-FFF2-40B4-BE49-F238E27FC236}">
                  <a16:creationId xmlns:a16="http://schemas.microsoft.com/office/drawing/2014/main" id="{943DBA82-CBF2-40C6-A535-C02BA2F1E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64">
              <a:extLst>
                <a:ext uri="{FF2B5EF4-FFF2-40B4-BE49-F238E27FC236}">
                  <a16:creationId xmlns:a16="http://schemas.microsoft.com/office/drawing/2014/main" id="{5A1CC399-638B-44DB-80A7-401D797A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6068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roup 694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27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696" name="Rectangle 695">
            <a:extLst>
              <a:ext uri="{FF2B5EF4-FFF2-40B4-BE49-F238E27FC236}">
                <a16:creationId xmlns:a16="http://schemas.microsoft.com/office/drawing/2014/main" id="{F616A82B-4290-46E7-BF7E-9119EFAF9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36FFF-33B2-D211-2565-14350608D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287" y="1819558"/>
            <a:ext cx="4378538" cy="22425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/>
              <a:t>Welcome and Opening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6406E-9A3C-349E-779B-1BDB257E3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1707" y="4793129"/>
            <a:ext cx="2868706" cy="156321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1200" b="1" cap="all" spc="600">
                <a:solidFill>
                  <a:schemeClr val="tx2"/>
                </a:solidFill>
              </a:rPr>
              <a:t>Sign In</a:t>
            </a:r>
          </a:p>
          <a:p>
            <a:pPr algn="ctr"/>
            <a:endParaRPr lang="en-US" sz="1200" b="1" cap="all" spc="600">
              <a:solidFill>
                <a:schemeClr val="tx2"/>
              </a:solidFill>
            </a:endParaRPr>
          </a:p>
          <a:p>
            <a:pPr algn="ctr"/>
            <a:r>
              <a:rPr lang="en-US" sz="1200" b="1" cap="all" spc="600">
                <a:solidFill>
                  <a:schemeClr val="tx2"/>
                </a:solidFill>
              </a:rPr>
              <a:t>Introductions</a:t>
            </a:r>
          </a:p>
          <a:p>
            <a:pPr algn="ctr"/>
            <a:endParaRPr lang="en-US" sz="1200" b="1" cap="all" spc="600">
              <a:solidFill>
                <a:schemeClr val="tx2"/>
              </a:solidFill>
            </a:endParaRPr>
          </a:p>
        </p:txBody>
      </p:sp>
      <p:pic>
        <p:nvPicPr>
          <p:cNvPr id="6" name="Picture 5" descr="A qr code on a green background&#10;&#10;AI-generated content may be incorrect.">
            <a:extLst>
              <a:ext uri="{FF2B5EF4-FFF2-40B4-BE49-F238E27FC236}">
                <a16:creationId xmlns:a16="http://schemas.microsoft.com/office/drawing/2014/main" id="{3E589BE0-B1C1-98DC-6C20-A472C9090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" r="2" b="2"/>
          <a:stretch/>
        </p:blipFill>
        <p:spPr>
          <a:xfrm>
            <a:off x="20" y="-1"/>
            <a:ext cx="691509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2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B7AD46D-E72A-4FA9-A503-9BBF703CB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BDD8-88F1-463B-A75F-D1EC1E35E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CE3ADF-CE7B-4DF8-AEB2-64CB8F632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20" y="2640739"/>
            <a:ext cx="2693390" cy="1459873"/>
            <a:chOff x="-65511" y="2640739"/>
            <a:chExt cx="2693390" cy="1459873"/>
          </a:xfrm>
        </p:grpSpPr>
        <p:sp>
          <p:nvSpPr>
            <p:cNvPr id="18" name="Freeform 54">
              <a:extLst>
                <a:ext uri="{FF2B5EF4-FFF2-40B4-BE49-F238E27FC236}">
                  <a16:creationId xmlns:a16="http://schemas.microsoft.com/office/drawing/2014/main" id="{234D9984-F194-474C-9FD8-C68AB45FF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6652" y="3000294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3D2D649E-9006-41BC-8E10-7920A4188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8894" y="302524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B2B7DE6B-F5C5-42B5-A9D9-6820A1261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49563" y="30216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74B0A415-24CC-4B02-B616-6CD8CAFE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3964" y="3018425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57F0A25-22AE-4C54-A6C1-9C8D0284A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000" y="3039643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78898232-973C-4A10-9275-2A52B9973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8599" y="3422106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4B9A1E6-8880-4513-9F3E-78E63E625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65511" y="2995304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4B59A861-A569-4554-9D33-F0A32A6C1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55254" y="3039644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1AD81A3E-B18B-43A9-BE25-34390E499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87129" y="2999623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3A4EA4B9-2B68-4993-B3D0-A8FB52DA4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53301" y="3040294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688FA8E-D461-4BB3-AF4C-E7B307B5CB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60401" y="3009551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6A897C6D-3023-4AD4-BA58-DC5FA637F9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58489" y="300102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0A224C70-F6B0-46FD-892B-E2F0354E7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0024" y="3354376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59C15C2A-290E-4B5E-AC06-36020C4B8C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3101" y="3354377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C888C6F6-6C76-45EC-A6CF-FE9217D6B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338" y="336009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31B79B36-2C8D-4CE0-AEAB-99110F085F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29500" y="337233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1AD6CC94-42DA-40AC-BD4D-EF49CB08E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4823" y="3378042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FF26C35B-C843-45FC-A4FA-D16B597AB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2" y="33780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6E7FB35B-308C-401A-ABAB-ECD71E809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49268" y="338457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2">
              <a:extLst>
                <a:ext uri="{FF2B5EF4-FFF2-40B4-BE49-F238E27FC236}">
                  <a16:creationId xmlns:a16="http://schemas.microsoft.com/office/drawing/2014/main" id="{FCF0A251-F427-4F99-9917-E6AB6FD62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576668" y="3387018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4">
              <a:extLst>
                <a:ext uri="{FF2B5EF4-FFF2-40B4-BE49-F238E27FC236}">
                  <a16:creationId xmlns:a16="http://schemas.microsoft.com/office/drawing/2014/main" id="{19EB4AF5-729F-4519-ACA6-2D4ECA65F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3068" y="334887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5">
              <a:extLst>
                <a:ext uri="{FF2B5EF4-FFF2-40B4-BE49-F238E27FC236}">
                  <a16:creationId xmlns:a16="http://schemas.microsoft.com/office/drawing/2014/main" id="{21CE97BE-F05E-4DCA-A425-75AEA2710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19478" y="3402523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7">
              <a:extLst>
                <a:ext uri="{FF2B5EF4-FFF2-40B4-BE49-F238E27FC236}">
                  <a16:creationId xmlns:a16="http://schemas.microsoft.com/office/drawing/2014/main" id="{41A57ED1-04BE-4CEF-B525-8D61DAD56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8804" y="367260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9">
              <a:extLst>
                <a:ext uri="{FF2B5EF4-FFF2-40B4-BE49-F238E27FC236}">
                  <a16:creationId xmlns:a16="http://schemas.microsoft.com/office/drawing/2014/main" id="{268E7CBA-E176-4B5B-A34C-023BA6A5F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8534" y="342047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3">
              <a:extLst>
                <a:ext uri="{FF2B5EF4-FFF2-40B4-BE49-F238E27FC236}">
                  <a16:creationId xmlns:a16="http://schemas.microsoft.com/office/drawing/2014/main" id="{233B43AB-B404-4FA7-8284-5C44327D6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8421" y="3633437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5">
              <a:extLst>
                <a:ext uri="{FF2B5EF4-FFF2-40B4-BE49-F238E27FC236}">
                  <a16:creationId xmlns:a16="http://schemas.microsoft.com/office/drawing/2014/main" id="{74ED28FC-0786-4A21-8C6F-1B17579DB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749" y="4010946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6">
              <a:extLst>
                <a:ext uri="{FF2B5EF4-FFF2-40B4-BE49-F238E27FC236}">
                  <a16:creationId xmlns:a16="http://schemas.microsoft.com/office/drawing/2014/main" id="{D30D34FF-8C29-4615-8FEA-B91F26F4F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3800" y="3678321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7">
              <a:extLst>
                <a:ext uri="{FF2B5EF4-FFF2-40B4-BE49-F238E27FC236}">
                  <a16:creationId xmlns:a16="http://schemas.microsoft.com/office/drawing/2014/main" id="{E144876D-55C0-4833-BABE-1B857FDCC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9794" y="368158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9">
              <a:extLst>
                <a:ext uri="{FF2B5EF4-FFF2-40B4-BE49-F238E27FC236}">
                  <a16:creationId xmlns:a16="http://schemas.microsoft.com/office/drawing/2014/main" id="{4BDFCA40-C410-44C2-9BD6-0890CB0A0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99399" y="3684850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70">
              <a:extLst>
                <a:ext uri="{FF2B5EF4-FFF2-40B4-BE49-F238E27FC236}">
                  <a16:creationId xmlns:a16="http://schemas.microsoft.com/office/drawing/2014/main" id="{230FFBCE-4FEE-48BE-9538-5F5DFF94C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79836" y="3745236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1">
              <a:extLst>
                <a:ext uri="{FF2B5EF4-FFF2-40B4-BE49-F238E27FC236}">
                  <a16:creationId xmlns:a16="http://schemas.microsoft.com/office/drawing/2014/main" id="{8C1D110E-7B89-4D98-8547-5FB133BAAC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4786" y="369056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72">
              <a:extLst>
                <a:ext uri="{FF2B5EF4-FFF2-40B4-BE49-F238E27FC236}">
                  <a16:creationId xmlns:a16="http://schemas.microsoft.com/office/drawing/2014/main" id="{232C3B0B-3392-4B93-9D83-379B6A396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47927" y="3693824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3">
              <a:extLst>
                <a:ext uri="{FF2B5EF4-FFF2-40B4-BE49-F238E27FC236}">
                  <a16:creationId xmlns:a16="http://schemas.microsoft.com/office/drawing/2014/main" id="{88BB8E65-5A6E-4B88-B653-B9CC3B946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49902" y="3697089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4">
              <a:extLst>
                <a:ext uri="{FF2B5EF4-FFF2-40B4-BE49-F238E27FC236}">
                  <a16:creationId xmlns:a16="http://schemas.microsoft.com/office/drawing/2014/main" id="{4821890D-31F5-4098-9B45-0A1430C8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0571" y="3702802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85">
              <a:extLst>
                <a:ext uri="{FF2B5EF4-FFF2-40B4-BE49-F238E27FC236}">
                  <a16:creationId xmlns:a16="http://schemas.microsoft.com/office/drawing/2014/main" id="{7B0B4C14-D844-4EA6-99D6-19E1FB358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0111" y="3732994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88">
              <a:extLst>
                <a:ext uri="{FF2B5EF4-FFF2-40B4-BE49-F238E27FC236}">
                  <a16:creationId xmlns:a16="http://schemas.microsoft.com/office/drawing/2014/main" id="{8E88F6F3-751C-4EDF-A69E-1B33A1C82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4973" y="375094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94">
              <a:extLst>
                <a:ext uri="{FF2B5EF4-FFF2-40B4-BE49-F238E27FC236}">
                  <a16:creationId xmlns:a16="http://schemas.microsoft.com/office/drawing/2014/main" id="{8BAF1202-A88A-4B65-9531-D708992F7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0506" y="395413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97">
              <a:extLst>
                <a:ext uri="{FF2B5EF4-FFF2-40B4-BE49-F238E27FC236}">
                  <a16:creationId xmlns:a16="http://schemas.microsoft.com/office/drawing/2014/main" id="{41A59003-9DC4-4890-A9BE-82CCAB97D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0572" y="3965561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98">
              <a:extLst>
                <a:ext uri="{FF2B5EF4-FFF2-40B4-BE49-F238E27FC236}">
                  <a16:creationId xmlns:a16="http://schemas.microsoft.com/office/drawing/2014/main" id="{989DF6E5-B3C9-425F-99CA-81C2D74C1A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164" y="3965561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99">
              <a:extLst>
                <a:ext uri="{FF2B5EF4-FFF2-40B4-BE49-F238E27FC236}">
                  <a16:creationId xmlns:a16="http://schemas.microsoft.com/office/drawing/2014/main" id="{8E34FCE1-E4AB-4024-8641-3F1A09720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5349" y="39655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01">
              <a:extLst>
                <a:ext uri="{FF2B5EF4-FFF2-40B4-BE49-F238E27FC236}">
                  <a16:creationId xmlns:a16="http://schemas.microsoft.com/office/drawing/2014/main" id="{01AFDDF1-8D6D-4AC0-8BEF-32F805D2B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4910" y="3972090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2">
              <a:extLst>
                <a:ext uri="{FF2B5EF4-FFF2-40B4-BE49-F238E27FC236}">
                  <a16:creationId xmlns:a16="http://schemas.microsoft.com/office/drawing/2014/main" id="{6D4170D8-6D57-4FE0-9668-F8A55D367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12688" y="3975353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03">
              <a:extLst>
                <a:ext uri="{FF2B5EF4-FFF2-40B4-BE49-F238E27FC236}">
                  <a16:creationId xmlns:a16="http://schemas.microsoft.com/office/drawing/2014/main" id="{D27F0973-FA6A-4121-9CDC-BC4B282E06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74995" y="398106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13">
              <a:extLst>
                <a:ext uri="{FF2B5EF4-FFF2-40B4-BE49-F238E27FC236}">
                  <a16:creationId xmlns:a16="http://schemas.microsoft.com/office/drawing/2014/main" id="{3520ADCA-C047-45A3-A9FC-652B3DB7B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2482" y="4026762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15">
              <a:extLst>
                <a:ext uri="{FF2B5EF4-FFF2-40B4-BE49-F238E27FC236}">
                  <a16:creationId xmlns:a16="http://schemas.microsoft.com/office/drawing/2014/main" id="{F6F5A9C4-18F4-4B3A-B454-B0702D519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41790" y="4032475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17">
              <a:extLst>
                <a:ext uri="{FF2B5EF4-FFF2-40B4-BE49-F238E27FC236}">
                  <a16:creationId xmlns:a16="http://schemas.microsoft.com/office/drawing/2014/main" id="{CABEE4F6-1B82-4146-9C1F-F8A712164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37027" y="4044716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9">
              <a:extLst>
                <a:ext uri="{FF2B5EF4-FFF2-40B4-BE49-F238E27FC236}">
                  <a16:creationId xmlns:a16="http://schemas.microsoft.com/office/drawing/2014/main" id="{86F52E18-09F6-44F8-BD90-35E5C1B32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69450" y="3949647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05">
              <a:extLst>
                <a:ext uri="{FF2B5EF4-FFF2-40B4-BE49-F238E27FC236}">
                  <a16:creationId xmlns:a16="http://schemas.microsoft.com/office/drawing/2014/main" id="{7FEB04FC-FC18-4EF5-8129-6ED9A8DC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21832" y="2709558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06">
              <a:extLst>
                <a:ext uri="{FF2B5EF4-FFF2-40B4-BE49-F238E27FC236}">
                  <a16:creationId xmlns:a16="http://schemas.microsoft.com/office/drawing/2014/main" id="{2882D243-849A-44C8-9229-8C2F8AB3D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215773" y="269405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7">
              <a:extLst>
                <a:ext uri="{FF2B5EF4-FFF2-40B4-BE49-F238E27FC236}">
                  <a16:creationId xmlns:a16="http://schemas.microsoft.com/office/drawing/2014/main" id="{8A7EF5B8-81CA-4B87-BDF6-9B11DCA48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33828" y="2697318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8">
              <a:extLst>
                <a:ext uri="{FF2B5EF4-FFF2-40B4-BE49-F238E27FC236}">
                  <a16:creationId xmlns:a16="http://schemas.microsoft.com/office/drawing/2014/main" id="{46C9A6CE-FA4C-4943-8F9C-FBB26D5B2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697806" y="26475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9">
              <a:extLst>
                <a:ext uri="{FF2B5EF4-FFF2-40B4-BE49-F238E27FC236}">
                  <a16:creationId xmlns:a16="http://schemas.microsoft.com/office/drawing/2014/main" id="{558596F9-ED2F-4DC6-B22A-E2C66EBFF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83207" y="2710825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0">
              <a:extLst>
                <a:ext uri="{FF2B5EF4-FFF2-40B4-BE49-F238E27FC236}">
                  <a16:creationId xmlns:a16="http://schemas.microsoft.com/office/drawing/2014/main" id="{0A796E91-DB9C-4A85-AC50-52B724461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500271" y="270185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1">
              <a:extLst>
                <a:ext uri="{FF2B5EF4-FFF2-40B4-BE49-F238E27FC236}">
                  <a16:creationId xmlns:a16="http://schemas.microsoft.com/office/drawing/2014/main" id="{BDDE8582-BCCB-4067-A898-40B7AF287F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446706" y="264073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2">
              <a:extLst>
                <a:ext uri="{FF2B5EF4-FFF2-40B4-BE49-F238E27FC236}">
                  <a16:creationId xmlns:a16="http://schemas.microsoft.com/office/drawing/2014/main" id="{2CB91EAD-CEDA-4142-A6CA-7771481AA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910933" y="26818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91">
              <a:extLst>
                <a:ext uri="{FF2B5EF4-FFF2-40B4-BE49-F238E27FC236}">
                  <a16:creationId xmlns:a16="http://schemas.microsoft.com/office/drawing/2014/main" id="{66863EF9-28A8-44EC-AE49-242D560F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6482" y="268301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92">
              <a:extLst>
                <a:ext uri="{FF2B5EF4-FFF2-40B4-BE49-F238E27FC236}">
                  <a16:creationId xmlns:a16="http://schemas.microsoft.com/office/drawing/2014/main" id="{82C2E02B-90DD-4C32-80EB-220355FD8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10134" y="2662522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95">
              <a:extLst>
                <a:ext uri="{FF2B5EF4-FFF2-40B4-BE49-F238E27FC236}">
                  <a16:creationId xmlns:a16="http://schemas.microsoft.com/office/drawing/2014/main" id="{18D22113-ACE7-4ED3-930A-BE0C59688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26596" y="307175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04">
              <a:extLst>
                <a:ext uri="{FF2B5EF4-FFF2-40B4-BE49-F238E27FC236}">
                  <a16:creationId xmlns:a16="http://schemas.microsoft.com/office/drawing/2014/main" id="{9FF51708-472E-4524-835A-8BBAB99FD8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50155" y="269598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C90B19-086C-49B0-9CE7-EEF7B17A1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12043" y="2644569"/>
            <a:ext cx="2581224" cy="1380932"/>
            <a:chOff x="9645734" y="2644569"/>
            <a:chExt cx="2581224" cy="1380932"/>
          </a:xfrm>
        </p:grpSpPr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D386663F-A31D-4E93-90A4-9E96CFA80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431" y="298328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8">
              <a:extLst>
                <a:ext uri="{FF2B5EF4-FFF2-40B4-BE49-F238E27FC236}">
                  <a16:creationId xmlns:a16="http://schemas.microsoft.com/office/drawing/2014/main" id="{EEF751A7-3935-45E9-855F-D70447C41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45734" y="2968592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9">
              <a:extLst>
                <a:ext uri="{FF2B5EF4-FFF2-40B4-BE49-F238E27FC236}">
                  <a16:creationId xmlns:a16="http://schemas.microsoft.com/office/drawing/2014/main" id="{573D60F7-85E4-4B4C-BE3D-6482D68915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92476" y="2963228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0">
              <a:extLst>
                <a:ext uri="{FF2B5EF4-FFF2-40B4-BE49-F238E27FC236}">
                  <a16:creationId xmlns:a16="http://schemas.microsoft.com/office/drawing/2014/main" id="{8DA04761-E234-4426-BB80-A16114910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92750" y="297220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2">
              <a:extLst>
                <a:ext uri="{FF2B5EF4-FFF2-40B4-BE49-F238E27FC236}">
                  <a16:creationId xmlns:a16="http://schemas.microsoft.com/office/drawing/2014/main" id="{63309113-ADC7-4B22-BE96-8A735C37B5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16808" y="3007761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3">
              <a:extLst>
                <a:ext uri="{FF2B5EF4-FFF2-40B4-BE49-F238E27FC236}">
                  <a16:creationId xmlns:a16="http://schemas.microsoft.com/office/drawing/2014/main" id="{C6AA2460-B386-4710-9943-F957B4028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3242" y="301102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6">
              <a:extLst>
                <a:ext uri="{FF2B5EF4-FFF2-40B4-BE49-F238E27FC236}">
                  <a16:creationId xmlns:a16="http://schemas.microsoft.com/office/drawing/2014/main" id="{4C0D77C7-5864-439D-94B8-4CE82FF28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12497" y="2972818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7">
              <a:extLst>
                <a:ext uri="{FF2B5EF4-FFF2-40B4-BE49-F238E27FC236}">
                  <a16:creationId xmlns:a16="http://schemas.microsoft.com/office/drawing/2014/main" id="{2DADB7CD-640D-42A2-9B13-6318F05F3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37259" y="300239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">
              <a:extLst>
                <a:ext uri="{FF2B5EF4-FFF2-40B4-BE49-F238E27FC236}">
                  <a16:creationId xmlns:a16="http://schemas.microsoft.com/office/drawing/2014/main" id="{84F502C2-997F-4462-83BB-B0B4959C0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04199" y="3029326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C6730C2A-0F13-4A85-82D9-EE0D397DC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69090" y="3071411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id="{B3BD4C90-9991-441F-9365-A9294483E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42358" y="3300017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51">
              <a:extLst>
                <a:ext uri="{FF2B5EF4-FFF2-40B4-BE49-F238E27FC236}">
                  <a16:creationId xmlns:a16="http://schemas.microsoft.com/office/drawing/2014/main" id="{3CB171CE-677B-4EE5-B726-47C27425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87565" y="3374622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52">
              <a:extLst>
                <a:ext uri="{FF2B5EF4-FFF2-40B4-BE49-F238E27FC236}">
                  <a16:creationId xmlns:a16="http://schemas.microsoft.com/office/drawing/2014/main" id="{4243DBEC-F451-4BAC-A98F-4EBF0C192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78835" y="3273725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3">
              <a:extLst>
                <a:ext uri="{FF2B5EF4-FFF2-40B4-BE49-F238E27FC236}">
                  <a16:creationId xmlns:a16="http://schemas.microsoft.com/office/drawing/2014/main" id="{4E9D873D-7291-4C1F-94CD-715ADB270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01219" y="33051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55">
              <a:extLst>
                <a:ext uri="{FF2B5EF4-FFF2-40B4-BE49-F238E27FC236}">
                  <a16:creationId xmlns:a16="http://schemas.microsoft.com/office/drawing/2014/main" id="{022ECE44-200E-4058-99CF-1A9D8F8E3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46682" y="330840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56">
              <a:extLst>
                <a:ext uri="{FF2B5EF4-FFF2-40B4-BE49-F238E27FC236}">
                  <a16:creationId xmlns:a16="http://schemas.microsoft.com/office/drawing/2014/main" id="{4897A97F-5890-4C28-B2B1-9C4C5885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75319" y="331901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57">
              <a:extLst>
                <a:ext uri="{FF2B5EF4-FFF2-40B4-BE49-F238E27FC236}">
                  <a16:creationId xmlns:a16="http://schemas.microsoft.com/office/drawing/2014/main" id="{03A40F4E-620E-4A37-AE09-BEC49F6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41743" y="332607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60">
              <a:extLst>
                <a:ext uri="{FF2B5EF4-FFF2-40B4-BE49-F238E27FC236}">
                  <a16:creationId xmlns:a16="http://schemas.microsoft.com/office/drawing/2014/main" id="{EB710607-2FCD-4801-A601-2BB74E82E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186221" y="334757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61">
              <a:extLst>
                <a:ext uri="{FF2B5EF4-FFF2-40B4-BE49-F238E27FC236}">
                  <a16:creationId xmlns:a16="http://schemas.microsoft.com/office/drawing/2014/main" id="{78565A30-A299-44B0-A369-F546B9CA0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2575" y="3363082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8">
              <a:extLst>
                <a:ext uri="{FF2B5EF4-FFF2-40B4-BE49-F238E27FC236}">
                  <a16:creationId xmlns:a16="http://schemas.microsoft.com/office/drawing/2014/main" id="{6A2BC99F-457E-41E9-B1B1-1EE99E696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32099" y="362312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9">
              <a:extLst>
                <a:ext uri="{FF2B5EF4-FFF2-40B4-BE49-F238E27FC236}">
                  <a16:creationId xmlns:a16="http://schemas.microsoft.com/office/drawing/2014/main" id="{1ED9AAAB-57D5-418F-9C8F-667299133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72251" y="362557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0">
              <a:extLst>
                <a:ext uri="{FF2B5EF4-FFF2-40B4-BE49-F238E27FC236}">
                  <a16:creationId xmlns:a16="http://schemas.microsoft.com/office/drawing/2014/main" id="{27B0F7FF-9FDA-4832-AA28-7A49B38E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07970" y="363210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81">
              <a:extLst>
                <a:ext uri="{FF2B5EF4-FFF2-40B4-BE49-F238E27FC236}">
                  <a16:creationId xmlns:a16="http://schemas.microsoft.com/office/drawing/2014/main" id="{D74EF1D3-B2D1-4F14-8F50-46AEED7D7A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25289" y="362883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82">
              <a:extLst>
                <a:ext uri="{FF2B5EF4-FFF2-40B4-BE49-F238E27FC236}">
                  <a16:creationId xmlns:a16="http://schemas.microsoft.com/office/drawing/2014/main" id="{91A8FE10-BA63-4F35-A987-DDD01DEC5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8431" y="363781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3">
              <a:extLst>
                <a:ext uri="{FF2B5EF4-FFF2-40B4-BE49-F238E27FC236}">
                  <a16:creationId xmlns:a16="http://schemas.microsoft.com/office/drawing/2014/main" id="{478CA902-2280-4691-8C7F-85968E58D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26379" y="3619859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84">
              <a:extLst>
                <a:ext uri="{FF2B5EF4-FFF2-40B4-BE49-F238E27FC236}">
                  <a16:creationId xmlns:a16="http://schemas.microsoft.com/office/drawing/2014/main" id="{ABDFD47C-2B98-4399-807E-C7DF49FE6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751968" y="364352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89">
              <a:extLst>
                <a:ext uri="{FF2B5EF4-FFF2-40B4-BE49-F238E27FC236}">
                  <a16:creationId xmlns:a16="http://schemas.microsoft.com/office/drawing/2014/main" id="{B18CDAC6-82CF-48B6-A5F4-EA26D1BAA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80023" y="3674532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0">
              <a:extLst>
                <a:ext uri="{FF2B5EF4-FFF2-40B4-BE49-F238E27FC236}">
                  <a16:creationId xmlns:a16="http://schemas.microsoft.com/office/drawing/2014/main" id="{EABFE3E0-B345-41E9-B283-F7FDE9C8C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26926" y="3704724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5">
              <a:extLst>
                <a:ext uri="{FF2B5EF4-FFF2-40B4-BE49-F238E27FC236}">
                  <a16:creationId xmlns:a16="http://schemas.microsoft.com/office/drawing/2014/main" id="{A3A0DB29-268E-4869-B1F8-0244F82C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41850" y="3912111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6">
              <a:extLst>
                <a:ext uri="{FF2B5EF4-FFF2-40B4-BE49-F238E27FC236}">
                  <a16:creationId xmlns:a16="http://schemas.microsoft.com/office/drawing/2014/main" id="{8B58D29C-03B2-4CF6-B843-6D6FE2F18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17784" y="3891596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7">
              <a:extLst>
                <a:ext uri="{FF2B5EF4-FFF2-40B4-BE49-F238E27FC236}">
                  <a16:creationId xmlns:a16="http://schemas.microsoft.com/office/drawing/2014/main" id="{9B613FDE-C6E1-41D6-9EDA-0C8CEAE8D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5589" y="3936308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8">
              <a:extLst>
                <a:ext uri="{FF2B5EF4-FFF2-40B4-BE49-F238E27FC236}">
                  <a16:creationId xmlns:a16="http://schemas.microsoft.com/office/drawing/2014/main" id="{AFBAEA89-62A9-400B-A466-1EE8194C4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47267" y="393492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9">
              <a:extLst>
                <a:ext uri="{FF2B5EF4-FFF2-40B4-BE49-F238E27FC236}">
                  <a16:creationId xmlns:a16="http://schemas.microsoft.com/office/drawing/2014/main" id="{83568151-E0F8-4222-9CEC-EB2079F15D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013086" y="3907101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10">
              <a:extLst>
                <a:ext uri="{FF2B5EF4-FFF2-40B4-BE49-F238E27FC236}">
                  <a16:creationId xmlns:a16="http://schemas.microsoft.com/office/drawing/2014/main" id="{47D022F3-A9E3-4A5E-89D5-D0F7155694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682062" y="390884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1">
              <a:extLst>
                <a:ext uri="{FF2B5EF4-FFF2-40B4-BE49-F238E27FC236}">
                  <a16:creationId xmlns:a16="http://schemas.microsoft.com/office/drawing/2014/main" id="{E80ABF6C-8B84-4FDD-B468-69EBC0DF1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754325" y="3919341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2">
              <a:extLst>
                <a:ext uri="{FF2B5EF4-FFF2-40B4-BE49-F238E27FC236}">
                  <a16:creationId xmlns:a16="http://schemas.microsoft.com/office/drawing/2014/main" id="{A63CF3ED-FA07-491D-96A3-570EBE3D8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39462" y="391934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811F8E6F-D291-4B7B-B7BF-550B2E0025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68711" y="3000473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0">
              <a:extLst>
                <a:ext uri="{FF2B5EF4-FFF2-40B4-BE49-F238E27FC236}">
                  <a16:creationId xmlns:a16="http://schemas.microsoft.com/office/drawing/2014/main" id="{3EC1E4BC-EE19-4EFA-A0CB-F463DEC71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85783" y="3343203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46">
              <a:extLst>
                <a:ext uri="{FF2B5EF4-FFF2-40B4-BE49-F238E27FC236}">
                  <a16:creationId xmlns:a16="http://schemas.microsoft.com/office/drawing/2014/main" id="{76FFB2EA-7A93-40A0-8EA9-50EC44B5D3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105552" y="338074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4">
              <a:extLst>
                <a:ext uri="{FF2B5EF4-FFF2-40B4-BE49-F238E27FC236}">
                  <a16:creationId xmlns:a16="http://schemas.microsoft.com/office/drawing/2014/main" id="{17A60978-99CE-43C4-A85A-488039171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11285" y="3669345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75">
              <a:extLst>
                <a:ext uri="{FF2B5EF4-FFF2-40B4-BE49-F238E27FC236}">
                  <a16:creationId xmlns:a16="http://schemas.microsoft.com/office/drawing/2014/main" id="{E9FF172D-4BA6-4E22-A7E2-12963E775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64931" y="3633439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91">
              <a:extLst>
                <a:ext uri="{FF2B5EF4-FFF2-40B4-BE49-F238E27FC236}">
                  <a16:creationId xmlns:a16="http://schemas.microsoft.com/office/drawing/2014/main" id="{F9030161-25F7-4037-B934-C8968DC6A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3025" y="3918140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92">
              <a:extLst>
                <a:ext uri="{FF2B5EF4-FFF2-40B4-BE49-F238E27FC236}">
                  <a16:creationId xmlns:a16="http://schemas.microsoft.com/office/drawing/2014/main" id="{4BEA4B47-CB5A-4909-AA74-9C7A005DB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48979" y="391741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04">
              <a:extLst>
                <a:ext uri="{FF2B5EF4-FFF2-40B4-BE49-F238E27FC236}">
                  <a16:creationId xmlns:a16="http://schemas.microsoft.com/office/drawing/2014/main" id="{7FAAD014-C0FA-424B-80A5-9E0658765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11011" y="3981065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94">
              <a:extLst>
                <a:ext uri="{FF2B5EF4-FFF2-40B4-BE49-F238E27FC236}">
                  <a16:creationId xmlns:a16="http://schemas.microsoft.com/office/drawing/2014/main" id="{ADEAE038-F8B8-4E63-8EF3-B8C9F352B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712617" y="270151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97">
              <a:extLst>
                <a:ext uri="{FF2B5EF4-FFF2-40B4-BE49-F238E27FC236}">
                  <a16:creationId xmlns:a16="http://schemas.microsoft.com/office/drawing/2014/main" id="{EE27DFAF-D3C6-45F4-82BD-40694B93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267156" y="26487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98">
              <a:extLst>
                <a:ext uri="{FF2B5EF4-FFF2-40B4-BE49-F238E27FC236}">
                  <a16:creationId xmlns:a16="http://schemas.microsoft.com/office/drawing/2014/main" id="{8487C53E-4660-4917-B3D0-431F1C9D8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838946" y="2731564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99">
              <a:extLst>
                <a:ext uri="{FF2B5EF4-FFF2-40B4-BE49-F238E27FC236}">
                  <a16:creationId xmlns:a16="http://schemas.microsoft.com/office/drawing/2014/main" id="{5F2131A8-F666-4178-82AA-C9B0A49A7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508543" y="2648772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00">
              <a:extLst>
                <a:ext uri="{FF2B5EF4-FFF2-40B4-BE49-F238E27FC236}">
                  <a16:creationId xmlns:a16="http://schemas.microsoft.com/office/drawing/2014/main" id="{A86F73EE-D17F-4FD3-A7C4-D242F54B3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2089660" y="2691453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01">
              <a:extLst>
                <a:ext uri="{FF2B5EF4-FFF2-40B4-BE49-F238E27FC236}">
                  <a16:creationId xmlns:a16="http://schemas.microsoft.com/office/drawing/2014/main" id="{C73F7B73-6085-426A-8F4B-77EC4855F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954159" y="2682227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02">
              <a:extLst>
                <a:ext uri="{FF2B5EF4-FFF2-40B4-BE49-F238E27FC236}">
                  <a16:creationId xmlns:a16="http://schemas.microsoft.com/office/drawing/2014/main" id="{9EA8B1B7-09BF-4A83-95D7-8537590B2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437628" y="2691728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03">
              <a:extLst>
                <a:ext uri="{FF2B5EF4-FFF2-40B4-BE49-F238E27FC236}">
                  <a16:creationId xmlns:a16="http://schemas.microsoft.com/office/drawing/2014/main" id="{911BC32C-2EEE-4B53-9A0C-8E8CA9E82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187617" y="2652035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13">
              <a:extLst>
                <a:ext uri="{FF2B5EF4-FFF2-40B4-BE49-F238E27FC236}">
                  <a16:creationId xmlns:a16="http://schemas.microsoft.com/office/drawing/2014/main" id="{8026FF8F-715D-4F6F-81C0-B77733DC3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346025" y="270018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15">
              <a:extLst>
                <a:ext uri="{FF2B5EF4-FFF2-40B4-BE49-F238E27FC236}">
                  <a16:creationId xmlns:a16="http://schemas.microsoft.com/office/drawing/2014/main" id="{CA53BB35-50E9-4D48-B4C1-FFEFAFC89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920260" y="2644569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17">
              <a:extLst>
                <a:ext uri="{FF2B5EF4-FFF2-40B4-BE49-F238E27FC236}">
                  <a16:creationId xmlns:a16="http://schemas.microsoft.com/office/drawing/2014/main" id="{A68BDAB2-5D65-494D-9187-537E34F00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183195" y="2685492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19">
              <a:extLst>
                <a:ext uri="{FF2B5EF4-FFF2-40B4-BE49-F238E27FC236}">
                  <a16:creationId xmlns:a16="http://schemas.microsoft.com/office/drawing/2014/main" id="{8FC7B770-8274-4FFA-A115-71C5CA0E9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895042" y="267202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45">
              <a:extLst>
                <a:ext uri="{FF2B5EF4-FFF2-40B4-BE49-F238E27FC236}">
                  <a16:creationId xmlns:a16="http://schemas.microsoft.com/office/drawing/2014/main" id="{8204BA3B-5404-4A81-9DFE-AD3CC1070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714402" y="2705822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037DA548-A97B-4EAD-952B-0FB098323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85823" y="298016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5A33662-C2EA-4FEB-B1D3-625DFCFE2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86037" y="1659648"/>
            <a:ext cx="7079853" cy="3631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5E2234A-3757-FFE8-2FE0-1E4597F42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3829" y="2283816"/>
            <a:ext cx="5944342" cy="1837893"/>
          </a:xfrm>
        </p:spPr>
        <p:txBody>
          <a:bodyPr>
            <a:normAutofit/>
          </a:bodyPr>
          <a:lstStyle/>
          <a:p>
            <a:r>
              <a:rPr lang="en-US" sz="4400"/>
              <a:t>Family Support Upcoming Events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6C9F6C-FE98-F17B-9820-8A4C682AD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0567" y="4404142"/>
            <a:ext cx="5390866" cy="65726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000"/>
              <a:t>Tammy Chisolm</a:t>
            </a:r>
          </a:p>
          <a:p>
            <a:pPr>
              <a:lnSpc>
                <a:spcPct val="140000"/>
              </a:lnSpc>
            </a:pP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200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8D92-26AB-5951-E90F-BE3B9F2A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2BD0-3226-81E1-0560-9F3C121F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22365"/>
            <a:ext cx="9634011" cy="1325563"/>
          </a:xfrm>
        </p:spPr>
        <p:txBody>
          <a:bodyPr/>
          <a:lstStyle/>
          <a:p>
            <a:pPr algn="ctr"/>
            <a:r>
              <a:rPr lang="en-US" dirty="0"/>
              <a:t>February Meeting Updates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70328-5AC9-AD24-0253-3AB34A4C8328}"/>
              </a:ext>
            </a:extLst>
          </p:cNvPr>
          <p:cNvSpPr txBox="1"/>
          <p:nvPr/>
        </p:nvSpPr>
        <p:spPr>
          <a:xfrm>
            <a:off x="1402772" y="1963881"/>
            <a:ext cx="897774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Diploma and Certificate Endorsement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Alternative Standards and Alternative Assessment Eligibility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Pathways to Graduation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6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FF4A234-29BA-4B70-BFC0-64FBB64F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5E2234A-3757-FFE8-2FE0-1E4597F42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467" y="0"/>
            <a:ext cx="9343065" cy="13565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Ground Rules </a:t>
            </a:r>
            <a:endParaRPr lang="en-US"/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3D351B8D-F4C2-F9CD-A365-5B9C84FA12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860745"/>
              </p:ext>
            </p:extLst>
          </p:nvPr>
        </p:nvGraphicFramePr>
        <p:xfrm>
          <a:off x="571500" y="1070264"/>
          <a:ext cx="11242964" cy="5204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1957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FF4A234-29BA-4B70-BFC0-64FBB64F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5E2234A-3757-FFE8-2FE0-1E4597F42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840" y="0"/>
            <a:ext cx="9343065" cy="13565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Ground Rules 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312A7929-206C-B30C-0924-F422C7D35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3353762"/>
              </p:ext>
            </p:extLst>
          </p:nvPr>
        </p:nvGraphicFramePr>
        <p:xfrm>
          <a:off x="571500" y="1132609"/>
          <a:ext cx="11430000" cy="5598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8115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0565-D8CA-DB18-EEC4-84AF28F1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SECAC 2025-2026 Executive Committee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4B4AA2-3F50-1DBB-1ECA-ACDDE7A6A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755635"/>
              </p:ext>
            </p:extLst>
          </p:nvPr>
        </p:nvGraphicFramePr>
        <p:xfrm>
          <a:off x="-209147" y="1475508"/>
          <a:ext cx="12191999" cy="5507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236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2EBF0-3ADF-E2BB-F558-35E37E1C9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1EA9C-D9E5-CBCC-99B3-ED41886DD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22365"/>
            <a:ext cx="9634011" cy="1325563"/>
          </a:xfrm>
        </p:spPr>
        <p:txBody>
          <a:bodyPr/>
          <a:lstStyle/>
          <a:p>
            <a:pPr algn="ctr"/>
            <a:r>
              <a:rPr lang="en-US" dirty="0"/>
              <a:t>Resource and Transition Fair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2357EA4-F5A9-19EB-B634-C7432AE79D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538072"/>
              </p:ext>
            </p:extLst>
          </p:nvPr>
        </p:nvGraphicFramePr>
        <p:xfrm>
          <a:off x="6400800" y="2015023"/>
          <a:ext cx="4487120" cy="3336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22CDF87-2F9A-E13D-C5BD-8930E97F86AA}"/>
              </a:ext>
            </a:extLst>
          </p:cNvPr>
          <p:cNvSpPr txBox="1"/>
          <p:nvPr/>
        </p:nvSpPr>
        <p:spPr>
          <a:xfrm>
            <a:off x="802861" y="1547928"/>
            <a:ext cx="65049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SECAC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Sign Up for Event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Sign Up for Emailing a new member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Let voice be Heard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Year at Glance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Application for Awards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/>
              <a:t>Clipboard for Recruitment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i="1" dirty="0"/>
          </a:p>
          <a:p>
            <a:pPr lvl="1"/>
            <a:r>
              <a:rPr lang="en-US" sz="2400" i="1" dirty="0"/>
              <a:t>**</a:t>
            </a:r>
            <a:r>
              <a:rPr lang="en-US" sz="2400" b="1" i="1" dirty="0"/>
              <a:t>Starbucks $5.00 gift card**</a:t>
            </a:r>
            <a:endParaRPr lang="en-US" sz="24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62251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D094E-9BD6-BA5D-9DE4-063CAFC0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503AC-D0C1-C63D-19AF-F05DE91A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22365"/>
            <a:ext cx="9634011" cy="1325563"/>
          </a:xfrm>
        </p:spPr>
        <p:txBody>
          <a:bodyPr/>
          <a:lstStyle/>
          <a:p>
            <a:pPr algn="ctr"/>
            <a:r>
              <a:rPr lang="en-US" dirty="0"/>
              <a:t>Award and Recognition Ceremony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5524A2-8290-9C1A-3DC1-873BF9A57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745151"/>
              </p:ext>
            </p:extLst>
          </p:nvPr>
        </p:nvGraphicFramePr>
        <p:xfrm>
          <a:off x="0" y="2034065"/>
          <a:ext cx="5126986" cy="3941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173F122-2DFC-C54C-8047-5129E2D1BF89}"/>
              </a:ext>
            </a:extLst>
          </p:cNvPr>
          <p:cNvSpPr txBox="1"/>
          <p:nvPr/>
        </p:nvSpPr>
        <p:spPr>
          <a:xfrm>
            <a:off x="4942389" y="1372656"/>
            <a:ext cx="61797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Need to Create Subcommittee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Increase Awareness of Event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Website Ribbon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Local School Campaign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Keep Appreciation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Keep Recognition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Discussion Regarding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Administrator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School-Wide Spotlight</a:t>
            </a:r>
          </a:p>
        </p:txBody>
      </p:sp>
    </p:spTree>
    <p:extLst>
      <p:ext uri="{BB962C8B-B14F-4D97-AF65-F5344CB8AC3E}">
        <p14:creationId xmlns:p14="http://schemas.microsoft.com/office/powerpoint/2010/main" val="2977763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84946A-DF4B-23BF-FE1E-D8166B0A2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roup 283">
            <a:extLst>
              <a:ext uri="{FF2B5EF4-FFF2-40B4-BE49-F238E27FC236}">
                <a16:creationId xmlns:a16="http://schemas.microsoft.com/office/drawing/2014/main" id="{BB6CD969-F7F0-9042-AC96-365264237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285" name="Freeform 8">
              <a:extLst>
                <a:ext uri="{FF2B5EF4-FFF2-40B4-BE49-F238E27FC236}">
                  <a16:creationId xmlns:a16="http://schemas.microsoft.com/office/drawing/2014/main" id="{D031981D-A52B-CCB4-14DD-BC07A921E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6" name="Freeform 10">
              <a:extLst>
                <a:ext uri="{FF2B5EF4-FFF2-40B4-BE49-F238E27FC236}">
                  <a16:creationId xmlns:a16="http://schemas.microsoft.com/office/drawing/2014/main" id="{0E6A24E3-8C48-4201-5C56-9911EDFB0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7" name="Freeform 15">
              <a:extLst>
                <a:ext uri="{FF2B5EF4-FFF2-40B4-BE49-F238E27FC236}">
                  <a16:creationId xmlns:a16="http://schemas.microsoft.com/office/drawing/2014/main" id="{731EDCB6-B8EA-D23C-0CE1-7FD037D9A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8" name="Freeform 18">
              <a:extLst>
                <a:ext uri="{FF2B5EF4-FFF2-40B4-BE49-F238E27FC236}">
                  <a16:creationId xmlns:a16="http://schemas.microsoft.com/office/drawing/2014/main" id="{E0C9162B-543D-96DD-958E-032E566A5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9" name="Freeform 19">
              <a:extLst>
                <a:ext uri="{FF2B5EF4-FFF2-40B4-BE49-F238E27FC236}">
                  <a16:creationId xmlns:a16="http://schemas.microsoft.com/office/drawing/2014/main" id="{533B32A8-3BF5-1341-812B-69A401675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0" name="Freeform 20">
              <a:extLst>
                <a:ext uri="{FF2B5EF4-FFF2-40B4-BE49-F238E27FC236}">
                  <a16:creationId xmlns:a16="http://schemas.microsoft.com/office/drawing/2014/main" id="{6D8785E7-A7CA-8C9F-B1E7-352496FCC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1" name="Freeform 22">
              <a:extLst>
                <a:ext uri="{FF2B5EF4-FFF2-40B4-BE49-F238E27FC236}">
                  <a16:creationId xmlns:a16="http://schemas.microsoft.com/office/drawing/2014/main" id="{4E120366-B972-2211-ABD1-A43CB8EB6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2" name="Freeform 23">
              <a:extLst>
                <a:ext uri="{FF2B5EF4-FFF2-40B4-BE49-F238E27FC236}">
                  <a16:creationId xmlns:a16="http://schemas.microsoft.com/office/drawing/2014/main" id="{E8524A27-2555-91E1-F608-41A06C288B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3" name="Freeform 26">
              <a:extLst>
                <a:ext uri="{FF2B5EF4-FFF2-40B4-BE49-F238E27FC236}">
                  <a16:creationId xmlns:a16="http://schemas.microsoft.com/office/drawing/2014/main" id="{B05E8CD0-4568-E197-78F7-BB6961E5CA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4" name="Freeform 27">
              <a:extLst>
                <a:ext uri="{FF2B5EF4-FFF2-40B4-BE49-F238E27FC236}">
                  <a16:creationId xmlns:a16="http://schemas.microsoft.com/office/drawing/2014/main" id="{9DAEAD45-459A-CA9B-DC16-656679B0A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5" name="Freeform 28">
              <a:extLst>
                <a:ext uri="{FF2B5EF4-FFF2-40B4-BE49-F238E27FC236}">
                  <a16:creationId xmlns:a16="http://schemas.microsoft.com/office/drawing/2014/main" id="{979E2201-00FA-8E9B-DD32-CAD2D7287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6" name="Freeform 30">
              <a:extLst>
                <a:ext uri="{FF2B5EF4-FFF2-40B4-BE49-F238E27FC236}">
                  <a16:creationId xmlns:a16="http://schemas.microsoft.com/office/drawing/2014/main" id="{18758CCD-48AC-9EA3-0AED-046229C3B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7" name="Freeform 43">
              <a:extLst>
                <a:ext uri="{FF2B5EF4-FFF2-40B4-BE49-F238E27FC236}">
                  <a16:creationId xmlns:a16="http://schemas.microsoft.com/office/drawing/2014/main" id="{975E290F-B584-4BD7-C1F6-9D0D5862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8" name="Freeform 51">
              <a:extLst>
                <a:ext uri="{FF2B5EF4-FFF2-40B4-BE49-F238E27FC236}">
                  <a16:creationId xmlns:a16="http://schemas.microsoft.com/office/drawing/2014/main" id="{B1DA9ADA-4D99-E246-023B-416DAED4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9" name="Freeform 52">
              <a:extLst>
                <a:ext uri="{FF2B5EF4-FFF2-40B4-BE49-F238E27FC236}">
                  <a16:creationId xmlns:a16="http://schemas.microsoft.com/office/drawing/2014/main" id="{3F30FDBE-1D9D-FFD9-4DEC-A6804EF1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0" name="Freeform 53">
              <a:extLst>
                <a:ext uri="{FF2B5EF4-FFF2-40B4-BE49-F238E27FC236}">
                  <a16:creationId xmlns:a16="http://schemas.microsoft.com/office/drawing/2014/main" id="{93596CB8-E796-F34C-3217-3FC51636A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1" name="Freeform 54">
              <a:extLst>
                <a:ext uri="{FF2B5EF4-FFF2-40B4-BE49-F238E27FC236}">
                  <a16:creationId xmlns:a16="http://schemas.microsoft.com/office/drawing/2014/main" id="{DE75258B-B429-2F7E-8F9E-ED76F2AA7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2" name="Freeform 55">
              <a:extLst>
                <a:ext uri="{FF2B5EF4-FFF2-40B4-BE49-F238E27FC236}">
                  <a16:creationId xmlns:a16="http://schemas.microsoft.com/office/drawing/2014/main" id="{9D678216-4454-0D3D-E5EB-7272C6071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3" name="Freeform 56">
              <a:extLst>
                <a:ext uri="{FF2B5EF4-FFF2-40B4-BE49-F238E27FC236}">
                  <a16:creationId xmlns:a16="http://schemas.microsoft.com/office/drawing/2014/main" id="{17004493-2B1C-ADD0-6C10-C7DAE5400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4" name="Freeform 57">
              <a:extLst>
                <a:ext uri="{FF2B5EF4-FFF2-40B4-BE49-F238E27FC236}">
                  <a16:creationId xmlns:a16="http://schemas.microsoft.com/office/drawing/2014/main" id="{27CD6769-CF50-933D-0ABE-D9054A45F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5" name="Freeform 59">
              <a:extLst>
                <a:ext uri="{FF2B5EF4-FFF2-40B4-BE49-F238E27FC236}">
                  <a16:creationId xmlns:a16="http://schemas.microsoft.com/office/drawing/2014/main" id="{AE7C630E-2A34-BFE8-EA30-A67B56B27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6" name="Freeform 60">
              <a:extLst>
                <a:ext uri="{FF2B5EF4-FFF2-40B4-BE49-F238E27FC236}">
                  <a16:creationId xmlns:a16="http://schemas.microsoft.com/office/drawing/2014/main" id="{1588ECCC-5867-4108-4BA3-A69F6DF9A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7" name="Freeform 61">
              <a:extLst>
                <a:ext uri="{FF2B5EF4-FFF2-40B4-BE49-F238E27FC236}">
                  <a16:creationId xmlns:a16="http://schemas.microsoft.com/office/drawing/2014/main" id="{BC7ED217-5A4D-47A6-9A4A-D445C360C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8" name="Freeform 5">
              <a:extLst>
                <a:ext uri="{FF2B5EF4-FFF2-40B4-BE49-F238E27FC236}">
                  <a16:creationId xmlns:a16="http://schemas.microsoft.com/office/drawing/2014/main" id="{8BAD81E3-F48A-3CF8-7E8E-3572164E9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9" name="Freeform 6">
              <a:extLst>
                <a:ext uri="{FF2B5EF4-FFF2-40B4-BE49-F238E27FC236}">
                  <a16:creationId xmlns:a16="http://schemas.microsoft.com/office/drawing/2014/main" id="{8E121AC6-DF3C-F99C-5F1F-6D3E31E7C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0" name="Freeform 7">
              <a:extLst>
                <a:ext uri="{FF2B5EF4-FFF2-40B4-BE49-F238E27FC236}">
                  <a16:creationId xmlns:a16="http://schemas.microsoft.com/office/drawing/2014/main" id="{15F9021D-8504-2BAD-573D-D20F68D01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1" name="Freeform 8">
              <a:extLst>
                <a:ext uri="{FF2B5EF4-FFF2-40B4-BE49-F238E27FC236}">
                  <a16:creationId xmlns:a16="http://schemas.microsoft.com/office/drawing/2014/main" id="{B17DC9BB-BCE8-B1A5-AF46-4725C5373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2" name="Freeform 9">
              <a:extLst>
                <a:ext uri="{FF2B5EF4-FFF2-40B4-BE49-F238E27FC236}">
                  <a16:creationId xmlns:a16="http://schemas.microsoft.com/office/drawing/2014/main" id="{8A098157-B94B-523B-0E6D-4CD875E75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3" name="Freeform 11">
              <a:extLst>
                <a:ext uri="{FF2B5EF4-FFF2-40B4-BE49-F238E27FC236}">
                  <a16:creationId xmlns:a16="http://schemas.microsoft.com/office/drawing/2014/main" id="{D021FDCC-EB4C-62CE-19ED-330C50DDA9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4" name="Freeform 12">
              <a:extLst>
                <a:ext uri="{FF2B5EF4-FFF2-40B4-BE49-F238E27FC236}">
                  <a16:creationId xmlns:a16="http://schemas.microsoft.com/office/drawing/2014/main" id="{BAE9C746-FBA3-BE2E-202E-0766381A15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5" name="Freeform 13">
              <a:extLst>
                <a:ext uri="{FF2B5EF4-FFF2-40B4-BE49-F238E27FC236}">
                  <a16:creationId xmlns:a16="http://schemas.microsoft.com/office/drawing/2014/main" id="{EF6F6AD0-4BD5-1884-0079-985149A3A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6" name="Freeform 14">
              <a:extLst>
                <a:ext uri="{FF2B5EF4-FFF2-40B4-BE49-F238E27FC236}">
                  <a16:creationId xmlns:a16="http://schemas.microsoft.com/office/drawing/2014/main" id="{84C2DEAB-06D3-9B29-9F9C-463D41BE1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7" name="Freeform 16">
              <a:extLst>
                <a:ext uri="{FF2B5EF4-FFF2-40B4-BE49-F238E27FC236}">
                  <a16:creationId xmlns:a16="http://schemas.microsoft.com/office/drawing/2014/main" id="{C02200C8-4ECD-FBD8-9990-DB0EC75E4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8" name="Freeform 17">
              <a:extLst>
                <a:ext uri="{FF2B5EF4-FFF2-40B4-BE49-F238E27FC236}">
                  <a16:creationId xmlns:a16="http://schemas.microsoft.com/office/drawing/2014/main" id="{EB4EB89B-BBAF-F549-7E64-2F2865E76A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9" name="Freeform 21">
              <a:extLst>
                <a:ext uri="{FF2B5EF4-FFF2-40B4-BE49-F238E27FC236}">
                  <a16:creationId xmlns:a16="http://schemas.microsoft.com/office/drawing/2014/main" id="{733D477E-0026-0227-BB64-451782BF9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0" name="Freeform 25">
              <a:extLst>
                <a:ext uri="{FF2B5EF4-FFF2-40B4-BE49-F238E27FC236}">
                  <a16:creationId xmlns:a16="http://schemas.microsoft.com/office/drawing/2014/main" id="{C7EB680E-34B8-8D94-CB49-CA55F896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1" name="Freeform 29">
              <a:extLst>
                <a:ext uri="{FF2B5EF4-FFF2-40B4-BE49-F238E27FC236}">
                  <a16:creationId xmlns:a16="http://schemas.microsoft.com/office/drawing/2014/main" id="{B3C5E676-0BED-0F75-BCBD-8EC9088AC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2" name="Freeform 31">
              <a:extLst>
                <a:ext uri="{FF2B5EF4-FFF2-40B4-BE49-F238E27FC236}">
                  <a16:creationId xmlns:a16="http://schemas.microsoft.com/office/drawing/2014/main" id="{A485B80B-D2AC-F57A-C9BF-0354C3E2E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3" name="Freeform 32">
              <a:extLst>
                <a:ext uri="{FF2B5EF4-FFF2-40B4-BE49-F238E27FC236}">
                  <a16:creationId xmlns:a16="http://schemas.microsoft.com/office/drawing/2014/main" id="{ADFF29E5-ECDD-F4F6-7ECC-508F3E604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4" name="Freeform 33">
              <a:extLst>
                <a:ext uri="{FF2B5EF4-FFF2-40B4-BE49-F238E27FC236}">
                  <a16:creationId xmlns:a16="http://schemas.microsoft.com/office/drawing/2014/main" id="{478BA4FB-4301-40DF-CDF2-F23E3A0A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5" name="Freeform 34">
              <a:extLst>
                <a:ext uri="{FF2B5EF4-FFF2-40B4-BE49-F238E27FC236}">
                  <a16:creationId xmlns:a16="http://schemas.microsoft.com/office/drawing/2014/main" id="{442967A7-6516-FCF2-5FBE-CE4CF71D32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6" name="Freeform 35">
              <a:extLst>
                <a:ext uri="{FF2B5EF4-FFF2-40B4-BE49-F238E27FC236}">
                  <a16:creationId xmlns:a16="http://schemas.microsoft.com/office/drawing/2014/main" id="{2BADB3C0-E650-4C7F-3015-0BA9D3F78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7" name="Freeform 36">
              <a:extLst>
                <a:ext uri="{FF2B5EF4-FFF2-40B4-BE49-F238E27FC236}">
                  <a16:creationId xmlns:a16="http://schemas.microsoft.com/office/drawing/2014/main" id="{99236F9B-79C1-C18B-0442-C03140D69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8" name="Freeform 37">
              <a:extLst>
                <a:ext uri="{FF2B5EF4-FFF2-40B4-BE49-F238E27FC236}">
                  <a16:creationId xmlns:a16="http://schemas.microsoft.com/office/drawing/2014/main" id="{1ED4D5F7-1C18-9AD0-64A8-66FC754C0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9" name="Freeform 38">
              <a:extLst>
                <a:ext uri="{FF2B5EF4-FFF2-40B4-BE49-F238E27FC236}">
                  <a16:creationId xmlns:a16="http://schemas.microsoft.com/office/drawing/2014/main" id="{645C5665-925F-2C3D-9CA7-A67B8928B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0" name="Freeform 39">
              <a:extLst>
                <a:ext uri="{FF2B5EF4-FFF2-40B4-BE49-F238E27FC236}">
                  <a16:creationId xmlns:a16="http://schemas.microsoft.com/office/drawing/2014/main" id="{B0E1D48C-7109-AD9D-16D8-020C2C4E8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1" name="Freeform 40">
              <a:extLst>
                <a:ext uri="{FF2B5EF4-FFF2-40B4-BE49-F238E27FC236}">
                  <a16:creationId xmlns:a16="http://schemas.microsoft.com/office/drawing/2014/main" id="{06A4760C-DB9D-8947-E713-B351D917F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2" name="Freeform 41">
              <a:extLst>
                <a:ext uri="{FF2B5EF4-FFF2-40B4-BE49-F238E27FC236}">
                  <a16:creationId xmlns:a16="http://schemas.microsoft.com/office/drawing/2014/main" id="{4C38FA43-8B40-6440-5C45-239C480823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3" name="Freeform 42">
              <a:extLst>
                <a:ext uri="{FF2B5EF4-FFF2-40B4-BE49-F238E27FC236}">
                  <a16:creationId xmlns:a16="http://schemas.microsoft.com/office/drawing/2014/main" id="{AAD11747-36FB-E251-6EFD-967700747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4" name="Freeform 44">
              <a:extLst>
                <a:ext uri="{FF2B5EF4-FFF2-40B4-BE49-F238E27FC236}">
                  <a16:creationId xmlns:a16="http://schemas.microsoft.com/office/drawing/2014/main" id="{9CF2F8E2-62DF-9CD7-AFC9-6DC9963FC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5" name="Freeform 45">
              <a:extLst>
                <a:ext uri="{FF2B5EF4-FFF2-40B4-BE49-F238E27FC236}">
                  <a16:creationId xmlns:a16="http://schemas.microsoft.com/office/drawing/2014/main" id="{7DC290A4-E976-51AD-64A7-1A5BE9EAB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6" name="Freeform 46">
              <a:extLst>
                <a:ext uri="{FF2B5EF4-FFF2-40B4-BE49-F238E27FC236}">
                  <a16:creationId xmlns:a16="http://schemas.microsoft.com/office/drawing/2014/main" id="{DF7C4C5B-C28D-30A0-9A3C-AD344EE46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7" name="Freeform 47">
              <a:extLst>
                <a:ext uri="{FF2B5EF4-FFF2-40B4-BE49-F238E27FC236}">
                  <a16:creationId xmlns:a16="http://schemas.microsoft.com/office/drawing/2014/main" id="{6C2A8FA2-08F6-33EE-6256-473F869800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8" name="Freeform 48">
              <a:extLst>
                <a:ext uri="{FF2B5EF4-FFF2-40B4-BE49-F238E27FC236}">
                  <a16:creationId xmlns:a16="http://schemas.microsoft.com/office/drawing/2014/main" id="{1395077F-724B-735E-6134-C33FDD1E7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9" name="Freeform 49">
              <a:extLst>
                <a:ext uri="{FF2B5EF4-FFF2-40B4-BE49-F238E27FC236}">
                  <a16:creationId xmlns:a16="http://schemas.microsoft.com/office/drawing/2014/main" id="{ADA3F148-732A-1FD8-AF11-5695A7D4C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0" name="Freeform 8">
              <a:extLst>
                <a:ext uri="{FF2B5EF4-FFF2-40B4-BE49-F238E27FC236}">
                  <a16:creationId xmlns:a16="http://schemas.microsoft.com/office/drawing/2014/main" id="{065C28A9-4B4A-1A22-13B0-F09605E79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1" name="Freeform 106">
              <a:extLst>
                <a:ext uri="{FF2B5EF4-FFF2-40B4-BE49-F238E27FC236}">
                  <a16:creationId xmlns:a16="http://schemas.microsoft.com/office/drawing/2014/main" id="{35EDEEA0-DB3F-02B7-F9C3-E5854B4C4F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343" name="Rectangle 342">
            <a:extLst>
              <a:ext uri="{FF2B5EF4-FFF2-40B4-BE49-F238E27FC236}">
                <a16:creationId xmlns:a16="http://schemas.microsoft.com/office/drawing/2014/main" id="{B17E61D7-B460-A075-58D5-0D568CB9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78BEC1-3195-E1F4-D7A9-516F0DD53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26" y="792916"/>
            <a:ext cx="10426923" cy="8465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CCPS SECAC Board Report</a:t>
            </a:r>
            <a:endParaRPr lang="en-US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5" name="Freeform 8">
            <a:extLst>
              <a:ext uri="{FF2B5EF4-FFF2-40B4-BE49-F238E27FC236}">
                <a16:creationId xmlns:a16="http://schemas.microsoft.com/office/drawing/2014/main" id="{1E4AE056-DA3D-8CB1-226C-DE030B3E4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6018" y="1699031"/>
            <a:ext cx="131153" cy="88130"/>
          </a:xfrm>
          <a:custGeom>
            <a:avLst/>
            <a:gdLst>
              <a:gd name="T0" fmla="*/ 26 w 40"/>
              <a:gd name="T1" fmla="*/ 0 h 29"/>
              <a:gd name="T2" fmla="*/ 39 w 40"/>
              <a:gd name="T3" fmla="*/ 20 h 29"/>
              <a:gd name="T4" fmla="*/ 26 w 4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9">
                <a:moveTo>
                  <a:pt x="26" y="0"/>
                </a:moveTo>
                <a:cubicBezTo>
                  <a:pt x="34" y="0"/>
                  <a:pt x="40" y="10"/>
                  <a:pt x="39" y="20"/>
                </a:cubicBezTo>
                <a:cubicBezTo>
                  <a:pt x="17" y="29"/>
                  <a:pt x="0" y="10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7" name="Freeform 110">
            <a:extLst>
              <a:ext uri="{FF2B5EF4-FFF2-40B4-BE49-F238E27FC236}">
                <a16:creationId xmlns:a16="http://schemas.microsoft.com/office/drawing/2014/main" id="{E4F7779E-F0A2-B008-5F33-4ED4E79CD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34969" y="1723504"/>
            <a:ext cx="127608" cy="114243"/>
          </a:xfrm>
          <a:custGeom>
            <a:avLst/>
            <a:gdLst>
              <a:gd name="T0" fmla="*/ 21 w 39"/>
              <a:gd name="T1" fmla="*/ 1 h 38"/>
              <a:gd name="T2" fmla="*/ 39 w 39"/>
              <a:gd name="T3" fmla="*/ 18 h 38"/>
              <a:gd name="T4" fmla="*/ 21 w 39"/>
              <a:gd name="T5" fmla="*/ 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8">
                <a:moveTo>
                  <a:pt x="21" y="1"/>
                </a:moveTo>
                <a:cubicBezTo>
                  <a:pt x="35" y="0"/>
                  <a:pt x="38" y="8"/>
                  <a:pt x="39" y="18"/>
                </a:cubicBezTo>
                <a:cubicBezTo>
                  <a:pt x="25" y="38"/>
                  <a:pt x="0" y="13"/>
                  <a:pt x="21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9" name="Freeform 106">
            <a:extLst>
              <a:ext uri="{FF2B5EF4-FFF2-40B4-BE49-F238E27FC236}">
                <a16:creationId xmlns:a16="http://schemas.microsoft.com/office/drawing/2014/main" id="{F97D8743-0E9F-FA69-8B7B-859262772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70691" y="1706251"/>
            <a:ext cx="134697" cy="97107"/>
          </a:xfrm>
          <a:custGeom>
            <a:avLst/>
            <a:gdLst>
              <a:gd name="T0" fmla="*/ 25 w 41"/>
              <a:gd name="T1" fmla="*/ 0 h 32"/>
              <a:gd name="T2" fmla="*/ 4 w 41"/>
              <a:gd name="T3" fmla="*/ 18 h 32"/>
              <a:gd name="T4" fmla="*/ 25 w 4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32">
                <a:moveTo>
                  <a:pt x="25" y="0"/>
                </a:moveTo>
                <a:cubicBezTo>
                  <a:pt x="41" y="13"/>
                  <a:pt x="15" y="32"/>
                  <a:pt x="4" y="18"/>
                </a:cubicBezTo>
                <a:cubicBezTo>
                  <a:pt x="0" y="5"/>
                  <a:pt x="15" y="0"/>
                  <a:pt x="2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1" name="Freeform 112">
            <a:extLst>
              <a:ext uri="{FF2B5EF4-FFF2-40B4-BE49-F238E27FC236}">
                <a16:creationId xmlns:a16="http://schemas.microsoft.com/office/drawing/2014/main" id="{CEF46785-4F4C-B8D1-9C24-0522A31F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5291" y="1689637"/>
            <a:ext cx="117860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1" y="1"/>
                  <a:pt x="36" y="24"/>
                  <a:pt x="21" y="27"/>
                </a:cubicBezTo>
                <a:cubicBezTo>
                  <a:pt x="1" y="27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3" name="Freeform 108">
            <a:extLst>
              <a:ext uri="{FF2B5EF4-FFF2-40B4-BE49-F238E27FC236}">
                <a16:creationId xmlns:a16="http://schemas.microsoft.com/office/drawing/2014/main" id="{BF7EA3F7-CC9F-0A17-FF9C-E76542E58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83918" y="1718490"/>
            <a:ext cx="121406" cy="90579"/>
          </a:xfrm>
          <a:custGeom>
            <a:avLst/>
            <a:gdLst>
              <a:gd name="T0" fmla="*/ 26 w 37"/>
              <a:gd name="T1" fmla="*/ 1 h 30"/>
              <a:gd name="T2" fmla="*/ 35 w 37"/>
              <a:gd name="T3" fmla="*/ 21 h 30"/>
              <a:gd name="T4" fmla="*/ 26 w 37"/>
              <a:gd name="T5" fmla="*/ 1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30">
                <a:moveTo>
                  <a:pt x="26" y="1"/>
                </a:moveTo>
                <a:cubicBezTo>
                  <a:pt x="35" y="0"/>
                  <a:pt x="37" y="13"/>
                  <a:pt x="35" y="21"/>
                </a:cubicBezTo>
                <a:cubicBezTo>
                  <a:pt x="14" y="30"/>
                  <a:pt x="0" y="8"/>
                  <a:pt x="26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" name="Freeform 111">
            <a:extLst>
              <a:ext uri="{FF2B5EF4-FFF2-40B4-BE49-F238E27FC236}">
                <a16:creationId xmlns:a16="http://schemas.microsoft.com/office/drawing/2014/main" id="{ED49B3AB-4D6A-07C4-28CF-D557BD4EB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407232" y="1733996"/>
            <a:ext cx="131153" cy="87315"/>
          </a:xfrm>
          <a:custGeom>
            <a:avLst/>
            <a:gdLst>
              <a:gd name="T0" fmla="*/ 24 w 40"/>
              <a:gd name="T1" fmla="*/ 0 h 29"/>
              <a:gd name="T2" fmla="*/ 20 w 40"/>
              <a:gd name="T3" fmla="*/ 25 h 29"/>
              <a:gd name="T4" fmla="*/ 24 w 4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9">
                <a:moveTo>
                  <a:pt x="24" y="0"/>
                </a:moveTo>
                <a:cubicBezTo>
                  <a:pt x="40" y="1"/>
                  <a:pt x="35" y="29"/>
                  <a:pt x="20" y="25"/>
                </a:cubicBezTo>
                <a:cubicBezTo>
                  <a:pt x="0" y="19"/>
                  <a:pt x="5" y="2"/>
                  <a:pt x="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7" name="Freeform 109">
            <a:extLst>
              <a:ext uri="{FF2B5EF4-FFF2-40B4-BE49-F238E27FC236}">
                <a16:creationId xmlns:a16="http://schemas.microsoft.com/office/drawing/2014/main" id="{1E84FD74-B209-7A25-177F-3BFABAEFC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665993" y="1721756"/>
            <a:ext cx="154193" cy="84866"/>
          </a:xfrm>
          <a:custGeom>
            <a:avLst/>
            <a:gdLst>
              <a:gd name="T0" fmla="*/ 26 w 47"/>
              <a:gd name="T1" fmla="*/ 0 h 28"/>
              <a:gd name="T2" fmla="*/ 10 w 47"/>
              <a:gd name="T3" fmla="*/ 26 h 28"/>
              <a:gd name="T4" fmla="*/ 26 w 47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8">
                <a:moveTo>
                  <a:pt x="26" y="0"/>
                </a:moveTo>
                <a:cubicBezTo>
                  <a:pt x="47" y="13"/>
                  <a:pt x="28" y="28"/>
                  <a:pt x="10" y="26"/>
                </a:cubicBezTo>
                <a:cubicBezTo>
                  <a:pt x="0" y="13"/>
                  <a:pt x="15" y="4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" name="Freeform 105">
            <a:extLst>
              <a:ext uri="{FF2B5EF4-FFF2-40B4-BE49-F238E27FC236}">
                <a16:creationId xmlns:a16="http://schemas.microsoft.com/office/drawing/2014/main" id="{60EB6AF1-AA7A-1D2A-047F-89EDC9868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958428" y="1694826"/>
            <a:ext cx="140901" cy="93027"/>
          </a:xfrm>
          <a:custGeom>
            <a:avLst/>
            <a:gdLst>
              <a:gd name="T0" fmla="*/ 26 w 43"/>
              <a:gd name="T1" fmla="*/ 3 h 31"/>
              <a:gd name="T2" fmla="*/ 39 w 43"/>
              <a:gd name="T3" fmla="*/ 23 h 31"/>
              <a:gd name="T4" fmla="*/ 26 w 43"/>
              <a:gd name="T5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1">
                <a:moveTo>
                  <a:pt x="26" y="3"/>
                </a:moveTo>
                <a:cubicBezTo>
                  <a:pt x="34" y="0"/>
                  <a:pt x="43" y="17"/>
                  <a:pt x="39" y="23"/>
                </a:cubicBezTo>
                <a:cubicBezTo>
                  <a:pt x="20" y="31"/>
                  <a:pt x="0" y="15"/>
                  <a:pt x="26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1" name="Freeform 107">
            <a:extLst>
              <a:ext uri="{FF2B5EF4-FFF2-40B4-BE49-F238E27FC236}">
                <a16:creationId xmlns:a16="http://schemas.microsoft.com/office/drawing/2014/main" id="{DFC2AC7E-447D-08EE-CE07-918EF4C74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98566" y="1782953"/>
            <a:ext cx="154193" cy="81603"/>
          </a:xfrm>
          <a:custGeom>
            <a:avLst/>
            <a:gdLst>
              <a:gd name="T0" fmla="*/ 31 w 47"/>
              <a:gd name="T1" fmla="*/ 0 h 27"/>
              <a:gd name="T2" fmla="*/ 17 w 47"/>
              <a:gd name="T3" fmla="*/ 23 h 27"/>
              <a:gd name="T4" fmla="*/ 31 w 47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7">
                <a:moveTo>
                  <a:pt x="31" y="0"/>
                </a:moveTo>
                <a:cubicBezTo>
                  <a:pt x="47" y="10"/>
                  <a:pt x="32" y="27"/>
                  <a:pt x="17" y="23"/>
                </a:cubicBezTo>
                <a:cubicBezTo>
                  <a:pt x="0" y="14"/>
                  <a:pt x="18" y="0"/>
                  <a:pt x="3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" name="Freeform 92">
            <a:extLst>
              <a:ext uri="{FF2B5EF4-FFF2-40B4-BE49-F238E27FC236}">
                <a16:creationId xmlns:a16="http://schemas.microsoft.com/office/drawing/2014/main" id="{DCAA3614-2687-81F3-1055-FECBFDD54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443340" y="1718489"/>
            <a:ext cx="140901" cy="102819"/>
          </a:xfrm>
          <a:custGeom>
            <a:avLst/>
            <a:gdLst>
              <a:gd name="T0" fmla="*/ 28 w 43"/>
              <a:gd name="T1" fmla="*/ 0 h 34"/>
              <a:gd name="T2" fmla="*/ 41 w 43"/>
              <a:gd name="T3" fmla="*/ 21 h 34"/>
              <a:gd name="T4" fmla="*/ 28 w 43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4">
                <a:moveTo>
                  <a:pt x="28" y="0"/>
                </a:moveTo>
                <a:cubicBezTo>
                  <a:pt x="35" y="1"/>
                  <a:pt x="43" y="11"/>
                  <a:pt x="41" y="21"/>
                </a:cubicBezTo>
                <a:cubicBezTo>
                  <a:pt x="23" y="34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" name="Freeform 104">
            <a:extLst>
              <a:ext uri="{FF2B5EF4-FFF2-40B4-BE49-F238E27FC236}">
                <a16:creationId xmlns:a16="http://schemas.microsoft.com/office/drawing/2014/main" id="{E5F0A8AE-BF39-0C2C-2C83-654B9421E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463918" y="1795720"/>
            <a:ext cx="7089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" name="Freeform 91">
            <a:extLst>
              <a:ext uri="{FF2B5EF4-FFF2-40B4-BE49-F238E27FC236}">
                <a16:creationId xmlns:a16="http://schemas.microsoft.com/office/drawing/2014/main" id="{4E59BFD6-925C-6E0F-A84D-FEA10344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699219" y="1781709"/>
            <a:ext cx="118747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0" y="1"/>
                  <a:pt x="36" y="24"/>
                  <a:pt x="21" y="27"/>
                </a:cubicBezTo>
                <a:cubicBezTo>
                  <a:pt x="1" y="26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" name="Freeform 95">
            <a:extLst>
              <a:ext uri="{FF2B5EF4-FFF2-40B4-BE49-F238E27FC236}">
                <a16:creationId xmlns:a16="http://schemas.microsoft.com/office/drawing/2014/main" id="{5236E1BA-6114-3CC7-399C-A3081543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38154" y="1771240"/>
            <a:ext cx="117860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1" y="2"/>
                  <a:pt x="36" y="24"/>
                  <a:pt x="21" y="27"/>
                </a:cubicBezTo>
                <a:cubicBezTo>
                  <a:pt x="1" y="27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1" name="Freeform 93">
            <a:extLst>
              <a:ext uri="{FF2B5EF4-FFF2-40B4-BE49-F238E27FC236}">
                <a16:creationId xmlns:a16="http://schemas.microsoft.com/office/drawing/2014/main" id="{0C70412E-ED8B-AFCB-6D3C-53E9E6FB5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325078" y="1741047"/>
            <a:ext cx="127608" cy="79154"/>
          </a:xfrm>
          <a:custGeom>
            <a:avLst/>
            <a:gdLst>
              <a:gd name="T0" fmla="*/ 23 w 39"/>
              <a:gd name="T1" fmla="*/ 0 h 26"/>
              <a:gd name="T2" fmla="*/ 19 w 39"/>
              <a:gd name="T3" fmla="*/ 26 h 26"/>
              <a:gd name="T4" fmla="*/ 23 w 39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6">
                <a:moveTo>
                  <a:pt x="23" y="0"/>
                </a:moveTo>
                <a:cubicBezTo>
                  <a:pt x="39" y="4"/>
                  <a:pt x="34" y="25"/>
                  <a:pt x="19" y="26"/>
                </a:cubicBezTo>
                <a:cubicBezTo>
                  <a:pt x="0" y="20"/>
                  <a:pt x="7" y="4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3" name="Freeform 96">
            <a:extLst>
              <a:ext uri="{FF2B5EF4-FFF2-40B4-BE49-F238E27FC236}">
                <a16:creationId xmlns:a16="http://schemas.microsoft.com/office/drawing/2014/main" id="{F99C5702-249B-4F6E-6DFC-D2594345E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6561" y="1777768"/>
            <a:ext cx="147104" cy="108531"/>
          </a:xfrm>
          <a:custGeom>
            <a:avLst/>
            <a:gdLst>
              <a:gd name="T0" fmla="*/ 28 w 45"/>
              <a:gd name="T1" fmla="*/ 0 h 36"/>
              <a:gd name="T2" fmla="*/ 41 w 45"/>
              <a:gd name="T3" fmla="*/ 20 h 36"/>
              <a:gd name="T4" fmla="*/ 28 w 45"/>
              <a:gd name="T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6">
                <a:moveTo>
                  <a:pt x="28" y="0"/>
                </a:moveTo>
                <a:cubicBezTo>
                  <a:pt x="32" y="0"/>
                  <a:pt x="45" y="13"/>
                  <a:pt x="41" y="20"/>
                </a:cubicBezTo>
                <a:cubicBezTo>
                  <a:pt x="24" y="36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" name="Freeform 114">
            <a:extLst>
              <a:ext uri="{FF2B5EF4-FFF2-40B4-BE49-F238E27FC236}">
                <a16:creationId xmlns:a16="http://schemas.microsoft.com/office/drawing/2014/main" id="{3E7E553C-FE5B-1688-6AD5-A71C6CD44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618593" y="1841417"/>
            <a:ext cx="6204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1"/>
                  <a:pt x="2" y="2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7" name="Freeform 100">
            <a:extLst>
              <a:ext uri="{FF2B5EF4-FFF2-40B4-BE49-F238E27FC236}">
                <a16:creationId xmlns:a16="http://schemas.microsoft.com/office/drawing/2014/main" id="{5012C3EC-F442-F8BF-07E3-20768D2C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77354" y="1780215"/>
            <a:ext cx="128495" cy="93843"/>
          </a:xfrm>
          <a:custGeom>
            <a:avLst/>
            <a:gdLst>
              <a:gd name="T0" fmla="*/ 28 w 39"/>
              <a:gd name="T1" fmla="*/ 1 h 31"/>
              <a:gd name="T2" fmla="*/ 39 w 39"/>
              <a:gd name="T3" fmla="*/ 21 h 31"/>
              <a:gd name="T4" fmla="*/ 28 w 39"/>
              <a:gd name="T5" fmla="*/ 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1">
                <a:moveTo>
                  <a:pt x="28" y="1"/>
                </a:moveTo>
                <a:cubicBezTo>
                  <a:pt x="38" y="0"/>
                  <a:pt x="38" y="12"/>
                  <a:pt x="39" y="21"/>
                </a:cubicBezTo>
                <a:cubicBezTo>
                  <a:pt x="18" y="31"/>
                  <a:pt x="0" y="12"/>
                  <a:pt x="28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" name="Freeform 98">
            <a:extLst>
              <a:ext uri="{FF2B5EF4-FFF2-40B4-BE49-F238E27FC236}">
                <a16:creationId xmlns:a16="http://schemas.microsoft.com/office/drawing/2014/main" id="{99F5EAFA-3E1A-7A53-4930-F1927EED2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31821" y="1780216"/>
            <a:ext cx="147990" cy="79154"/>
          </a:xfrm>
          <a:custGeom>
            <a:avLst/>
            <a:gdLst>
              <a:gd name="T0" fmla="*/ 23 w 45"/>
              <a:gd name="T1" fmla="*/ 0 h 26"/>
              <a:gd name="T2" fmla="*/ 30 w 45"/>
              <a:gd name="T3" fmla="*/ 26 h 26"/>
              <a:gd name="T4" fmla="*/ 23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3" y="0"/>
                </a:moveTo>
                <a:cubicBezTo>
                  <a:pt x="33" y="2"/>
                  <a:pt x="45" y="21"/>
                  <a:pt x="30" y="26"/>
                </a:cubicBezTo>
                <a:cubicBezTo>
                  <a:pt x="10" y="24"/>
                  <a:pt x="0" y="8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1" name="Freeform 115">
            <a:extLst>
              <a:ext uri="{FF2B5EF4-FFF2-40B4-BE49-F238E27FC236}">
                <a16:creationId xmlns:a16="http://schemas.microsoft.com/office/drawing/2014/main" id="{BFAD68C3-3D2D-4B24-3242-3002C6140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81447" y="1847130"/>
            <a:ext cx="6204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3" name="Freeform 99">
            <a:extLst>
              <a:ext uri="{FF2B5EF4-FFF2-40B4-BE49-F238E27FC236}">
                <a16:creationId xmlns:a16="http://schemas.microsoft.com/office/drawing/2014/main" id="{EC9D47E4-44CF-7CAC-BD47-6A3E0938E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25006" y="1780214"/>
            <a:ext cx="219770" cy="121588"/>
          </a:xfrm>
          <a:custGeom>
            <a:avLst/>
            <a:gdLst>
              <a:gd name="T0" fmla="*/ 36 w 67"/>
              <a:gd name="T1" fmla="*/ 0 h 40"/>
              <a:gd name="T2" fmla="*/ 44 w 67"/>
              <a:gd name="T3" fmla="*/ 2 h 40"/>
              <a:gd name="T4" fmla="*/ 31 w 67"/>
              <a:gd name="T5" fmla="*/ 2 h 40"/>
              <a:gd name="T6" fmla="*/ 36 w 67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40">
                <a:moveTo>
                  <a:pt x="36" y="0"/>
                </a:moveTo>
                <a:cubicBezTo>
                  <a:pt x="39" y="3"/>
                  <a:pt x="41" y="0"/>
                  <a:pt x="44" y="2"/>
                </a:cubicBezTo>
                <a:cubicBezTo>
                  <a:pt x="67" y="40"/>
                  <a:pt x="0" y="25"/>
                  <a:pt x="31" y="2"/>
                </a:cubicBezTo>
                <a:cubicBezTo>
                  <a:pt x="24" y="11"/>
                  <a:pt x="31" y="5"/>
                  <a:pt x="3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5" name="Freeform 123">
            <a:extLst>
              <a:ext uri="{FF2B5EF4-FFF2-40B4-BE49-F238E27FC236}">
                <a16:creationId xmlns:a16="http://schemas.microsoft.com/office/drawing/2014/main" id="{477B1EF8-D8F0-C395-2C00-BF2C7BD6E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10621" y="1958820"/>
            <a:ext cx="140901" cy="93843"/>
          </a:xfrm>
          <a:custGeom>
            <a:avLst/>
            <a:gdLst>
              <a:gd name="T0" fmla="*/ 26 w 43"/>
              <a:gd name="T1" fmla="*/ 3 h 31"/>
              <a:gd name="T2" fmla="*/ 40 w 43"/>
              <a:gd name="T3" fmla="*/ 23 h 31"/>
              <a:gd name="T4" fmla="*/ 26 w 43"/>
              <a:gd name="T5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1">
                <a:moveTo>
                  <a:pt x="26" y="3"/>
                </a:moveTo>
                <a:cubicBezTo>
                  <a:pt x="35" y="0"/>
                  <a:pt x="43" y="17"/>
                  <a:pt x="40" y="23"/>
                </a:cubicBezTo>
                <a:cubicBezTo>
                  <a:pt x="20" y="31"/>
                  <a:pt x="0" y="15"/>
                  <a:pt x="26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7" name="Freeform 130">
            <a:extLst>
              <a:ext uri="{FF2B5EF4-FFF2-40B4-BE49-F238E27FC236}">
                <a16:creationId xmlns:a16="http://schemas.microsoft.com/office/drawing/2014/main" id="{F4F02CFF-0C4A-086D-770F-A3733326A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67876" y="1912264"/>
            <a:ext cx="157737" cy="81603"/>
          </a:xfrm>
          <a:custGeom>
            <a:avLst/>
            <a:gdLst>
              <a:gd name="T0" fmla="*/ 31 w 48"/>
              <a:gd name="T1" fmla="*/ 0 h 27"/>
              <a:gd name="T2" fmla="*/ 18 w 48"/>
              <a:gd name="T3" fmla="*/ 24 h 27"/>
              <a:gd name="T4" fmla="*/ 31 w 48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27">
                <a:moveTo>
                  <a:pt x="31" y="0"/>
                </a:moveTo>
                <a:cubicBezTo>
                  <a:pt x="48" y="10"/>
                  <a:pt x="32" y="27"/>
                  <a:pt x="18" y="24"/>
                </a:cubicBezTo>
                <a:cubicBezTo>
                  <a:pt x="0" y="14"/>
                  <a:pt x="18" y="0"/>
                  <a:pt x="3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" name="Freeform 94">
            <a:extLst>
              <a:ext uri="{FF2B5EF4-FFF2-40B4-BE49-F238E27FC236}">
                <a16:creationId xmlns:a16="http://schemas.microsoft.com/office/drawing/2014/main" id="{0AD488BC-AA57-7585-B678-6A3309C54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255785" y="1827137"/>
            <a:ext cx="138242" cy="102819"/>
          </a:xfrm>
          <a:custGeom>
            <a:avLst/>
            <a:gdLst>
              <a:gd name="T0" fmla="*/ 29 w 42"/>
              <a:gd name="T1" fmla="*/ 1 h 34"/>
              <a:gd name="T2" fmla="*/ 40 w 42"/>
              <a:gd name="T3" fmla="*/ 20 h 34"/>
              <a:gd name="T4" fmla="*/ 29 w 42"/>
              <a:gd name="T5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4">
                <a:moveTo>
                  <a:pt x="29" y="1"/>
                </a:moveTo>
                <a:cubicBezTo>
                  <a:pt x="38" y="0"/>
                  <a:pt x="42" y="12"/>
                  <a:pt x="40" y="20"/>
                </a:cubicBezTo>
                <a:cubicBezTo>
                  <a:pt x="22" y="34"/>
                  <a:pt x="0" y="9"/>
                  <a:pt x="2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1" name="Freeform 135">
            <a:extLst>
              <a:ext uri="{FF2B5EF4-FFF2-40B4-BE49-F238E27FC236}">
                <a16:creationId xmlns:a16="http://schemas.microsoft.com/office/drawing/2014/main" id="{6502269A-7C69-08A8-390F-2C0A8BCBF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16796" y="1938826"/>
            <a:ext cx="128495" cy="84051"/>
          </a:xfrm>
          <a:custGeom>
            <a:avLst/>
            <a:gdLst>
              <a:gd name="T0" fmla="*/ 21 w 39"/>
              <a:gd name="T1" fmla="*/ 0 h 28"/>
              <a:gd name="T2" fmla="*/ 6 w 39"/>
              <a:gd name="T3" fmla="*/ 20 h 28"/>
              <a:gd name="T4" fmla="*/ 21 w 39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8">
                <a:moveTo>
                  <a:pt x="21" y="0"/>
                </a:moveTo>
                <a:cubicBezTo>
                  <a:pt x="39" y="12"/>
                  <a:pt x="22" y="28"/>
                  <a:pt x="6" y="20"/>
                </a:cubicBezTo>
                <a:cubicBezTo>
                  <a:pt x="0" y="7"/>
                  <a:pt x="7" y="0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3" name="Freeform 97">
            <a:extLst>
              <a:ext uri="{FF2B5EF4-FFF2-40B4-BE49-F238E27FC236}">
                <a16:creationId xmlns:a16="http://schemas.microsoft.com/office/drawing/2014/main" id="{3FC20C3A-C302-C123-8E15-805263D06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741150" y="1822746"/>
            <a:ext cx="190526" cy="121588"/>
          </a:xfrm>
          <a:custGeom>
            <a:avLst/>
            <a:gdLst>
              <a:gd name="T0" fmla="*/ 42 w 58"/>
              <a:gd name="T1" fmla="*/ 0 h 40"/>
              <a:gd name="T2" fmla="*/ 53 w 58"/>
              <a:gd name="T3" fmla="*/ 17 h 40"/>
              <a:gd name="T4" fmla="*/ 42 w 58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40">
                <a:moveTo>
                  <a:pt x="42" y="0"/>
                </a:moveTo>
                <a:cubicBezTo>
                  <a:pt x="52" y="0"/>
                  <a:pt x="50" y="9"/>
                  <a:pt x="53" y="17"/>
                </a:cubicBezTo>
                <a:cubicBezTo>
                  <a:pt x="58" y="40"/>
                  <a:pt x="0" y="6"/>
                  <a:pt x="4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5" name="Freeform 113">
            <a:extLst>
              <a:ext uri="{FF2B5EF4-FFF2-40B4-BE49-F238E27FC236}">
                <a16:creationId xmlns:a16="http://schemas.microsoft.com/office/drawing/2014/main" id="{037E9F56-C224-7C0B-B9D4-F5E903EAA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52139" y="1841417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7" name="Freeform 101">
            <a:extLst>
              <a:ext uri="{FF2B5EF4-FFF2-40B4-BE49-F238E27FC236}">
                <a16:creationId xmlns:a16="http://schemas.microsoft.com/office/drawing/2014/main" id="{E0BE67EA-0525-94C6-1FB2-97EC199B2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074567" y="1786745"/>
            <a:ext cx="138242" cy="81603"/>
          </a:xfrm>
          <a:custGeom>
            <a:avLst/>
            <a:gdLst>
              <a:gd name="T0" fmla="*/ 22 w 42"/>
              <a:gd name="T1" fmla="*/ 0 h 27"/>
              <a:gd name="T2" fmla="*/ 14 w 42"/>
              <a:gd name="T3" fmla="*/ 25 h 27"/>
              <a:gd name="T4" fmla="*/ 22 w 42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7">
                <a:moveTo>
                  <a:pt x="22" y="0"/>
                </a:moveTo>
                <a:cubicBezTo>
                  <a:pt x="42" y="7"/>
                  <a:pt x="28" y="27"/>
                  <a:pt x="14" y="25"/>
                </a:cubicBezTo>
                <a:cubicBezTo>
                  <a:pt x="0" y="18"/>
                  <a:pt x="9" y="2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" name="Freeform 102">
            <a:extLst>
              <a:ext uri="{FF2B5EF4-FFF2-40B4-BE49-F238E27FC236}">
                <a16:creationId xmlns:a16="http://schemas.microsoft.com/office/drawing/2014/main" id="{510575B2-D7DD-7EA4-68DF-A44C10915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734759" y="1790057"/>
            <a:ext cx="121406" cy="99554"/>
          </a:xfrm>
          <a:custGeom>
            <a:avLst/>
            <a:gdLst>
              <a:gd name="T0" fmla="*/ 21 w 37"/>
              <a:gd name="T1" fmla="*/ 0 h 33"/>
              <a:gd name="T2" fmla="*/ 19 w 37"/>
              <a:gd name="T3" fmla="*/ 23 h 33"/>
              <a:gd name="T4" fmla="*/ 21 w 37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33">
                <a:moveTo>
                  <a:pt x="21" y="0"/>
                </a:moveTo>
                <a:cubicBezTo>
                  <a:pt x="37" y="0"/>
                  <a:pt x="29" y="33"/>
                  <a:pt x="19" y="23"/>
                </a:cubicBezTo>
                <a:cubicBezTo>
                  <a:pt x="0" y="30"/>
                  <a:pt x="3" y="0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1" name="Freeform 103">
            <a:extLst>
              <a:ext uri="{FF2B5EF4-FFF2-40B4-BE49-F238E27FC236}">
                <a16:creationId xmlns:a16="http://schemas.microsoft.com/office/drawing/2014/main" id="{79BB471F-C83F-4531-730E-22CE1E04B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914652" y="1795720"/>
            <a:ext cx="140901" cy="102819"/>
          </a:xfrm>
          <a:custGeom>
            <a:avLst/>
            <a:gdLst>
              <a:gd name="T0" fmla="*/ 28 w 43"/>
              <a:gd name="T1" fmla="*/ 0 h 34"/>
              <a:gd name="T2" fmla="*/ 41 w 43"/>
              <a:gd name="T3" fmla="*/ 21 h 34"/>
              <a:gd name="T4" fmla="*/ 28 w 43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4">
                <a:moveTo>
                  <a:pt x="28" y="0"/>
                </a:moveTo>
                <a:cubicBezTo>
                  <a:pt x="35" y="1"/>
                  <a:pt x="43" y="11"/>
                  <a:pt x="41" y="21"/>
                </a:cubicBezTo>
                <a:cubicBezTo>
                  <a:pt x="23" y="34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3" name="Freeform 117">
            <a:extLst>
              <a:ext uri="{FF2B5EF4-FFF2-40B4-BE49-F238E27FC236}">
                <a16:creationId xmlns:a16="http://schemas.microsoft.com/office/drawing/2014/main" id="{A897E942-9ADD-C06C-27CA-8C84539FA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976684" y="1859371"/>
            <a:ext cx="7089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1"/>
                  <a:pt x="2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5" name="Freeform 120">
            <a:extLst>
              <a:ext uri="{FF2B5EF4-FFF2-40B4-BE49-F238E27FC236}">
                <a16:creationId xmlns:a16="http://schemas.microsoft.com/office/drawing/2014/main" id="{9926E8E0-542E-596F-0E91-9744E627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137524" y="1799174"/>
            <a:ext cx="121406" cy="66913"/>
          </a:xfrm>
          <a:custGeom>
            <a:avLst/>
            <a:gdLst>
              <a:gd name="T0" fmla="*/ 19 w 37"/>
              <a:gd name="T1" fmla="*/ 0 h 22"/>
              <a:gd name="T2" fmla="*/ 20 w 37"/>
              <a:gd name="T3" fmla="*/ 22 h 22"/>
              <a:gd name="T4" fmla="*/ 19 w 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19" y="0"/>
                </a:moveTo>
                <a:cubicBezTo>
                  <a:pt x="35" y="2"/>
                  <a:pt x="37" y="21"/>
                  <a:pt x="20" y="22"/>
                </a:cubicBezTo>
                <a:cubicBezTo>
                  <a:pt x="7" y="18"/>
                  <a:pt x="0" y="6"/>
                  <a:pt x="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7" name="Freeform 106">
            <a:extLst>
              <a:ext uri="{FF2B5EF4-FFF2-40B4-BE49-F238E27FC236}">
                <a16:creationId xmlns:a16="http://schemas.microsoft.com/office/drawing/2014/main" id="{A9408BFD-4501-8586-9E8F-7435AD0CA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1199" y="1883596"/>
            <a:ext cx="134697" cy="97107"/>
          </a:xfrm>
          <a:custGeom>
            <a:avLst/>
            <a:gdLst>
              <a:gd name="T0" fmla="*/ 25 w 41"/>
              <a:gd name="T1" fmla="*/ 0 h 32"/>
              <a:gd name="T2" fmla="*/ 4 w 41"/>
              <a:gd name="T3" fmla="*/ 18 h 32"/>
              <a:gd name="T4" fmla="*/ 25 w 4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32">
                <a:moveTo>
                  <a:pt x="25" y="0"/>
                </a:moveTo>
                <a:cubicBezTo>
                  <a:pt x="41" y="13"/>
                  <a:pt x="15" y="32"/>
                  <a:pt x="4" y="18"/>
                </a:cubicBezTo>
                <a:cubicBezTo>
                  <a:pt x="0" y="5"/>
                  <a:pt x="15" y="0"/>
                  <a:pt x="2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" name="Freeform 137">
            <a:extLst>
              <a:ext uri="{FF2B5EF4-FFF2-40B4-BE49-F238E27FC236}">
                <a16:creationId xmlns:a16="http://schemas.microsoft.com/office/drawing/2014/main" id="{1049636B-0485-3152-8AAD-4203401B8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56267" y="1819794"/>
            <a:ext cx="127608" cy="93843"/>
          </a:xfrm>
          <a:custGeom>
            <a:avLst/>
            <a:gdLst>
              <a:gd name="T0" fmla="*/ 23 w 39"/>
              <a:gd name="T1" fmla="*/ 0 h 31"/>
              <a:gd name="T2" fmla="*/ 17 w 39"/>
              <a:gd name="T3" fmla="*/ 26 h 31"/>
              <a:gd name="T4" fmla="*/ 23 w 39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1">
                <a:moveTo>
                  <a:pt x="23" y="0"/>
                </a:moveTo>
                <a:cubicBezTo>
                  <a:pt x="39" y="3"/>
                  <a:pt x="39" y="31"/>
                  <a:pt x="17" y="26"/>
                </a:cubicBezTo>
                <a:cubicBezTo>
                  <a:pt x="0" y="6"/>
                  <a:pt x="15" y="5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" name="Freeform 131">
            <a:extLst>
              <a:ext uri="{FF2B5EF4-FFF2-40B4-BE49-F238E27FC236}">
                <a16:creationId xmlns:a16="http://schemas.microsoft.com/office/drawing/2014/main" id="{2756F7D6-A5C4-DFE4-F135-C7DEFC74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43018" y="1943167"/>
            <a:ext cx="117860" cy="87315"/>
          </a:xfrm>
          <a:custGeom>
            <a:avLst/>
            <a:gdLst>
              <a:gd name="T0" fmla="*/ 15 w 36"/>
              <a:gd name="T1" fmla="*/ 0 h 29"/>
              <a:gd name="T2" fmla="*/ 25 w 36"/>
              <a:gd name="T3" fmla="*/ 15 h 29"/>
              <a:gd name="T4" fmla="*/ 13 w 36"/>
              <a:gd name="T5" fmla="*/ 21 h 29"/>
              <a:gd name="T6" fmla="*/ 15 w 36"/>
              <a:gd name="T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" h="29">
                <a:moveTo>
                  <a:pt x="15" y="0"/>
                </a:moveTo>
                <a:cubicBezTo>
                  <a:pt x="21" y="0"/>
                  <a:pt x="36" y="13"/>
                  <a:pt x="25" y="15"/>
                </a:cubicBezTo>
                <a:cubicBezTo>
                  <a:pt x="20" y="19"/>
                  <a:pt x="20" y="22"/>
                  <a:pt x="13" y="21"/>
                </a:cubicBezTo>
                <a:cubicBezTo>
                  <a:pt x="0" y="29"/>
                  <a:pt x="0" y="0"/>
                  <a:pt x="1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" name="Freeform 141">
            <a:extLst>
              <a:ext uri="{FF2B5EF4-FFF2-40B4-BE49-F238E27FC236}">
                <a16:creationId xmlns:a16="http://schemas.microsoft.com/office/drawing/2014/main" id="{76A21920-8088-7300-31EC-4FE41B2DB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277721" y="1971061"/>
            <a:ext cx="163941" cy="163205"/>
          </a:xfrm>
          <a:custGeom>
            <a:avLst/>
            <a:gdLst>
              <a:gd name="T0" fmla="*/ 37 w 50"/>
              <a:gd name="T1" fmla="*/ 3 h 54"/>
              <a:gd name="T2" fmla="*/ 42 w 50"/>
              <a:gd name="T3" fmla="*/ 17 h 54"/>
              <a:gd name="T4" fmla="*/ 37 w 50"/>
              <a:gd name="T5" fmla="*/ 3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54">
                <a:moveTo>
                  <a:pt x="37" y="3"/>
                </a:moveTo>
                <a:cubicBezTo>
                  <a:pt x="50" y="3"/>
                  <a:pt x="36" y="13"/>
                  <a:pt x="42" y="17"/>
                </a:cubicBezTo>
                <a:cubicBezTo>
                  <a:pt x="35" y="54"/>
                  <a:pt x="0" y="0"/>
                  <a:pt x="37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5" name="Freeform 122">
            <a:extLst>
              <a:ext uri="{FF2B5EF4-FFF2-40B4-BE49-F238E27FC236}">
                <a16:creationId xmlns:a16="http://schemas.microsoft.com/office/drawing/2014/main" id="{A4CBF1DB-D751-8B31-2D41-05F92564D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572383" y="1946023"/>
            <a:ext cx="127608" cy="81603"/>
          </a:xfrm>
          <a:custGeom>
            <a:avLst/>
            <a:gdLst>
              <a:gd name="T0" fmla="*/ 24 w 39"/>
              <a:gd name="T1" fmla="*/ 0 h 27"/>
              <a:gd name="T2" fmla="*/ 20 w 39"/>
              <a:gd name="T3" fmla="*/ 26 h 27"/>
              <a:gd name="T4" fmla="*/ 24 w 39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7">
                <a:moveTo>
                  <a:pt x="24" y="0"/>
                </a:moveTo>
                <a:cubicBezTo>
                  <a:pt x="39" y="3"/>
                  <a:pt x="36" y="27"/>
                  <a:pt x="20" y="26"/>
                </a:cubicBezTo>
                <a:cubicBezTo>
                  <a:pt x="0" y="19"/>
                  <a:pt x="4" y="3"/>
                  <a:pt x="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7" name="Freeform 119">
            <a:extLst>
              <a:ext uri="{FF2B5EF4-FFF2-40B4-BE49-F238E27FC236}">
                <a16:creationId xmlns:a16="http://schemas.microsoft.com/office/drawing/2014/main" id="{089143B4-0726-D038-16B7-63C34E040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54193" y="1803359"/>
            <a:ext cx="127608" cy="150965"/>
          </a:xfrm>
          <a:custGeom>
            <a:avLst/>
            <a:gdLst>
              <a:gd name="T0" fmla="*/ 13 w 39"/>
              <a:gd name="T1" fmla="*/ 6 h 50"/>
              <a:gd name="T2" fmla="*/ 0 w 39"/>
              <a:gd name="T3" fmla="*/ 23 h 50"/>
              <a:gd name="T4" fmla="*/ 13 w 39"/>
              <a:gd name="T5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50">
                <a:moveTo>
                  <a:pt x="13" y="6"/>
                </a:moveTo>
                <a:cubicBezTo>
                  <a:pt x="39" y="10"/>
                  <a:pt x="16" y="50"/>
                  <a:pt x="0" y="23"/>
                </a:cubicBezTo>
                <a:cubicBezTo>
                  <a:pt x="1" y="0"/>
                  <a:pt x="5" y="14"/>
                  <a:pt x="13" y="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" name="Freeform 118">
            <a:extLst>
              <a:ext uri="{FF2B5EF4-FFF2-40B4-BE49-F238E27FC236}">
                <a16:creationId xmlns:a16="http://schemas.microsoft.com/office/drawing/2014/main" id="{897026E6-4053-7CDC-918E-1B251799E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37628" y="1862634"/>
            <a:ext cx="131153" cy="96290"/>
          </a:xfrm>
          <a:custGeom>
            <a:avLst/>
            <a:gdLst>
              <a:gd name="T0" fmla="*/ 22 w 40"/>
              <a:gd name="T1" fmla="*/ 0 h 32"/>
              <a:gd name="T2" fmla="*/ 16 w 40"/>
              <a:gd name="T3" fmla="*/ 25 h 32"/>
              <a:gd name="T4" fmla="*/ 22 w 40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32">
                <a:moveTo>
                  <a:pt x="22" y="0"/>
                </a:moveTo>
                <a:cubicBezTo>
                  <a:pt x="40" y="3"/>
                  <a:pt x="40" y="32"/>
                  <a:pt x="16" y="25"/>
                </a:cubicBezTo>
                <a:cubicBezTo>
                  <a:pt x="0" y="7"/>
                  <a:pt x="14" y="4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1" name="Freeform 120">
            <a:extLst>
              <a:ext uri="{FF2B5EF4-FFF2-40B4-BE49-F238E27FC236}">
                <a16:creationId xmlns:a16="http://schemas.microsoft.com/office/drawing/2014/main" id="{B976B19B-C245-759B-70D4-FB8BE2EF2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19407" y="1807960"/>
            <a:ext cx="121406" cy="66913"/>
          </a:xfrm>
          <a:custGeom>
            <a:avLst/>
            <a:gdLst>
              <a:gd name="T0" fmla="*/ 19 w 37"/>
              <a:gd name="T1" fmla="*/ 0 h 22"/>
              <a:gd name="T2" fmla="*/ 20 w 37"/>
              <a:gd name="T3" fmla="*/ 22 h 22"/>
              <a:gd name="T4" fmla="*/ 19 w 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19" y="0"/>
                </a:moveTo>
                <a:cubicBezTo>
                  <a:pt x="35" y="2"/>
                  <a:pt x="37" y="21"/>
                  <a:pt x="20" y="22"/>
                </a:cubicBezTo>
                <a:cubicBezTo>
                  <a:pt x="7" y="18"/>
                  <a:pt x="0" y="6"/>
                  <a:pt x="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3" name="Freeform 110">
            <a:extLst>
              <a:ext uri="{FF2B5EF4-FFF2-40B4-BE49-F238E27FC236}">
                <a16:creationId xmlns:a16="http://schemas.microsoft.com/office/drawing/2014/main" id="{381B1EBA-E02F-204C-E71A-90593700B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951575" y="1824318"/>
            <a:ext cx="127608" cy="114243"/>
          </a:xfrm>
          <a:custGeom>
            <a:avLst/>
            <a:gdLst>
              <a:gd name="T0" fmla="*/ 21 w 39"/>
              <a:gd name="T1" fmla="*/ 1 h 38"/>
              <a:gd name="T2" fmla="*/ 39 w 39"/>
              <a:gd name="T3" fmla="*/ 18 h 38"/>
              <a:gd name="T4" fmla="*/ 21 w 39"/>
              <a:gd name="T5" fmla="*/ 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8">
                <a:moveTo>
                  <a:pt x="21" y="1"/>
                </a:moveTo>
                <a:cubicBezTo>
                  <a:pt x="35" y="0"/>
                  <a:pt x="38" y="8"/>
                  <a:pt x="39" y="18"/>
                </a:cubicBezTo>
                <a:cubicBezTo>
                  <a:pt x="25" y="38"/>
                  <a:pt x="0" y="13"/>
                  <a:pt x="21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5" name="Freeform 106">
            <a:extLst>
              <a:ext uri="{FF2B5EF4-FFF2-40B4-BE49-F238E27FC236}">
                <a16:creationId xmlns:a16="http://schemas.microsoft.com/office/drawing/2014/main" id="{9CCB503F-1F02-B2E6-4D49-F06EC4F3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230164" y="1807065"/>
            <a:ext cx="134697" cy="97107"/>
          </a:xfrm>
          <a:custGeom>
            <a:avLst/>
            <a:gdLst>
              <a:gd name="T0" fmla="*/ 25 w 41"/>
              <a:gd name="T1" fmla="*/ 0 h 32"/>
              <a:gd name="T2" fmla="*/ 4 w 41"/>
              <a:gd name="T3" fmla="*/ 18 h 32"/>
              <a:gd name="T4" fmla="*/ 25 w 41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32">
                <a:moveTo>
                  <a:pt x="25" y="0"/>
                </a:moveTo>
                <a:cubicBezTo>
                  <a:pt x="41" y="13"/>
                  <a:pt x="15" y="32"/>
                  <a:pt x="4" y="18"/>
                </a:cubicBezTo>
                <a:cubicBezTo>
                  <a:pt x="0" y="5"/>
                  <a:pt x="15" y="0"/>
                  <a:pt x="2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7" name="Freeform 112">
            <a:extLst>
              <a:ext uri="{FF2B5EF4-FFF2-40B4-BE49-F238E27FC236}">
                <a16:creationId xmlns:a16="http://schemas.microsoft.com/office/drawing/2014/main" id="{85FF6E4B-CD4D-76E1-88F0-74B200531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51876" y="1762806"/>
            <a:ext cx="117860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1" y="1"/>
                  <a:pt x="36" y="24"/>
                  <a:pt x="21" y="27"/>
                </a:cubicBezTo>
                <a:cubicBezTo>
                  <a:pt x="1" y="27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9" name="Freeform 108">
            <a:extLst>
              <a:ext uri="{FF2B5EF4-FFF2-40B4-BE49-F238E27FC236}">
                <a16:creationId xmlns:a16="http://schemas.microsoft.com/office/drawing/2014/main" id="{BF117C04-E03A-FD77-CBC4-5597B518C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843391" y="1759541"/>
            <a:ext cx="121406" cy="90579"/>
          </a:xfrm>
          <a:custGeom>
            <a:avLst/>
            <a:gdLst>
              <a:gd name="T0" fmla="*/ 26 w 37"/>
              <a:gd name="T1" fmla="*/ 1 h 30"/>
              <a:gd name="T2" fmla="*/ 35 w 37"/>
              <a:gd name="T3" fmla="*/ 21 h 30"/>
              <a:gd name="T4" fmla="*/ 26 w 37"/>
              <a:gd name="T5" fmla="*/ 1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30">
                <a:moveTo>
                  <a:pt x="26" y="1"/>
                </a:moveTo>
                <a:cubicBezTo>
                  <a:pt x="35" y="0"/>
                  <a:pt x="37" y="13"/>
                  <a:pt x="35" y="21"/>
                </a:cubicBezTo>
                <a:cubicBezTo>
                  <a:pt x="14" y="30"/>
                  <a:pt x="0" y="8"/>
                  <a:pt x="26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1" name="Freeform 111">
            <a:extLst>
              <a:ext uri="{FF2B5EF4-FFF2-40B4-BE49-F238E27FC236}">
                <a16:creationId xmlns:a16="http://schemas.microsoft.com/office/drawing/2014/main" id="{E28673BA-867F-1B33-5946-B3306A346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066705" y="1775047"/>
            <a:ext cx="131153" cy="87315"/>
          </a:xfrm>
          <a:custGeom>
            <a:avLst/>
            <a:gdLst>
              <a:gd name="T0" fmla="*/ 24 w 40"/>
              <a:gd name="T1" fmla="*/ 0 h 29"/>
              <a:gd name="T2" fmla="*/ 20 w 40"/>
              <a:gd name="T3" fmla="*/ 25 h 29"/>
              <a:gd name="T4" fmla="*/ 24 w 4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9">
                <a:moveTo>
                  <a:pt x="24" y="0"/>
                </a:moveTo>
                <a:cubicBezTo>
                  <a:pt x="40" y="1"/>
                  <a:pt x="35" y="29"/>
                  <a:pt x="20" y="25"/>
                </a:cubicBezTo>
                <a:cubicBezTo>
                  <a:pt x="0" y="19"/>
                  <a:pt x="5" y="2"/>
                  <a:pt x="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" name="Freeform 109">
            <a:extLst>
              <a:ext uri="{FF2B5EF4-FFF2-40B4-BE49-F238E27FC236}">
                <a16:creationId xmlns:a16="http://schemas.microsoft.com/office/drawing/2014/main" id="{9ADDC111-7A3F-4A05-65E2-EDFEC7883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334906" y="1792187"/>
            <a:ext cx="154193" cy="84866"/>
          </a:xfrm>
          <a:custGeom>
            <a:avLst/>
            <a:gdLst>
              <a:gd name="T0" fmla="*/ 26 w 47"/>
              <a:gd name="T1" fmla="*/ 0 h 28"/>
              <a:gd name="T2" fmla="*/ 10 w 47"/>
              <a:gd name="T3" fmla="*/ 26 h 28"/>
              <a:gd name="T4" fmla="*/ 26 w 47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8">
                <a:moveTo>
                  <a:pt x="26" y="0"/>
                </a:moveTo>
                <a:cubicBezTo>
                  <a:pt x="47" y="13"/>
                  <a:pt x="28" y="28"/>
                  <a:pt x="10" y="26"/>
                </a:cubicBezTo>
                <a:cubicBezTo>
                  <a:pt x="0" y="13"/>
                  <a:pt x="15" y="4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" name="Freeform 105">
            <a:extLst>
              <a:ext uri="{FF2B5EF4-FFF2-40B4-BE49-F238E27FC236}">
                <a16:creationId xmlns:a16="http://schemas.microsoft.com/office/drawing/2014/main" id="{9E79FAAA-FC6D-A877-3FDA-13036C2D6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578638" y="1792714"/>
            <a:ext cx="140901" cy="93027"/>
          </a:xfrm>
          <a:custGeom>
            <a:avLst/>
            <a:gdLst>
              <a:gd name="T0" fmla="*/ 26 w 43"/>
              <a:gd name="T1" fmla="*/ 3 h 31"/>
              <a:gd name="T2" fmla="*/ 39 w 43"/>
              <a:gd name="T3" fmla="*/ 23 h 31"/>
              <a:gd name="T4" fmla="*/ 26 w 43"/>
              <a:gd name="T5" fmla="*/ 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1">
                <a:moveTo>
                  <a:pt x="26" y="3"/>
                </a:moveTo>
                <a:cubicBezTo>
                  <a:pt x="34" y="0"/>
                  <a:pt x="43" y="17"/>
                  <a:pt x="39" y="23"/>
                </a:cubicBezTo>
                <a:cubicBezTo>
                  <a:pt x="20" y="31"/>
                  <a:pt x="0" y="15"/>
                  <a:pt x="26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" name="Freeform 107">
            <a:extLst>
              <a:ext uri="{FF2B5EF4-FFF2-40B4-BE49-F238E27FC236}">
                <a16:creationId xmlns:a16="http://schemas.microsoft.com/office/drawing/2014/main" id="{484F97BD-CFA4-3776-7D6D-EFFAC715C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858039" y="1824004"/>
            <a:ext cx="154193" cy="81603"/>
          </a:xfrm>
          <a:custGeom>
            <a:avLst/>
            <a:gdLst>
              <a:gd name="T0" fmla="*/ 31 w 47"/>
              <a:gd name="T1" fmla="*/ 0 h 27"/>
              <a:gd name="T2" fmla="*/ 17 w 47"/>
              <a:gd name="T3" fmla="*/ 23 h 27"/>
              <a:gd name="T4" fmla="*/ 31 w 47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7">
                <a:moveTo>
                  <a:pt x="31" y="0"/>
                </a:moveTo>
                <a:cubicBezTo>
                  <a:pt x="47" y="10"/>
                  <a:pt x="32" y="27"/>
                  <a:pt x="17" y="23"/>
                </a:cubicBezTo>
                <a:cubicBezTo>
                  <a:pt x="0" y="14"/>
                  <a:pt x="18" y="0"/>
                  <a:pt x="3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" name="Freeform 92">
            <a:extLst>
              <a:ext uri="{FF2B5EF4-FFF2-40B4-BE49-F238E27FC236}">
                <a16:creationId xmlns:a16="http://schemas.microsoft.com/office/drawing/2014/main" id="{D2029B32-2BFB-FC85-68EF-E08315C28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102813" y="1759540"/>
            <a:ext cx="140901" cy="102819"/>
          </a:xfrm>
          <a:custGeom>
            <a:avLst/>
            <a:gdLst>
              <a:gd name="T0" fmla="*/ 28 w 43"/>
              <a:gd name="T1" fmla="*/ 0 h 34"/>
              <a:gd name="T2" fmla="*/ 41 w 43"/>
              <a:gd name="T3" fmla="*/ 21 h 34"/>
              <a:gd name="T4" fmla="*/ 28 w 43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4">
                <a:moveTo>
                  <a:pt x="28" y="0"/>
                </a:moveTo>
                <a:cubicBezTo>
                  <a:pt x="35" y="1"/>
                  <a:pt x="43" y="11"/>
                  <a:pt x="41" y="21"/>
                </a:cubicBezTo>
                <a:cubicBezTo>
                  <a:pt x="23" y="34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" name="Freeform 114">
            <a:extLst>
              <a:ext uri="{FF2B5EF4-FFF2-40B4-BE49-F238E27FC236}">
                <a16:creationId xmlns:a16="http://schemas.microsoft.com/office/drawing/2014/main" id="{99AF3105-7A14-954F-9A1C-6633E201B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278066" y="1804776"/>
            <a:ext cx="6204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1"/>
                  <a:pt x="2" y="2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3" name="Freeform 113">
            <a:extLst>
              <a:ext uri="{FF2B5EF4-FFF2-40B4-BE49-F238E27FC236}">
                <a16:creationId xmlns:a16="http://schemas.microsoft.com/office/drawing/2014/main" id="{81B1104A-96FC-8E37-05B0-CF495874B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511612" y="1804776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" name="Freeform 104">
            <a:extLst>
              <a:ext uri="{FF2B5EF4-FFF2-40B4-BE49-F238E27FC236}">
                <a16:creationId xmlns:a16="http://schemas.microsoft.com/office/drawing/2014/main" id="{8875021F-9982-7F1F-4A11-312A139D3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123391" y="1836771"/>
            <a:ext cx="7089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" name="Freeform 91">
            <a:extLst>
              <a:ext uri="{FF2B5EF4-FFF2-40B4-BE49-F238E27FC236}">
                <a16:creationId xmlns:a16="http://schemas.microsoft.com/office/drawing/2014/main" id="{C252427D-7720-1800-8DD7-7E687F35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358692" y="1822760"/>
            <a:ext cx="118747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0" y="1"/>
                  <a:pt x="36" y="24"/>
                  <a:pt x="21" y="27"/>
                </a:cubicBezTo>
                <a:cubicBezTo>
                  <a:pt x="1" y="26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" name="Freeform 95">
            <a:extLst>
              <a:ext uri="{FF2B5EF4-FFF2-40B4-BE49-F238E27FC236}">
                <a16:creationId xmlns:a16="http://schemas.microsoft.com/office/drawing/2014/main" id="{AB2A1D2F-2A86-205A-87A1-E48F574ED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697627" y="1812291"/>
            <a:ext cx="117860" cy="81603"/>
          </a:xfrm>
          <a:custGeom>
            <a:avLst/>
            <a:gdLst>
              <a:gd name="T0" fmla="*/ 19 w 36"/>
              <a:gd name="T1" fmla="*/ 1 h 27"/>
              <a:gd name="T2" fmla="*/ 21 w 36"/>
              <a:gd name="T3" fmla="*/ 27 h 27"/>
              <a:gd name="T4" fmla="*/ 19 w 36"/>
              <a:gd name="T5" fmla="*/ 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7">
                <a:moveTo>
                  <a:pt x="19" y="1"/>
                </a:moveTo>
                <a:cubicBezTo>
                  <a:pt x="31" y="2"/>
                  <a:pt x="36" y="24"/>
                  <a:pt x="21" y="27"/>
                </a:cubicBezTo>
                <a:cubicBezTo>
                  <a:pt x="1" y="27"/>
                  <a:pt x="0" y="0"/>
                  <a:pt x="1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" name="Freeform 115">
            <a:extLst>
              <a:ext uri="{FF2B5EF4-FFF2-40B4-BE49-F238E27FC236}">
                <a16:creationId xmlns:a16="http://schemas.microsoft.com/office/drawing/2014/main" id="{567F51DD-A042-9091-3616-0A3BFA4F3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40920" y="1810489"/>
            <a:ext cx="6204" cy="5712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0 w 2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" name="Freeform 93">
            <a:extLst>
              <a:ext uri="{FF2B5EF4-FFF2-40B4-BE49-F238E27FC236}">
                <a16:creationId xmlns:a16="http://schemas.microsoft.com/office/drawing/2014/main" id="{E04DA1F0-E0AC-1FFB-9A6D-6196642D4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928451" y="1829760"/>
            <a:ext cx="127608" cy="79154"/>
          </a:xfrm>
          <a:custGeom>
            <a:avLst/>
            <a:gdLst>
              <a:gd name="T0" fmla="*/ 23 w 39"/>
              <a:gd name="T1" fmla="*/ 0 h 26"/>
              <a:gd name="T2" fmla="*/ 19 w 39"/>
              <a:gd name="T3" fmla="*/ 26 h 26"/>
              <a:gd name="T4" fmla="*/ 23 w 39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6">
                <a:moveTo>
                  <a:pt x="23" y="0"/>
                </a:moveTo>
                <a:cubicBezTo>
                  <a:pt x="39" y="4"/>
                  <a:pt x="34" y="25"/>
                  <a:pt x="19" y="26"/>
                </a:cubicBezTo>
                <a:cubicBezTo>
                  <a:pt x="0" y="20"/>
                  <a:pt x="7" y="4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5" name="Freeform 96">
            <a:extLst>
              <a:ext uri="{FF2B5EF4-FFF2-40B4-BE49-F238E27FC236}">
                <a16:creationId xmlns:a16="http://schemas.microsoft.com/office/drawing/2014/main" id="{F9B88650-1C2E-AD44-3CCA-CF44F54D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216034" y="1818819"/>
            <a:ext cx="147104" cy="108531"/>
          </a:xfrm>
          <a:custGeom>
            <a:avLst/>
            <a:gdLst>
              <a:gd name="T0" fmla="*/ 28 w 45"/>
              <a:gd name="T1" fmla="*/ 0 h 36"/>
              <a:gd name="T2" fmla="*/ 41 w 45"/>
              <a:gd name="T3" fmla="*/ 20 h 36"/>
              <a:gd name="T4" fmla="*/ 28 w 45"/>
              <a:gd name="T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6">
                <a:moveTo>
                  <a:pt x="28" y="0"/>
                </a:moveTo>
                <a:cubicBezTo>
                  <a:pt x="32" y="0"/>
                  <a:pt x="45" y="13"/>
                  <a:pt x="41" y="20"/>
                </a:cubicBezTo>
                <a:cubicBezTo>
                  <a:pt x="24" y="36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7" name="Freeform 100">
            <a:extLst>
              <a:ext uri="{FF2B5EF4-FFF2-40B4-BE49-F238E27FC236}">
                <a16:creationId xmlns:a16="http://schemas.microsoft.com/office/drawing/2014/main" id="{863C63F8-E63F-25CF-C493-4D0015C18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536827" y="1821266"/>
            <a:ext cx="128495" cy="93843"/>
          </a:xfrm>
          <a:custGeom>
            <a:avLst/>
            <a:gdLst>
              <a:gd name="T0" fmla="*/ 28 w 39"/>
              <a:gd name="T1" fmla="*/ 1 h 31"/>
              <a:gd name="T2" fmla="*/ 39 w 39"/>
              <a:gd name="T3" fmla="*/ 21 h 31"/>
              <a:gd name="T4" fmla="*/ 28 w 39"/>
              <a:gd name="T5" fmla="*/ 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1">
                <a:moveTo>
                  <a:pt x="28" y="1"/>
                </a:moveTo>
                <a:cubicBezTo>
                  <a:pt x="38" y="0"/>
                  <a:pt x="38" y="12"/>
                  <a:pt x="39" y="21"/>
                </a:cubicBezTo>
                <a:cubicBezTo>
                  <a:pt x="18" y="31"/>
                  <a:pt x="0" y="12"/>
                  <a:pt x="28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9" name="Freeform 98">
            <a:extLst>
              <a:ext uri="{FF2B5EF4-FFF2-40B4-BE49-F238E27FC236}">
                <a16:creationId xmlns:a16="http://schemas.microsoft.com/office/drawing/2014/main" id="{092F1435-BCD9-2C52-F146-B07A6F10D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891294" y="1821267"/>
            <a:ext cx="147990" cy="79154"/>
          </a:xfrm>
          <a:custGeom>
            <a:avLst/>
            <a:gdLst>
              <a:gd name="T0" fmla="*/ 23 w 45"/>
              <a:gd name="T1" fmla="*/ 0 h 26"/>
              <a:gd name="T2" fmla="*/ 30 w 45"/>
              <a:gd name="T3" fmla="*/ 26 h 26"/>
              <a:gd name="T4" fmla="*/ 23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3" y="0"/>
                </a:moveTo>
                <a:cubicBezTo>
                  <a:pt x="33" y="2"/>
                  <a:pt x="45" y="21"/>
                  <a:pt x="30" y="26"/>
                </a:cubicBezTo>
                <a:cubicBezTo>
                  <a:pt x="10" y="24"/>
                  <a:pt x="0" y="8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" name="Freeform 99">
            <a:extLst>
              <a:ext uri="{FF2B5EF4-FFF2-40B4-BE49-F238E27FC236}">
                <a16:creationId xmlns:a16="http://schemas.microsoft.com/office/drawing/2014/main" id="{C28D133C-6584-953E-C082-FC29C3ED1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084479" y="1821265"/>
            <a:ext cx="219770" cy="121588"/>
          </a:xfrm>
          <a:custGeom>
            <a:avLst/>
            <a:gdLst>
              <a:gd name="T0" fmla="*/ 36 w 67"/>
              <a:gd name="T1" fmla="*/ 0 h 40"/>
              <a:gd name="T2" fmla="*/ 44 w 67"/>
              <a:gd name="T3" fmla="*/ 2 h 40"/>
              <a:gd name="T4" fmla="*/ 31 w 67"/>
              <a:gd name="T5" fmla="*/ 2 h 40"/>
              <a:gd name="T6" fmla="*/ 36 w 67"/>
              <a:gd name="T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40">
                <a:moveTo>
                  <a:pt x="36" y="0"/>
                </a:moveTo>
                <a:cubicBezTo>
                  <a:pt x="39" y="3"/>
                  <a:pt x="41" y="0"/>
                  <a:pt x="44" y="2"/>
                </a:cubicBezTo>
                <a:cubicBezTo>
                  <a:pt x="67" y="40"/>
                  <a:pt x="0" y="25"/>
                  <a:pt x="31" y="2"/>
                </a:cubicBezTo>
                <a:cubicBezTo>
                  <a:pt x="24" y="11"/>
                  <a:pt x="31" y="5"/>
                  <a:pt x="3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3" name="Freeform 97">
            <a:extLst>
              <a:ext uri="{FF2B5EF4-FFF2-40B4-BE49-F238E27FC236}">
                <a16:creationId xmlns:a16="http://schemas.microsoft.com/office/drawing/2014/main" id="{B93417D5-94EB-BFC1-502B-ED5A97D2A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409702" y="1821267"/>
            <a:ext cx="190526" cy="121588"/>
          </a:xfrm>
          <a:custGeom>
            <a:avLst/>
            <a:gdLst>
              <a:gd name="T0" fmla="*/ 42 w 58"/>
              <a:gd name="T1" fmla="*/ 0 h 40"/>
              <a:gd name="T2" fmla="*/ 53 w 58"/>
              <a:gd name="T3" fmla="*/ 17 h 40"/>
              <a:gd name="T4" fmla="*/ 42 w 58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" h="40">
                <a:moveTo>
                  <a:pt x="42" y="0"/>
                </a:moveTo>
                <a:cubicBezTo>
                  <a:pt x="52" y="0"/>
                  <a:pt x="50" y="9"/>
                  <a:pt x="53" y="17"/>
                </a:cubicBezTo>
                <a:cubicBezTo>
                  <a:pt x="58" y="40"/>
                  <a:pt x="0" y="6"/>
                  <a:pt x="4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5" name="Freeform 101">
            <a:extLst>
              <a:ext uri="{FF2B5EF4-FFF2-40B4-BE49-F238E27FC236}">
                <a16:creationId xmlns:a16="http://schemas.microsoft.com/office/drawing/2014/main" id="{C47AEE92-8108-CA45-CECF-0C1518845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34040" y="1827796"/>
            <a:ext cx="138242" cy="81603"/>
          </a:xfrm>
          <a:custGeom>
            <a:avLst/>
            <a:gdLst>
              <a:gd name="T0" fmla="*/ 22 w 42"/>
              <a:gd name="T1" fmla="*/ 0 h 27"/>
              <a:gd name="T2" fmla="*/ 14 w 42"/>
              <a:gd name="T3" fmla="*/ 25 h 27"/>
              <a:gd name="T4" fmla="*/ 22 w 42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7">
                <a:moveTo>
                  <a:pt x="22" y="0"/>
                </a:moveTo>
                <a:cubicBezTo>
                  <a:pt x="42" y="7"/>
                  <a:pt x="28" y="27"/>
                  <a:pt x="14" y="25"/>
                </a:cubicBezTo>
                <a:cubicBezTo>
                  <a:pt x="0" y="18"/>
                  <a:pt x="9" y="2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7" name="Freeform 94">
            <a:extLst>
              <a:ext uri="{FF2B5EF4-FFF2-40B4-BE49-F238E27FC236}">
                <a16:creationId xmlns:a16="http://schemas.microsoft.com/office/drawing/2014/main" id="{BF40556C-2E62-95DA-6968-736912C5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915258" y="1868188"/>
            <a:ext cx="138242" cy="102819"/>
          </a:xfrm>
          <a:custGeom>
            <a:avLst/>
            <a:gdLst>
              <a:gd name="T0" fmla="*/ 29 w 42"/>
              <a:gd name="T1" fmla="*/ 1 h 34"/>
              <a:gd name="T2" fmla="*/ 40 w 42"/>
              <a:gd name="T3" fmla="*/ 20 h 34"/>
              <a:gd name="T4" fmla="*/ 29 w 42"/>
              <a:gd name="T5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4">
                <a:moveTo>
                  <a:pt x="29" y="1"/>
                </a:moveTo>
                <a:cubicBezTo>
                  <a:pt x="38" y="0"/>
                  <a:pt x="42" y="12"/>
                  <a:pt x="40" y="20"/>
                </a:cubicBezTo>
                <a:cubicBezTo>
                  <a:pt x="22" y="34"/>
                  <a:pt x="0" y="9"/>
                  <a:pt x="29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9" name="Freeform 132">
            <a:extLst>
              <a:ext uri="{FF2B5EF4-FFF2-40B4-BE49-F238E27FC236}">
                <a16:creationId xmlns:a16="http://schemas.microsoft.com/office/drawing/2014/main" id="{E984F7C6-4F7E-F736-EEBB-0DCE4EB92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880494" y="1984585"/>
            <a:ext cx="127608" cy="69362"/>
          </a:xfrm>
          <a:custGeom>
            <a:avLst/>
            <a:gdLst>
              <a:gd name="T0" fmla="*/ 16 w 39"/>
              <a:gd name="T1" fmla="*/ 0 h 23"/>
              <a:gd name="T2" fmla="*/ 11 w 39"/>
              <a:gd name="T3" fmla="*/ 23 h 23"/>
              <a:gd name="T4" fmla="*/ 16 w 3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3">
                <a:moveTo>
                  <a:pt x="16" y="0"/>
                </a:moveTo>
                <a:cubicBezTo>
                  <a:pt x="39" y="8"/>
                  <a:pt x="31" y="17"/>
                  <a:pt x="11" y="23"/>
                </a:cubicBezTo>
                <a:cubicBezTo>
                  <a:pt x="0" y="16"/>
                  <a:pt x="4" y="2"/>
                  <a:pt x="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" name="Freeform 134">
            <a:extLst>
              <a:ext uri="{FF2B5EF4-FFF2-40B4-BE49-F238E27FC236}">
                <a16:creationId xmlns:a16="http://schemas.microsoft.com/office/drawing/2014/main" id="{EA1A29BC-380F-E878-C0DC-B7F208870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076791" y="1990554"/>
            <a:ext cx="124063" cy="117507"/>
          </a:xfrm>
          <a:custGeom>
            <a:avLst/>
            <a:gdLst>
              <a:gd name="T0" fmla="*/ 20 w 38"/>
              <a:gd name="T1" fmla="*/ 2 h 39"/>
              <a:gd name="T2" fmla="*/ 38 w 38"/>
              <a:gd name="T3" fmla="*/ 19 h 39"/>
              <a:gd name="T4" fmla="*/ 20 w 38"/>
              <a:gd name="T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39">
                <a:moveTo>
                  <a:pt x="20" y="2"/>
                </a:moveTo>
                <a:cubicBezTo>
                  <a:pt x="34" y="0"/>
                  <a:pt x="38" y="8"/>
                  <a:pt x="38" y="19"/>
                </a:cubicBezTo>
                <a:cubicBezTo>
                  <a:pt x="24" y="39"/>
                  <a:pt x="0" y="13"/>
                  <a:pt x="20" y="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3" name="Freeform 125">
            <a:extLst>
              <a:ext uri="{FF2B5EF4-FFF2-40B4-BE49-F238E27FC236}">
                <a16:creationId xmlns:a16="http://schemas.microsoft.com/office/drawing/2014/main" id="{67308EB1-6F7F-4209-CDF7-B53E1EA5E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314022" y="2016723"/>
            <a:ext cx="147990" cy="79154"/>
          </a:xfrm>
          <a:custGeom>
            <a:avLst/>
            <a:gdLst>
              <a:gd name="T0" fmla="*/ 22 w 45"/>
              <a:gd name="T1" fmla="*/ 0 h 26"/>
              <a:gd name="T2" fmla="*/ 28 w 45"/>
              <a:gd name="T3" fmla="*/ 26 h 26"/>
              <a:gd name="T4" fmla="*/ 22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2" y="0"/>
                </a:moveTo>
                <a:cubicBezTo>
                  <a:pt x="32" y="2"/>
                  <a:pt x="45" y="22"/>
                  <a:pt x="28" y="26"/>
                </a:cubicBezTo>
                <a:cubicBezTo>
                  <a:pt x="9" y="24"/>
                  <a:pt x="0" y="9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5" name="Freeform 125">
            <a:extLst>
              <a:ext uri="{FF2B5EF4-FFF2-40B4-BE49-F238E27FC236}">
                <a16:creationId xmlns:a16="http://schemas.microsoft.com/office/drawing/2014/main" id="{9A41697F-470E-98BB-265D-908F90766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28670" y="2009731"/>
            <a:ext cx="147990" cy="79154"/>
          </a:xfrm>
          <a:custGeom>
            <a:avLst/>
            <a:gdLst>
              <a:gd name="T0" fmla="*/ 22 w 45"/>
              <a:gd name="T1" fmla="*/ 0 h 26"/>
              <a:gd name="T2" fmla="*/ 28 w 45"/>
              <a:gd name="T3" fmla="*/ 26 h 26"/>
              <a:gd name="T4" fmla="*/ 22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2" y="0"/>
                </a:moveTo>
                <a:cubicBezTo>
                  <a:pt x="32" y="2"/>
                  <a:pt x="45" y="22"/>
                  <a:pt x="28" y="26"/>
                </a:cubicBezTo>
                <a:cubicBezTo>
                  <a:pt x="9" y="24"/>
                  <a:pt x="0" y="9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7" name="Freeform 128">
            <a:extLst>
              <a:ext uri="{FF2B5EF4-FFF2-40B4-BE49-F238E27FC236}">
                <a16:creationId xmlns:a16="http://schemas.microsoft.com/office/drawing/2014/main" id="{26944A3B-14CE-1284-4BAC-949D6A1E9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752808" y="2031819"/>
            <a:ext cx="131153" cy="78339"/>
          </a:xfrm>
          <a:custGeom>
            <a:avLst/>
            <a:gdLst>
              <a:gd name="T0" fmla="*/ 18 w 40"/>
              <a:gd name="T1" fmla="*/ 0 h 26"/>
              <a:gd name="T2" fmla="*/ 7 w 40"/>
              <a:gd name="T3" fmla="*/ 20 h 26"/>
              <a:gd name="T4" fmla="*/ 18 w 40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6">
                <a:moveTo>
                  <a:pt x="18" y="0"/>
                </a:moveTo>
                <a:cubicBezTo>
                  <a:pt x="40" y="9"/>
                  <a:pt x="28" y="26"/>
                  <a:pt x="7" y="20"/>
                </a:cubicBezTo>
                <a:cubicBezTo>
                  <a:pt x="0" y="8"/>
                  <a:pt x="6" y="1"/>
                  <a:pt x="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" name="Freeform 140">
            <a:extLst>
              <a:ext uri="{FF2B5EF4-FFF2-40B4-BE49-F238E27FC236}">
                <a16:creationId xmlns:a16="http://schemas.microsoft.com/office/drawing/2014/main" id="{C1028EDA-CD97-801F-14CB-1BEA78A14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995484" y="1997173"/>
            <a:ext cx="137356" cy="96290"/>
          </a:xfrm>
          <a:custGeom>
            <a:avLst/>
            <a:gdLst>
              <a:gd name="T0" fmla="*/ 25 w 42"/>
              <a:gd name="T1" fmla="*/ 0 h 32"/>
              <a:gd name="T2" fmla="*/ 4 w 42"/>
              <a:gd name="T3" fmla="*/ 18 h 32"/>
              <a:gd name="T4" fmla="*/ 25 w 42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2">
                <a:moveTo>
                  <a:pt x="25" y="0"/>
                </a:moveTo>
                <a:cubicBezTo>
                  <a:pt x="42" y="13"/>
                  <a:pt x="15" y="32"/>
                  <a:pt x="4" y="18"/>
                </a:cubicBezTo>
                <a:cubicBezTo>
                  <a:pt x="0" y="5"/>
                  <a:pt x="16" y="0"/>
                  <a:pt x="2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" name="Freeform 126">
            <a:extLst>
              <a:ext uri="{FF2B5EF4-FFF2-40B4-BE49-F238E27FC236}">
                <a16:creationId xmlns:a16="http://schemas.microsoft.com/office/drawing/2014/main" id="{DDEA7C87-9AD5-EA9B-9936-6E31D900B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250834" y="2028557"/>
            <a:ext cx="151535" cy="79154"/>
          </a:xfrm>
          <a:custGeom>
            <a:avLst/>
            <a:gdLst>
              <a:gd name="T0" fmla="*/ 23 w 46"/>
              <a:gd name="T1" fmla="*/ 0 h 26"/>
              <a:gd name="T2" fmla="*/ 29 w 46"/>
              <a:gd name="T3" fmla="*/ 26 h 26"/>
              <a:gd name="T4" fmla="*/ 23 w 46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26">
                <a:moveTo>
                  <a:pt x="23" y="0"/>
                </a:moveTo>
                <a:cubicBezTo>
                  <a:pt x="32" y="2"/>
                  <a:pt x="46" y="22"/>
                  <a:pt x="29" y="26"/>
                </a:cubicBezTo>
                <a:cubicBezTo>
                  <a:pt x="10" y="24"/>
                  <a:pt x="0" y="9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" name="Freeform 121">
            <a:extLst>
              <a:ext uri="{FF2B5EF4-FFF2-40B4-BE49-F238E27FC236}">
                <a16:creationId xmlns:a16="http://schemas.microsoft.com/office/drawing/2014/main" id="{8FC1A014-BE01-77F9-144D-1638C6AEE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37067" y="2038617"/>
            <a:ext cx="133812" cy="84866"/>
          </a:xfrm>
          <a:custGeom>
            <a:avLst/>
            <a:gdLst>
              <a:gd name="T0" fmla="*/ 26 w 41"/>
              <a:gd name="T1" fmla="*/ 0 h 28"/>
              <a:gd name="T2" fmla="*/ 38 w 41"/>
              <a:gd name="T3" fmla="*/ 19 h 28"/>
              <a:gd name="T4" fmla="*/ 26 w 41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8">
                <a:moveTo>
                  <a:pt x="26" y="0"/>
                </a:moveTo>
                <a:cubicBezTo>
                  <a:pt x="33" y="0"/>
                  <a:pt x="41" y="10"/>
                  <a:pt x="38" y="19"/>
                </a:cubicBezTo>
                <a:cubicBezTo>
                  <a:pt x="16" y="28"/>
                  <a:pt x="0" y="10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" name="Freeform 120">
            <a:extLst>
              <a:ext uri="{FF2B5EF4-FFF2-40B4-BE49-F238E27FC236}">
                <a16:creationId xmlns:a16="http://schemas.microsoft.com/office/drawing/2014/main" id="{59ABD775-D74A-892C-1FED-AB65F1750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22857" y="2027626"/>
            <a:ext cx="121406" cy="66913"/>
          </a:xfrm>
          <a:custGeom>
            <a:avLst/>
            <a:gdLst>
              <a:gd name="T0" fmla="*/ 19 w 37"/>
              <a:gd name="T1" fmla="*/ 0 h 22"/>
              <a:gd name="T2" fmla="*/ 20 w 37"/>
              <a:gd name="T3" fmla="*/ 22 h 22"/>
              <a:gd name="T4" fmla="*/ 19 w 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19" y="0"/>
                </a:moveTo>
                <a:cubicBezTo>
                  <a:pt x="35" y="2"/>
                  <a:pt x="37" y="21"/>
                  <a:pt x="20" y="22"/>
                </a:cubicBezTo>
                <a:cubicBezTo>
                  <a:pt x="7" y="18"/>
                  <a:pt x="0" y="6"/>
                  <a:pt x="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7" name="Freeform 6">
            <a:extLst>
              <a:ext uri="{FF2B5EF4-FFF2-40B4-BE49-F238E27FC236}">
                <a16:creationId xmlns:a16="http://schemas.microsoft.com/office/drawing/2014/main" id="{643EDC41-B54F-146C-7696-DB277EEFF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32866" y="2045318"/>
            <a:ext cx="124063" cy="87315"/>
          </a:xfrm>
          <a:custGeom>
            <a:avLst/>
            <a:gdLst>
              <a:gd name="T0" fmla="*/ 12 w 38"/>
              <a:gd name="T1" fmla="*/ 3 h 29"/>
              <a:gd name="T2" fmla="*/ 15 w 38"/>
              <a:gd name="T3" fmla="*/ 29 h 29"/>
              <a:gd name="T4" fmla="*/ 12 w 38"/>
              <a:gd name="T5" fmla="*/ 3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29">
                <a:moveTo>
                  <a:pt x="12" y="3"/>
                </a:moveTo>
                <a:cubicBezTo>
                  <a:pt x="34" y="0"/>
                  <a:pt x="38" y="26"/>
                  <a:pt x="15" y="29"/>
                </a:cubicBezTo>
                <a:cubicBezTo>
                  <a:pt x="4" y="23"/>
                  <a:pt x="0" y="9"/>
                  <a:pt x="12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9" name="Freeform 127">
            <a:extLst>
              <a:ext uri="{FF2B5EF4-FFF2-40B4-BE49-F238E27FC236}">
                <a16:creationId xmlns:a16="http://schemas.microsoft.com/office/drawing/2014/main" id="{05B268F1-8357-D10A-A59B-B1730893B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25618" y="2028556"/>
            <a:ext cx="137356" cy="79154"/>
          </a:xfrm>
          <a:custGeom>
            <a:avLst/>
            <a:gdLst>
              <a:gd name="T0" fmla="*/ 28 w 42"/>
              <a:gd name="T1" fmla="*/ 0 h 26"/>
              <a:gd name="T2" fmla="*/ 23 w 42"/>
              <a:gd name="T3" fmla="*/ 26 h 26"/>
              <a:gd name="T4" fmla="*/ 28 w 42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6">
                <a:moveTo>
                  <a:pt x="28" y="0"/>
                </a:moveTo>
                <a:cubicBezTo>
                  <a:pt x="42" y="4"/>
                  <a:pt x="38" y="23"/>
                  <a:pt x="23" y="26"/>
                </a:cubicBezTo>
                <a:cubicBezTo>
                  <a:pt x="0" y="26"/>
                  <a:pt x="8" y="5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" name="Freeform 133">
            <a:extLst>
              <a:ext uri="{FF2B5EF4-FFF2-40B4-BE49-F238E27FC236}">
                <a16:creationId xmlns:a16="http://schemas.microsoft.com/office/drawing/2014/main" id="{ABD83AA6-90E7-5109-7B0C-A7BF25C9E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507420" y="2040797"/>
            <a:ext cx="137356" cy="100371"/>
          </a:xfrm>
          <a:custGeom>
            <a:avLst/>
            <a:gdLst>
              <a:gd name="T0" fmla="*/ 25 w 42"/>
              <a:gd name="T1" fmla="*/ 1 h 33"/>
              <a:gd name="T2" fmla="*/ 4 w 42"/>
              <a:gd name="T3" fmla="*/ 19 h 33"/>
              <a:gd name="T4" fmla="*/ 25 w 42"/>
              <a:gd name="T5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3">
                <a:moveTo>
                  <a:pt x="25" y="1"/>
                </a:moveTo>
                <a:cubicBezTo>
                  <a:pt x="42" y="14"/>
                  <a:pt x="15" y="33"/>
                  <a:pt x="4" y="19"/>
                </a:cubicBezTo>
                <a:cubicBezTo>
                  <a:pt x="0" y="6"/>
                  <a:pt x="15" y="0"/>
                  <a:pt x="25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3" name="Freeform 129">
            <a:extLst>
              <a:ext uri="{FF2B5EF4-FFF2-40B4-BE49-F238E27FC236}">
                <a16:creationId xmlns:a16="http://schemas.microsoft.com/office/drawing/2014/main" id="{E368B0DE-C5FF-4C74-BCD8-37A35CA57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700604" y="2031819"/>
            <a:ext cx="147990" cy="109348"/>
          </a:xfrm>
          <a:custGeom>
            <a:avLst/>
            <a:gdLst>
              <a:gd name="T0" fmla="*/ 28 w 45"/>
              <a:gd name="T1" fmla="*/ 0 h 36"/>
              <a:gd name="T2" fmla="*/ 42 w 45"/>
              <a:gd name="T3" fmla="*/ 20 h 36"/>
              <a:gd name="T4" fmla="*/ 28 w 45"/>
              <a:gd name="T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6">
                <a:moveTo>
                  <a:pt x="28" y="0"/>
                </a:moveTo>
                <a:cubicBezTo>
                  <a:pt x="34" y="1"/>
                  <a:pt x="45" y="11"/>
                  <a:pt x="42" y="20"/>
                </a:cubicBezTo>
                <a:cubicBezTo>
                  <a:pt x="25" y="36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5" name="Freeform 142">
            <a:extLst>
              <a:ext uri="{FF2B5EF4-FFF2-40B4-BE49-F238E27FC236}">
                <a16:creationId xmlns:a16="http://schemas.microsoft.com/office/drawing/2014/main" id="{EE71264C-137A-CE7A-4BEF-B044156C4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766179" y="2095470"/>
            <a:ext cx="3545" cy="5712"/>
          </a:xfrm>
          <a:custGeom>
            <a:avLst/>
            <a:gdLst>
              <a:gd name="T0" fmla="*/ 0 w 1"/>
              <a:gd name="T1" fmla="*/ 0 h 2"/>
              <a:gd name="T2" fmla="*/ 1 w 1"/>
              <a:gd name="T3" fmla="*/ 2 h 2"/>
              <a:gd name="T4" fmla="*/ 0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1"/>
                  <a:pt x="1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7" name="Freeform 138">
            <a:extLst>
              <a:ext uri="{FF2B5EF4-FFF2-40B4-BE49-F238E27FC236}">
                <a16:creationId xmlns:a16="http://schemas.microsoft.com/office/drawing/2014/main" id="{77504D66-530A-76BA-6D39-C563F5176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016079" y="2058750"/>
            <a:ext cx="117860" cy="79154"/>
          </a:xfrm>
          <a:custGeom>
            <a:avLst/>
            <a:gdLst>
              <a:gd name="T0" fmla="*/ 21 w 36"/>
              <a:gd name="T1" fmla="*/ 0 h 26"/>
              <a:gd name="T2" fmla="*/ 21 w 36"/>
              <a:gd name="T3" fmla="*/ 26 h 26"/>
              <a:gd name="T4" fmla="*/ 21 w 36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6">
                <a:moveTo>
                  <a:pt x="21" y="0"/>
                </a:moveTo>
                <a:cubicBezTo>
                  <a:pt x="32" y="4"/>
                  <a:pt x="36" y="23"/>
                  <a:pt x="21" y="26"/>
                </a:cubicBezTo>
                <a:cubicBezTo>
                  <a:pt x="1" y="24"/>
                  <a:pt x="0" y="2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9" name="Freeform 137">
            <a:extLst>
              <a:ext uri="{FF2B5EF4-FFF2-40B4-BE49-F238E27FC236}">
                <a16:creationId xmlns:a16="http://schemas.microsoft.com/office/drawing/2014/main" id="{204B6D7E-26D3-807F-6C3C-5CBA2E555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268636" y="2056301"/>
            <a:ext cx="127608" cy="93843"/>
          </a:xfrm>
          <a:custGeom>
            <a:avLst/>
            <a:gdLst>
              <a:gd name="T0" fmla="*/ 23 w 39"/>
              <a:gd name="T1" fmla="*/ 0 h 31"/>
              <a:gd name="T2" fmla="*/ 17 w 39"/>
              <a:gd name="T3" fmla="*/ 26 h 31"/>
              <a:gd name="T4" fmla="*/ 23 w 39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1">
                <a:moveTo>
                  <a:pt x="23" y="0"/>
                </a:moveTo>
                <a:cubicBezTo>
                  <a:pt x="39" y="3"/>
                  <a:pt x="39" y="31"/>
                  <a:pt x="17" y="26"/>
                </a:cubicBezTo>
                <a:cubicBezTo>
                  <a:pt x="0" y="6"/>
                  <a:pt x="15" y="5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" name="Freeform 136">
            <a:extLst>
              <a:ext uri="{FF2B5EF4-FFF2-40B4-BE49-F238E27FC236}">
                <a16:creationId xmlns:a16="http://schemas.microsoft.com/office/drawing/2014/main" id="{C37D5D99-1EB3-B149-5F01-5DBA45CA2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568517" y="2052663"/>
            <a:ext cx="127608" cy="69362"/>
          </a:xfrm>
          <a:custGeom>
            <a:avLst/>
            <a:gdLst>
              <a:gd name="T0" fmla="*/ 21 w 39"/>
              <a:gd name="T1" fmla="*/ 0 h 23"/>
              <a:gd name="T2" fmla="*/ 22 w 39"/>
              <a:gd name="T3" fmla="*/ 23 h 23"/>
              <a:gd name="T4" fmla="*/ 21 w 3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3">
                <a:moveTo>
                  <a:pt x="21" y="0"/>
                </a:moveTo>
                <a:cubicBezTo>
                  <a:pt x="37" y="0"/>
                  <a:pt x="39" y="22"/>
                  <a:pt x="22" y="23"/>
                </a:cubicBezTo>
                <a:cubicBezTo>
                  <a:pt x="7" y="22"/>
                  <a:pt x="0" y="5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3" name="Freeform 143">
            <a:extLst>
              <a:ext uri="{FF2B5EF4-FFF2-40B4-BE49-F238E27FC236}">
                <a16:creationId xmlns:a16="http://schemas.microsoft.com/office/drawing/2014/main" id="{B3387D28-932B-F17A-434A-FFEE32027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793248" y="2045573"/>
            <a:ext cx="121406" cy="78339"/>
          </a:xfrm>
          <a:custGeom>
            <a:avLst/>
            <a:gdLst>
              <a:gd name="T0" fmla="*/ 21 w 37"/>
              <a:gd name="T1" fmla="*/ 0 h 26"/>
              <a:gd name="T2" fmla="*/ 22 w 37"/>
              <a:gd name="T3" fmla="*/ 26 h 26"/>
              <a:gd name="T4" fmla="*/ 21 w 37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6">
                <a:moveTo>
                  <a:pt x="21" y="0"/>
                </a:moveTo>
                <a:cubicBezTo>
                  <a:pt x="32" y="2"/>
                  <a:pt x="37" y="23"/>
                  <a:pt x="22" y="26"/>
                </a:cubicBezTo>
                <a:cubicBezTo>
                  <a:pt x="3" y="26"/>
                  <a:pt x="0" y="1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5" name="Freeform 144">
            <a:extLst>
              <a:ext uri="{FF2B5EF4-FFF2-40B4-BE49-F238E27FC236}">
                <a16:creationId xmlns:a16="http://schemas.microsoft.com/office/drawing/2014/main" id="{316E73F1-F82F-1868-2B66-7C50CE0E3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29200" y="2043044"/>
            <a:ext cx="141786" cy="90579"/>
          </a:xfrm>
          <a:custGeom>
            <a:avLst/>
            <a:gdLst>
              <a:gd name="T0" fmla="*/ 28 w 43"/>
              <a:gd name="T1" fmla="*/ 2 h 30"/>
              <a:gd name="T2" fmla="*/ 41 w 43"/>
              <a:gd name="T3" fmla="*/ 20 h 30"/>
              <a:gd name="T4" fmla="*/ 28 w 43"/>
              <a:gd name="T5" fmla="*/ 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30">
                <a:moveTo>
                  <a:pt x="28" y="2"/>
                </a:moveTo>
                <a:cubicBezTo>
                  <a:pt x="36" y="0"/>
                  <a:pt x="43" y="12"/>
                  <a:pt x="41" y="20"/>
                </a:cubicBezTo>
                <a:cubicBezTo>
                  <a:pt x="24" y="30"/>
                  <a:pt x="0" y="14"/>
                  <a:pt x="28" y="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7" name="Freeform 145">
            <a:extLst>
              <a:ext uri="{FF2B5EF4-FFF2-40B4-BE49-F238E27FC236}">
                <a16:creationId xmlns:a16="http://schemas.microsoft.com/office/drawing/2014/main" id="{685F675B-AD7B-FA98-D021-CBDA142E5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92025" y="2027462"/>
            <a:ext cx="121406" cy="66913"/>
          </a:xfrm>
          <a:custGeom>
            <a:avLst/>
            <a:gdLst>
              <a:gd name="T0" fmla="*/ 19 w 37"/>
              <a:gd name="T1" fmla="*/ 0 h 22"/>
              <a:gd name="T2" fmla="*/ 19 w 37"/>
              <a:gd name="T3" fmla="*/ 22 h 22"/>
              <a:gd name="T4" fmla="*/ 19 w 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19" y="0"/>
                </a:moveTo>
                <a:cubicBezTo>
                  <a:pt x="35" y="1"/>
                  <a:pt x="37" y="22"/>
                  <a:pt x="19" y="22"/>
                </a:cubicBezTo>
                <a:cubicBezTo>
                  <a:pt x="6" y="18"/>
                  <a:pt x="0" y="4"/>
                  <a:pt x="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9" name="Freeform 139">
            <a:extLst>
              <a:ext uri="{FF2B5EF4-FFF2-40B4-BE49-F238E27FC236}">
                <a16:creationId xmlns:a16="http://schemas.microsoft.com/office/drawing/2014/main" id="{62954734-F9B0-7812-4894-2C8C4C113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37627" y="2065277"/>
            <a:ext cx="131153" cy="87315"/>
          </a:xfrm>
          <a:custGeom>
            <a:avLst/>
            <a:gdLst>
              <a:gd name="T0" fmla="*/ 24 w 40"/>
              <a:gd name="T1" fmla="*/ 0 h 29"/>
              <a:gd name="T2" fmla="*/ 19 w 40"/>
              <a:gd name="T3" fmla="*/ 26 h 29"/>
              <a:gd name="T4" fmla="*/ 24 w 4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9">
                <a:moveTo>
                  <a:pt x="24" y="0"/>
                </a:moveTo>
                <a:cubicBezTo>
                  <a:pt x="40" y="2"/>
                  <a:pt x="34" y="29"/>
                  <a:pt x="19" y="26"/>
                </a:cubicBezTo>
                <a:cubicBezTo>
                  <a:pt x="0" y="19"/>
                  <a:pt x="4" y="2"/>
                  <a:pt x="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1" name="Freeform 8">
            <a:extLst>
              <a:ext uri="{FF2B5EF4-FFF2-40B4-BE49-F238E27FC236}">
                <a16:creationId xmlns:a16="http://schemas.microsoft.com/office/drawing/2014/main" id="{0C868969-0AC1-B994-04CA-1AEA0441B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27269" y="2059158"/>
            <a:ext cx="131153" cy="88130"/>
          </a:xfrm>
          <a:custGeom>
            <a:avLst/>
            <a:gdLst>
              <a:gd name="T0" fmla="*/ 26 w 40"/>
              <a:gd name="T1" fmla="*/ 0 h 29"/>
              <a:gd name="T2" fmla="*/ 39 w 40"/>
              <a:gd name="T3" fmla="*/ 20 h 29"/>
              <a:gd name="T4" fmla="*/ 26 w 40"/>
              <a:gd name="T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9">
                <a:moveTo>
                  <a:pt x="26" y="0"/>
                </a:moveTo>
                <a:cubicBezTo>
                  <a:pt x="34" y="0"/>
                  <a:pt x="40" y="10"/>
                  <a:pt x="39" y="20"/>
                </a:cubicBezTo>
                <a:cubicBezTo>
                  <a:pt x="17" y="29"/>
                  <a:pt x="0" y="10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" name="Freeform 130">
            <a:extLst>
              <a:ext uri="{FF2B5EF4-FFF2-40B4-BE49-F238E27FC236}">
                <a16:creationId xmlns:a16="http://schemas.microsoft.com/office/drawing/2014/main" id="{A81D817E-7914-6D4D-01FD-56BDCE14B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50053" y="2062420"/>
            <a:ext cx="157737" cy="81603"/>
          </a:xfrm>
          <a:custGeom>
            <a:avLst/>
            <a:gdLst>
              <a:gd name="T0" fmla="*/ 31 w 48"/>
              <a:gd name="T1" fmla="*/ 0 h 27"/>
              <a:gd name="T2" fmla="*/ 18 w 48"/>
              <a:gd name="T3" fmla="*/ 24 h 27"/>
              <a:gd name="T4" fmla="*/ 31 w 48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27">
                <a:moveTo>
                  <a:pt x="31" y="0"/>
                </a:moveTo>
                <a:cubicBezTo>
                  <a:pt x="48" y="10"/>
                  <a:pt x="32" y="27"/>
                  <a:pt x="18" y="24"/>
                </a:cubicBezTo>
                <a:cubicBezTo>
                  <a:pt x="0" y="14"/>
                  <a:pt x="18" y="0"/>
                  <a:pt x="3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" name="Freeform 135">
            <a:extLst>
              <a:ext uri="{FF2B5EF4-FFF2-40B4-BE49-F238E27FC236}">
                <a16:creationId xmlns:a16="http://schemas.microsoft.com/office/drawing/2014/main" id="{E122D43C-A4C6-28E5-58C8-C76B7F062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9601" y="2004283"/>
            <a:ext cx="128495" cy="84051"/>
          </a:xfrm>
          <a:custGeom>
            <a:avLst/>
            <a:gdLst>
              <a:gd name="T0" fmla="*/ 21 w 39"/>
              <a:gd name="T1" fmla="*/ 0 h 28"/>
              <a:gd name="T2" fmla="*/ 6 w 39"/>
              <a:gd name="T3" fmla="*/ 20 h 28"/>
              <a:gd name="T4" fmla="*/ 21 w 39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8">
                <a:moveTo>
                  <a:pt x="21" y="0"/>
                </a:moveTo>
                <a:cubicBezTo>
                  <a:pt x="39" y="12"/>
                  <a:pt x="22" y="28"/>
                  <a:pt x="6" y="20"/>
                </a:cubicBezTo>
                <a:cubicBezTo>
                  <a:pt x="0" y="7"/>
                  <a:pt x="7" y="0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" name="Freeform 131">
            <a:extLst>
              <a:ext uri="{FF2B5EF4-FFF2-40B4-BE49-F238E27FC236}">
                <a16:creationId xmlns:a16="http://schemas.microsoft.com/office/drawing/2014/main" id="{EAA9E543-3E70-DB58-1AD1-685DEC951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635670" y="1985929"/>
            <a:ext cx="117860" cy="87315"/>
          </a:xfrm>
          <a:custGeom>
            <a:avLst/>
            <a:gdLst>
              <a:gd name="T0" fmla="*/ 15 w 36"/>
              <a:gd name="T1" fmla="*/ 0 h 29"/>
              <a:gd name="T2" fmla="*/ 25 w 36"/>
              <a:gd name="T3" fmla="*/ 15 h 29"/>
              <a:gd name="T4" fmla="*/ 13 w 36"/>
              <a:gd name="T5" fmla="*/ 21 h 29"/>
              <a:gd name="T6" fmla="*/ 15 w 36"/>
              <a:gd name="T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" h="29">
                <a:moveTo>
                  <a:pt x="15" y="0"/>
                </a:moveTo>
                <a:cubicBezTo>
                  <a:pt x="21" y="0"/>
                  <a:pt x="36" y="13"/>
                  <a:pt x="25" y="15"/>
                </a:cubicBezTo>
                <a:cubicBezTo>
                  <a:pt x="20" y="19"/>
                  <a:pt x="20" y="22"/>
                  <a:pt x="13" y="21"/>
                </a:cubicBezTo>
                <a:cubicBezTo>
                  <a:pt x="0" y="29"/>
                  <a:pt x="0" y="0"/>
                  <a:pt x="1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" name="Freeform 141">
            <a:extLst>
              <a:ext uri="{FF2B5EF4-FFF2-40B4-BE49-F238E27FC236}">
                <a16:creationId xmlns:a16="http://schemas.microsoft.com/office/drawing/2014/main" id="{68FD76D9-3A85-FBC4-6A7B-08A12FD73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816961" y="1988004"/>
            <a:ext cx="163941" cy="163205"/>
          </a:xfrm>
          <a:custGeom>
            <a:avLst/>
            <a:gdLst>
              <a:gd name="T0" fmla="*/ 37 w 50"/>
              <a:gd name="T1" fmla="*/ 3 h 54"/>
              <a:gd name="T2" fmla="*/ 42 w 50"/>
              <a:gd name="T3" fmla="*/ 17 h 54"/>
              <a:gd name="T4" fmla="*/ 37 w 50"/>
              <a:gd name="T5" fmla="*/ 3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54">
                <a:moveTo>
                  <a:pt x="37" y="3"/>
                </a:moveTo>
                <a:cubicBezTo>
                  <a:pt x="50" y="3"/>
                  <a:pt x="36" y="13"/>
                  <a:pt x="42" y="17"/>
                </a:cubicBezTo>
                <a:cubicBezTo>
                  <a:pt x="35" y="54"/>
                  <a:pt x="0" y="0"/>
                  <a:pt x="37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" name="Freeform 136">
            <a:extLst>
              <a:ext uri="{FF2B5EF4-FFF2-40B4-BE49-F238E27FC236}">
                <a16:creationId xmlns:a16="http://schemas.microsoft.com/office/drawing/2014/main" id="{BEF12592-BF69-8D70-27FD-398F76FA6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081089" y="2011634"/>
            <a:ext cx="127608" cy="69362"/>
          </a:xfrm>
          <a:custGeom>
            <a:avLst/>
            <a:gdLst>
              <a:gd name="T0" fmla="*/ 21 w 39"/>
              <a:gd name="T1" fmla="*/ 0 h 23"/>
              <a:gd name="T2" fmla="*/ 22 w 39"/>
              <a:gd name="T3" fmla="*/ 23 h 23"/>
              <a:gd name="T4" fmla="*/ 21 w 3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3">
                <a:moveTo>
                  <a:pt x="21" y="0"/>
                </a:moveTo>
                <a:cubicBezTo>
                  <a:pt x="37" y="0"/>
                  <a:pt x="39" y="22"/>
                  <a:pt x="22" y="23"/>
                </a:cubicBezTo>
                <a:cubicBezTo>
                  <a:pt x="7" y="22"/>
                  <a:pt x="0" y="5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" name="Freeform 122">
            <a:extLst>
              <a:ext uri="{FF2B5EF4-FFF2-40B4-BE49-F238E27FC236}">
                <a16:creationId xmlns:a16="http://schemas.microsoft.com/office/drawing/2014/main" id="{8EBFEBBF-2F2E-012D-7154-D68F7DF2C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264051" y="1999395"/>
            <a:ext cx="127608" cy="81603"/>
          </a:xfrm>
          <a:custGeom>
            <a:avLst/>
            <a:gdLst>
              <a:gd name="T0" fmla="*/ 24 w 39"/>
              <a:gd name="T1" fmla="*/ 0 h 27"/>
              <a:gd name="T2" fmla="*/ 20 w 39"/>
              <a:gd name="T3" fmla="*/ 26 h 27"/>
              <a:gd name="T4" fmla="*/ 24 w 39"/>
              <a:gd name="T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7">
                <a:moveTo>
                  <a:pt x="24" y="0"/>
                </a:moveTo>
                <a:cubicBezTo>
                  <a:pt x="39" y="3"/>
                  <a:pt x="36" y="27"/>
                  <a:pt x="20" y="26"/>
                </a:cubicBezTo>
                <a:cubicBezTo>
                  <a:pt x="0" y="19"/>
                  <a:pt x="4" y="3"/>
                  <a:pt x="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" name="Freeform 132">
            <a:extLst>
              <a:ext uri="{FF2B5EF4-FFF2-40B4-BE49-F238E27FC236}">
                <a16:creationId xmlns:a16="http://schemas.microsoft.com/office/drawing/2014/main" id="{63481A82-98A5-662A-F457-E0500E23C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92157" y="2025636"/>
            <a:ext cx="127608" cy="69362"/>
          </a:xfrm>
          <a:custGeom>
            <a:avLst/>
            <a:gdLst>
              <a:gd name="T0" fmla="*/ 16 w 39"/>
              <a:gd name="T1" fmla="*/ 0 h 23"/>
              <a:gd name="T2" fmla="*/ 11 w 39"/>
              <a:gd name="T3" fmla="*/ 23 h 23"/>
              <a:gd name="T4" fmla="*/ 16 w 39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3">
                <a:moveTo>
                  <a:pt x="16" y="0"/>
                </a:moveTo>
                <a:cubicBezTo>
                  <a:pt x="39" y="8"/>
                  <a:pt x="31" y="17"/>
                  <a:pt x="11" y="23"/>
                </a:cubicBezTo>
                <a:cubicBezTo>
                  <a:pt x="0" y="16"/>
                  <a:pt x="4" y="2"/>
                  <a:pt x="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" name="Freeform 134">
            <a:extLst>
              <a:ext uri="{FF2B5EF4-FFF2-40B4-BE49-F238E27FC236}">
                <a16:creationId xmlns:a16="http://schemas.microsoft.com/office/drawing/2014/main" id="{F0EAFD39-E68C-9318-A7A0-021D2D815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688454" y="2031605"/>
            <a:ext cx="124063" cy="117507"/>
          </a:xfrm>
          <a:custGeom>
            <a:avLst/>
            <a:gdLst>
              <a:gd name="T0" fmla="*/ 20 w 38"/>
              <a:gd name="T1" fmla="*/ 2 h 39"/>
              <a:gd name="T2" fmla="*/ 38 w 38"/>
              <a:gd name="T3" fmla="*/ 19 h 39"/>
              <a:gd name="T4" fmla="*/ 20 w 38"/>
              <a:gd name="T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39">
                <a:moveTo>
                  <a:pt x="20" y="2"/>
                </a:moveTo>
                <a:cubicBezTo>
                  <a:pt x="34" y="0"/>
                  <a:pt x="38" y="8"/>
                  <a:pt x="38" y="19"/>
                </a:cubicBezTo>
                <a:cubicBezTo>
                  <a:pt x="24" y="39"/>
                  <a:pt x="0" y="13"/>
                  <a:pt x="20" y="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" name="Freeform 125">
            <a:extLst>
              <a:ext uri="{FF2B5EF4-FFF2-40B4-BE49-F238E27FC236}">
                <a16:creationId xmlns:a16="http://schemas.microsoft.com/office/drawing/2014/main" id="{EF3AEF3C-49FE-6B80-4DDA-2AACE0572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925685" y="2057774"/>
            <a:ext cx="147990" cy="79154"/>
          </a:xfrm>
          <a:custGeom>
            <a:avLst/>
            <a:gdLst>
              <a:gd name="T0" fmla="*/ 22 w 45"/>
              <a:gd name="T1" fmla="*/ 0 h 26"/>
              <a:gd name="T2" fmla="*/ 28 w 45"/>
              <a:gd name="T3" fmla="*/ 26 h 26"/>
              <a:gd name="T4" fmla="*/ 22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2" y="0"/>
                </a:moveTo>
                <a:cubicBezTo>
                  <a:pt x="32" y="2"/>
                  <a:pt x="45" y="22"/>
                  <a:pt x="28" y="26"/>
                </a:cubicBezTo>
                <a:cubicBezTo>
                  <a:pt x="9" y="24"/>
                  <a:pt x="0" y="9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" name="Freeform 125">
            <a:extLst>
              <a:ext uri="{FF2B5EF4-FFF2-40B4-BE49-F238E27FC236}">
                <a16:creationId xmlns:a16="http://schemas.microsoft.com/office/drawing/2014/main" id="{7C1545E7-DB98-32B1-0840-FE8549594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140333" y="2050782"/>
            <a:ext cx="147990" cy="79154"/>
          </a:xfrm>
          <a:custGeom>
            <a:avLst/>
            <a:gdLst>
              <a:gd name="T0" fmla="*/ 22 w 45"/>
              <a:gd name="T1" fmla="*/ 0 h 26"/>
              <a:gd name="T2" fmla="*/ 28 w 45"/>
              <a:gd name="T3" fmla="*/ 26 h 26"/>
              <a:gd name="T4" fmla="*/ 22 w 45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26">
                <a:moveTo>
                  <a:pt x="22" y="0"/>
                </a:moveTo>
                <a:cubicBezTo>
                  <a:pt x="32" y="2"/>
                  <a:pt x="45" y="22"/>
                  <a:pt x="28" y="26"/>
                </a:cubicBezTo>
                <a:cubicBezTo>
                  <a:pt x="9" y="24"/>
                  <a:pt x="0" y="9"/>
                  <a:pt x="2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" name="Freeform 128">
            <a:extLst>
              <a:ext uri="{FF2B5EF4-FFF2-40B4-BE49-F238E27FC236}">
                <a16:creationId xmlns:a16="http://schemas.microsoft.com/office/drawing/2014/main" id="{460EAF04-F6F5-8C99-326C-44EF4322F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364471" y="2072870"/>
            <a:ext cx="131153" cy="78339"/>
          </a:xfrm>
          <a:custGeom>
            <a:avLst/>
            <a:gdLst>
              <a:gd name="T0" fmla="*/ 18 w 40"/>
              <a:gd name="T1" fmla="*/ 0 h 26"/>
              <a:gd name="T2" fmla="*/ 7 w 40"/>
              <a:gd name="T3" fmla="*/ 20 h 26"/>
              <a:gd name="T4" fmla="*/ 18 w 40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26">
                <a:moveTo>
                  <a:pt x="18" y="0"/>
                </a:moveTo>
                <a:cubicBezTo>
                  <a:pt x="40" y="9"/>
                  <a:pt x="28" y="26"/>
                  <a:pt x="7" y="20"/>
                </a:cubicBezTo>
                <a:cubicBezTo>
                  <a:pt x="0" y="8"/>
                  <a:pt x="6" y="1"/>
                  <a:pt x="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" name="Freeform 140">
            <a:extLst>
              <a:ext uri="{FF2B5EF4-FFF2-40B4-BE49-F238E27FC236}">
                <a16:creationId xmlns:a16="http://schemas.microsoft.com/office/drawing/2014/main" id="{0244F46A-2E06-953B-8E76-99A1BAFA3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607147" y="2055076"/>
            <a:ext cx="137356" cy="96290"/>
          </a:xfrm>
          <a:custGeom>
            <a:avLst/>
            <a:gdLst>
              <a:gd name="T0" fmla="*/ 25 w 42"/>
              <a:gd name="T1" fmla="*/ 0 h 32"/>
              <a:gd name="T2" fmla="*/ 4 w 42"/>
              <a:gd name="T3" fmla="*/ 18 h 32"/>
              <a:gd name="T4" fmla="*/ 25 w 42"/>
              <a:gd name="T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2">
                <a:moveTo>
                  <a:pt x="25" y="0"/>
                </a:moveTo>
                <a:cubicBezTo>
                  <a:pt x="42" y="13"/>
                  <a:pt x="15" y="32"/>
                  <a:pt x="4" y="18"/>
                </a:cubicBezTo>
                <a:cubicBezTo>
                  <a:pt x="0" y="5"/>
                  <a:pt x="16" y="0"/>
                  <a:pt x="2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" name="Freeform 126">
            <a:extLst>
              <a:ext uri="{FF2B5EF4-FFF2-40B4-BE49-F238E27FC236}">
                <a16:creationId xmlns:a16="http://schemas.microsoft.com/office/drawing/2014/main" id="{8F06AFC9-E899-8EDA-BAE0-BCDC329B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862497" y="2069608"/>
            <a:ext cx="151535" cy="79154"/>
          </a:xfrm>
          <a:custGeom>
            <a:avLst/>
            <a:gdLst>
              <a:gd name="T0" fmla="*/ 23 w 46"/>
              <a:gd name="T1" fmla="*/ 0 h 26"/>
              <a:gd name="T2" fmla="*/ 29 w 46"/>
              <a:gd name="T3" fmla="*/ 26 h 26"/>
              <a:gd name="T4" fmla="*/ 23 w 46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26">
                <a:moveTo>
                  <a:pt x="23" y="0"/>
                </a:moveTo>
                <a:cubicBezTo>
                  <a:pt x="32" y="2"/>
                  <a:pt x="46" y="22"/>
                  <a:pt x="29" y="26"/>
                </a:cubicBezTo>
                <a:cubicBezTo>
                  <a:pt x="10" y="24"/>
                  <a:pt x="0" y="9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" name="Freeform 121">
            <a:extLst>
              <a:ext uri="{FF2B5EF4-FFF2-40B4-BE49-F238E27FC236}">
                <a16:creationId xmlns:a16="http://schemas.microsoft.com/office/drawing/2014/main" id="{C8B3ECFA-4198-DF98-F32D-8EAEB190F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139671" y="2062635"/>
            <a:ext cx="133812" cy="84866"/>
          </a:xfrm>
          <a:custGeom>
            <a:avLst/>
            <a:gdLst>
              <a:gd name="T0" fmla="*/ 26 w 41"/>
              <a:gd name="T1" fmla="*/ 0 h 28"/>
              <a:gd name="T2" fmla="*/ 38 w 41"/>
              <a:gd name="T3" fmla="*/ 19 h 28"/>
              <a:gd name="T4" fmla="*/ 26 w 41"/>
              <a:gd name="T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" h="28">
                <a:moveTo>
                  <a:pt x="26" y="0"/>
                </a:moveTo>
                <a:cubicBezTo>
                  <a:pt x="33" y="0"/>
                  <a:pt x="41" y="10"/>
                  <a:pt x="38" y="19"/>
                </a:cubicBezTo>
                <a:cubicBezTo>
                  <a:pt x="16" y="28"/>
                  <a:pt x="0" y="10"/>
                  <a:pt x="2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" name="Freeform 120">
            <a:extLst>
              <a:ext uri="{FF2B5EF4-FFF2-40B4-BE49-F238E27FC236}">
                <a16:creationId xmlns:a16="http://schemas.microsoft.com/office/drawing/2014/main" id="{25188654-C89C-0CDB-6ABB-2CB9EE545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443822" y="2039414"/>
            <a:ext cx="121406" cy="66913"/>
          </a:xfrm>
          <a:custGeom>
            <a:avLst/>
            <a:gdLst>
              <a:gd name="T0" fmla="*/ 19 w 37"/>
              <a:gd name="T1" fmla="*/ 0 h 22"/>
              <a:gd name="T2" fmla="*/ 20 w 37"/>
              <a:gd name="T3" fmla="*/ 22 h 22"/>
              <a:gd name="T4" fmla="*/ 19 w 37"/>
              <a:gd name="T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19" y="0"/>
                </a:moveTo>
                <a:cubicBezTo>
                  <a:pt x="35" y="2"/>
                  <a:pt x="37" y="21"/>
                  <a:pt x="20" y="22"/>
                </a:cubicBezTo>
                <a:cubicBezTo>
                  <a:pt x="7" y="18"/>
                  <a:pt x="0" y="6"/>
                  <a:pt x="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" name="Freeform 6">
            <a:extLst>
              <a:ext uri="{FF2B5EF4-FFF2-40B4-BE49-F238E27FC236}">
                <a16:creationId xmlns:a16="http://schemas.microsoft.com/office/drawing/2014/main" id="{DF64D185-C559-FF02-0CBE-F19FB2CB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635678" y="2029214"/>
            <a:ext cx="124063" cy="87315"/>
          </a:xfrm>
          <a:custGeom>
            <a:avLst/>
            <a:gdLst>
              <a:gd name="T0" fmla="*/ 12 w 38"/>
              <a:gd name="T1" fmla="*/ 3 h 29"/>
              <a:gd name="T2" fmla="*/ 15 w 38"/>
              <a:gd name="T3" fmla="*/ 29 h 29"/>
              <a:gd name="T4" fmla="*/ 12 w 38"/>
              <a:gd name="T5" fmla="*/ 3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29">
                <a:moveTo>
                  <a:pt x="12" y="3"/>
                </a:moveTo>
                <a:cubicBezTo>
                  <a:pt x="34" y="0"/>
                  <a:pt x="38" y="26"/>
                  <a:pt x="15" y="29"/>
                </a:cubicBezTo>
                <a:cubicBezTo>
                  <a:pt x="4" y="23"/>
                  <a:pt x="0" y="9"/>
                  <a:pt x="12" y="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5" name="Freeform 127">
            <a:extLst>
              <a:ext uri="{FF2B5EF4-FFF2-40B4-BE49-F238E27FC236}">
                <a16:creationId xmlns:a16="http://schemas.microsoft.com/office/drawing/2014/main" id="{F41CB098-C9AF-1616-EDE5-41CBC359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837281" y="2069607"/>
            <a:ext cx="137356" cy="79154"/>
          </a:xfrm>
          <a:custGeom>
            <a:avLst/>
            <a:gdLst>
              <a:gd name="T0" fmla="*/ 28 w 42"/>
              <a:gd name="T1" fmla="*/ 0 h 26"/>
              <a:gd name="T2" fmla="*/ 23 w 42"/>
              <a:gd name="T3" fmla="*/ 26 h 26"/>
              <a:gd name="T4" fmla="*/ 28 w 42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6">
                <a:moveTo>
                  <a:pt x="28" y="0"/>
                </a:moveTo>
                <a:cubicBezTo>
                  <a:pt x="42" y="4"/>
                  <a:pt x="38" y="23"/>
                  <a:pt x="23" y="26"/>
                </a:cubicBezTo>
                <a:cubicBezTo>
                  <a:pt x="0" y="26"/>
                  <a:pt x="8" y="5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7" name="Freeform 133">
            <a:extLst>
              <a:ext uri="{FF2B5EF4-FFF2-40B4-BE49-F238E27FC236}">
                <a16:creationId xmlns:a16="http://schemas.microsoft.com/office/drawing/2014/main" id="{4E721792-C1E6-55D9-ED75-34942AA6C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9083" y="2081848"/>
            <a:ext cx="137356" cy="100371"/>
          </a:xfrm>
          <a:custGeom>
            <a:avLst/>
            <a:gdLst>
              <a:gd name="T0" fmla="*/ 25 w 42"/>
              <a:gd name="T1" fmla="*/ 1 h 33"/>
              <a:gd name="T2" fmla="*/ 4 w 42"/>
              <a:gd name="T3" fmla="*/ 19 h 33"/>
              <a:gd name="T4" fmla="*/ 25 w 42"/>
              <a:gd name="T5" fmla="*/ 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3">
                <a:moveTo>
                  <a:pt x="25" y="1"/>
                </a:moveTo>
                <a:cubicBezTo>
                  <a:pt x="42" y="14"/>
                  <a:pt x="15" y="33"/>
                  <a:pt x="4" y="19"/>
                </a:cubicBezTo>
                <a:cubicBezTo>
                  <a:pt x="0" y="6"/>
                  <a:pt x="15" y="0"/>
                  <a:pt x="25" y="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" name="Freeform 129">
            <a:extLst>
              <a:ext uri="{FF2B5EF4-FFF2-40B4-BE49-F238E27FC236}">
                <a16:creationId xmlns:a16="http://schemas.microsoft.com/office/drawing/2014/main" id="{09BCDA04-5CD1-1878-AF44-91A9454DB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312267" y="2072870"/>
            <a:ext cx="147990" cy="109348"/>
          </a:xfrm>
          <a:custGeom>
            <a:avLst/>
            <a:gdLst>
              <a:gd name="T0" fmla="*/ 28 w 45"/>
              <a:gd name="T1" fmla="*/ 0 h 36"/>
              <a:gd name="T2" fmla="*/ 42 w 45"/>
              <a:gd name="T3" fmla="*/ 20 h 36"/>
              <a:gd name="T4" fmla="*/ 28 w 45"/>
              <a:gd name="T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36">
                <a:moveTo>
                  <a:pt x="28" y="0"/>
                </a:moveTo>
                <a:cubicBezTo>
                  <a:pt x="34" y="1"/>
                  <a:pt x="45" y="11"/>
                  <a:pt x="42" y="20"/>
                </a:cubicBezTo>
                <a:cubicBezTo>
                  <a:pt x="25" y="36"/>
                  <a:pt x="0" y="7"/>
                  <a:pt x="2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" name="Freeform 142">
            <a:extLst>
              <a:ext uri="{FF2B5EF4-FFF2-40B4-BE49-F238E27FC236}">
                <a16:creationId xmlns:a16="http://schemas.microsoft.com/office/drawing/2014/main" id="{076D4B36-91D2-C712-BA1E-188026F81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377842" y="2136521"/>
            <a:ext cx="3545" cy="5712"/>
          </a:xfrm>
          <a:custGeom>
            <a:avLst/>
            <a:gdLst>
              <a:gd name="T0" fmla="*/ 0 w 1"/>
              <a:gd name="T1" fmla="*/ 0 h 2"/>
              <a:gd name="T2" fmla="*/ 1 w 1"/>
              <a:gd name="T3" fmla="*/ 2 h 2"/>
              <a:gd name="T4" fmla="*/ 0 w 1"/>
              <a:gd name="T5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1"/>
                  <a:pt x="1" y="1"/>
                  <a:pt x="1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" name="Freeform 138">
            <a:extLst>
              <a:ext uri="{FF2B5EF4-FFF2-40B4-BE49-F238E27FC236}">
                <a16:creationId xmlns:a16="http://schemas.microsoft.com/office/drawing/2014/main" id="{9707374F-A09A-A104-879D-84FCED5E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627742" y="2099801"/>
            <a:ext cx="117860" cy="79154"/>
          </a:xfrm>
          <a:custGeom>
            <a:avLst/>
            <a:gdLst>
              <a:gd name="T0" fmla="*/ 21 w 36"/>
              <a:gd name="T1" fmla="*/ 0 h 26"/>
              <a:gd name="T2" fmla="*/ 21 w 36"/>
              <a:gd name="T3" fmla="*/ 26 h 26"/>
              <a:gd name="T4" fmla="*/ 21 w 36"/>
              <a:gd name="T5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6">
                <a:moveTo>
                  <a:pt x="21" y="0"/>
                </a:moveTo>
                <a:cubicBezTo>
                  <a:pt x="32" y="4"/>
                  <a:pt x="36" y="23"/>
                  <a:pt x="21" y="26"/>
                </a:cubicBezTo>
                <a:cubicBezTo>
                  <a:pt x="1" y="24"/>
                  <a:pt x="0" y="2"/>
                  <a:pt x="2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" name="Freeform 137">
            <a:extLst>
              <a:ext uri="{FF2B5EF4-FFF2-40B4-BE49-F238E27FC236}">
                <a16:creationId xmlns:a16="http://schemas.microsoft.com/office/drawing/2014/main" id="{37BC0CF6-4F1F-44FF-1D6C-4AF406378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880299" y="2097352"/>
            <a:ext cx="127608" cy="93843"/>
          </a:xfrm>
          <a:custGeom>
            <a:avLst/>
            <a:gdLst>
              <a:gd name="T0" fmla="*/ 23 w 39"/>
              <a:gd name="T1" fmla="*/ 0 h 31"/>
              <a:gd name="T2" fmla="*/ 17 w 39"/>
              <a:gd name="T3" fmla="*/ 26 h 31"/>
              <a:gd name="T4" fmla="*/ 23 w 39"/>
              <a:gd name="T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31">
                <a:moveTo>
                  <a:pt x="23" y="0"/>
                </a:moveTo>
                <a:cubicBezTo>
                  <a:pt x="39" y="3"/>
                  <a:pt x="39" y="31"/>
                  <a:pt x="17" y="26"/>
                </a:cubicBezTo>
                <a:cubicBezTo>
                  <a:pt x="0" y="6"/>
                  <a:pt x="15" y="5"/>
                  <a:pt x="2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07077D6-589A-04ED-A09F-E112D1525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365306"/>
              </p:ext>
            </p:extLst>
          </p:nvPr>
        </p:nvGraphicFramePr>
        <p:xfrm>
          <a:off x="780682" y="2003191"/>
          <a:ext cx="10014626" cy="4978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673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6" name="Group 1175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56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57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58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59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0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1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2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3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4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5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6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7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8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9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0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1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2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3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4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5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6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7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8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9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0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1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2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3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4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5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6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7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8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9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0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1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2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3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4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5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6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7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8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9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0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1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2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3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4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5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6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7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8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9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10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11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12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1177" name="Rectangle 1176">
            <a:extLst>
              <a:ext uri="{FF2B5EF4-FFF2-40B4-BE49-F238E27FC236}">
                <a16:creationId xmlns:a16="http://schemas.microsoft.com/office/drawing/2014/main" id="{2E702296-C979-4148-99DB-E5913F81F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8" name="Rectangle 1177">
            <a:extLst>
              <a:ext uri="{FF2B5EF4-FFF2-40B4-BE49-F238E27FC236}">
                <a16:creationId xmlns:a16="http://schemas.microsoft.com/office/drawing/2014/main" id="{DFB9CCDF-95BC-4776-B56C-53F4A61BE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67418" y="1372708"/>
            <a:ext cx="5861210" cy="42215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C26BA-BFDF-EB75-978E-09E9D7F1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046" y="1866901"/>
            <a:ext cx="4568582" cy="2096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/>
              <a:t>CEC Conference Recap and Resources </a:t>
            </a:r>
          </a:p>
        </p:txBody>
      </p:sp>
      <p:pic>
        <p:nvPicPr>
          <p:cNvPr id="5" name="Picture 4" descr="A group of objects on the floor&#10;&#10;AI-generated content may be incorrect.">
            <a:extLst>
              <a:ext uri="{FF2B5EF4-FFF2-40B4-BE49-F238E27FC236}">
                <a16:creationId xmlns:a16="http://schemas.microsoft.com/office/drawing/2014/main" id="{190B065A-7AAE-3650-D4D3-EADA06D4E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8" r="22408" b="1"/>
          <a:stretch/>
        </p:blipFill>
        <p:spPr>
          <a:xfrm>
            <a:off x="20" y="1374028"/>
            <a:ext cx="3223404" cy="4220264"/>
          </a:xfrm>
          <a:prstGeom prst="rect">
            <a:avLst/>
          </a:prstGeom>
        </p:spPr>
      </p:pic>
      <p:pic>
        <p:nvPicPr>
          <p:cNvPr id="7" name="Picture 6" descr="A pile of papers on the floor&#10;&#10;AI-generated content may be incorrect.">
            <a:extLst>
              <a:ext uri="{FF2B5EF4-FFF2-40B4-BE49-F238E27FC236}">
                <a16:creationId xmlns:a16="http://schemas.microsoft.com/office/drawing/2014/main" id="{29B29CE7-1231-09D3-A048-FF81A551E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4" r="21031" b="1"/>
          <a:stretch/>
        </p:blipFill>
        <p:spPr>
          <a:xfrm>
            <a:off x="8968576" y="1374028"/>
            <a:ext cx="3223424" cy="42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39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1AC88F6-55CB-496B-8AD8-9ABD2E6E3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69239DF-EAA4-47C3-B4E3-79C6BCB24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3" y="5267"/>
            <a:ext cx="6635041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5E2234A-3757-FFE8-2FE0-1E4597F42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96" y="2582657"/>
            <a:ext cx="5110909" cy="169196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Action Plan</a:t>
            </a:r>
            <a:br>
              <a:rPr lang="en-US" dirty="0"/>
            </a:br>
            <a:endParaRPr lang="en-US" dirty="0"/>
          </a:p>
        </p:txBody>
      </p:sp>
      <p:pic>
        <p:nvPicPr>
          <p:cNvPr id="79" name="Picture 78" descr="Person writing on a notepad">
            <a:extLst>
              <a:ext uri="{FF2B5EF4-FFF2-40B4-BE49-F238E27FC236}">
                <a16:creationId xmlns:a16="http://schemas.microsoft.com/office/drawing/2014/main" id="{3B3F356E-6F82-2010-62DC-49AEEA11A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85" r="14301"/>
          <a:stretch/>
        </p:blipFill>
        <p:spPr>
          <a:xfrm>
            <a:off x="6645834" y="1"/>
            <a:ext cx="5546166" cy="6866192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3389B237-4CAB-4403-A95C-C04D71F4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45458" y="-31769"/>
            <a:ext cx="510538" cy="6804779"/>
            <a:chOff x="11445458" y="-31769"/>
            <a:chExt cx="510538" cy="6804779"/>
          </a:xfrm>
        </p:grpSpPr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57652216-AF47-4D6B-A81B-2DC28B6255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47521" y="666336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0E53B701-E5D9-4269-97AD-69F3087D2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68634" y="742112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51">
              <a:extLst>
                <a:ext uri="{FF2B5EF4-FFF2-40B4-BE49-F238E27FC236}">
                  <a16:creationId xmlns:a16="http://schemas.microsoft.com/office/drawing/2014/main" id="{53F3EB0D-ADA8-4F65-9811-0A990FE6B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806592" y="959823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53">
              <a:extLst>
                <a:ext uri="{FF2B5EF4-FFF2-40B4-BE49-F238E27FC236}">
                  <a16:creationId xmlns:a16="http://schemas.microsoft.com/office/drawing/2014/main" id="{7FC10137-17E1-4C6D-B7A2-CD86B7C148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94678" y="1198596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54">
              <a:extLst>
                <a:ext uri="{FF2B5EF4-FFF2-40B4-BE49-F238E27FC236}">
                  <a16:creationId xmlns:a16="http://schemas.microsoft.com/office/drawing/2014/main" id="{983715DD-6794-4B57-8585-E0EFF671E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48560" y="447364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55">
              <a:extLst>
                <a:ext uri="{FF2B5EF4-FFF2-40B4-BE49-F238E27FC236}">
                  <a16:creationId xmlns:a16="http://schemas.microsoft.com/office/drawing/2014/main" id="{6B8B9805-E14F-4943-B15E-48460BFD6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94538" y="140819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56">
              <a:extLst>
                <a:ext uri="{FF2B5EF4-FFF2-40B4-BE49-F238E27FC236}">
                  <a16:creationId xmlns:a16="http://schemas.microsoft.com/office/drawing/2014/main" id="{112C42C6-34DE-404D-B18A-8E94E76A3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94234" y="2238233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57">
              <a:extLst>
                <a:ext uri="{FF2B5EF4-FFF2-40B4-BE49-F238E27FC236}">
                  <a16:creationId xmlns:a16="http://schemas.microsoft.com/office/drawing/2014/main" id="{105114E3-B528-44FB-AD64-31F7940A6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80687" y="1617942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59">
              <a:extLst>
                <a:ext uri="{FF2B5EF4-FFF2-40B4-BE49-F238E27FC236}">
                  <a16:creationId xmlns:a16="http://schemas.microsoft.com/office/drawing/2014/main" id="{66162961-2E66-4F1D-AD08-A09C28C5E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60137" y="200295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60">
              <a:extLst>
                <a:ext uri="{FF2B5EF4-FFF2-40B4-BE49-F238E27FC236}">
                  <a16:creationId xmlns:a16="http://schemas.microsoft.com/office/drawing/2014/main" id="{7DF10D80-7F03-41B7-BF83-7086CFB70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55368" y="1847736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61">
              <a:extLst>
                <a:ext uri="{FF2B5EF4-FFF2-40B4-BE49-F238E27FC236}">
                  <a16:creationId xmlns:a16="http://schemas.microsoft.com/office/drawing/2014/main" id="{60E5BEF8-88A7-4088-8382-FC596B16B9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34067" y="-128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78">
              <a:extLst>
                <a:ext uri="{FF2B5EF4-FFF2-40B4-BE49-F238E27FC236}">
                  <a16:creationId xmlns:a16="http://schemas.microsoft.com/office/drawing/2014/main" id="{4850C240-229E-44CC-9B0C-7C70B8524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40903" y="665835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79">
              <a:extLst>
                <a:ext uri="{FF2B5EF4-FFF2-40B4-BE49-F238E27FC236}">
                  <a16:creationId xmlns:a16="http://schemas.microsoft.com/office/drawing/2014/main" id="{0C20C1F3-97C9-485A-BBF1-F712C6FDD9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53275" y="896880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0">
              <a:extLst>
                <a:ext uri="{FF2B5EF4-FFF2-40B4-BE49-F238E27FC236}">
                  <a16:creationId xmlns:a16="http://schemas.microsoft.com/office/drawing/2014/main" id="{5FB7F486-D669-4315-848B-079715C0A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47934" y="1134675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1">
              <a:extLst>
                <a:ext uri="{FF2B5EF4-FFF2-40B4-BE49-F238E27FC236}">
                  <a16:creationId xmlns:a16="http://schemas.microsoft.com/office/drawing/2014/main" id="{884943FC-F8F5-47A2-8C6C-AD8385B0F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30984" y="2147729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2">
              <a:extLst>
                <a:ext uri="{FF2B5EF4-FFF2-40B4-BE49-F238E27FC236}">
                  <a16:creationId xmlns:a16="http://schemas.microsoft.com/office/drawing/2014/main" id="{FBD1CFD7-B550-428B-99C5-E70AE1117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38820" y="1925276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3">
              <a:extLst>
                <a:ext uri="{FF2B5EF4-FFF2-40B4-BE49-F238E27FC236}">
                  <a16:creationId xmlns:a16="http://schemas.microsoft.com/office/drawing/2014/main" id="{86464553-DBB1-4FDD-A906-723DE0BFA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11377" y="1610488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84">
              <a:extLst>
                <a:ext uri="{FF2B5EF4-FFF2-40B4-BE49-F238E27FC236}">
                  <a16:creationId xmlns:a16="http://schemas.microsoft.com/office/drawing/2014/main" id="{41C1AA59-6A1E-4A61-8483-8056A09E0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22393" y="461249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86">
              <a:extLst>
                <a:ext uri="{FF2B5EF4-FFF2-40B4-BE49-F238E27FC236}">
                  <a16:creationId xmlns:a16="http://schemas.microsoft.com/office/drawing/2014/main" id="{851A3E4E-2857-4A69-AEC0-79CF8C413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16789" y="39307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9">
              <a:extLst>
                <a:ext uri="{FF2B5EF4-FFF2-40B4-BE49-F238E27FC236}">
                  <a16:creationId xmlns:a16="http://schemas.microsoft.com/office/drawing/2014/main" id="{363F6E9F-7E05-4464-BE66-BB27B4589D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7165" y="1398137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CE4367E1-2C4E-4A0B-A9E2-2DC3B3BCD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65017" y="2021046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5">
              <a:extLst>
                <a:ext uri="{FF2B5EF4-FFF2-40B4-BE49-F238E27FC236}">
                  <a16:creationId xmlns:a16="http://schemas.microsoft.com/office/drawing/2014/main" id="{EE215DA3-ED82-4F29-9835-DD3B5ADD4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839032" y="202351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6">
              <a:extLst>
                <a:ext uri="{FF2B5EF4-FFF2-40B4-BE49-F238E27FC236}">
                  <a16:creationId xmlns:a16="http://schemas.microsoft.com/office/drawing/2014/main" id="{449C2B94-6D2C-466B-9091-18CA59956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53729" y="2612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2">
              <a:extLst>
                <a:ext uri="{FF2B5EF4-FFF2-40B4-BE49-F238E27FC236}">
                  <a16:creationId xmlns:a16="http://schemas.microsoft.com/office/drawing/2014/main" id="{9873A13E-F493-4022-9CDB-496767477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43710" y="3240972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3">
              <a:extLst>
                <a:ext uri="{FF2B5EF4-FFF2-40B4-BE49-F238E27FC236}">
                  <a16:creationId xmlns:a16="http://schemas.microsoft.com/office/drawing/2014/main" id="{631ED96D-0634-4E7F-BE08-A8ACAA0A6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73623" y="433228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4">
              <a:extLst>
                <a:ext uri="{FF2B5EF4-FFF2-40B4-BE49-F238E27FC236}">
                  <a16:creationId xmlns:a16="http://schemas.microsoft.com/office/drawing/2014/main" id="{D43F1416-268F-487F-ABB4-1C62E6C68B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77553" y="532960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5">
              <a:extLst>
                <a:ext uri="{FF2B5EF4-FFF2-40B4-BE49-F238E27FC236}">
                  <a16:creationId xmlns:a16="http://schemas.microsoft.com/office/drawing/2014/main" id="{E5E99890-1E26-4DDC-8F50-128C4875B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73205" y="454051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6">
              <a:extLst>
                <a:ext uri="{FF2B5EF4-FFF2-40B4-BE49-F238E27FC236}">
                  <a16:creationId xmlns:a16="http://schemas.microsoft.com/office/drawing/2014/main" id="{21D3B3BA-A1D7-450E-B002-44DFDC68F9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45342" y="59914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7">
              <a:extLst>
                <a:ext uri="{FF2B5EF4-FFF2-40B4-BE49-F238E27FC236}">
                  <a16:creationId xmlns:a16="http://schemas.microsoft.com/office/drawing/2014/main" id="{666093C3-5DCC-4A45-897C-F2C5CA94A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57108" y="3005032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8">
              <a:extLst>
                <a:ext uri="{FF2B5EF4-FFF2-40B4-BE49-F238E27FC236}">
                  <a16:creationId xmlns:a16="http://schemas.microsoft.com/office/drawing/2014/main" id="{E5879CC9-6134-4E28-8170-9DD4240CC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64777" y="4845128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9">
              <a:extLst>
                <a:ext uri="{FF2B5EF4-FFF2-40B4-BE49-F238E27FC236}">
                  <a16:creationId xmlns:a16="http://schemas.microsoft.com/office/drawing/2014/main" id="{52B9234F-7351-4670-9340-3ABC48A30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56885" y="5086249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0">
              <a:extLst>
                <a:ext uri="{FF2B5EF4-FFF2-40B4-BE49-F238E27FC236}">
                  <a16:creationId xmlns:a16="http://schemas.microsoft.com/office/drawing/2014/main" id="{3F67C8B5-D925-449D-BCA7-7517305514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51849" y="254295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41">
              <a:extLst>
                <a:ext uri="{FF2B5EF4-FFF2-40B4-BE49-F238E27FC236}">
                  <a16:creationId xmlns:a16="http://schemas.microsoft.com/office/drawing/2014/main" id="{71516E84-743F-4EE4-B466-909E55FCC9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45342" y="6223503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42">
              <a:extLst>
                <a:ext uri="{FF2B5EF4-FFF2-40B4-BE49-F238E27FC236}">
                  <a16:creationId xmlns:a16="http://schemas.microsoft.com/office/drawing/2014/main" id="{285EE84A-B305-47FC-9896-3EAAE94F6D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33510" y="55415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44">
              <a:extLst>
                <a:ext uri="{FF2B5EF4-FFF2-40B4-BE49-F238E27FC236}">
                  <a16:creationId xmlns:a16="http://schemas.microsoft.com/office/drawing/2014/main" id="{52175DC6-FE35-414D-B1FC-53870E0F6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37300" y="402564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5">
              <a:extLst>
                <a:ext uri="{FF2B5EF4-FFF2-40B4-BE49-F238E27FC236}">
                  <a16:creationId xmlns:a16="http://schemas.microsoft.com/office/drawing/2014/main" id="{ACD91DA3-CF45-4374-AEDA-5DA2E53EE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15149" y="5781473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46">
              <a:extLst>
                <a:ext uri="{FF2B5EF4-FFF2-40B4-BE49-F238E27FC236}">
                  <a16:creationId xmlns:a16="http://schemas.microsoft.com/office/drawing/2014/main" id="{8AAA7A16-3076-4557-9DC3-297D83248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64208" y="277556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47">
              <a:extLst>
                <a:ext uri="{FF2B5EF4-FFF2-40B4-BE49-F238E27FC236}">
                  <a16:creationId xmlns:a16="http://schemas.microsoft.com/office/drawing/2014/main" id="{62AFF181-4F3A-40CE-BC79-BD8D97E0C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22353" y="3794520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48">
              <a:extLst>
                <a:ext uri="{FF2B5EF4-FFF2-40B4-BE49-F238E27FC236}">
                  <a16:creationId xmlns:a16="http://schemas.microsoft.com/office/drawing/2014/main" id="{E9EE8F9C-63EF-41F7-90AC-95F09336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717610" y="3561050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2">
              <a:extLst>
                <a:ext uri="{FF2B5EF4-FFF2-40B4-BE49-F238E27FC236}">
                  <a16:creationId xmlns:a16="http://schemas.microsoft.com/office/drawing/2014/main" id="{F99D5EE6-2CC4-4A54-9A07-4734713E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08042" y="289536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3">
              <a:extLst>
                <a:ext uri="{FF2B5EF4-FFF2-40B4-BE49-F238E27FC236}">
                  <a16:creationId xmlns:a16="http://schemas.microsoft.com/office/drawing/2014/main" id="{DC83D62C-4898-4734-893F-7FE7A2D70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19400" y="4033977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4">
              <a:extLst>
                <a:ext uri="{FF2B5EF4-FFF2-40B4-BE49-F238E27FC236}">
                  <a16:creationId xmlns:a16="http://schemas.microsoft.com/office/drawing/2014/main" id="{EFA4198B-E065-405F-84E4-B0220DCEF9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7351" y="262705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F6D1AC12-FB95-4593-BF80-DABEDD4E3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7982" y="3771071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6">
              <a:extLst>
                <a:ext uri="{FF2B5EF4-FFF2-40B4-BE49-F238E27FC236}">
                  <a16:creationId xmlns:a16="http://schemas.microsoft.com/office/drawing/2014/main" id="{9F41615F-3978-4890-992E-1D44D0D91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764" y="5317507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7">
              <a:extLst>
                <a:ext uri="{FF2B5EF4-FFF2-40B4-BE49-F238E27FC236}">
                  <a16:creationId xmlns:a16="http://schemas.microsoft.com/office/drawing/2014/main" id="{293C0AD6-F904-4337-8CAB-2FF649834B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55944" y="4533529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8">
              <a:extLst>
                <a:ext uri="{FF2B5EF4-FFF2-40B4-BE49-F238E27FC236}">
                  <a16:creationId xmlns:a16="http://schemas.microsoft.com/office/drawing/2014/main" id="{E68410D4-6ED4-4651-8543-78B0AB57A2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3332" y="3190789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9">
              <a:extLst>
                <a:ext uri="{FF2B5EF4-FFF2-40B4-BE49-F238E27FC236}">
                  <a16:creationId xmlns:a16="http://schemas.microsoft.com/office/drawing/2014/main" id="{BB356FF6-7153-4AE8-904C-8535363AA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62589" y="5599752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0">
              <a:extLst>
                <a:ext uri="{FF2B5EF4-FFF2-40B4-BE49-F238E27FC236}">
                  <a16:creationId xmlns:a16="http://schemas.microsoft.com/office/drawing/2014/main" id="{D9CD9700-C2DA-4CCD-8700-D763281E4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802" y="6191496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1">
              <a:extLst>
                <a:ext uri="{FF2B5EF4-FFF2-40B4-BE49-F238E27FC236}">
                  <a16:creationId xmlns:a16="http://schemas.microsoft.com/office/drawing/2014/main" id="{6CC97770-31D6-46F7-9608-9D96AEF4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4132" y="507910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2">
              <a:extLst>
                <a:ext uri="{FF2B5EF4-FFF2-40B4-BE49-F238E27FC236}">
                  <a16:creationId xmlns:a16="http://schemas.microsoft.com/office/drawing/2014/main" id="{1F6A0344-12D8-457F-B2C4-BF6ABC3F97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0869" y="4852243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3">
              <a:extLst>
                <a:ext uri="{FF2B5EF4-FFF2-40B4-BE49-F238E27FC236}">
                  <a16:creationId xmlns:a16="http://schemas.microsoft.com/office/drawing/2014/main" id="{A659A3FC-205E-41C5-90D8-2909635C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742" y="4352608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4">
              <a:extLst>
                <a:ext uri="{FF2B5EF4-FFF2-40B4-BE49-F238E27FC236}">
                  <a16:creationId xmlns:a16="http://schemas.microsoft.com/office/drawing/2014/main" id="{EF5898F8-F274-4A71-ABC2-972788452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3694" y="5932892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75">
              <a:extLst>
                <a:ext uri="{FF2B5EF4-FFF2-40B4-BE49-F238E27FC236}">
                  <a16:creationId xmlns:a16="http://schemas.microsoft.com/office/drawing/2014/main" id="{A337719B-635F-4455-A8E8-6983D9B3D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38703" y="2387288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7">
              <a:extLst>
                <a:ext uri="{FF2B5EF4-FFF2-40B4-BE49-F238E27FC236}">
                  <a16:creationId xmlns:a16="http://schemas.microsoft.com/office/drawing/2014/main" id="{665D8F7B-6125-4923-82FD-4541506B6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3949" y="3551571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85">
              <a:extLst>
                <a:ext uri="{FF2B5EF4-FFF2-40B4-BE49-F238E27FC236}">
                  <a16:creationId xmlns:a16="http://schemas.microsoft.com/office/drawing/2014/main" id="{AEBBE398-C737-4798-92D3-68B6928A9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30208" y="6379390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7">
              <a:extLst>
                <a:ext uri="{FF2B5EF4-FFF2-40B4-BE49-F238E27FC236}">
                  <a16:creationId xmlns:a16="http://schemas.microsoft.com/office/drawing/2014/main" id="{F3116C15-246C-412A-B5A8-DC7E056EC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54699" y="66336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88">
              <a:extLst>
                <a:ext uri="{FF2B5EF4-FFF2-40B4-BE49-F238E27FC236}">
                  <a16:creationId xmlns:a16="http://schemas.microsoft.com/office/drawing/2014/main" id="{F9FA8A4C-F799-47E7-85C8-4DA109A00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518248" y="5648840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4971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5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58789E63-C78D-4210-8A38-DD6FB3B6B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ed pins pinned on a calendar">
            <a:extLst>
              <a:ext uri="{FF2B5EF4-FFF2-40B4-BE49-F238E27FC236}">
                <a16:creationId xmlns:a16="http://schemas.microsoft.com/office/drawing/2014/main" id="{4DB4ACE6-7BBF-1DEE-23AA-C980A546EE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0" b="77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AC8494C5-ED44-4EAD-9213-4FBAA4BB7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82" cy="4213412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B61512-04D3-153C-01A7-E0AA463E6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2900" y="-558533"/>
            <a:ext cx="8572500" cy="173317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2"/>
                </a:solidFill>
              </a:rPr>
              <a:t>A Look Ahead…..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ED7CE-279C-3FA4-1DD1-A93120B123BC}"/>
              </a:ext>
            </a:extLst>
          </p:cNvPr>
          <p:cNvSpPr txBox="1"/>
          <p:nvPr/>
        </p:nvSpPr>
        <p:spPr>
          <a:xfrm>
            <a:off x="640501" y="2798397"/>
            <a:ext cx="6921742" cy="295465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Resource and Transition Fair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March 27, 2025, Winters Mill High School, 4:30-8:00pm</a:t>
            </a:r>
          </a:p>
          <a:p>
            <a:pPr lvl="1"/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/>
              <a:t>Award Ceremony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May 1, 2025, Winters Mill High School, 6:00-7:30pm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326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E367-F041-6887-8D8D-85DC18C0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385" y="364024"/>
            <a:ext cx="4289230" cy="1325563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A Look Ahead…..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24C08-ED2E-B34A-8BDD-76FDDBECF50A}"/>
              </a:ext>
            </a:extLst>
          </p:cNvPr>
          <p:cNvSpPr txBox="1"/>
          <p:nvPr/>
        </p:nvSpPr>
        <p:spPr>
          <a:xfrm>
            <a:off x="339218" y="1828483"/>
            <a:ext cx="106255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Resource and Transition Fair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March 27, 2025, Winters Mill High School, 4:30-8:00pm</a:t>
            </a:r>
          </a:p>
          <a:p>
            <a:pPr lvl="1"/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Award Ceremony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May 1, 2025, Winters Mill High School, 6:00-7:30pm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71798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80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B5E50611-F7C7-47BC-81A6-BE9493DF8677}" vid="{7A26D0DD-A1A5-444B-B0FB-E7DB9E2D04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1702</TotalTime>
  <Words>424</Words>
  <Application>Microsoft Office PowerPoint</Application>
  <PresentationFormat>Widescreen</PresentationFormat>
  <Paragraphs>103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Avenir Next LT Pro</vt:lpstr>
      <vt:lpstr>Calibri</vt:lpstr>
      <vt:lpstr>Modern Love</vt:lpstr>
      <vt:lpstr>BohemianVTI</vt:lpstr>
      <vt:lpstr>SECAC Meeting March 20, 2025</vt:lpstr>
      <vt:lpstr>Welcome and Opening</vt:lpstr>
      <vt:lpstr>Family Support Upcoming Events</vt:lpstr>
      <vt:lpstr>February Meeting Updates</vt:lpstr>
      <vt:lpstr>Ground Rules </vt:lpstr>
      <vt:lpstr>Ground Rules </vt:lpstr>
      <vt:lpstr>SECAC 2025-2026 Executive Committee</vt:lpstr>
      <vt:lpstr>Resource and Transition Fair</vt:lpstr>
      <vt:lpstr>Award and Recognition Ceremony</vt:lpstr>
      <vt:lpstr>CCPS SECAC Board Report</vt:lpstr>
      <vt:lpstr>CEC Conference Recap and Resources </vt:lpstr>
      <vt:lpstr>Action Plan </vt:lpstr>
      <vt:lpstr>A Look Ahead….. </vt:lpstr>
      <vt:lpstr>A Look Ahead….. </vt:lpstr>
    </vt:vector>
  </TitlesOfParts>
  <Company>Carroll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Hoffman, Kristin</dc:creator>
  <cp:lastModifiedBy>Hoffman, Kristin</cp:lastModifiedBy>
  <cp:revision>8</cp:revision>
  <cp:lastPrinted>2025-02-20T16:17:03Z</cp:lastPrinted>
  <dcterms:created xsi:type="dcterms:W3CDTF">2024-11-13T14:24:59Z</dcterms:created>
  <dcterms:modified xsi:type="dcterms:W3CDTF">2025-03-18T19:37:04Z</dcterms:modified>
</cp:coreProperties>
</file>