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313" r:id="rId2"/>
    <p:sldId id="352" r:id="rId3"/>
    <p:sldId id="353" r:id="rId4"/>
    <p:sldId id="299" r:id="rId5"/>
    <p:sldId id="308" r:id="rId6"/>
    <p:sldId id="261" r:id="rId7"/>
    <p:sldId id="259" r:id="rId8"/>
  </p:sldIdLst>
  <p:sldSz cx="9144000" cy="6858000" type="screen4x3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DDF2FF"/>
    <a:srgbClr val="CCFFFF"/>
    <a:srgbClr val="CCECFF"/>
    <a:srgbClr val="660066"/>
    <a:srgbClr val="0000FF"/>
    <a:srgbClr val="FF5D5D"/>
    <a:srgbClr val="FF7979"/>
    <a:srgbClr val="FF3737"/>
    <a:srgbClr val="FF43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432" autoAdjust="0"/>
    <p:restoredTop sz="94703" autoAdjust="0"/>
  </p:normalViewPr>
  <p:slideViewPr>
    <p:cSldViewPr>
      <p:cViewPr varScale="1">
        <p:scale>
          <a:sx n="103" d="100"/>
          <a:sy n="103" d="100"/>
        </p:scale>
        <p:origin x="726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69B367-CE38-4A9F-8810-B97405C0FDC4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D7F006-91B2-4C84-B31A-28D171FF3D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5676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3601B-9A28-43A0-98B8-7F40B6279FDD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32BFA-3D45-4959-B887-5545DFF74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94427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3601B-9A28-43A0-98B8-7F40B6279FDD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32BFA-3D45-4959-B887-5545DFF74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87353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3601B-9A28-43A0-98B8-7F40B6279FDD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32BFA-3D45-4959-B887-5545DFF74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6936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3601B-9A28-43A0-98B8-7F40B6279FDD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32BFA-3D45-4959-B887-5545DFF74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0339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3601B-9A28-43A0-98B8-7F40B6279FDD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32BFA-3D45-4959-B887-5545DFF74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3805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3601B-9A28-43A0-98B8-7F40B6279FDD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32BFA-3D45-4959-B887-5545DFF74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9118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3601B-9A28-43A0-98B8-7F40B6279FDD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32BFA-3D45-4959-B887-5545DFF74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7388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3601B-9A28-43A0-98B8-7F40B6279FDD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32BFA-3D45-4959-B887-5545DFF74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044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3601B-9A28-43A0-98B8-7F40B6279FDD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32BFA-3D45-4959-B887-5545DFF74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28752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3601B-9A28-43A0-98B8-7F40B6279FDD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32BFA-3D45-4959-B887-5545DFF74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1801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3601B-9A28-43A0-98B8-7F40B6279FDD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32BFA-3D45-4959-B887-5545DFF74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95274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53601B-9A28-43A0-98B8-7F40B6279FDD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732BFA-3D45-4959-B887-5545DFF74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1962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b="0" i="0" u="none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b="0" i="0" u="none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933" y="217388"/>
            <a:ext cx="9144000" cy="641201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>
              <a:lnSpc>
                <a:spcPts val="10000"/>
              </a:lnSpc>
            </a:pPr>
            <a:r>
              <a:rPr lang="en-US" sz="100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EXPLORATORY DATA ANALYSIS and</a:t>
            </a:r>
          </a:p>
          <a:p>
            <a:pPr algn="ctr">
              <a:lnSpc>
                <a:spcPts val="10000"/>
              </a:lnSpc>
            </a:pPr>
            <a:r>
              <a:rPr lang="en-US" sz="100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DESCRIPTIVE STATISTICS</a:t>
            </a:r>
          </a:p>
        </p:txBody>
      </p:sp>
    </p:spTree>
    <p:extLst>
      <p:ext uri="{BB962C8B-B14F-4D97-AF65-F5344CB8AC3E}">
        <p14:creationId xmlns:p14="http://schemas.microsoft.com/office/powerpoint/2010/main" val="27725010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933" y="345629"/>
            <a:ext cx="9144000" cy="615553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>
              <a:lnSpc>
                <a:spcPts val="8000"/>
              </a:lnSpc>
            </a:pPr>
            <a:r>
              <a:rPr lang="en-US" sz="63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means to</a:t>
            </a:r>
          </a:p>
          <a:p>
            <a:pPr algn="ctr">
              <a:lnSpc>
                <a:spcPts val="8000"/>
              </a:lnSpc>
            </a:pPr>
            <a:r>
              <a:rPr lang="en-US" sz="80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DESCRIBE &amp; UNDERSTAND THIS DATA’S CHARACTERISTICS</a:t>
            </a:r>
          </a:p>
          <a:p>
            <a:pPr algn="ctr">
              <a:lnSpc>
                <a:spcPts val="8000"/>
              </a:lnSpc>
            </a:pPr>
            <a:r>
              <a:rPr lang="en-US" sz="6300" b="1" dirty="0" smtClean="0">
                <a:solidFill>
                  <a:srgbClr val="FFFF00"/>
                </a:solidFill>
                <a:latin typeface="Arial Narrow" panose="020B0606020202030204" pitchFamily="34" charset="0"/>
              </a:rPr>
              <a:t>before</a:t>
            </a:r>
            <a:r>
              <a:rPr lang="en-US" sz="63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 you analyze this data</a:t>
            </a:r>
          </a:p>
        </p:txBody>
      </p:sp>
    </p:spTree>
    <p:extLst>
      <p:ext uri="{BB962C8B-B14F-4D97-AF65-F5344CB8AC3E}">
        <p14:creationId xmlns:p14="http://schemas.microsoft.com/office/powerpoint/2010/main" val="19141571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933" y="816090"/>
            <a:ext cx="9144000" cy="512960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>
              <a:lnSpc>
                <a:spcPts val="10000"/>
              </a:lnSpc>
            </a:pPr>
            <a:r>
              <a:rPr lang="en-US" sz="63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this is part of</a:t>
            </a:r>
          </a:p>
          <a:p>
            <a:pPr algn="ctr">
              <a:lnSpc>
                <a:spcPts val="10000"/>
              </a:lnSpc>
            </a:pPr>
            <a:r>
              <a:rPr lang="en-US" sz="100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EXPLAINING INFERENTIAL STATISTICS</a:t>
            </a:r>
          </a:p>
        </p:txBody>
      </p:sp>
    </p:spTree>
    <p:extLst>
      <p:ext uri="{BB962C8B-B14F-4D97-AF65-F5344CB8AC3E}">
        <p14:creationId xmlns:p14="http://schemas.microsoft.com/office/powerpoint/2010/main" val="30412615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/>
          <p:cNvSpPr txBox="1">
            <a:spLocks/>
          </p:cNvSpPr>
          <p:nvPr/>
        </p:nvSpPr>
        <p:spPr>
          <a:xfrm>
            <a:off x="0" y="8467"/>
            <a:ext cx="9144000" cy="753533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0" i="0" u="none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Exploratory Data Analysis</a:t>
            </a:r>
            <a:endParaRPr lang="en-US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685800"/>
            <a:ext cx="9144000" cy="6278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0000"/>
                </a:solidFill>
                <a:highlight>
                  <a:srgbClr val="FFFF00"/>
                </a:highlight>
                <a:latin typeface="Arial Narrow"/>
              </a:rPr>
              <a:t>NOMINAL / ORDINAL</a:t>
            </a:r>
            <a:r>
              <a:rPr lang="en-US" sz="2800" b="1" dirty="0">
                <a:solidFill>
                  <a:schemeClr val="bg1"/>
                </a:solidFill>
                <a:latin typeface="Arial Narrow" panose="020B0606020202030204" pitchFamily="34" charset="0"/>
              </a:rPr>
              <a:t> (</a:t>
            </a:r>
            <a:r>
              <a:rPr lang="en-US" sz="28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qualitative / categorical) DATA</a:t>
            </a:r>
          </a:p>
          <a:p>
            <a:pPr marL="695325" indent="-238125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bg1"/>
                </a:solidFill>
                <a:latin typeface="Arial Narrow" panose="020B0606020202030204" pitchFamily="34" charset="0"/>
              </a:rPr>
              <a:t>bar graphs, pie </a:t>
            </a:r>
            <a:r>
              <a:rPr lang="en-US" sz="28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charts</a:t>
            </a:r>
            <a:endParaRPr lang="en-US" sz="14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endParaRPr lang="en-US" sz="1200" b="1" dirty="0" smtClean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r>
              <a:rPr lang="en-US" sz="2800" b="1" dirty="0">
                <a:solidFill>
                  <a:srgbClr val="000000"/>
                </a:solidFill>
                <a:highlight>
                  <a:srgbClr val="FFFF00"/>
                </a:highlight>
                <a:latin typeface="Arial Narrow"/>
              </a:rPr>
              <a:t>INTERVAL / RATIO</a:t>
            </a:r>
            <a:r>
              <a:rPr lang="en-US" sz="28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  (quantitative) DATA</a:t>
            </a:r>
          </a:p>
          <a:p>
            <a:pPr marL="695325" indent="-238125">
              <a:buFont typeface="Arial" panose="020B0604020202020204" pitchFamily="34" charset="0"/>
              <a:buChar char="•"/>
            </a:pPr>
            <a:r>
              <a:rPr lang="en-US" sz="28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histograms</a:t>
            </a:r>
            <a:r>
              <a:rPr lang="en-US" sz="2800" b="1" dirty="0">
                <a:solidFill>
                  <a:schemeClr val="bg1"/>
                </a:solidFill>
                <a:latin typeface="Arial Narrow" panose="020B0606020202030204" pitchFamily="34" charset="0"/>
              </a:rPr>
              <a:t>, </a:t>
            </a:r>
            <a:r>
              <a:rPr lang="en-US" sz="28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time </a:t>
            </a:r>
            <a:r>
              <a:rPr lang="en-US" sz="2800" b="1" dirty="0">
                <a:solidFill>
                  <a:schemeClr val="bg1"/>
                </a:solidFill>
                <a:latin typeface="Arial Narrow" panose="020B0606020202030204" pitchFamily="34" charset="0"/>
              </a:rPr>
              <a:t>plots, scatterplots</a:t>
            </a:r>
          </a:p>
          <a:p>
            <a:endParaRPr lang="en-US" sz="1200" b="1" dirty="0" smtClean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r>
              <a:rPr lang="en-US" sz="2800" b="1" dirty="0">
                <a:solidFill>
                  <a:srgbClr val="000000"/>
                </a:solidFill>
                <a:highlight>
                  <a:srgbClr val="FFFF00"/>
                </a:highlight>
                <a:latin typeface="Arial Narrow"/>
              </a:rPr>
              <a:t>CENTER</a:t>
            </a:r>
            <a:r>
              <a:rPr lang="en-US" sz="28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en-US" sz="2800" b="1" dirty="0">
                <a:solidFill>
                  <a:schemeClr val="bg1"/>
                </a:solidFill>
                <a:latin typeface="Arial Narrow" panose="020B0606020202030204" pitchFamily="34" charset="0"/>
              </a:rPr>
              <a:t>of the data → calculate and compare mean and median</a:t>
            </a:r>
          </a:p>
          <a:p>
            <a:endParaRPr lang="en-US" sz="1200" b="1" dirty="0" smtClean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r>
              <a:rPr lang="en-US" sz="2800" b="1" dirty="0">
                <a:solidFill>
                  <a:srgbClr val="000000"/>
                </a:solidFill>
                <a:highlight>
                  <a:srgbClr val="FFFF00"/>
                </a:highlight>
                <a:latin typeface="Arial Narrow"/>
              </a:rPr>
              <a:t>SPREAD</a:t>
            </a:r>
            <a:r>
              <a:rPr lang="en-US" sz="28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 of </a:t>
            </a:r>
            <a:r>
              <a:rPr lang="en-US" sz="2800" b="1" dirty="0">
                <a:solidFill>
                  <a:schemeClr val="bg1"/>
                </a:solidFill>
                <a:latin typeface="Arial Narrow" panose="020B0606020202030204" pitchFamily="34" charset="0"/>
              </a:rPr>
              <a:t>the </a:t>
            </a:r>
            <a:r>
              <a:rPr lang="en-US" sz="28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data → calculate range and standard </a:t>
            </a:r>
            <a:r>
              <a:rPr lang="en-US" sz="2800" b="1" dirty="0">
                <a:solidFill>
                  <a:schemeClr val="bg1"/>
                </a:solidFill>
                <a:latin typeface="Arial Narrow" panose="020B0606020202030204" pitchFamily="34" charset="0"/>
              </a:rPr>
              <a:t>deviation</a:t>
            </a:r>
          </a:p>
          <a:p>
            <a:endParaRPr lang="en-US" sz="1200" b="1" dirty="0" smtClean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r>
              <a:rPr lang="en-US" sz="2800" b="1" dirty="0">
                <a:solidFill>
                  <a:srgbClr val="000000"/>
                </a:solidFill>
                <a:highlight>
                  <a:srgbClr val="FFFF00"/>
                </a:highlight>
                <a:latin typeface="Arial Narrow"/>
              </a:rPr>
              <a:t>DISTRIBUTION</a:t>
            </a:r>
            <a:r>
              <a:rPr lang="en-US" sz="28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 (or </a:t>
            </a:r>
            <a:r>
              <a:rPr lang="en-US" sz="2800" b="1" dirty="0">
                <a:solidFill>
                  <a:schemeClr val="bg1"/>
                </a:solidFill>
                <a:latin typeface="Arial Narrow" panose="020B0606020202030204" pitchFamily="34" charset="0"/>
              </a:rPr>
              <a:t>shape</a:t>
            </a:r>
            <a:r>
              <a:rPr lang="en-US" sz="28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) of the data →</a:t>
            </a:r>
            <a:endParaRPr lang="en-US" sz="28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marL="347663"/>
            <a:r>
              <a:rPr lang="en-US" sz="2800" b="1" dirty="0">
                <a:solidFill>
                  <a:schemeClr val="bg1"/>
                </a:solidFill>
                <a:latin typeface="Arial Narrow" panose="020B0606020202030204" pitchFamily="34" charset="0"/>
              </a:rPr>
              <a:t>symmetric / bell shaped? skewed to the right/left? etc.</a:t>
            </a:r>
          </a:p>
          <a:p>
            <a:endParaRPr lang="en-US" sz="1200" b="1" dirty="0" smtClean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r>
              <a:rPr lang="en-US" sz="2800" b="1" dirty="0">
                <a:solidFill>
                  <a:srgbClr val="000000"/>
                </a:solidFill>
                <a:highlight>
                  <a:srgbClr val="FFFF00"/>
                </a:highlight>
                <a:latin typeface="Arial Narrow"/>
              </a:rPr>
              <a:t>OUTLIERS</a:t>
            </a:r>
            <a:r>
              <a:rPr lang="en-US" sz="28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 →</a:t>
            </a:r>
            <a:endParaRPr lang="en-US" sz="28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marL="347663"/>
            <a:r>
              <a:rPr lang="en-US" sz="2800" b="1" dirty="0">
                <a:solidFill>
                  <a:schemeClr val="bg1"/>
                </a:solidFill>
                <a:latin typeface="Arial Narrow" panose="020B0606020202030204" pitchFamily="34" charset="0"/>
              </a:rPr>
              <a:t>[extreme] 3</a:t>
            </a:r>
            <a:r>
              <a:rPr lang="en-US" sz="2800" b="1" dirty="0">
                <a:solidFill>
                  <a:schemeClr val="bg1"/>
                </a:solidFill>
                <a:latin typeface="Arial Narrow" panose="020B0606020202030204" pitchFamily="34" charset="0"/>
                <a:sym typeface="Symbol"/>
              </a:rPr>
              <a:t>Interquartile Range above 3rd or below 1st quartile</a:t>
            </a:r>
          </a:p>
          <a:p>
            <a:pPr marL="347663"/>
            <a:r>
              <a:rPr lang="en-US" sz="2800" b="1" dirty="0">
                <a:solidFill>
                  <a:schemeClr val="bg1"/>
                </a:solidFill>
                <a:latin typeface="Arial Narrow" panose="020B0606020202030204" pitchFamily="34" charset="0"/>
              </a:rPr>
              <a:t>[moderate] 1.5</a:t>
            </a:r>
            <a:r>
              <a:rPr lang="en-US" sz="2800" b="1" dirty="0">
                <a:solidFill>
                  <a:schemeClr val="bg1"/>
                </a:solidFill>
                <a:latin typeface="Arial Narrow" panose="020B0606020202030204" pitchFamily="34" charset="0"/>
                <a:sym typeface="Symbol"/>
              </a:rPr>
              <a:t>(IQR) above 3rd or below </a:t>
            </a:r>
            <a:r>
              <a:rPr lang="en-US" sz="2800" b="1" dirty="0" smtClean="0">
                <a:solidFill>
                  <a:schemeClr val="bg1"/>
                </a:solidFill>
                <a:latin typeface="Arial Narrow"/>
                <a:sym typeface="Symbol"/>
              </a:rPr>
              <a:t>1</a:t>
            </a:r>
            <a:r>
              <a:rPr lang="en-US" sz="2800" b="1" baseline="30000" dirty="0" smtClean="0">
                <a:solidFill>
                  <a:schemeClr val="bg1"/>
                </a:solidFill>
                <a:latin typeface="Arial Narrow"/>
                <a:sym typeface="Symbol"/>
              </a:rPr>
              <a:t>st</a:t>
            </a:r>
            <a:r>
              <a:rPr lang="en-US" sz="2800" b="1" dirty="0" smtClean="0">
                <a:solidFill>
                  <a:schemeClr val="bg1"/>
                </a:solidFill>
                <a:latin typeface="Arial Narrow"/>
                <a:sym typeface="Symbol"/>
              </a:rPr>
              <a:t> quartile</a:t>
            </a:r>
          </a:p>
        </p:txBody>
      </p:sp>
    </p:spTree>
    <p:extLst>
      <p:ext uri="{BB962C8B-B14F-4D97-AF65-F5344CB8AC3E}">
        <p14:creationId xmlns:p14="http://schemas.microsoft.com/office/powerpoint/2010/main" val="14166331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www.amathsdictionaryforkids.com/qr/dimages/distributionOfData.gif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162" r="67167" b="42747"/>
          <a:stretch/>
        </p:blipFill>
        <p:spPr bwMode="auto">
          <a:xfrm>
            <a:off x="1752600" y="1933528"/>
            <a:ext cx="1876425" cy="1685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://www.amathsdictionaryforkids.com/qr/dimages/distributionOfData.gif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19" b="68490"/>
          <a:stretch/>
        </p:blipFill>
        <p:spPr bwMode="auto">
          <a:xfrm>
            <a:off x="2286000" y="0"/>
            <a:ext cx="4495800" cy="1933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http://www.amathsdictionaryforkids.com/qr/dimages/distributionOfData.gif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00" t="37162" r="32750" b="42747"/>
          <a:stretch/>
        </p:blipFill>
        <p:spPr bwMode="auto">
          <a:xfrm>
            <a:off x="3724275" y="1933528"/>
            <a:ext cx="1871662" cy="1685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://www.amathsdictionaryforkids.com/qr/dimages/distributionOfData.gif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50" t="37162" b="42747"/>
          <a:stretch/>
        </p:blipFill>
        <p:spPr bwMode="auto">
          <a:xfrm>
            <a:off x="5595936" y="1933528"/>
            <a:ext cx="1871663" cy="1685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://www.amathsdictionaryforkids.com/qr/dimages/distributionOfData.gif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254" r="65500" b="22314"/>
          <a:stretch/>
        </p:blipFill>
        <p:spPr bwMode="auto">
          <a:xfrm>
            <a:off x="1752600" y="3619500"/>
            <a:ext cx="1971675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://www.amathsdictionaryforkids.com/qr/dimages/distributionOfData.gif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34" t="57254" r="32750" b="22314"/>
          <a:stretch/>
        </p:blipFill>
        <p:spPr bwMode="auto">
          <a:xfrm>
            <a:off x="3629024" y="3619500"/>
            <a:ext cx="1966913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://www.amathsdictionaryforkids.com/qr/dimages/distributionOfData.gif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50" t="57254" b="22314"/>
          <a:stretch/>
        </p:blipFill>
        <p:spPr bwMode="auto">
          <a:xfrm>
            <a:off x="5595936" y="3619500"/>
            <a:ext cx="1871664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http://www.amathsdictionaryforkids.com/qr/dimages/distributionOfData.gif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685" r="65500" b="4404"/>
          <a:stretch/>
        </p:blipFill>
        <p:spPr bwMode="auto">
          <a:xfrm>
            <a:off x="1752600" y="5334000"/>
            <a:ext cx="1971675" cy="1502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http://www.amathsdictionaryforkids.com/qr/dimages/distributionOfData.gif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00" t="77685" r="32750" b="4404"/>
          <a:stretch/>
        </p:blipFill>
        <p:spPr bwMode="auto">
          <a:xfrm>
            <a:off x="3724274" y="5334000"/>
            <a:ext cx="1871663" cy="1502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http://www.amathsdictionaryforkids.com/qr/dimages/distributionOfData.gif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50" t="77685" b="4404"/>
          <a:stretch/>
        </p:blipFill>
        <p:spPr bwMode="auto">
          <a:xfrm>
            <a:off x="5595936" y="5334000"/>
            <a:ext cx="1871664" cy="1502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3420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200" y="1143000"/>
            <a:ext cx="8839200" cy="36933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400" b="1" dirty="0" smtClean="0">
                <a:latin typeface="Arial Narrow" panose="020B0606020202030204" pitchFamily="34" charset="0"/>
              </a:rPr>
              <a:t>direction (+ slope = direct relationship &amp; – slope = inverse relationship)</a:t>
            </a:r>
            <a:endParaRPr lang="en-US" sz="2400" b="1" dirty="0">
              <a:latin typeface="Arial Narrow" panose="020B060602020203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200" y="1611868"/>
            <a:ext cx="8534403" cy="36933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400" b="1" dirty="0" smtClean="0">
                <a:latin typeface="Arial Narrow" panose="020B0606020202030204" pitchFamily="34" charset="0"/>
              </a:rPr>
              <a:t>form (linear or curved)</a:t>
            </a:r>
            <a:endParaRPr lang="en-US" sz="2400" b="1" dirty="0">
              <a:latin typeface="Arial Narrow" panose="020B060602020203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6200" y="2080736"/>
            <a:ext cx="8839200" cy="73866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400" b="1" dirty="0" smtClean="0">
                <a:latin typeface="Arial Narrow" panose="020B0606020202030204" pitchFamily="34" charset="0"/>
              </a:rPr>
              <a:t>the spread or variability of the measurements represents the strength of correlation (R</a:t>
            </a:r>
            <a:r>
              <a:rPr lang="en-US" sz="2400" b="1" baseline="30000" dirty="0" smtClean="0">
                <a:latin typeface="Arial Narrow" panose="020B0606020202030204" pitchFamily="34" charset="0"/>
              </a:rPr>
              <a:t>2</a:t>
            </a:r>
            <a:r>
              <a:rPr lang="en-US" sz="2400" b="1" dirty="0" smtClean="0">
                <a:latin typeface="Arial Narrow" panose="020B0606020202030204" pitchFamily="34" charset="0"/>
              </a:rPr>
              <a:t>) between X and Y</a:t>
            </a:r>
            <a:endParaRPr lang="en-US" sz="2400" b="1" dirty="0">
              <a:latin typeface="Arial Narrow" panose="020B060602020203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364688"/>
            <a:ext cx="9144000" cy="73866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sz="4800" b="1" dirty="0" smtClean="0">
                <a:latin typeface="Arial Narrow" panose="020B0606020202030204" pitchFamily="34" charset="0"/>
              </a:rPr>
              <a:t>Interpreting Graphs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" y="2895600"/>
            <a:ext cx="8153400" cy="73866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400" b="1" dirty="0" smtClean="0">
                <a:latin typeface="Arial Narrow" panose="020B0606020202030204" pitchFamily="34" charset="0"/>
              </a:rPr>
              <a:t>the slope (b) of a regression line represents the rate of change in y as x changes</a:t>
            </a:r>
            <a:endParaRPr lang="en-US" sz="2400" b="1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2196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https://www.analyticsvidhya.com/wp-content/uploads/2015/02/Data_exploration_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021" y="304799"/>
            <a:ext cx="8304779" cy="6389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5318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11.0&quot;&gt;&lt;object type=&quot;1&quot; unique_id=&quot;10001&quot;&gt;&lt;object type=&quot;8&quot; unique_id=&quot;10002&quot;&gt;&lt;/object&gt;&lt;object type=&quot;2&quot; unique_id=&quot;10003&quot;&gt;&lt;object type=&quot;3&quot; unique_id=&quot;10038&quot;&gt;&lt;property id=&quot;20148&quot; value=&quot;5&quot;/&gt;&lt;property id=&quot;20300&quot; value=&quot;Slide 67&quot;/&gt;&lt;property id=&quot;20307&quot; value=&quot;260&quot;/&gt;&lt;/object&gt;&lt;object type=&quot;3&quot; unique_id=&quot;10039&quot;&gt;&lt;property id=&quot;20148&quot; value=&quot;5&quot;/&gt;&lt;property id=&quot;20300&quot; value=&quot;Slide 57&quot;/&gt;&lt;property id=&quot;20307&quot; value=&quot;261&quot;/&gt;&lt;/object&gt;&lt;object type=&quot;3&quot; unique_id=&quot;10040&quot;&gt;&lt;property id=&quot;20148&quot; value=&quot;5&quot;/&gt;&lt;property id=&quot;20300&quot; value=&quot;Slide 59&quot;/&gt;&lt;property id=&quot;20307&quot; value=&quot;258&quot;/&gt;&lt;/object&gt;&lt;object type=&quot;3&quot; unique_id=&quot;10041&quot;&gt;&lt;property id=&quot;20148&quot; value=&quot;5&quot;/&gt;&lt;property id=&quot;20300&quot; value=&quot;Slide 58&quot;/&gt;&lt;property id=&quot;20307&quot; value=&quot;259&quot;/&gt;&lt;/object&gt;&lt;object type=&quot;3&quot; unique_id=&quot;11194&quot;&gt;&lt;property id=&quot;20148&quot; value=&quot;5&quot;/&gt;&lt;property id=&quot;20300&quot; value=&quot;Slide 32&quot;/&gt;&lt;property id=&quot;20307&quot; value=&quot;268&quot;/&gt;&lt;/object&gt;&lt;object type=&quot;3&quot; unique_id=&quot;11387&quot;&gt;&lt;property id=&quot;20148&quot; value=&quot;5&quot;/&gt;&lt;property id=&quot;20300&quot; value=&quot;Slide 37&quot;/&gt;&lt;property id=&quot;20307&quot; value=&quot;269&quot;/&gt;&lt;/object&gt;&lt;object type=&quot;3&quot; unique_id=&quot;11388&quot;&gt;&lt;property id=&quot;20148&quot; value=&quot;5&quot;/&gt;&lt;property id=&quot;20300&quot; value=&quot;Slide 38&quot;/&gt;&lt;property id=&quot;20307&quot; value=&quot;270&quot;/&gt;&lt;/object&gt;&lt;object type=&quot;3&quot; unique_id=&quot;11823&quot;&gt;&lt;property id=&quot;20148&quot; value=&quot;5&quot;/&gt;&lt;property id=&quot;20300&quot; value=&quot;Slide 64&quot;/&gt;&lt;property id=&quot;20307&quot; value=&quot;271&quot;/&gt;&lt;/object&gt;&lt;object type=&quot;3&quot; unique_id=&quot;12019&quot;&gt;&lt;property id=&quot;20148&quot; value=&quot;5&quot;/&gt;&lt;property id=&quot;20300&quot; value=&quot;Slide 12&quot;/&gt;&lt;property id=&quot;20307&quot; value=&quot;272&quot;/&gt;&lt;/object&gt;&lt;object type=&quot;3&quot; unique_id=&quot;12539&quot;&gt;&lt;property id=&quot;20148&quot; value=&quot;5&quot;/&gt;&lt;property id=&quot;20300&quot; value=&quot;Slide 27&quot;/&gt;&lt;property id=&quot;20307&quot; value=&quot;275&quot;/&gt;&lt;/object&gt;&lt;object type=&quot;3&quot; unique_id=&quot;12591&quot;&gt;&lt;property id=&quot;20148&quot; value=&quot;5&quot;/&gt;&lt;property id=&quot;20300&quot; value=&quot;Slide 2&quot;/&gt;&lt;property id=&quot;20307&quot; value=&quot;276&quot;/&gt;&lt;/object&gt;&lt;object type=&quot;3&quot; unique_id=&quot;12916&quot;&gt;&lt;property id=&quot;20148&quot; value=&quot;5&quot;/&gt;&lt;property id=&quot;20300&quot; value=&quot;Slide 10&quot;/&gt;&lt;property id=&quot;20307&quot; value=&quot;277&quot;/&gt;&lt;/object&gt;&lt;object type=&quot;3&quot; unique_id=&quot;12917&quot;&gt;&lt;property id=&quot;20148&quot; value=&quot;5&quot;/&gt;&lt;property id=&quot;20300&quot; value=&quot;Slide 13&quot;/&gt;&lt;property id=&quot;20307&quot; value=&quot;278&quot;/&gt;&lt;/object&gt;&lt;object type=&quot;3&quot; unique_id=&quot;12918&quot;&gt;&lt;property id=&quot;20148&quot; value=&quot;5&quot;/&gt;&lt;property id=&quot;20300&quot; value=&quot;Slide 48&quot;/&gt;&lt;property id=&quot;20307&quot; value=&quot;279&quot;/&gt;&lt;/object&gt;&lt;object type=&quot;3&quot; unique_id=&quot;12919&quot;&gt;&lt;property id=&quot;20148&quot; value=&quot;5&quot;/&gt;&lt;property id=&quot;20300&quot; value=&quot;Slide 88&quot;/&gt;&lt;property id=&quot;20307&quot; value=&quot;280&quot;/&gt;&lt;/object&gt;&lt;object type=&quot;3&quot; unique_id=&quot;12920&quot;&gt;&lt;property id=&quot;20148&quot; value=&quot;5&quot;/&gt;&lt;property id=&quot;20300&quot; value=&quot;Slide 21&quot;/&gt;&lt;property id=&quot;20307&quot; value=&quot;281&quot;/&gt;&lt;/object&gt;&lt;object type=&quot;3&quot; unique_id=&quot;12921&quot;&gt;&lt;property id=&quot;20148&quot; value=&quot;5&quot;/&gt;&lt;property id=&quot;20300&quot; value=&quot;Slide 20&quot;/&gt;&lt;property id=&quot;20307&quot; value=&quot;282&quot;/&gt;&lt;/object&gt;&lt;object type=&quot;3&quot; unique_id=&quot;12922&quot;&gt;&lt;property id=&quot;20148&quot; value=&quot;5&quot;/&gt;&lt;property id=&quot;20300&quot; value=&quot;Slide 8&quot;/&gt;&lt;property id=&quot;20307&quot; value=&quot;283&quot;/&gt;&lt;/object&gt;&lt;object type=&quot;3&quot; unique_id=&quot;12923&quot;&gt;&lt;property id=&quot;20148&quot; value=&quot;5&quot;/&gt;&lt;property id=&quot;20300&quot; value=&quot;Slide 7&quot;/&gt;&lt;property id=&quot;20307&quot; value=&quot;284&quot;/&gt;&lt;/object&gt;&lt;object type=&quot;3&quot; unique_id=&quot;14203&quot;&gt;&lt;property id=&quot;20148&quot; value=&quot;5&quot;/&gt;&lt;property id=&quot;20300&quot; value=&quot;Slide 62&quot;/&gt;&lt;property id=&quot;20307&quot; value=&quot;286&quot;/&gt;&lt;/object&gt;&lt;object type=&quot;3&quot; unique_id=&quot;14204&quot;&gt;&lt;property id=&quot;20148&quot; value=&quot;5&quot;/&gt;&lt;property id=&quot;20300&quot; value=&quot;Slide 63&quot;/&gt;&lt;property id=&quot;20307&quot; value=&quot;287&quot;/&gt;&lt;/object&gt;&lt;object type=&quot;3&quot; unique_id=&quot;14340&quot;&gt;&lt;property id=&quot;20148&quot; value=&quot;5&quot;/&gt;&lt;property id=&quot;20300&quot; value=&quot;Slide 65&quot;/&gt;&lt;property id=&quot;20307&quot; value=&quot;288&quot;/&gt;&lt;/object&gt;&lt;object type=&quot;3&quot; unique_id=&quot;16701&quot;&gt;&lt;property id=&quot;20148&quot; value=&quot;5&quot;/&gt;&lt;property id=&quot;20300&quot; value=&quot;Slide 66&quot;/&gt;&lt;property id=&quot;20307&quot; value=&quot;291&quot;/&gt;&lt;/object&gt;&lt;object type=&quot;3&quot; unique_id=&quot;17092&quot;&gt;&lt;property id=&quot;20148&quot; value=&quot;5&quot;/&gt;&lt;property id=&quot;20300&quot; value=&quot;Slide 6&quot;/&gt;&lt;property id=&quot;20307&quot; value=&quot;292&quot;/&gt;&lt;/object&gt;&lt;object type=&quot;3&quot; unique_id=&quot;18623&quot;&gt;&lt;property id=&quot;20148&quot; value=&quot;5&quot;/&gt;&lt;property id=&quot;20300&quot; value=&quot;Slide 70&quot;/&gt;&lt;property id=&quot;20307&quot; value=&quot;293&quot;/&gt;&lt;/object&gt;&lt;object type=&quot;3&quot; unique_id=&quot;19075&quot;&gt;&lt;property id=&quot;20148&quot; value=&quot;5&quot;/&gt;&lt;property id=&quot;20300&quot; value=&quot;Slide 71&quot;/&gt;&lt;property id=&quot;20307&quot; value=&quot;294&quot;/&gt;&lt;/object&gt;&lt;object type=&quot;3&quot; unique_id=&quot;21028&quot;&gt;&lt;property id=&quot;20148&quot; value=&quot;5&quot;/&gt;&lt;property id=&quot;20300&quot; value=&quot;Slide 85&quot;/&gt;&lt;property id=&quot;20307&quot; value=&quot;295&quot;/&gt;&lt;/object&gt;&lt;object type=&quot;3&quot; unique_id=&quot;21029&quot;&gt;&lt;property id=&quot;20148&quot; value=&quot;5&quot;/&gt;&lt;property id=&quot;20300&quot; value=&quot;Slide 86&quot;/&gt;&lt;property id=&quot;20307&quot; value=&quot;296&quot;/&gt;&lt;/object&gt;&lt;object type=&quot;3&quot; unique_id=&quot;21132&quot;&gt;&lt;property id=&quot;20148&quot; value=&quot;5&quot;/&gt;&lt;property id=&quot;20300&quot; value=&quot;Slide 17&quot;/&gt;&lt;property id=&quot;20307&quot; value=&quot;297&quot;/&gt;&lt;/object&gt;&lt;object type=&quot;3&quot; unique_id=&quot;21885&quot;&gt;&lt;property id=&quot;20148&quot; value=&quot;5&quot;/&gt;&lt;property id=&quot;20300&quot; value=&quot;Slide 74&quot;/&gt;&lt;property id=&quot;20307&quot; value=&quot;298&quot;/&gt;&lt;/object&gt;&lt;object type=&quot;3&quot; unique_id=&quot;22066&quot;&gt;&lt;property id=&quot;20148&quot; value=&quot;5&quot;/&gt;&lt;property id=&quot;20300&quot; value=&quot;Slide 55&quot;/&gt;&lt;property id=&quot;20307&quot; value=&quot;299&quot;/&gt;&lt;/object&gt;&lt;object type=&quot;3&quot; unique_id=&quot;22220&quot;&gt;&lt;property id=&quot;20148&quot; value=&quot;5&quot;/&gt;&lt;property id=&quot;20300&quot; value=&quot;Slide 82&quot;/&gt;&lt;property id=&quot;20307&quot; value=&quot;301&quot;/&gt;&lt;/object&gt;&lt;object type=&quot;3&quot; unique_id=&quot;22221&quot;&gt;&lt;property id=&quot;20148&quot; value=&quot;5&quot;/&gt;&lt;property id=&quot;20300&quot; value=&quot;Slide 83&quot;/&gt;&lt;property id=&quot;20307&quot; value=&quot;302&quot;/&gt;&lt;/object&gt;&lt;object type=&quot;3&quot; unique_id=&quot;22826&quot;&gt;&lt;property id=&quot;20148&quot; value=&quot;5&quot;/&gt;&lt;property id=&quot;20300&quot; value=&quot;Slide 69&quot;/&gt;&lt;property id=&quot;20307&quot; value=&quot;303&quot;/&gt;&lt;/object&gt;&lt;object type=&quot;3&quot; unique_id=&quot;23084&quot;&gt;&lt;property id=&quot;20148&quot; value=&quot;5&quot;/&gt;&lt;property id=&quot;20300&quot; value=&quot;Slide 49&quot;/&gt;&lt;property id=&quot;20307&quot; value=&quot;305&quot;/&gt;&lt;/object&gt;&lt;object type=&quot;3&quot; unique_id=&quot;23300&quot;&gt;&lt;property id=&quot;20148&quot; value=&quot;5&quot;/&gt;&lt;property id=&quot;20300&quot; value=&quot;Slide 5&quot;/&gt;&lt;property id=&quot;20307&quot; value=&quot;306&quot;/&gt;&lt;/object&gt;&lt;object type=&quot;3&quot; unique_id=&quot;23301&quot;&gt;&lt;property id=&quot;20148&quot; value=&quot;5&quot;/&gt;&lt;property id=&quot;20300&quot; value=&quot;Slide 4&quot;/&gt;&lt;property id=&quot;20307&quot; value=&quot;307&quot;/&gt;&lt;/object&gt;&lt;object type=&quot;3&quot; unique_id=&quot;23708&quot;&gt;&lt;property id=&quot;20148&quot; value=&quot;5&quot;/&gt;&lt;property id=&quot;20300&quot; value=&quot;Slide 56&quot;/&gt;&lt;property id=&quot;20307&quot; value=&quot;308&quot;/&gt;&lt;/object&gt;&lt;object type=&quot;3&quot; unique_id=&quot;24871&quot;&gt;&lt;property id=&quot;20148&quot; value=&quot;5&quot;/&gt;&lt;property id=&quot;20300&quot; value=&quot;Slide 26&quot;/&gt;&lt;property id=&quot;20307&quot; value=&quot;312&quot;/&gt;&lt;/object&gt;&lt;object type=&quot;3&quot; unique_id=&quot;24872&quot;&gt;&lt;property id=&quot;20148&quot; value=&quot;5&quot;/&gt;&lt;property id=&quot;20300&quot; value=&quot;Slide 72&quot;/&gt;&lt;property id=&quot;20307&quot; value=&quot;316&quot;/&gt;&lt;/object&gt;&lt;object type=&quot;3&quot; unique_id=&quot;24873&quot;&gt;&lt;property id=&quot;20148&quot; value=&quot;5&quot;/&gt;&lt;property id=&quot;20300&quot; value=&quot;Slide 31&quot;/&gt;&lt;property id=&quot;20307&quot; value=&quot;314&quot;/&gt;&lt;/object&gt;&lt;object type=&quot;3&quot; unique_id=&quot;24874&quot;&gt;&lt;property id=&quot;20148&quot; value=&quot;5&quot;/&gt;&lt;property id=&quot;20300&quot; value=&quot;Slide 52&quot;/&gt;&lt;property id=&quot;20307&quot; value=&quot;313&quot;/&gt;&lt;/object&gt;&lt;object type=&quot;3&quot; unique_id=&quot;24875&quot;&gt;&lt;property id=&quot;20148&quot; value=&quot;5&quot;/&gt;&lt;property id=&quot;20300&quot; value=&quot;Slide 22&quot;/&gt;&lt;property id=&quot;20307&quot; value=&quot;315&quot;/&gt;&lt;/object&gt;&lt;object type=&quot;3&quot; unique_id=&quot;24876&quot;&gt;&lt;property id=&quot;20148&quot; value=&quot;5&quot;/&gt;&lt;property id=&quot;20300&quot; value=&quot;Slide 68&quot;/&gt;&lt;property id=&quot;20307&quot; value=&quot;317&quot;/&gt;&lt;/object&gt;&lt;object type=&quot;3&quot; unique_id=&quot;25505&quot;&gt;&lt;property id=&quot;20148&quot; value=&quot;5&quot;/&gt;&lt;property id=&quot;20300&quot; value=&quot;Slide 73&quot;/&gt;&lt;property id=&quot;20307&quot; value=&quot;319&quot;/&gt;&lt;/object&gt;&lt;object type=&quot;3&quot; unique_id=&quot;27043&quot;&gt;&lt;property id=&quot;20148&quot; value=&quot;5&quot;/&gt;&lt;property id=&quot;20300&quot; value=&quot;Slide 61&quot;/&gt;&lt;property id=&quot;20307&quot; value=&quot;321&quot;/&gt;&lt;/object&gt;&lt;object type=&quot;3&quot; unique_id=&quot;27044&quot;&gt;&lt;property id=&quot;20148&quot; value=&quot;5&quot;/&gt;&lt;property id=&quot;20300&quot; value=&quot;Slide 19&quot;/&gt;&lt;property id=&quot;20307&quot; value=&quot;320&quot;/&gt;&lt;/object&gt;&lt;object type=&quot;3&quot; unique_id=&quot;27320&quot;&gt;&lt;property id=&quot;20148&quot; value=&quot;5&quot;/&gt;&lt;property id=&quot;20300&quot; value=&quot;Slide 45&quot;/&gt;&lt;property id=&quot;20307&quot; value=&quot;322&quot;/&gt;&lt;/object&gt;&lt;object type=&quot;3&quot; unique_id=&quot;29266&quot;&gt;&lt;property id=&quot;20148&quot; value=&quot;5&quot;/&gt;&lt;property id=&quot;20300&quot; value=&quot;Slide 28&quot;/&gt;&lt;property id=&quot;20307&quot; value=&quot;324&quot;/&gt;&lt;/object&gt;&lt;object type=&quot;3&quot; unique_id=&quot;30206&quot;&gt;&lt;property id=&quot;20148&quot; value=&quot;5&quot;/&gt;&lt;property id=&quot;20300&quot; value=&quot;Slide 34&quot;/&gt;&lt;property id=&quot;20307&quot; value=&quot;328&quot;/&gt;&lt;/object&gt;&lt;object type=&quot;3&quot; unique_id=&quot;30207&quot;&gt;&lt;property id=&quot;20148&quot; value=&quot;5&quot;/&gt;&lt;property id=&quot;20300&quot; value=&quot;Slide 35&quot;/&gt;&lt;property id=&quot;20307&quot; value=&quot;329&quot;/&gt;&lt;/object&gt;&lt;object type=&quot;3&quot; unique_id=&quot;30208&quot;&gt;&lt;property id=&quot;20148&quot; value=&quot;5&quot;/&gt;&lt;property id=&quot;20300&quot; value=&quot;Slide 39&quot;/&gt;&lt;property id=&quot;20307&quot; value=&quot;327&quot;/&gt;&lt;/object&gt;&lt;object type=&quot;3&quot; unique_id=&quot;31122&quot;&gt;&lt;property id=&quot;20148&quot; value=&quot;5&quot;/&gt;&lt;property id=&quot;20300&quot; value=&quot;Slide 36&quot;/&gt;&lt;property id=&quot;20307&quot; value=&quot;332&quot;/&gt;&lt;/object&gt;&lt;object type=&quot;3&quot; unique_id=&quot;31123&quot;&gt;&lt;property id=&quot;20148&quot; value=&quot;5&quot;/&gt;&lt;property id=&quot;20300&quot; value=&quot;Slide 40&quot;/&gt;&lt;property id=&quot;20307&quot; value=&quot;331&quot;/&gt;&lt;/object&gt;&lt;object type=&quot;3&quot; unique_id=&quot;31124&quot;&gt;&lt;property id=&quot;20148&quot; value=&quot;5&quot;/&gt;&lt;property id=&quot;20300&quot; value=&quot;Slide 41&quot;/&gt;&lt;property id=&quot;20307&quot; value=&quot;333&quot;/&gt;&lt;/object&gt;&lt;object type=&quot;3&quot; unique_id=&quot;31443&quot;&gt;&lt;property id=&quot;20148&quot; value=&quot;5&quot;/&gt;&lt;property id=&quot;20300&quot; value=&quot;Slide 33&quot;/&gt;&lt;property id=&quot;20307&quot; value=&quot;335&quot;/&gt;&lt;/object&gt;&lt;object type=&quot;3&quot; unique_id=&quot;31444&quot;&gt;&lt;property id=&quot;20148&quot; value=&quot;5&quot;/&gt;&lt;property id=&quot;20300&quot; value=&quot;Slide 42&quot;/&gt;&lt;property id=&quot;20307&quot; value=&quot;336&quot;/&gt;&lt;/object&gt;&lt;object type=&quot;3&quot; unique_id=&quot;31770&quot;&gt;&lt;property id=&quot;20148&quot; value=&quot;5&quot;/&gt;&lt;property id=&quot;20300&quot; value=&quot;Slide 43&quot;/&gt;&lt;property id=&quot;20307&quot; value=&quot;337&quot;/&gt;&lt;/object&gt;&lt;object type=&quot;3&quot; unique_id=&quot;32497&quot;&gt;&lt;property id=&quot;20148&quot; value=&quot;5&quot;/&gt;&lt;property id=&quot;20300&quot; value=&quot;Slide 75&quot;/&gt;&lt;property id=&quot;20307&quot; value=&quot;338&quot;/&gt;&lt;/object&gt;&lt;object type=&quot;3&quot; unique_id=&quot;34307&quot;&gt;&lt;property id=&quot;20148&quot; value=&quot;5&quot;/&gt;&lt;property id=&quot;20300&quot; value=&quot;Slide 76&quot;/&gt;&lt;property id=&quot;20307&quot; value=&quot;339&quot;/&gt;&lt;/object&gt;&lt;object type=&quot;3&quot; unique_id=&quot;34308&quot;&gt;&lt;property id=&quot;20148&quot; value=&quot;5&quot;/&gt;&lt;property id=&quot;20300&quot; value=&quot;Slide 77&quot;/&gt;&lt;property id=&quot;20307&quot; value=&quot;340&quot;/&gt;&lt;/object&gt;&lt;object type=&quot;3&quot; unique_id=&quot;34309&quot;&gt;&lt;property id=&quot;20148&quot; value=&quot;5&quot;/&gt;&lt;property id=&quot;20300&quot; value=&quot;Slide 78&quot;/&gt;&lt;property id=&quot;20307&quot; value=&quot;342&quot;/&gt;&lt;/object&gt;&lt;object type=&quot;3&quot; unique_id=&quot;34310&quot;&gt;&lt;property id=&quot;20148&quot; value=&quot;5&quot;/&gt;&lt;property id=&quot;20300&quot; value=&quot;Slide 79&quot;/&gt;&lt;property id=&quot;20307&quot; value=&quot;341&quot;/&gt;&lt;/object&gt;&lt;object type=&quot;3&quot; unique_id=&quot;34311&quot;&gt;&lt;property id=&quot;20148&quot; value=&quot;5&quot;/&gt;&lt;property id=&quot;20300&quot; value=&quot;Slide 80&quot;/&gt;&lt;property id=&quot;20307&quot; value=&quot;343&quot;/&gt;&lt;/object&gt;&lt;object type=&quot;3&quot; unique_id=&quot;34742&quot;&gt;&lt;property id=&quot;20148&quot; value=&quot;5&quot;/&gt;&lt;property id=&quot;20300&quot; value=&quot;Slide 3&quot;/&gt;&lt;property id=&quot;20307&quot; value=&quot;344&quot;/&gt;&lt;/object&gt;&lt;object type=&quot;3&quot; unique_id=&quot;36634&quot;&gt;&lt;property id=&quot;20148&quot; value=&quot;5&quot;/&gt;&lt;property id=&quot;20300&quot; value=&quot;Slide 46&quot;/&gt;&lt;property id=&quot;20307&quot; value=&quot;345&quot;/&gt;&lt;/object&gt;&lt;object type=&quot;3&quot; unique_id=&quot;38013&quot;&gt;&lt;property id=&quot;20148&quot; value=&quot;5&quot;/&gt;&lt;property id=&quot;20300&quot; value=&quot;Slide 11&quot;/&gt;&lt;property id=&quot;20307&quot; value=&quot;350&quot;/&gt;&lt;/object&gt;&lt;object type=&quot;3&quot; unique_id=&quot;38014&quot;&gt;&lt;property id=&quot;20148&quot; value=&quot;5&quot;/&gt;&lt;property id=&quot;20300&quot; value=&quot;Slide 81&quot;/&gt;&lt;property id=&quot;20307&quot; value=&quot;351&quot;/&gt;&lt;/object&gt;&lt;object type=&quot;3&quot; unique_id=&quot;38386&quot;&gt;&lt;property id=&quot;20148&quot; value=&quot;5&quot;/&gt;&lt;property id=&quot;20300&quot; value=&quot;Slide 53&quot;/&gt;&lt;property id=&quot;20307&quot; value=&quot;352&quot;/&gt;&lt;/object&gt;&lt;object type=&quot;3&quot; unique_id=&quot;38612&quot;&gt;&lt;property id=&quot;20148&quot; value=&quot;5&quot;/&gt;&lt;property id=&quot;20300&quot; value=&quot;Slide 54&quot;/&gt;&lt;property id=&quot;20307&quot; value=&quot;353&quot;/&gt;&lt;/object&gt;&lt;object type=&quot;3&quot; unique_id=&quot;38993&quot;&gt;&lt;property id=&quot;20148&quot; value=&quot;5&quot;/&gt;&lt;property id=&quot;20300&quot; value=&quot;Slide 9&quot;/&gt;&lt;property id=&quot;20307&quot; value=&quot;354&quot;/&gt;&lt;/object&gt;&lt;object type=&quot;3&quot; unique_id=&quot;38994&quot;&gt;&lt;property id=&quot;20148&quot; value=&quot;5&quot;/&gt;&lt;property id=&quot;20300&quot; value=&quot;Slide 50&quot;/&gt;&lt;property id=&quot;20307&quot; value=&quot;355&quot;/&gt;&lt;/object&gt;&lt;object type=&quot;3&quot; unique_id=&quot;39458&quot;&gt;&lt;property id=&quot;20148&quot; value=&quot;5&quot;/&gt;&lt;property id=&quot;20300&quot; value=&quot;Slide 47&quot;/&gt;&lt;property id=&quot;20307&quot; value=&quot;358&quot;/&gt;&lt;/object&gt;&lt;object type=&quot;3&quot; unique_id=&quot;39459&quot;&gt;&lt;property id=&quot;20148&quot; value=&quot;5&quot;/&gt;&lt;property id=&quot;20300&quot; value=&quot;Slide 51&quot;/&gt;&lt;property id=&quot;20307&quot; value=&quot;356&quot;/&gt;&lt;/object&gt;&lt;object type=&quot;3&quot; unique_id=&quot;39460&quot;&gt;&lt;property id=&quot;20148&quot; value=&quot;5&quot;/&gt;&lt;property id=&quot;20300&quot; value=&quot;Slide 1&quot;/&gt;&lt;property id=&quot;20307&quot; value=&quot;357&quot;/&gt;&lt;/object&gt;&lt;object type=&quot;3&quot; unique_id=&quot;39701&quot;&gt;&lt;property id=&quot;20148&quot; value=&quot;5&quot;/&gt;&lt;property id=&quot;20300&quot; value=&quot;Slide 84&quot;/&gt;&lt;property id=&quot;20307&quot; value=&quot;359&quot;/&gt;&lt;/object&gt;&lt;object type=&quot;3&quot; unique_id=&quot;39949&quot;&gt;&lt;property id=&quot;20148&quot; value=&quot;5&quot;/&gt;&lt;property id=&quot;20300&quot; value=&quot;Slide 29&quot;/&gt;&lt;property id=&quot;20307&quot; value=&quot;361&quot;/&gt;&lt;/object&gt;&lt;object type=&quot;3&quot; unique_id=&quot;41610&quot;&gt;&lt;property id=&quot;20148&quot; value=&quot;5&quot;/&gt;&lt;property id=&quot;20300&quot; value=&quot;Slide 30&quot;/&gt;&lt;property id=&quot;20307&quot; value=&quot;362&quot;/&gt;&lt;/object&gt;&lt;object type=&quot;3&quot; unique_id=&quot;43375&quot;&gt;&lt;property id=&quot;20148&quot; value=&quot;5&quot;/&gt;&lt;property id=&quot;20300&quot; value=&quot;Slide 23&quot;/&gt;&lt;property id=&quot;20307&quot; value=&quot;363&quot;/&gt;&lt;/object&gt;&lt;object type=&quot;3&quot; unique_id=&quot;45586&quot;&gt;&lt;property id=&quot;20148&quot; value=&quot;5&quot;/&gt;&lt;property id=&quot;20300&quot; value=&quot;Slide 25&quot;/&gt;&lt;property id=&quot;20307&quot; value=&quot;364&quot;/&gt;&lt;/object&gt;&lt;object type=&quot;3&quot; unique_id=&quot;45845&quot;&gt;&lt;property id=&quot;20148&quot; value=&quot;5&quot;/&gt;&lt;property id=&quot;20300&quot; value=&quot;Slide 24&quot;/&gt;&lt;property id=&quot;20307&quot; value=&quot;365&quot;/&gt;&lt;/object&gt;&lt;object type=&quot;3&quot; unique_id=&quot;46452&quot;&gt;&lt;property id=&quot;20148&quot; value=&quot;5&quot;/&gt;&lt;property id=&quot;20300&quot; value=&quot;Slide 15&quot;/&gt;&lt;property id=&quot;20307&quot; value=&quot;367&quot;/&gt;&lt;/object&gt;&lt;object type=&quot;3&quot; unique_id=&quot;46453&quot;&gt;&lt;property id=&quot;20148&quot; value=&quot;5&quot;/&gt;&lt;property id=&quot;20300&quot; value=&quot;Slide 18&quot;/&gt;&lt;property id=&quot;20307&quot; value=&quot;368&quot;/&gt;&lt;/object&gt;&lt;object type=&quot;3&quot; unique_id=&quot;47229&quot;&gt;&lt;property id=&quot;20148&quot; value=&quot;5&quot;/&gt;&lt;property id=&quot;20300&quot; value=&quot;Slide 87&quot;/&gt;&lt;property id=&quot;20307&quot; value=&quot;369&quot;/&gt;&lt;/object&gt;&lt;object type=&quot;3&quot; unique_id=&quot;47574&quot;&gt;&lt;property id=&quot;20148&quot; value=&quot;5&quot;/&gt;&lt;property id=&quot;20300&quot; value=&quot;Slide 16&quot;/&gt;&lt;property id=&quot;20307&quot; value=&quot;370&quot;/&gt;&lt;/object&gt;&lt;object type=&quot;3&quot; unique_id=&quot;47575&quot;&gt;&lt;property id=&quot;20148&quot; value=&quot;5&quot;/&gt;&lt;property id=&quot;20300&quot; value=&quot;Slide 60&quot;/&gt;&lt;property id=&quot;20307&quot; value=&quot;371&quot;/&gt;&lt;/object&gt;&lt;object type=&quot;3&quot; unique_id=&quot;47840&quot;&gt;&lt;property id=&quot;20148&quot; value=&quot;5&quot;/&gt;&lt;property id=&quot;20300&quot; value=&quot;Slide 44&quot;/&gt;&lt;property id=&quot;20307&quot; value=&quot;372&quot;/&gt;&lt;/object&gt;&lt;object type=&quot;3&quot; unique_id=&quot;52291&quot;&gt;&lt;property id=&quot;20148&quot; value=&quot;5&quot;/&gt;&lt;property id=&quot;20300&quot; value=&quot;Slide 14&quot;/&gt;&lt;property id=&quot;20307&quot; value=&quot;373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lIns="0" tIns="0" rIns="0" bIns="0" rtlCol="0" anchor="ctr" anchorCtr="0">
        <a:spAutoFit/>
      </a:bodyPr>
      <a:lstStyle>
        <a:defPPr algn="ctr">
          <a:defRPr sz="2400" b="1" dirty="0" smtClean="0">
            <a:latin typeface="Arial Narrow" panose="020B0606020202030204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4588</TotalTime>
  <Words>186</Words>
  <Application>Microsoft Office PowerPoint</Application>
  <PresentationFormat>On-screen Show (4:3)</PresentationFormat>
  <Paragraphs>29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Arial Narrow</vt:lpstr>
      <vt:lpstr>Calibri</vt:lpstr>
      <vt:lpstr>Symbol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.</dc:creator>
  <cp:lastModifiedBy>Windows User</cp:lastModifiedBy>
  <cp:revision>990</cp:revision>
  <dcterms:created xsi:type="dcterms:W3CDTF">2017-07-30T14:51:26Z</dcterms:created>
  <dcterms:modified xsi:type="dcterms:W3CDTF">2017-09-27T22:07:32Z</dcterms:modified>
</cp:coreProperties>
</file>