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73" r:id="rId2"/>
    <p:sldId id="374" r:id="rId3"/>
    <p:sldId id="367" r:id="rId4"/>
    <p:sldId id="370" r:id="rId5"/>
    <p:sldId id="297" r:id="rId6"/>
  </p:sldIdLst>
  <p:sldSz cx="9144000" cy="6858000" type="screen4x3"/>
  <p:notesSz cx="6858000" cy="9144000"/>
  <p:custDataLst>
    <p:tags r:id="rId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DDF2FF"/>
    <a:srgbClr val="CCFFFF"/>
    <a:srgbClr val="CCECFF"/>
    <a:srgbClr val="660066"/>
    <a:srgbClr val="0000FF"/>
    <a:srgbClr val="FF5D5D"/>
    <a:srgbClr val="FF7979"/>
    <a:srgbClr val="FF3737"/>
    <a:srgbClr val="FF43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32" autoAdjust="0"/>
    <p:restoredTop sz="94703" autoAdjust="0"/>
  </p:normalViewPr>
  <p:slideViewPr>
    <p:cSldViewPr>
      <p:cViewPr varScale="1">
        <p:scale>
          <a:sx n="67" d="100"/>
          <a:sy n="67" d="100"/>
        </p:scale>
        <p:origin x="258" y="6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69B367-CE38-4A9F-8810-B97405C0FDC4}" type="datetimeFigureOut">
              <a:rPr lang="en-US" smtClean="0"/>
              <a:t>9/27/2017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D7F006-91B2-4C84-B31A-28D171FF3D23}" type="slidenum">
              <a:rPr lang="en-US" smtClean="0"/>
              <a:t>‹#›</a:t>
            </a:fld>
            <a:endParaRPr lang="en-US"/>
          </a:p>
        </p:txBody>
      </p:sp>
    </p:spTree>
    <p:extLst>
      <p:ext uri="{BB962C8B-B14F-4D97-AF65-F5344CB8AC3E}">
        <p14:creationId xmlns:p14="http://schemas.microsoft.com/office/powerpoint/2010/main" val="1949567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149442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018735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413693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53601B-9A28-43A0-98B8-7F40B6279FDD}"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445033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53601B-9A28-43A0-98B8-7F40B6279FDD}" type="datetimeFigureOut">
              <a:rPr lang="en-US" smtClean="0"/>
              <a:t>9/27/2017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81538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53601B-9A28-43A0-98B8-7F40B6279FDD}" type="datetimeFigureOut">
              <a:rPr lang="en-US" smtClean="0"/>
              <a:t>9/27/2017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365911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3601B-9A28-43A0-98B8-7F40B6279FDD}" type="datetimeFigureOut">
              <a:rPr lang="en-US" smtClean="0"/>
              <a:t>9/27/2017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4289738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3601B-9A28-43A0-98B8-7F40B6279FDD}"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61304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3601B-9A28-43A0-98B8-7F40B6279FDD}"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250287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3822180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499527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3601B-9A28-43A0-98B8-7F40B6279FDD}" type="datetimeFigureOut">
              <a:rPr lang="en-US" smtClean="0"/>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732BFA-3D45-4959-B887-5545DFF74061}" type="slidenum">
              <a:rPr lang="en-US" smtClean="0"/>
              <a:t>‹#›</a:t>
            </a:fld>
            <a:endParaRPr lang="en-US"/>
          </a:p>
        </p:txBody>
      </p:sp>
    </p:spTree>
    <p:extLst>
      <p:ext uri="{BB962C8B-B14F-4D97-AF65-F5344CB8AC3E}">
        <p14:creationId xmlns:p14="http://schemas.microsoft.com/office/powerpoint/2010/main" val="2256196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6933" y="2098492"/>
            <a:ext cx="9144000" cy="2564805"/>
          </a:xfrm>
          <a:prstGeom prst="rect">
            <a:avLst/>
          </a:prstGeom>
          <a:noFill/>
        </p:spPr>
        <p:txBody>
          <a:bodyPr wrap="square" lIns="0" tIns="0" rIns="0" bIns="0" rtlCol="0" anchor="ctr" anchorCtr="0">
            <a:spAutoFit/>
          </a:bodyPr>
          <a:lstStyle/>
          <a:p>
            <a:pPr algn="ctr">
              <a:lnSpc>
                <a:spcPts val="10000"/>
              </a:lnSpc>
            </a:pPr>
            <a:r>
              <a:rPr lang="en-US" sz="10000" b="1" dirty="0" smtClean="0">
                <a:solidFill>
                  <a:schemeClr val="bg1"/>
                </a:solidFill>
                <a:latin typeface="Arial Narrow" panose="020B0606020202030204" pitchFamily="34" charset="0"/>
              </a:rPr>
              <a:t>REGRESSION</a:t>
            </a:r>
          </a:p>
          <a:p>
            <a:pPr algn="ctr">
              <a:lnSpc>
                <a:spcPts val="10000"/>
              </a:lnSpc>
            </a:pPr>
            <a:r>
              <a:rPr lang="en-US" sz="10000" b="1" dirty="0" smtClean="0">
                <a:solidFill>
                  <a:schemeClr val="bg1"/>
                </a:solidFill>
                <a:latin typeface="Arial Narrow" panose="020B0606020202030204" pitchFamily="34" charset="0"/>
              </a:rPr>
              <a:t>(R</a:t>
            </a:r>
            <a:r>
              <a:rPr lang="en-US" sz="10000" b="1" baseline="30000" dirty="0" smtClean="0">
                <a:solidFill>
                  <a:schemeClr val="bg1"/>
                </a:solidFill>
                <a:latin typeface="Arial Narrow" panose="020B0606020202030204" pitchFamily="34" charset="0"/>
              </a:rPr>
              <a:t>2</a:t>
            </a:r>
            <a:r>
              <a:rPr lang="en-US" sz="10000" b="1" dirty="0" smtClean="0">
                <a:solidFill>
                  <a:schemeClr val="bg1"/>
                </a:solidFill>
                <a:latin typeface="Arial Narrow" panose="020B0606020202030204" pitchFamily="34" charset="0"/>
              </a:rPr>
              <a:t>)</a:t>
            </a:r>
          </a:p>
        </p:txBody>
      </p:sp>
    </p:spTree>
    <p:extLst>
      <p:ext uri="{BB962C8B-B14F-4D97-AF65-F5344CB8AC3E}">
        <p14:creationId xmlns:p14="http://schemas.microsoft.com/office/powerpoint/2010/main" val="3112524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221776" y="468868"/>
            <a:ext cx="8922224" cy="369332"/>
          </a:xfrm>
          <a:prstGeom prst="rect">
            <a:avLst/>
          </a:prstGeom>
          <a:solidFill>
            <a:srgbClr val="FFFF00"/>
          </a:solidFill>
        </p:spPr>
        <p:txBody>
          <a:bodyPr wrap="square" lIns="0" tIns="0" rIns="0" bIns="0" rtlCol="0" anchor="ctr" anchorCtr="0">
            <a:spAutoFit/>
          </a:bodyPr>
          <a:lstStyle/>
          <a:p>
            <a:pPr fontAlgn="ctr"/>
            <a:r>
              <a:rPr lang="en-US" sz="2400" b="1" dirty="0" smtClean="0">
                <a:latin typeface="Arial Narrow" panose="020B0606020202030204" pitchFamily="34" charset="0"/>
              </a:rPr>
              <a:t>*REQUIREMENTS for ALL inferential statistic tests</a:t>
            </a:r>
            <a:endParaRPr lang="en-US" sz="2400" b="1" dirty="0">
              <a:solidFill>
                <a:srgbClr val="FFFFFF"/>
              </a:solidFill>
              <a:latin typeface="Arial Narrow" panose="020B0606020202030204" pitchFamily="34" charset="0"/>
            </a:endParaRPr>
          </a:p>
        </p:txBody>
      </p:sp>
      <p:sp>
        <p:nvSpPr>
          <p:cNvPr id="32" name="TextBox 31"/>
          <p:cNvSpPr txBox="1"/>
          <p:nvPr/>
        </p:nvSpPr>
        <p:spPr>
          <a:xfrm>
            <a:off x="221776" y="893802"/>
            <a:ext cx="8922224" cy="738664"/>
          </a:xfrm>
          <a:prstGeom prst="rect">
            <a:avLst/>
          </a:prstGeom>
          <a:solidFill>
            <a:srgbClr val="FFFF00"/>
          </a:solidFill>
        </p:spPr>
        <p:txBody>
          <a:bodyPr wrap="square" lIns="0" tIns="0" rIns="0" bIns="0" rtlCol="0" anchor="ctr" anchorCtr="0">
            <a:spAutoFit/>
          </a:bodyPr>
          <a:lstStyle/>
          <a:p>
            <a:pPr marL="342900" indent="-342900" fontAlgn="ctr">
              <a:buFont typeface="Wingdings" panose="05000000000000000000" pitchFamily="2" charset="2"/>
              <a:buChar char="ü"/>
            </a:pPr>
            <a:r>
              <a:rPr lang="en-US" sz="2400" b="1" dirty="0">
                <a:latin typeface="Arial Narrow" panose="020B0606020202030204" pitchFamily="34" charset="0"/>
              </a:rPr>
              <a:t>TWO or MORE EXPERIMENTAL GROUPS (control and one treatment, or two or more treatments)</a:t>
            </a:r>
            <a:endParaRPr lang="en-US" sz="2400" b="1" dirty="0">
              <a:solidFill>
                <a:srgbClr val="FF0000"/>
              </a:solidFill>
              <a:latin typeface="Arial Narrow" panose="020B0606020202030204" pitchFamily="34" charset="0"/>
            </a:endParaRPr>
          </a:p>
        </p:txBody>
      </p:sp>
      <p:sp>
        <p:nvSpPr>
          <p:cNvPr id="33" name="TextBox 32"/>
          <p:cNvSpPr txBox="1"/>
          <p:nvPr/>
        </p:nvSpPr>
        <p:spPr>
          <a:xfrm>
            <a:off x="221776" y="1711404"/>
            <a:ext cx="8922224" cy="738664"/>
          </a:xfrm>
          <a:prstGeom prst="rect">
            <a:avLst/>
          </a:prstGeom>
          <a:solidFill>
            <a:srgbClr val="FFFF00"/>
          </a:solidFill>
        </p:spPr>
        <p:txBody>
          <a:bodyPr wrap="square" lIns="0" tIns="0" rIns="0" bIns="0" rtlCol="0" anchor="ctr" anchorCtr="0">
            <a:spAutoFit/>
          </a:bodyPr>
          <a:lstStyle/>
          <a:p>
            <a:pPr marL="342900" indent="-342900" fontAlgn="ctr">
              <a:buFont typeface="Wingdings" panose="05000000000000000000" pitchFamily="2" charset="2"/>
              <a:buChar char="ü"/>
            </a:pPr>
            <a:r>
              <a:rPr lang="en-US" sz="2400" b="1" dirty="0">
                <a:latin typeface="Arial Narrow" panose="020B0606020202030204" pitchFamily="34" charset="0"/>
              </a:rPr>
              <a:t>OUTPUT is CONTINUOUS DATA (INPUT may be categorical or continuous)</a:t>
            </a:r>
            <a:endParaRPr lang="en-US" sz="2400" b="1" dirty="0">
              <a:solidFill>
                <a:srgbClr val="FF0000"/>
              </a:solidFill>
              <a:latin typeface="Arial Narrow" panose="020B0606020202030204" pitchFamily="34" charset="0"/>
            </a:endParaRPr>
          </a:p>
        </p:txBody>
      </p:sp>
      <p:sp>
        <p:nvSpPr>
          <p:cNvPr id="35" name="TextBox 34"/>
          <p:cNvSpPr txBox="1"/>
          <p:nvPr/>
        </p:nvSpPr>
        <p:spPr>
          <a:xfrm>
            <a:off x="221776" y="3135868"/>
            <a:ext cx="8922224" cy="369332"/>
          </a:xfrm>
          <a:prstGeom prst="rect">
            <a:avLst/>
          </a:prstGeom>
          <a:solidFill>
            <a:srgbClr val="FFFF00"/>
          </a:solidFill>
        </p:spPr>
        <p:txBody>
          <a:bodyPr wrap="square" lIns="0" tIns="0" rIns="0" bIns="0" rtlCol="0" anchor="ctr" anchorCtr="0">
            <a:spAutoFit/>
          </a:bodyPr>
          <a:lstStyle/>
          <a:p>
            <a:pPr marL="342900" indent="-342900" fontAlgn="ctr">
              <a:buFont typeface="Wingdings" panose="05000000000000000000" pitchFamily="2" charset="2"/>
              <a:buChar char="ü"/>
            </a:pPr>
            <a:r>
              <a:rPr lang="en-US" sz="2400" b="1" dirty="0">
                <a:latin typeface="Arial Narrow" panose="020B0606020202030204" pitchFamily="34" charset="0"/>
              </a:rPr>
              <a:t>minimum of </a:t>
            </a:r>
            <a:r>
              <a:rPr lang="en-US" sz="2400" b="1" dirty="0" smtClean="0">
                <a:latin typeface="Arial Narrow" panose="020B0606020202030204" pitchFamily="34" charset="0"/>
              </a:rPr>
              <a:t>15 TRIALS</a:t>
            </a:r>
            <a:endParaRPr lang="en-US" sz="2400" b="1" dirty="0">
              <a:solidFill>
                <a:srgbClr val="FF0000"/>
              </a:solidFill>
              <a:latin typeface="Arial Narrow" panose="020B0606020202030204" pitchFamily="34" charset="0"/>
            </a:endParaRPr>
          </a:p>
        </p:txBody>
      </p:sp>
      <p:sp>
        <p:nvSpPr>
          <p:cNvPr id="36" name="TextBox 35"/>
          <p:cNvSpPr txBox="1"/>
          <p:nvPr/>
        </p:nvSpPr>
        <p:spPr>
          <a:xfrm>
            <a:off x="0" y="0"/>
            <a:ext cx="9144000" cy="369332"/>
          </a:xfrm>
          <a:prstGeom prst="rect">
            <a:avLst/>
          </a:prstGeom>
          <a:solidFill>
            <a:srgbClr val="FFFF00"/>
          </a:solidFill>
        </p:spPr>
        <p:txBody>
          <a:bodyPr wrap="square" lIns="0" tIns="0" rIns="0" bIns="0" rtlCol="0" anchor="ctr" anchorCtr="0">
            <a:spAutoFit/>
          </a:bodyPr>
          <a:lstStyle/>
          <a:p>
            <a:pPr fontAlgn="ctr"/>
            <a:r>
              <a:rPr lang="en-US" sz="2400" b="1" dirty="0" smtClean="0">
                <a:latin typeface="Arial Narrow" panose="020B0606020202030204" pitchFamily="34" charset="0"/>
              </a:rPr>
              <a:t>Are INFERENTIAL </a:t>
            </a:r>
            <a:r>
              <a:rPr lang="en-US" sz="2400" b="1" dirty="0">
                <a:latin typeface="Arial Narrow" panose="020B0606020202030204" pitchFamily="34" charset="0"/>
              </a:rPr>
              <a:t>STATISTIC </a:t>
            </a:r>
            <a:r>
              <a:rPr lang="en-US" sz="2400" b="1" dirty="0" smtClean="0">
                <a:latin typeface="Arial Narrow" panose="020B0606020202030204" pitchFamily="34" charset="0"/>
              </a:rPr>
              <a:t>TEST(S) applicable to this data?</a:t>
            </a:r>
            <a:endParaRPr lang="en-US" sz="2400" b="1" dirty="0">
              <a:solidFill>
                <a:srgbClr val="FFFFFF"/>
              </a:solidFill>
              <a:latin typeface="Arial Narrow" panose="020B0606020202030204" pitchFamily="34" charset="0"/>
            </a:endParaRPr>
          </a:p>
        </p:txBody>
      </p:sp>
      <p:sp>
        <p:nvSpPr>
          <p:cNvPr id="39" name="TextBox 38"/>
          <p:cNvSpPr txBox="1"/>
          <p:nvPr/>
        </p:nvSpPr>
        <p:spPr>
          <a:xfrm>
            <a:off x="221776" y="2581632"/>
            <a:ext cx="8922224" cy="369332"/>
          </a:xfrm>
          <a:prstGeom prst="rect">
            <a:avLst/>
          </a:prstGeom>
          <a:solidFill>
            <a:srgbClr val="FFFF00"/>
          </a:solidFill>
        </p:spPr>
        <p:txBody>
          <a:bodyPr wrap="square" lIns="0" tIns="0" rIns="0" bIns="0" rtlCol="0" anchor="ctr" anchorCtr="0">
            <a:spAutoFit/>
          </a:bodyPr>
          <a:lstStyle/>
          <a:p>
            <a:pPr marL="342900" indent="-342900" fontAlgn="ctr">
              <a:buFont typeface="Wingdings" panose="05000000000000000000" pitchFamily="2" charset="2"/>
              <a:buChar char="ü"/>
            </a:pPr>
            <a:r>
              <a:rPr lang="en-US" sz="2400" b="1" dirty="0" smtClean="0">
                <a:latin typeface="Arial Narrow" panose="020B0606020202030204" pitchFamily="34" charset="0"/>
              </a:rPr>
              <a:t>COMPARE MEANS</a:t>
            </a:r>
            <a:endParaRPr lang="en-US" sz="2400" b="1" dirty="0">
              <a:solidFill>
                <a:srgbClr val="FF0000"/>
              </a:solidFill>
              <a:latin typeface="Arial Narrow" panose="020B0606020202030204" pitchFamily="34" charset="0"/>
            </a:endParaRPr>
          </a:p>
        </p:txBody>
      </p:sp>
      <p:sp>
        <p:nvSpPr>
          <p:cNvPr id="9" name="TextBox 8"/>
          <p:cNvSpPr txBox="1"/>
          <p:nvPr/>
        </p:nvSpPr>
        <p:spPr>
          <a:xfrm>
            <a:off x="221776" y="4419600"/>
            <a:ext cx="8922224" cy="738664"/>
          </a:xfrm>
          <a:prstGeom prst="rect">
            <a:avLst/>
          </a:prstGeom>
          <a:solidFill>
            <a:srgbClr val="006600"/>
          </a:solidFill>
        </p:spPr>
        <p:txBody>
          <a:bodyPr wrap="square" lIns="0" tIns="0" rIns="0" bIns="0" rtlCol="0" anchor="ctr" anchorCtr="0">
            <a:spAutoFit/>
          </a:bodyPr>
          <a:lstStyle/>
          <a:p>
            <a:pPr fontAlgn="ctr"/>
            <a:r>
              <a:rPr lang="en-US" sz="2400" b="1" dirty="0">
                <a:solidFill>
                  <a:schemeClr val="bg1"/>
                </a:solidFill>
                <a:latin typeface="Arial Narrow" panose="020B0606020202030204" pitchFamily="34" charset="0"/>
              </a:rPr>
              <a:t>REGRESSION: BOTH INPUT and OUTPUT must be </a:t>
            </a:r>
            <a:r>
              <a:rPr lang="en-US" sz="2400" b="1" dirty="0" smtClean="0">
                <a:solidFill>
                  <a:schemeClr val="bg1"/>
                </a:solidFill>
                <a:latin typeface="Arial Narrow" panose="020B0606020202030204" pitchFamily="34" charset="0"/>
              </a:rPr>
              <a:t>CONTINUOUS INTERVAL </a:t>
            </a:r>
            <a:r>
              <a:rPr lang="en-US" sz="2400" b="1" dirty="0">
                <a:solidFill>
                  <a:schemeClr val="bg1"/>
                </a:solidFill>
                <a:latin typeface="Arial Narrow" panose="020B0606020202030204" pitchFamily="34" charset="0"/>
              </a:rPr>
              <a:t>or RATIO DATA</a:t>
            </a:r>
          </a:p>
        </p:txBody>
      </p:sp>
      <p:sp>
        <p:nvSpPr>
          <p:cNvPr id="10" name="TextBox 9"/>
          <p:cNvSpPr txBox="1"/>
          <p:nvPr/>
        </p:nvSpPr>
        <p:spPr>
          <a:xfrm>
            <a:off x="221776" y="5334000"/>
            <a:ext cx="8922224" cy="738664"/>
          </a:xfrm>
          <a:prstGeom prst="rect">
            <a:avLst/>
          </a:prstGeom>
          <a:solidFill>
            <a:srgbClr val="0000FF"/>
          </a:solidFill>
        </p:spPr>
        <p:txBody>
          <a:bodyPr wrap="square" lIns="0" tIns="0" rIns="0" bIns="0" rtlCol="0" anchor="ctr" anchorCtr="0">
            <a:spAutoFit/>
          </a:bodyPr>
          <a:lstStyle/>
          <a:p>
            <a:r>
              <a:rPr lang="en-US" sz="2400" b="1" dirty="0">
                <a:solidFill>
                  <a:schemeClr val="bg1"/>
                </a:solidFill>
                <a:latin typeface="Arial Narrow" panose="020B0606020202030204" pitchFamily="34" charset="0"/>
              </a:rPr>
              <a:t>T-TEST: OUTPUT must be CONTINUOUS and INPUT may be CATEGORICAL or CONTINUOUS </a:t>
            </a:r>
            <a:r>
              <a:rPr lang="en-US" sz="2400" b="1" dirty="0" smtClean="0">
                <a:solidFill>
                  <a:schemeClr val="bg1"/>
                </a:solidFill>
                <a:latin typeface="Arial Narrow" panose="020B0606020202030204" pitchFamily="34" charset="0"/>
              </a:rPr>
              <a:t>DATA</a:t>
            </a:r>
          </a:p>
        </p:txBody>
      </p:sp>
      <p:sp>
        <p:nvSpPr>
          <p:cNvPr id="11" name="TextBox 10"/>
          <p:cNvSpPr txBox="1"/>
          <p:nvPr/>
        </p:nvSpPr>
        <p:spPr>
          <a:xfrm>
            <a:off x="221776" y="6412468"/>
            <a:ext cx="8922224" cy="369332"/>
          </a:xfrm>
          <a:prstGeom prst="rect">
            <a:avLst/>
          </a:prstGeom>
          <a:solidFill>
            <a:srgbClr val="660066"/>
          </a:solidFill>
        </p:spPr>
        <p:txBody>
          <a:bodyPr wrap="square" lIns="0" tIns="0" rIns="0" bIns="0" rtlCol="0" anchor="ctr" anchorCtr="0">
            <a:spAutoFit/>
          </a:bodyPr>
          <a:lstStyle/>
          <a:p>
            <a:pPr fontAlgn="ctr"/>
            <a:r>
              <a:rPr lang="en-US" sz="2400" b="1" dirty="0">
                <a:solidFill>
                  <a:schemeClr val="bg1"/>
                </a:solidFill>
                <a:latin typeface="Arial Narrow" panose="020B0606020202030204" pitchFamily="34" charset="0"/>
              </a:rPr>
              <a:t>CHI-SQUARE: BOTH INPUT and OUTPUT are CATEGORICAL DATA</a:t>
            </a:r>
          </a:p>
        </p:txBody>
      </p:sp>
      <p:sp>
        <p:nvSpPr>
          <p:cNvPr id="12" name="TextBox 11"/>
          <p:cNvSpPr txBox="1"/>
          <p:nvPr/>
        </p:nvSpPr>
        <p:spPr>
          <a:xfrm>
            <a:off x="0" y="3821668"/>
            <a:ext cx="9144000" cy="369332"/>
          </a:xfrm>
          <a:prstGeom prst="rect">
            <a:avLst/>
          </a:prstGeom>
          <a:solidFill>
            <a:schemeClr val="tx1"/>
          </a:solidFill>
        </p:spPr>
        <p:txBody>
          <a:bodyPr wrap="square" lIns="0" tIns="0" rIns="0" bIns="0" rtlCol="0" anchor="ctr" anchorCtr="0">
            <a:spAutoFit/>
          </a:bodyPr>
          <a:lstStyle/>
          <a:p>
            <a:pPr fontAlgn="ctr"/>
            <a:r>
              <a:rPr lang="en-US" sz="2400" b="1" dirty="0">
                <a:solidFill>
                  <a:schemeClr val="bg1"/>
                </a:solidFill>
                <a:latin typeface="Arial Narrow" panose="020B0606020202030204" pitchFamily="34" charset="0"/>
              </a:rPr>
              <a:t>Which INFERENTIAL STATISTIC TEST(S) </a:t>
            </a:r>
            <a:r>
              <a:rPr lang="en-US" sz="2400" b="1" dirty="0" smtClean="0">
                <a:solidFill>
                  <a:schemeClr val="bg1"/>
                </a:solidFill>
                <a:latin typeface="Arial Narrow" panose="020B0606020202030204" pitchFamily="34" charset="0"/>
              </a:rPr>
              <a:t>are applicable to this level of data?</a:t>
            </a:r>
            <a:endParaRPr lang="en-US" sz="24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2303173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5" grpId="0" animBg="1"/>
      <p:bldP spid="36" grpId="0" animBg="1"/>
      <p:bldP spid="39" grpId="0" animBg="1"/>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76200" y="0"/>
            <a:ext cx="6934200" cy="369332"/>
          </a:xfrm>
          <a:prstGeom prst="rect">
            <a:avLst/>
          </a:prstGeom>
          <a:noFill/>
        </p:spPr>
        <p:txBody>
          <a:bodyPr wrap="square" lIns="0" tIns="0" rIns="0" bIns="0" rtlCol="0" anchor="ctr" anchorCtr="0">
            <a:spAutoFit/>
          </a:bodyPr>
          <a:lstStyle/>
          <a:p>
            <a:r>
              <a:rPr lang="en-US" sz="2400" b="1" dirty="0" smtClean="0">
                <a:latin typeface="Arial Narrow" panose="020B0606020202030204" pitchFamily="34" charset="0"/>
              </a:rPr>
              <a:t>REGRESSION</a:t>
            </a:r>
          </a:p>
        </p:txBody>
      </p:sp>
      <p:sp>
        <p:nvSpPr>
          <p:cNvPr id="3" name="TextBox 2"/>
          <p:cNvSpPr txBox="1"/>
          <p:nvPr/>
        </p:nvSpPr>
        <p:spPr>
          <a:xfrm>
            <a:off x="549898" y="2297668"/>
            <a:ext cx="8136901" cy="738664"/>
          </a:xfrm>
          <a:prstGeom prst="rect">
            <a:avLst/>
          </a:prstGeom>
          <a:no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solidFill>
                  <a:schemeClr val="bg1"/>
                </a:solidFill>
                <a:latin typeface="Arial Narrow" panose="020B0606020202030204" pitchFamily="34" charset="0"/>
              </a:rPr>
              <a:t>estimates the strength of a relationship between independent and dependent variables</a:t>
            </a:r>
          </a:p>
        </p:txBody>
      </p:sp>
      <p:sp>
        <p:nvSpPr>
          <p:cNvPr id="4" name="TextBox 3"/>
          <p:cNvSpPr txBox="1"/>
          <p:nvPr/>
        </p:nvSpPr>
        <p:spPr>
          <a:xfrm>
            <a:off x="569148" y="4161472"/>
            <a:ext cx="4764852" cy="1477328"/>
          </a:xfrm>
          <a:prstGeom prst="rect">
            <a:avLst/>
          </a:prstGeom>
          <a:no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solidFill>
                  <a:schemeClr val="bg1"/>
                </a:solidFill>
                <a:latin typeface="Arial Narrow" panose="020B0606020202030204" pitchFamily="34" charset="0"/>
              </a:rPr>
              <a:t>measures the % of the variation in the dependent variable Y that is explained by the independent variable X</a:t>
            </a:r>
          </a:p>
        </p:txBody>
      </p:sp>
      <p:sp>
        <p:nvSpPr>
          <p:cNvPr id="5" name="TextBox 4"/>
          <p:cNvSpPr txBox="1"/>
          <p:nvPr/>
        </p:nvSpPr>
        <p:spPr>
          <a:xfrm>
            <a:off x="549898" y="3071336"/>
            <a:ext cx="8136901" cy="369332"/>
          </a:xfrm>
          <a:prstGeom prst="rect">
            <a:avLst/>
          </a:prstGeom>
          <a:no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solidFill>
                  <a:schemeClr val="bg1"/>
                </a:solidFill>
                <a:latin typeface="Arial Narrow" panose="020B0606020202030204" pitchFamily="34" charset="0"/>
              </a:rPr>
              <a:t>calculates line of best fit between data points</a:t>
            </a:r>
          </a:p>
        </p:txBody>
      </p:sp>
      <p:sp>
        <p:nvSpPr>
          <p:cNvPr id="6" name="TextBox 5"/>
          <p:cNvSpPr txBox="1"/>
          <p:nvPr/>
        </p:nvSpPr>
        <p:spPr>
          <a:xfrm>
            <a:off x="567266" y="3440668"/>
            <a:ext cx="8576734" cy="738664"/>
          </a:xfrm>
          <a:prstGeom prst="rect">
            <a:avLst/>
          </a:prstGeom>
          <a:no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solidFill>
                  <a:schemeClr val="bg1"/>
                </a:solidFill>
                <a:latin typeface="Arial Narrow" panose="020B0606020202030204" pitchFamily="34" charset="0"/>
              </a:rPr>
              <a:t>correlation </a:t>
            </a:r>
            <a:r>
              <a:rPr lang="en-US" sz="2400" b="1" dirty="0">
                <a:solidFill>
                  <a:schemeClr val="bg1"/>
                </a:solidFill>
                <a:latin typeface="Arial Narrow" panose="020B0606020202030204" pitchFamily="34" charset="0"/>
              </a:rPr>
              <a:t>coefficient (R</a:t>
            </a:r>
            <a:r>
              <a:rPr lang="en-US" sz="2400" b="1" baseline="30000" dirty="0">
                <a:solidFill>
                  <a:schemeClr val="bg1"/>
                </a:solidFill>
                <a:latin typeface="Arial Narrow" panose="020B0606020202030204" pitchFamily="34" charset="0"/>
              </a:rPr>
              <a:t>2</a:t>
            </a:r>
            <a:r>
              <a:rPr lang="en-US" sz="2400" b="1" dirty="0">
                <a:solidFill>
                  <a:schemeClr val="bg1"/>
                </a:solidFill>
                <a:latin typeface="Arial Narrow" panose="020B0606020202030204" pitchFamily="34" charset="0"/>
              </a:rPr>
              <a:t>) measures </a:t>
            </a:r>
            <a:r>
              <a:rPr lang="en-US" sz="2400" b="1" dirty="0" smtClean="0">
                <a:solidFill>
                  <a:schemeClr val="bg1"/>
                </a:solidFill>
                <a:latin typeface="Arial Narrow" panose="020B0606020202030204" pitchFamily="34" charset="0"/>
              </a:rPr>
              <a:t>how close line fits the data – closest to +1 (direct relationship) or -1 (inverse relationship)</a:t>
            </a:r>
          </a:p>
        </p:txBody>
      </p:sp>
      <p:pic>
        <p:nvPicPr>
          <p:cNvPr id="7" name="Picture 6"/>
          <p:cNvPicPr>
            <a:picLocks noChangeAspect="1"/>
          </p:cNvPicPr>
          <p:nvPr/>
        </p:nvPicPr>
        <p:blipFill rotWithShape="1">
          <a:blip r:embed="rId2">
            <a:clrChange>
              <a:clrFrom>
                <a:srgbClr val="FFFFFF"/>
              </a:clrFrom>
              <a:clrTo>
                <a:srgbClr val="FFFFFF">
                  <a:alpha val="0"/>
                </a:srgbClr>
              </a:clrTo>
            </a:clrChange>
          </a:blip>
          <a:srcRect t="5801" b="4629"/>
          <a:stretch/>
        </p:blipFill>
        <p:spPr>
          <a:xfrm>
            <a:off x="4800600" y="4267200"/>
            <a:ext cx="3879290" cy="2545265"/>
          </a:xfrm>
          <a:prstGeom prst="rect">
            <a:avLst/>
          </a:prstGeom>
        </p:spPr>
      </p:pic>
      <p:sp>
        <p:nvSpPr>
          <p:cNvPr id="8" name="TextBox 7"/>
          <p:cNvSpPr txBox="1"/>
          <p:nvPr/>
        </p:nvSpPr>
        <p:spPr>
          <a:xfrm>
            <a:off x="567266" y="1928336"/>
            <a:ext cx="8576734" cy="369332"/>
          </a:xfrm>
          <a:prstGeom prst="rect">
            <a:avLst/>
          </a:prstGeom>
          <a:no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solidFill>
                  <a:schemeClr val="bg1"/>
                </a:solidFill>
                <a:latin typeface="Arial Narrow" panose="020B0606020202030204" pitchFamily="34" charset="0"/>
              </a:rPr>
              <a:t>compares variables to check for a linear relationship between means</a:t>
            </a:r>
          </a:p>
        </p:txBody>
      </p:sp>
      <p:sp>
        <p:nvSpPr>
          <p:cNvPr id="9" name="TextBox 8"/>
          <p:cNvSpPr txBox="1"/>
          <p:nvPr/>
        </p:nvSpPr>
        <p:spPr>
          <a:xfrm>
            <a:off x="221776" y="351472"/>
            <a:ext cx="8922224" cy="369332"/>
          </a:xfrm>
          <a:prstGeom prst="rect">
            <a:avLst/>
          </a:prstGeom>
          <a:solidFill>
            <a:srgbClr val="FFFF00"/>
          </a:solidFill>
        </p:spPr>
        <p:txBody>
          <a:bodyPr wrap="square" lIns="0" tIns="0" rIns="0" bIns="0" rtlCol="0" anchor="ctr" anchorCtr="0">
            <a:spAutoFit/>
          </a:bodyPr>
          <a:lstStyle/>
          <a:p>
            <a:pPr marL="342900" indent="-342900">
              <a:buFont typeface="Arial" panose="020B0604020202020204" pitchFamily="34" charset="0"/>
              <a:buChar char="•"/>
            </a:pPr>
            <a:r>
              <a:rPr lang="en-US" sz="2400" b="1" dirty="0" smtClean="0">
                <a:latin typeface="Arial Narrow" panose="020B0606020202030204" pitchFamily="34" charset="0"/>
              </a:rPr>
              <a:t>REGRESSION (R</a:t>
            </a:r>
            <a:r>
              <a:rPr lang="en-US" sz="2400" b="1" baseline="30000" dirty="0" smtClean="0">
                <a:latin typeface="Arial Narrow" panose="020B0606020202030204" pitchFamily="34" charset="0"/>
              </a:rPr>
              <a:t>2</a:t>
            </a:r>
            <a:r>
              <a:rPr lang="en-US" sz="2400" b="1" dirty="0" smtClean="0">
                <a:latin typeface="Arial Narrow" panose="020B0606020202030204" pitchFamily="34" charset="0"/>
              </a:rPr>
              <a:t>)</a:t>
            </a:r>
          </a:p>
        </p:txBody>
      </p:sp>
      <p:sp>
        <p:nvSpPr>
          <p:cNvPr id="11" name="TextBox 10"/>
          <p:cNvSpPr txBox="1"/>
          <p:nvPr/>
        </p:nvSpPr>
        <p:spPr>
          <a:xfrm>
            <a:off x="567266" y="763138"/>
            <a:ext cx="8576734" cy="369332"/>
          </a:xfrm>
          <a:prstGeom prst="rect">
            <a:avLst/>
          </a:prstGeom>
          <a:solidFill>
            <a:srgbClr val="FFFF00"/>
          </a:solid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latin typeface="Arial Narrow" panose="020B0606020202030204" pitchFamily="34" charset="0"/>
              </a:rPr>
              <a:t>looking for the relationship between two variables</a:t>
            </a:r>
          </a:p>
        </p:txBody>
      </p:sp>
      <p:sp>
        <p:nvSpPr>
          <p:cNvPr id="12" name="TextBox 11"/>
          <p:cNvSpPr txBox="1"/>
          <p:nvPr/>
        </p:nvSpPr>
        <p:spPr>
          <a:xfrm>
            <a:off x="567266" y="1562052"/>
            <a:ext cx="8576734" cy="369332"/>
          </a:xfrm>
          <a:prstGeom prst="rect">
            <a:avLst/>
          </a:prstGeom>
          <a:solidFill>
            <a:srgbClr val="FFFF00"/>
          </a:solid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latin typeface="Arial Narrow" panose="020B0606020202030204" pitchFamily="34" charset="0"/>
              </a:rPr>
              <a:t>interval/ratio level data for both variables (independent &amp; dependent)</a:t>
            </a:r>
          </a:p>
        </p:txBody>
      </p:sp>
      <p:sp>
        <p:nvSpPr>
          <p:cNvPr id="13" name="TextBox 12"/>
          <p:cNvSpPr txBox="1"/>
          <p:nvPr/>
        </p:nvSpPr>
        <p:spPr>
          <a:xfrm>
            <a:off x="567266" y="1161071"/>
            <a:ext cx="8576734" cy="369332"/>
          </a:xfrm>
          <a:prstGeom prst="rect">
            <a:avLst/>
          </a:prstGeom>
          <a:solidFill>
            <a:srgbClr val="FFFF00"/>
          </a:solidFill>
        </p:spPr>
        <p:txBody>
          <a:bodyPr wrap="square" lIns="0" tIns="0" rIns="0" bIns="0" rtlCol="0" anchor="ctr" anchorCtr="0">
            <a:spAutoFit/>
          </a:bodyPr>
          <a:lstStyle/>
          <a:p>
            <a:pPr marL="342900" indent="-342900">
              <a:buFont typeface="Wingdings" panose="05000000000000000000" pitchFamily="2" charset="2"/>
              <a:buChar char="ü"/>
            </a:pPr>
            <a:r>
              <a:rPr lang="en-US" sz="2400" b="1" dirty="0" smtClean="0">
                <a:latin typeface="Arial Narrow" panose="020B0606020202030204" pitchFamily="34" charset="0"/>
              </a:rPr>
              <a:t>tested multiple levels of those variables</a:t>
            </a:r>
          </a:p>
        </p:txBody>
      </p:sp>
    </p:spTree>
    <p:extLst>
      <p:ext uri="{BB962C8B-B14F-4D97-AF65-F5344CB8AC3E}">
        <p14:creationId xmlns:p14="http://schemas.microsoft.com/office/powerpoint/2010/main" val="3528278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p:bldP spid="9"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www.analyticsvidhya.com/wp-content/uploads/2015/02/Data_exploration_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021" y="304799"/>
            <a:ext cx="8304779" cy="6389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276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75736"/>
            <a:ext cx="8686800" cy="369332"/>
          </a:xfrm>
          <a:prstGeom prst="rect">
            <a:avLst/>
          </a:prstGeom>
          <a:noFill/>
        </p:spPr>
        <p:txBody>
          <a:bodyPr wrap="square" lIns="0" tIns="0" rIns="0" bIns="0" rtlCol="0" anchor="ctr" anchorCtr="0">
            <a:spAutoFit/>
          </a:bodyPr>
          <a:lstStyle/>
          <a:p>
            <a:pPr marL="342900" indent="-342900">
              <a:buFont typeface="Arial" panose="020B0604020202020204" pitchFamily="34" charset="0"/>
              <a:buChar char="•"/>
            </a:pPr>
            <a:r>
              <a:rPr lang="en-US" sz="2400" b="1" dirty="0" smtClean="0">
                <a:latin typeface="Arial Narrow" panose="020B0606020202030204" pitchFamily="34" charset="0"/>
              </a:rPr>
              <a:t>Statistically significant does NOT mean LARGE.</a:t>
            </a:r>
          </a:p>
        </p:txBody>
      </p:sp>
      <p:sp>
        <p:nvSpPr>
          <p:cNvPr id="3" name="TextBox 2"/>
          <p:cNvSpPr txBox="1"/>
          <p:nvPr/>
        </p:nvSpPr>
        <p:spPr>
          <a:xfrm>
            <a:off x="457200" y="606504"/>
            <a:ext cx="8686800" cy="369332"/>
          </a:xfrm>
          <a:prstGeom prst="rect">
            <a:avLst/>
          </a:prstGeom>
          <a:noFill/>
        </p:spPr>
        <p:txBody>
          <a:bodyPr wrap="square" lIns="0" tIns="0" rIns="0" bIns="0" rtlCol="0" anchor="ctr" anchorCtr="0">
            <a:spAutoFit/>
          </a:bodyPr>
          <a:lstStyle/>
          <a:p>
            <a:pPr marL="342900" indent="-342900">
              <a:buFont typeface="Arial" panose="020B0604020202020204" pitchFamily="34" charset="0"/>
              <a:buChar char="•"/>
            </a:pPr>
            <a:r>
              <a:rPr lang="en-US" sz="2400" b="1" dirty="0" smtClean="0">
                <a:latin typeface="Arial Narrow" panose="020B0606020202030204" pitchFamily="34" charset="0"/>
              </a:rPr>
              <a:t>Statistically significant </a:t>
            </a:r>
            <a:r>
              <a:rPr lang="en-US" sz="2400" b="1" dirty="0" smtClean="0">
                <a:latin typeface="Arial Narrow"/>
              </a:rPr>
              <a:t>≠ practical significance or usefulness</a:t>
            </a:r>
            <a:endParaRPr lang="en-US" sz="2400" b="1" dirty="0" smtClean="0">
              <a:latin typeface="Arial Narrow" panose="020B0606020202030204" pitchFamily="34" charset="0"/>
            </a:endParaRPr>
          </a:p>
        </p:txBody>
      </p:sp>
      <p:sp>
        <p:nvSpPr>
          <p:cNvPr id="4" name="TextBox 3"/>
          <p:cNvSpPr txBox="1"/>
          <p:nvPr/>
        </p:nvSpPr>
        <p:spPr>
          <a:xfrm>
            <a:off x="457200" y="1031438"/>
            <a:ext cx="8686800" cy="738664"/>
          </a:xfrm>
          <a:prstGeom prst="rect">
            <a:avLst/>
          </a:prstGeom>
          <a:noFill/>
        </p:spPr>
        <p:txBody>
          <a:bodyPr wrap="square" lIns="0" tIns="0" rIns="0" bIns="0" rtlCol="0" anchor="ctr" anchorCtr="0">
            <a:spAutoFit/>
          </a:bodyPr>
          <a:lstStyle/>
          <a:p>
            <a:pPr marL="342900" indent="-342900">
              <a:buFont typeface="Arial" panose="020B0604020202020204" pitchFamily="34" charset="0"/>
              <a:buChar char="•"/>
            </a:pPr>
            <a:r>
              <a:rPr lang="en-US" sz="2400" b="1" dirty="0" smtClean="0">
                <a:latin typeface="Arial Narrow" panose="020B0606020202030204" pitchFamily="34" charset="0"/>
              </a:rPr>
              <a:t>Statistically significant does mean there is evidence of a result in the population.</a:t>
            </a:r>
          </a:p>
        </p:txBody>
      </p:sp>
      <p:sp>
        <p:nvSpPr>
          <p:cNvPr id="5" name="TextBox 4"/>
          <p:cNvSpPr txBox="1"/>
          <p:nvPr/>
        </p:nvSpPr>
        <p:spPr>
          <a:xfrm>
            <a:off x="457200" y="2004536"/>
            <a:ext cx="8686800" cy="738664"/>
          </a:xfrm>
          <a:prstGeom prst="rect">
            <a:avLst/>
          </a:prstGeom>
          <a:noFill/>
        </p:spPr>
        <p:txBody>
          <a:bodyPr wrap="square" lIns="0" tIns="0" rIns="0" bIns="0" rtlCol="0" anchor="ctr" anchorCtr="0">
            <a:spAutoFit/>
          </a:bodyPr>
          <a:lstStyle/>
          <a:p>
            <a:pPr marL="342900" indent="-342900">
              <a:buFont typeface="Arial" panose="020B0604020202020204" pitchFamily="34" charset="0"/>
              <a:buChar char="•"/>
            </a:pPr>
            <a:r>
              <a:rPr lang="en-US" sz="2400" b="1" dirty="0" smtClean="0">
                <a:latin typeface="Arial Narrow" panose="020B0606020202030204" pitchFamily="34" charset="0"/>
              </a:rPr>
              <a:t>Statistically significant does not mean there is a strong relationship between the (X) independent variable and the (Y) dependent variable.</a:t>
            </a:r>
          </a:p>
        </p:txBody>
      </p:sp>
      <p:sp>
        <p:nvSpPr>
          <p:cNvPr id="7" name="TextBox 6"/>
          <p:cNvSpPr txBox="1"/>
          <p:nvPr/>
        </p:nvSpPr>
        <p:spPr>
          <a:xfrm>
            <a:off x="457200" y="2953941"/>
            <a:ext cx="8686800" cy="1846659"/>
          </a:xfrm>
          <a:prstGeom prst="rect">
            <a:avLst/>
          </a:prstGeom>
          <a:noFill/>
        </p:spPr>
        <p:txBody>
          <a:bodyPr wrap="square" lIns="0" tIns="0" rIns="0" bIns="0" rtlCol="0" anchor="ctr" anchorCtr="0">
            <a:spAutoFit/>
          </a:bodyPr>
          <a:lstStyle/>
          <a:p>
            <a:pPr marL="342900" indent="-342900">
              <a:buFont typeface="Arial" panose="020B0604020202020204" pitchFamily="34" charset="0"/>
              <a:buChar char="•"/>
            </a:pPr>
            <a:r>
              <a:rPr lang="en-US" sz="2400" b="1" dirty="0" smtClean="0">
                <a:latin typeface="Arial Narrow" panose="020B0606020202030204" pitchFamily="34" charset="0"/>
              </a:rPr>
              <a:t>To examine the strength of a relationship between the (X) independent variable and the (Y) dependent variable we look at the slope, the correlation coefficient (how close the data points are to the fitted line) and the R</a:t>
            </a:r>
            <a:r>
              <a:rPr lang="en-US" sz="2400" b="1" baseline="30000" dirty="0" smtClean="0">
                <a:latin typeface="Arial Narrow" panose="020B0606020202030204" pitchFamily="34" charset="0"/>
              </a:rPr>
              <a:t>2</a:t>
            </a:r>
            <a:r>
              <a:rPr lang="en-US" sz="2400" b="1" dirty="0" smtClean="0">
                <a:latin typeface="Arial Narrow" panose="020B0606020202030204" pitchFamily="34" charset="0"/>
              </a:rPr>
              <a:t> value (how much of the change in (Y) dependent variable is explained by (X) independent variable.</a:t>
            </a:r>
          </a:p>
        </p:txBody>
      </p:sp>
      <p:sp>
        <p:nvSpPr>
          <p:cNvPr id="8" name="TextBox 7"/>
          <p:cNvSpPr txBox="1"/>
          <p:nvPr/>
        </p:nvSpPr>
        <p:spPr>
          <a:xfrm>
            <a:off x="457200" y="5064204"/>
            <a:ext cx="8686800" cy="1107996"/>
          </a:xfrm>
          <a:prstGeom prst="rect">
            <a:avLst/>
          </a:prstGeom>
          <a:noFill/>
        </p:spPr>
        <p:txBody>
          <a:bodyPr wrap="square" lIns="0" tIns="0" rIns="0" bIns="0" rtlCol="0" anchor="ctr" anchorCtr="0">
            <a:spAutoFit/>
          </a:bodyPr>
          <a:lstStyle/>
          <a:p>
            <a:pPr marL="342900" indent="-342900">
              <a:buFont typeface="Arial" panose="020B0604020202020204" pitchFamily="34" charset="0"/>
              <a:buChar char="•"/>
            </a:pPr>
            <a:r>
              <a:rPr lang="en-US" sz="2400" b="1" dirty="0" smtClean="0">
                <a:latin typeface="Arial Narrow" panose="020B0606020202030204" pitchFamily="34" charset="0"/>
              </a:rPr>
              <a:t>when two variables are correlated it does not mean that one causes the other.  It means there is a linear relationship between the two variables. One might cause the other.  (association </a:t>
            </a:r>
            <a:r>
              <a:rPr lang="en-US" sz="2400" b="1" dirty="0" smtClean="0">
                <a:latin typeface="Arial Narrow"/>
              </a:rPr>
              <a:t>≠ causation)</a:t>
            </a:r>
            <a:endParaRPr lang="en-US" sz="2400" b="1" dirty="0" smtClean="0">
              <a:latin typeface="Arial Narrow" panose="020B0606020202030204" pitchFamily="34" charset="0"/>
            </a:endParaRPr>
          </a:p>
        </p:txBody>
      </p:sp>
    </p:spTree>
    <p:extLst>
      <p:ext uri="{BB962C8B-B14F-4D97-AF65-F5344CB8AC3E}">
        <p14:creationId xmlns:p14="http://schemas.microsoft.com/office/powerpoint/2010/main" val="1564732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02&quot;&gt;&lt;/object&gt;&lt;object type=&quot;2&quot; unique_id=&quot;10003&quot;&gt;&lt;object type=&quot;3&quot; unique_id=&quot;10038&quot;&gt;&lt;property id=&quot;20148&quot; value=&quot;5&quot;/&gt;&lt;property id=&quot;20300&quot; value=&quot;Slide 67&quot;/&gt;&lt;property id=&quot;20307&quot; value=&quot;260&quot;/&gt;&lt;/object&gt;&lt;object type=&quot;3&quot; unique_id=&quot;10039&quot;&gt;&lt;property id=&quot;20148&quot; value=&quot;5&quot;/&gt;&lt;property id=&quot;20300&quot; value=&quot;Slide 57&quot;/&gt;&lt;property id=&quot;20307&quot; value=&quot;261&quot;/&gt;&lt;/object&gt;&lt;object type=&quot;3&quot; unique_id=&quot;10040&quot;&gt;&lt;property id=&quot;20148&quot; value=&quot;5&quot;/&gt;&lt;property id=&quot;20300&quot; value=&quot;Slide 59&quot;/&gt;&lt;property id=&quot;20307&quot; value=&quot;258&quot;/&gt;&lt;/object&gt;&lt;object type=&quot;3&quot; unique_id=&quot;10041&quot;&gt;&lt;property id=&quot;20148&quot; value=&quot;5&quot;/&gt;&lt;property id=&quot;20300&quot; value=&quot;Slide 58&quot;/&gt;&lt;property id=&quot;20307&quot; value=&quot;259&quot;/&gt;&lt;/object&gt;&lt;object type=&quot;3&quot; unique_id=&quot;11194&quot;&gt;&lt;property id=&quot;20148&quot; value=&quot;5&quot;/&gt;&lt;property id=&quot;20300&quot; value=&quot;Slide 32&quot;/&gt;&lt;property id=&quot;20307&quot; value=&quot;268&quot;/&gt;&lt;/object&gt;&lt;object type=&quot;3&quot; unique_id=&quot;11387&quot;&gt;&lt;property id=&quot;20148&quot; value=&quot;5&quot;/&gt;&lt;property id=&quot;20300&quot; value=&quot;Slide 37&quot;/&gt;&lt;property id=&quot;20307&quot; value=&quot;269&quot;/&gt;&lt;/object&gt;&lt;object type=&quot;3&quot; unique_id=&quot;11388&quot;&gt;&lt;property id=&quot;20148&quot; value=&quot;5&quot;/&gt;&lt;property id=&quot;20300&quot; value=&quot;Slide 38&quot;/&gt;&lt;property id=&quot;20307&quot; value=&quot;270&quot;/&gt;&lt;/object&gt;&lt;object type=&quot;3&quot; unique_id=&quot;11823&quot;&gt;&lt;property id=&quot;20148&quot; value=&quot;5&quot;/&gt;&lt;property id=&quot;20300&quot; value=&quot;Slide 64&quot;/&gt;&lt;property id=&quot;20307&quot; value=&quot;271&quot;/&gt;&lt;/object&gt;&lt;object type=&quot;3&quot; unique_id=&quot;12019&quot;&gt;&lt;property id=&quot;20148&quot; value=&quot;5&quot;/&gt;&lt;property id=&quot;20300&quot; value=&quot;Slide 12&quot;/&gt;&lt;property id=&quot;20307&quot; value=&quot;272&quot;/&gt;&lt;/object&gt;&lt;object type=&quot;3&quot; unique_id=&quot;12539&quot;&gt;&lt;property id=&quot;20148&quot; value=&quot;5&quot;/&gt;&lt;property id=&quot;20300&quot; value=&quot;Slide 27&quot;/&gt;&lt;property id=&quot;20307&quot; value=&quot;275&quot;/&gt;&lt;/object&gt;&lt;object type=&quot;3&quot; unique_id=&quot;12591&quot;&gt;&lt;property id=&quot;20148&quot; value=&quot;5&quot;/&gt;&lt;property id=&quot;20300&quot; value=&quot;Slide 2&quot;/&gt;&lt;property id=&quot;20307&quot; value=&quot;276&quot;/&gt;&lt;/object&gt;&lt;object type=&quot;3&quot; unique_id=&quot;12916&quot;&gt;&lt;property id=&quot;20148&quot; value=&quot;5&quot;/&gt;&lt;property id=&quot;20300&quot; value=&quot;Slide 10&quot;/&gt;&lt;property id=&quot;20307&quot; value=&quot;277&quot;/&gt;&lt;/object&gt;&lt;object type=&quot;3&quot; unique_id=&quot;12917&quot;&gt;&lt;property id=&quot;20148&quot; value=&quot;5&quot;/&gt;&lt;property id=&quot;20300&quot; value=&quot;Slide 13&quot;/&gt;&lt;property id=&quot;20307&quot; value=&quot;278&quot;/&gt;&lt;/object&gt;&lt;object type=&quot;3&quot; unique_id=&quot;12918&quot;&gt;&lt;property id=&quot;20148&quot; value=&quot;5&quot;/&gt;&lt;property id=&quot;20300&quot; value=&quot;Slide 48&quot;/&gt;&lt;property id=&quot;20307&quot; value=&quot;279&quot;/&gt;&lt;/object&gt;&lt;object type=&quot;3&quot; unique_id=&quot;12919&quot;&gt;&lt;property id=&quot;20148&quot; value=&quot;5&quot;/&gt;&lt;property id=&quot;20300&quot; value=&quot;Slide 88&quot;/&gt;&lt;property id=&quot;20307&quot; value=&quot;280&quot;/&gt;&lt;/object&gt;&lt;object type=&quot;3&quot; unique_id=&quot;12920&quot;&gt;&lt;property id=&quot;20148&quot; value=&quot;5&quot;/&gt;&lt;property id=&quot;20300&quot; value=&quot;Slide 21&quot;/&gt;&lt;property id=&quot;20307&quot; value=&quot;281&quot;/&gt;&lt;/object&gt;&lt;object type=&quot;3&quot; unique_id=&quot;12921&quot;&gt;&lt;property id=&quot;20148&quot; value=&quot;5&quot;/&gt;&lt;property id=&quot;20300&quot; value=&quot;Slide 20&quot;/&gt;&lt;property id=&quot;20307&quot; value=&quot;282&quot;/&gt;&lt;/object&gt;&lt;object type=&quot;3&quot; unique_id=&quot;12922&quot;&gt;&lt;property id=&quot;20148&quot; value=&quot;5&quot;/&gt;&lt;property id=&quot;20300&quot; value=&quot;Slide 8&quot;/&gt;&lt;property id=&quot;20307&quot; value=&quot;283&quot;/&gt;&lt;/object&gt;&lt;object type=&quot;3&quot; unique_id=&quot;12923&quot;&gt;&lt;property id=&quot;20148&quot; value=&quot;5&quot;/&gt;&lt;property id=&quot;20300&quot; value=&quot;Slide 7&quot;/&gt;&lt;property id=&quot;20307&quot; value=&quot;284&quot;/&gt;&lt;/object&gt;&lt;object type=&quot;3&quot; unique_id=&quot;14203&quot;&gt;&lt;property id=&quot;20148&quot; value=&quot;5&quot;/&gt;&lt;property id=&quot;20300&quot; value=&quot;Slide 62&quot;/&gt;&lt;property id=&quot;20307&quot; value=&quot;286&quot;/&gt;&lt;/object&gt;&lt;object type=&quot;3&quot; unique_id=&quot;14204&quot;&gt;&lt;property id=&quot;20148&quot; value=&quot;5&quot;/&gt;&lt;property id=&quot;20300&quot; value=&quot;Slide 63&quot;/&gt;&lt;property id=&quot;20307&quot; value=&quot;287&quot;/&gt;&lt;/object&gt;&lt;object type=&quot;3&quot; unique_id=&quot;14340&quot;&gt;&lt;property id=&quot;20148&quot; value=&quot;5&quot;/&gt;&lt;property id=&quot;20300&quot; value=&quot;Slide 65&quot;/&gt;&lt;property id=&quot;20307&quot; value=&quot;288&quot;/&gt;&lt;/object&gt;&lt;object type=&quot;3&quot; unique_id=&quot;16701&quot;&gt;&lt;property id=&quot;20148&quot; value=&quot;5&quot;/&gt;&lt;property id=&quot;20300&quot; value=&quot;Slide 66&quot;/&gt;&lt;property id=&quot;20307&quot; value=&quot;291&quot;/&gt;&lt;/object&gt;&lt;object type=&quot;3&quot; unique_id=&quot;17092&quot;&gt;&lt;property id=&quot;20148&quot; value=&quot;5&quot;/&gt;&lt;property id=&quot;20300&quot; value=&quot;Slide 6&quot;/&gt;&lt;property id=&quot;20307&quot; value=&quot;292&quot;/&gt;&lt;/object&gt;&lt;object type=&quot;3&quot; unique_id=&quot;18623&quot;&gt;&lt;property id=&quot;20148&quot; value=&quot;5&quot;/&gt;&lt;property id=&quot;20300&quot; value=&quot;Slide 70&quot;/&gt;&lt;property id=&quot;20307&quot; value=&quot;293&quot;/&gt;&lt;/object&gt;&lt;object type=&quot;3&quot; unique_id=&quot;19075&quot;&gt;&lt;property id=&quot;20148&quot; value=&quot;5&quot;/&gt;&lt;property id=&quot;20300&quot; value=&quot;Slide 71&quot;/&gt;&lt;property id=&quot;20307&quot; value=&quot;294&quot;/&gt;&lt;/object&gt;&lt;object type=&quot;3&quot; unique_id=&quot;21028&quot;&gt;&lt;property id=&quot;20148&quot; value=&quot;5&quot;/&gt;&lt;property id=&quot;20300&quot; value=&quot;Slide 85&quot;/&gt;&lt;property id=&quot;20307&quot; value=&quot;295&quot;/&gt;&lt;/object&gt;&lt;object type=&quot;3&quot; unique_id=&quot;21029&quot;&gt;&lt;property id=&quot;20148&quot; value=&quot;5&quot;/&gt;&lt;property id=&quot;20300&quot; value=&quot;Slide 86&quot;/&gt;&lt;property id=&quot;20307&quot; value=&quot;296&quot;/&gt;&lt;/object&gt;&lt;object type=&quot;3&quot; unique_id=&quot;21132&quot;&gt;&lt;property id=&quot;20148&quot; value=&quot;5&quot;/&gt;&lt;property id=&quot;20300&quot; value=&quot;Slide 17&quot;/&gt;&lt;property id=&quot;20307&quot; value=&quot;297&quot;/&gt;&lt;/object&gt;&lt;object type=&quot;3&quot; unique_id=&quot;21885&quot;&gt;&lt;property id=&quot;20148&quot; value=&quot;5&quot;/&gt;&lt;property id=&quot;20300&quot; value=&quot;Slide 74&quot;/&gt;&lt;property id=&quot;20307&quot; value=&quot;298&quot;/&gt;&lt;/object&gt;&lt;object type=&quot;3&quot; unique_id=&quot;22066&quot;&gt;&lt;property id=&quot;20148&quot; value=&quot;5&quot;/&gt;&lt;property id=&quot;20300&quot; value=&quot;Slide 55&quot;/&gt;&lt;property id=&quot;20307&quot; value=&quot;299&quot;/&gt;&lt;/object&gt;&lt;object type=&quot;3&quot; unique_id=&quot;22220&quot;&gt;&lt;property id=&quot;20148&quot; value=&quot;5&quot;/&gt;&lt;property id=&quot;20300&quot; value=&quot;Slide 82&quot;/&gt;&lt;property id=&quot;20307&quot; value=&quot;301&quot;/&gt;&lt;/object&gt;&lt;object type=&quot;3&quot; unique_id=&quot;22221&quot;&gt;&lt;property id=&quot;20148&quot; value=&quot;5&quot;/&gt;&lt;property id=&quot;20300&quot; value=&quot;Slide 83&quot;/&gt;&lt;property id=&quot;20307&quot; value=&quot;302&quot;/&gt;&lt;/object&gt;&lt;object type=&quot;3&quot; unique_id=&quot;22826&quot;&gt;&lt;property id=&quot;20148&quot; value=&quot;5&quot;/&gt;&lt;property id=&quot;20300&quot; value=&quot;Slide 69&quot;/&gt;&lt;property id=&quot;20307&quot; value=&quot;303&quot;/&gt;&lt;/object&gt;&lt;object type=&quot;3&quot; unique_id=&quot;23084&quot;&gt;&lt;property id=&quot;20148&quot; value=&quot;5&quot;/&gt;&lt;property id=&quot;20300&quot; value=&quot;Slide 49&quot;/&gt;&lt;property id=&quot;20307&quot; value=&quot;305&quot;/&gt;&lt;/object&gt;&lt;object type=&quot;3&quot; unique_id=&quot;23300&quot;&gt;&lt;property id=&quot;20148&quot; value=&quot;5&quot;/&gt;&lt;property id=&quot;20300&quot; value=&quot;Slide 5&quot;/&gt;&lt;property id=&quot;20307&quot; value=&quot;306&quot;/&gt;&lt;/object&gt;&lt;object type=&quot;3&quot; unique_id=&quot;23301&quot;&gt;&lt;property id=&quot;20148&quot; value=&quot;5&quot;/&gt;&lt;property id=&quot;20300&quot; value=&quot;Slide 4&quot;/&gt;&lt;property id=&quot;20307&quot; value=&quot;307&quot;/&gt;&lt;/object&gt;&lt;object type=&quot;3&quot; unique_id=&quot;23708&quot;&gt;&lt;property id=&quot;20148&quot; value=&quot;5&quot;/&gt;&lt;property id=&quot;20300&quot; value=&quot;Slide 56&quot;/&gt;&lt;property id=&quot;20307&quot; value=&quot;308&quot;/&gt;&lt;/object&gt;&lt;object type=&quot;3&quot; unique_id=&quot;24871&quot;&gt;&lt;property id=&quot;20148&quot; value=&quot;5&quot;/&gt;&lt;property id=&quot;20300&quot; value=&quot;Slide 26&quot;/&gt;&lt;property id=&quot;20307&quot; value=&quot;312&quot;/&gt;&lt;/object&gt;&lt;object type=&quot;3&quot; unique_id=&quot;24872&quot;&gt;&lt;property id=&quot;20148&quot; value=&quot;5&quot;/&gt;&lt;property id=&quot;20300&quot; value=&quot;Slide 72&quot;/&gt;&lt;property id=&quot;20307&quot; value=&quot;316&quot;/&gt;&lt;/object&gt;&lt;object type=&quot;3&quot; unique_id=&quot;24873&quot;&gt;&lt;property id=&quot;20148&quot; value=&quot;5&quot;/&gt;&lt;property id=&quot;20300&quot; value=&quot;Slide 31&quot;/&gt;&lt;property id=&quot;20307&quot; value=&quot;314&quot;/&gt;&lt;/object&gt;&lt;object type=&quot;3&quot; unique_id=&quot;24874&quot;&gt;&lt;property id=&quot;20148&quot; value=&quot;5&quot;/&gt;&lt;property id=&quot;20300&quot; value=&quot;Slide 52&quot;/&gt;&lt;property id=&quot;20307&quot; value=&quot;313&quot;/&gt;&lt;/object&gt;&lt;object type=&quot;3&quot; unique_id=&quot;24875&quot;&gt;&lt;property id=&quot;20148&quot; value=&quot;5&quot;/&gt;&lt;property id=&quot;20300&quot; value=&quot;Slide 22&quot;/&gt;&lt;property id=&quot;20307&quot; value=&quot;315&quot;/&gt;&lt;/object&gt;&lt;object type=&quot;3&quot; unique_id=&quot;24876&quot;&gt;&lt;property id=&quot;20148&quot; value=&quot;5&quot;/&gt;&lt;property id=&quot;20300&quot; value=&quot;Slide 68&quot;/&gt;&lt;property id=&quot;20307&quot; value=&quot;317&quot;/&gt;&lt;/object&gt;&lt;object type=&quot;3&quot; unique_id=&quot;25505&quot;&gt;&lt;property id=&quot;20148&quot; value=&quot;5&quot;/&gt;&lt;property id=&quot;20300&quot; value=&quot;Slide 73&quot;/&gt;&lt;property id=&quot;20307&quot; value=&quot;319&quot;/&gt;&lt;/object&gt;&lt;object type=&quot;3&quot; unique_id=&quot;27043&quot;&gt;&lt;property id=&quot;20148&quot; value=&quot;5&quot;/&gt;&lt;property id=&quot;20300&quot; value=&quot;Slide 61&quot;/&gt;&lt;property id=&quot;20307&quot; value=&quot;321&quot;/&gt;&lt;/object&gt;&lt;object type=&quot;3&quot; unique_id=&quot;27044&quot;&gt;&lt;property id=&quot;20148&quot; value=&quot;5&quot;/&gt;&lt;property id=&quot;20300&quot; value=&quot;Slide 19&quot;/&gt;&lt;property id=&quot;20307&quot; value=&quot;320&quot;/&gt;&lt;/object&gt;&lt;object type=&quot;3&quot; unique_id=&quot;27320&quot;&gt;&lt;property id=&quot;20148&quot; value=&quot;5&quot;/&gt;&lt;property id=&quot;20300&quot; value=&quot;Slide 45&quot;/&gt;&lt;property id=&quot;20307&quot; value=&quot;322&quot;/&gt;&lt;/object&gt;&lt;object type=&quot;3&quot; unique_id=&quot;29266&quot;&gt;&lt;property id=&quot;20148&quot; value=&quot;5&quot;/&gt;&lt;property id=&quot;20300&quot; value=&quot;Slide 28&quot;/&gt;&lt;property id=&quot;20307&quot; value=&quot;324&quot;/&gt;&lt;/object&gt;&lt;object type=&quot;3&quot; unique_id=&quot;30206&quot;&gt;&lt;property id=&quot;20148&quot; value=&quot;5&quot;/&gt;&lt;property id=&quot;20300&quot; value=&quot;Slide 34&quot;/&gt;&lt;property id=&quot;20307&quot; value=&quot;328&quot;/&gt;&lt;/object&gt;&lt;object type=&quot;3&quot; unique_id=&quot;30207&quot;&gt;&lt;property id=&quot;20148&quot; value=&quot;5&quot;/&gt;&lt;property id=&quot;20300&quot; value=&quot;Slide 35&quot;/&gt;&lt;property id=&quot;20307&quot; value=&quot;329&quot;/&gt;&lt;/object&gt;&lt;object type=&quot;3&quot; unique_id=&quot;30208&quot;&gt;&lt;property id=&quot;20148&quot; value=&quot;5&quot;/&gt;&lt;property id=&quot;20300&quot; value=&quot;Slide 39&quot;/&gt;&lt;property id=&quot;20307&quot; value=&quot;327&quot;/&gt;&lt;/object&gt;&lt;object type=&quot;3&quot; unique_id=&quot;31122&quot;&gt;&lt;property id=&quot;20148&quot; value=&quot;5&quot;/&gt;&lt;property id=&quot;20300&quot; value=&quot;Slide 36&quot;/&gt;&lt;property id=&quot;20307&quot; value=&quot;332&quot;/&gt;&lt;/object&gt;&lt;object type=&quot;3&quot; unique_id=&quot;31123&quot;&gt;&lt;property id=&quot;20148&quot; value=&quot;5&quot;/&gt;&lt;property id=&quot;20300&quot; value=&quot;Slide 40&quot;/&gt;&lt;property id=&quot;20307&quot; value=&quot;331&quot;/&gt;&lt;/object&gt;&lt;object type=&quot;3&quot; unique_id=&quot;31124&quot;&gt;&lt;property id=&quot;20148&quot; value=&quot;5&quot;/&gt;&lt;property id=&quot;20300&quot; value=&quot;Slide 41&quot;/&gt;&lt;property id=&quot;20307&quot; value=&quot;333&quot;/&gt;&lt;/object&gt;&lt;object type=&quot;3&quot; unique_id=&quot;31443&quot;&gt;&lt;property id=&quot;20148&quot; value=&quot;5&quot;/&gt;&lt;property id=&quot;20300&quot; value=&quot;Slide 33&quot;/&gt;&lt;property id=&quot;20307&quot; value=&quot;335&quot;/&gt;&lt;/object&gt;&lt;object type=&quot;3&quot; unique_id=&quot;31444&quot;&gt;&lt;property id=&quot;20148&quot; value=&quot;5&quot;/&gt;&lt;property id=&quot;20300&quot; value=&quot;Slide 42&quot;/&gt;&lt;property id=&quot;20307&quot; value=&quot;336&quot;/&gt;&lt;/object&gt;&lt;object type=&quot;3&quot; unique_id=&quot;31770&quot;&gt;&lt;property id=&quot;20148&quot; value=&quot;5&quot;/&gt;&lt;property id=&quot;20300&quot; value=&quot;Slide 43&quot;/&gt;&lt;property id=&quot;20307&quot; value=&quot;337&quot;/&gt;&lt;/object&gt;&lt;object type=&quot;3&quot; unique_id=&quot;32497&quot;&gt;&lt;property id=&quot;20148&quot; value=&quot;5&quot;/&gt;&lt;property id=&quot;20300&quot; value=&quot;Slide 75&quot;/&gt;&lt;property id=&quot;20307&quot; value=&quot;338&quot;/&gt;&lt;/object&gt;&lt;object type=&quot;3&quot; unique_id=&quot;34307&quot;&gt;&lt;property id=&quot;20148&quot; value=&quot;5&quot;/&gt;&lt;property id=&quot;20300&quot; value=&quot;Slide 76&quot;/&gt;&lt;property id=&quot;20307&quot; value=&quot;339&quot;/&gt;&lt;/object&gt;&lt;object type=&quot;3&quot; unique_id=&quot;34308&quot;&gt;&lt;property id=&quot;20148&quot; value=&quot;5&quot;/&gt;&lt;property id=&quot;20300&quot; value=&quot;Slide 77&quot;/&gt;&lt;property id=&quot;20307&quot; value=&quot;340&quot;/&gt;&lt;/object&gt;&lt;object type=&quot;3&quot; unique_id=&quot;34309&quot;&gt;&lt;property id=&quot;20148&quot; value=&quot;5&quot;/&gt;&lt;property id=&quot;20300&quot; value=&quot;Slide 78&quot;/&gt;&lt;property id=&quot;20307&quot; value=&quot;342&quot;/&gt;&lt;/object&gt;&lt;object type=&quot;3&quot; unique_id=&quot;34310&quot;&gt;&lt;property id=&quot;20148&quot; value=&quot;5&quot;/&gt;&lt;property id=&quot;20300&quot; value=&quot;Slide 79&quot;/&gt;&lt;property id=&quot;20307&quot; value=&quot;341&quot;/&gt;&lt;/object&gt;&lt;object type=&quot;3&quot; unique_id=&quot;34311&quot;&gt;&lt;property id=&quot;20148&quot; value=&quot;5&quot;/&gt;&lt;property id=&quot;20300&quot; value=&quot;Slide 80&quot;/&gt;&lt;property id=&quot;20307&quot; value=&quot;343&quot;/&gt;&lt;/object&gt;&lt;object type=&quot;3&quot; unique_id=&quot;34742&quot;&gt;&lt;property id=&quot;20148&quot; value=&quot;5&quot;/&gt;&lt;property id=&quot;20300&quot; value=&quot;Slide 3&quot;/&gt;&lt;property id=&quot;20307&quot; value=&quot;344&quot;/&gt;&lt;/object&gt;&lt;object type=&quot;3&quot; unique_id=&quot;36634&quot;&gt;&lt;property id=&quot;20148&quot; value=&quot;5&quot;/&gt;&lt;property id=&quot;20300&quot; value=&quot;Slide 46&quot;/&gt;&lt;property id=&quot;20307&quot; value=&quot;345&quot;/&gt;&lt;/object&gt;&lt;object type=&quot;3&quot; unique_id=&quot;38013&quot;&gt;&lt;property id=&quot;20148&quot; value=&quot;5&quot;/&gt;&lt;property id=&quot;20300&quot; value=&quot;Slide 11&quot;/&gt;&lt;property id=&quot;20307&quot; value=&quot;350&quot;/&gt;&lt;/object&gt;&lt;object type=&quot;3&quot; unique_id=&quot;38014&quot;&gt;&lt;property id=&quot;20148&quot; value=&quot;5&quot;/&gt;&lt;property id=&quot;20300&quot; value=&quot;Slide 81&quot;/&gt;&lt;property id=&quot;20307&quot; value=&quot;351&quot;/&gt;&lt;/object&gt;&lt;object type=&quot;3&quot; unique_id=&quot;38386&quot;&gt;&lt;property id=&quot;20148&quot; value=&quot;5&quot;/&gt;&lt;property id=&quot;20300&quot; value=&quot;Slide 53&quot;/&gt;&lt;property id=&quot;20307&quot; value=&quot;352&quot;/&gt;&lt;/object&gt;&lt;object type=&quot;3&quot; unique_id=&quot;38612&quot;&gt;&lt;property id=&quot;20148&quot; value=&quot;5&quot;/&gt;&lt;property id=&quot;20300&quot; value=&quot;Slide 54&quot;/&gt;&lt;property id=&quot;20307&quot; value=&quot;353&quot;/&gt;&lt;/object&gt;&lt;object type=&quot;3&quot; unique_id=&quot;38993&quot;&gt;&lt;property id=&quot;20148&quot; value=&quot;5&quot;/&gt;&lt;property id=&quot;20300&quot; value=&quot;Slide 9&quot;/&gt;&lt;property id=&quot;20307&quot; value=&quot;354&quot;/&gt;&lt;/object&gt;&lt;object type=&quot;3&quot; unique_id=&quot;38994&quot;&gt;&lt;property id=&quot;20148&quot; value=&quot;5&quot;/&gt;&lt;property id=&quot;20300&quot; value=&quot;Slide 50&quot;/&gt;&lt;property id=&quot;20307&quot; value=&quot;355&quot;/&gt;&lt;/object&gt;&lt;object type=&quot;3&quot; unique_id=&quot;39458&quot;&gt;&lt;property id=&quot;20148&quot; value=&quot;5&quot;/&gt;&lt;property id=&quot;20300&quot; value=&quot;Slide 47&quot;/&gt;&lt;property id=&quot;20307&quot; value=&quot;358&quot;/&gt;&lt;/object&gt;&lt;object type=&quot;3&quot; unique_id=&quot;39459&quot;&gt;&lt;property id=&quot;20148&quot; value=&quot;5&quot;/&gt;&lt;property id=&quot;20300&quot; value=&quot;Slide 51&quot;/&gt;&lt;property id=&quot;20307&quot; value=&quot;356&quot;/&gt;&lt;/object&gt;&lt;object type=&quot;3&quot; unique_id=&quot;39460&quot;&gt;&lt;property id=&quot;20148&quot; value=&quot;5&quot;/&gt;&lt;property id=&quot;20300&quot; value=&quot;Slide 1&quot;/&gt;&lt;property id=&quot;20307&quot; value=&quot;357&quot;/&gt;&lt;/object&gt;&lt;object type=&quot;3&quot; unique_id=&quot;39701&quot;&gt;&lt;property id=&quot;20148&quot; value=&quot;5&quot;/&gt;&lt;property id=&quot;20300&quot; value=&quot;Slide 84&quot;/&gt;&lt;property id=&quot;20307&quot; value=&quot;359&quot;/&gt;&lt;/object&gt;&lt;object type=&quot;3&quot; unique_id=&quot;39949&quot;&gt;&lt;property id=&quot;20148&quot; value=&quot;5&quot;/&gt;&lt;property id=&quot;20300&quot; value=&quot;Slide 29&quot;/&gt;&lt;property id=&quot;20307&quot; value=&quot;361&quot;/&gt;&lt;/object&gt;&lt;object type=&quot;3&quot; unique_id=&quot;41610&quot;&gt;&lt;property id=&quot;20148&quot; value=&quot;5&quot;/&gt;&lt;property id=&quot;20300&quot; value=&quot;Slide 30&quot;/&gt;&lt;property id=&quot;20307&quot; value=&quot;362&quot;/&gt;&lt;/object&gt;&lt;object type=&quot;3&quot; unique_id=&quot;43375&quot;&gt;&lt;property id=&quot;20148&quot; value=&quot;5&quot;/&gt;&lt;property id=&quot;20300&quot; value=&quot;Slide 23&quot;/&gt;&lt;property id=&quot;20307&quot; value=&quot;363&quot;/&gt;&lt;/object&gt;&lt;object type=&quot;3&quot; unique_id=&quot;45586&quot;&gt;&lt;property id=&quot;20148&quot; value=&quot;5&quot;/&gt;&lt;property id=&quot;20300&quot; value=&quot;Slide 25&quot;/&gt;&lt;property id=&quot;20307&quot; value=&quot;364&quot;/&gt;&lt;/object&gt;&lt;object type=&quot;3&quot; unique_id=&quot;45845&quot;&gt;&lt;property id=&quot;20148&quot; value=&quot;5&quot;/&gt;&lt;property id=&quot;20300&quot; value=&quot;Slide 24&quot;/&gt;&lt;property id=&quot;20307&quot; value=&quot;365&quot;/&gt;&lt;/object&gt;&lt;object type=&quot;3&quot; unique_id=&quot;46452&quot;&gt;&lt;property id=&quot;20148&quot; value=&quot;5&quot;/&gt;&lt;property id=&quot;20300&quot; value=&quot;Slide 15&quot;/&gt;&lt;property id=&quot;20307&quot; value=&quot;367&quot;/&gt;&lt;/object&gt;&lt;object type=&quot;3&quot; unique_id=&quot;46453&quot;&gt;&lt;property id=&quot;20148&quot; value=&quot;5&quot;/&gt;&lt;property id=&quot;20300&quot; value=&quot;Slide 18&quot;/&gt;&lt;property id=&quot;20307&quot; value=&quot;368&quot;/&gt;&lt;/object&gt;&lt;object type=&quot;3&quot; unique_id=&quot;47229&quot;&gt;&lt;property id=&quot;20148&quot; value=&quot;5&quot;/&gt;&lt;property id=&quot;20300&quot; value=&quot;Slide 87&quot;/&gt;&lt;property id=&quot;20307&quot; value=&quot;369&quot;/&gt;&lt;/object&gt;&lt;object type=&quot;3&quot; unique_id=&quot;47574&quot;&gt;&lt;property id=&quot;20148&quot; value=&quot;5&quot;/&gt;&lt;property id=&quot;20300&quot; value=&quot;Slide 16&quot;/&gt;&lt;property id=&quot;20307&quot; value=&quot;370&quot;/&gt;&lt;/object&gt;&lt;object type=&quot;3&quot; unique_id=&quot;47575&quot;&gt;&lt;property id=&quot;20148&quot; value=&quot;5&quot;/&gt;&lt;property id=&quot;20300&quot; value=&quot;Slide 60&quot;/&gt;&lt;property id=&quot;20307&quot; value=&quot;371&quot;/&gt;&lt;/object&gt;&lt;object type=&quot;3&quot; unique_id=&quot;47840&quot;&gt;&lt;property id=&quot;20148&quot; value=&quot;5&quot;/&gt;&lt;property id=&quot;20300&quot; value=&quot;Slide 44&quot;/&gt;&lt;property id=&quot;20307&quot; value=&quot;372&quot;/&gt;&lt;/object&gt;&lt;object type=&quot;3&quot; unique_id=&quot;52291&quot;&gt;&lt;property id=&quot;20148&quot; value=&quot;5&quot;/&gt;&lt;property id=&quot;20300&quot; value=&quot;Slide 14&quot;/&gt;&lt;property id=&quot;20307&quot; value=&quot;373&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chor="ctr" anchorCtr="0">
        <a:spAutoFit/>
      </a:bodyPr>
      <a:lstStyle>
        <a:defPPr algn="ctr">
          <a:defRPr sz="2400" b="1" dirty="0" smtClean="0">
            <a:latin typeface="Arial Narrow" panose="020B0606020202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4585</TotalTime>
  <Words>368</Words>
  <Application>Microsoft Office PowerPoint</Application>
  <PresentationFormat>On-screen Show (4:3)</PresentationFormat>
  <Paragraphs>28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Arial Narrow</vt:lpstr>
      <vt:lpstr>Calibri</vt:lpstr>
      <vt:lpstr>Wingdings</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Windows User</cp:lastModifiedBy>
  <cp:revision>990</cp:revision>
  <dcterms:created xsi:type="dcterms:W3CDTF">2017-07-30T14:51:26Z</dcterms:created>
  <dcterms:modified xsi:type="dcterms:W3CDTF">2017-09-27T22:00:00Z</dcterms:modified>
</cp:coreProperties>
</file>