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50" r:id="rId2"/>
    <p:sldId id="272" r:id="rId3"/>
    <p:sldId id="278" r:id="rId4"/>
  </p:sldIdLst>
  <p:sldSz cx="9144000" cy="6858000" type="screen4x3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DF2FF"/>
    <a:srgbClr val="CCFFFF"/>
    <a:srgbClr val="CCECFF"/>
    <a:srgbClr val="660066"/>
    <a:srgbClr val="0000FF"/>
    <a:srgbClr val="FF5D5D"/>
    <a:srgbClr val="FF7979"/>
    <a:srgbClr val="FF3737"/>
    <a:srgbClr val="FF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32" autoAdjust="0"/>
    <p:restoredTop sz="94703" autoAdjust="0"/>
  </p:normalViewPr>
  <p:slideViewPr>
    <p:cSldViewPr>
      <p:cViewPr varScale="1">
        <p:scale>
          <a:sx n="103" d="100"/>
          <a:sy n="103" d="100"/>
        </p:scale>
        <p:origin x="72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B367-CE38-4A9F-8810-B97405C0FDC4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7F006-91B2-4C84-B31A-28D171FF3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3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9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3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8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3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7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2739693"/>
            <a:ext cx="9144000" cy="128240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P-VALUE</a:t>
            </a:r>
          </a:p>
        </p:txBody>
      </p:sp>
    </p:spTree>
    <p:extLst>
      <p:ext uri="{BB962C8B-B14F-4D97-AF65-F5344CB8AC3E}">
        <p14:creationId xmlns:p14="http://schemas.microsoft.com/office/powerpoint/2010/main" val="104256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468868"/>
            <a:ext cx="89916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P-VALUE (t-test or chi-square)</a:t>
            </a:r>
          </a:p>
        </p:txBody>
      </p:sp>
      <p:pic>
        <p:nvPicPr>
          <p:cNvPr id="3082" name="Picture 10" descr="https://cdn.psychologytoday.com/sites/default/files/field_blog_entry_images/2017-06/p-value_grap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8352"/>
            <a:ext cx="7053336" cy="471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5105400"/>
            <a:ext cx="7260468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822068" y="2715768"/>
            <a:ext cx="2362200" cy="1447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59668" y="2895600"/>
            <a:ext cx="1524703" cy="1219200"/>
            <a:chOff x="1981200" y="2895600"/>
            <a:chExt cx="1524703" cy="1219200"/>
          </a:xfrm>
        </p:grpSpPr>
        <p:sp>
          <p:nvSpPr>
            <p:cNvPr id="7" name="Rectangle 6"/>
            <p:cNvSpPr/>
            <p:nvPr/>
          </p:nvSpPr>
          <p:spPr>
            <a:xfrm>
              <a:off x="1981200" y="2923032"/>
              <a:ext cx="609600" cy="11917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5400000">
              <a:off x="2605219" y="2604516"/>
              <a:ext cx="609600" cy="11917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2792100" y="3733800"/>
            <a:ext cx="16002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4398264" y="2011680"/>
            <a:ext cx="1871604" cy="2331720"/>
            <a:chOff x="4398264" y="2011680"/>
            <a:chExt cx="1871604" cy="2331720"/>
          </a:xfrm>
        </p:grpSpPr>
        <p:pic>
          <p:nvPicPr>
            <p:cNvPr id="13" name="Picture 10" descr="https://cdn.psychologytoday.com/sites/default/files/field_blog_entry_images/2017-06/p-value_graph.jpg"/>
            <p:cNvPicPr>
              <a:picLocks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74" t="18648" r="62111" b="32366"/>
            <a:stretch/>
          </p:blipFill>
          <p:spPr bwMode="auto">
            <a:xfrm flipH="1">
              <a:off x="4398264" y="2011680"/>
              <a:ext cx="1778508" cy="2331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4822068" y="2911602"/>
              <a:ext cx="1447800" cy="7345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 rot="5400000">
              <a:off x="5279268" y="3200400"/>
              <a:ext cx="1191768" cy="7345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355468" y="2176045"/>
            <a:ext cx="81457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  <a:latin typeface="Arial Narrow" panose="020B0606020202030204" pitchFamily="34" charset="0"/>
              </a:rPr>
              <a:t>&lt; 0.05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55568" y="1875592"/>
            <a:ext cx="2912232" cy="923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000" b="1" dirty="0" smtClean="0">
                <a:solidFill>
                  <a:srgbClr val="006600"/>
                </a:solidFill>
                <a:latin typeface="Arial Narrow" panose="020B0606020202030204" pitchFamily="34" charset="0"/>
              </a:rPr>
              <a:t>*less than 5% chance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006600"/>
                </a:solidFill>
                <a:latin typeface="Arial Narrow" panose="020B0606020202030204" pitchFamily="34" charset="0"/>
              </a:rPr>
              <a:t>null hypothesis is true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en-US" sz="2000" b="1" dirty="0" smtClean="0">
                <a:solidFill>
                  <a:srgbClr val="006600"/>
                </a:solidFill>
                <a:latin typeface="Arial Narrow" panose="020B0606020202030204" pitchFamily="34" charset="0"/>
              </a:rPr>
              <a:t>no significant difference</a:t>
            </a:r>
          </a:p>
        </p:txBody>
      </p:sp>
      <p:pic>
        <p:nvPicPr>
          <p:cNvPr id="22" name="Picture 10" descr="https://cdn.psychologytoday.com/sites/default/files/field_blog_entry_images/2017-06/p-value_grap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2" t="67738" r="41732" b="27046"/>
          <a:stretch/>
        </p:blipFill>
        <p:spPr bwMode="auto">
          <a:xfrm>
            <a:off x="4343400" y="4343400"/>
            <a:ext cx="333375" cy="24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2188332" y="1295400"/>
            <a:ext cx="2612268" cy="1104401"/>
            <a:chOff x="2188332" y="1295400"/>
            <a:chExt cx="2612268" cy="1104401"/>
          </a:xfrm>
        </p:grpSpPr>
        <p:sp>
          <p:nvSpPr>
            <p:cNvPr id="21" name="Rectangle 20"/>
            <p:cNvSpPr/>
            <p:nvPr/>
          </p:nvSpPr>
          <p:spPr>
            <a:xfrm>
              <a:off x="2188332" y="1295400"/>
              <a:ext cx="2612268" cy="880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 rot="19012519">
              <a:off x="3800098" y="1986746"/>
              <a:ext cx="304800" cy="4130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 rot="2783042">
              <a:off x="2997851" y="1949054"/>
              <a:ext cx="304800" cy="4130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6195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ker.com/cliparts/U/H/t/l/l/W/rip-tombstone-m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3400424"/>
            <a:ext cx="2314575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92153"/>
            <a:ext cx="3276600" cy="456584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8000"/>
            <a:ext cx="89916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P-VALUE (t-test or chi-square)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2265402"/>
            <a:ext cx="54102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level of 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significance (standard level of significance is </a:t>
            </a:r>
            <a:r>
              <a:rPr lang="el-GR" sz="2400" b="1" dirty="0">
                <a:solidFill>
                  <a:schemeClr val="bg1"/>
                </a:solidFill>
                <a:latin typeface="Arial Narrow"/>
              </a:rPr>
              <a:t>α</a:t>
            </a:r>
            <a:r>
              <a:rPr lang="en-US" sz="2400" b="1" dirty="0">
                <a:solidFill>
                  <a:schemeClr val="bg1"/>
                </a:solidFill>
                <a:latin typeface="Arial Narrow"/>
              </a:rPr>
              <a:t> =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0.050)</a:t>
            </a:r>
            <a:endParaRPr lang="en-US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67" y="6119336"/>
            <a:ext cx="5809488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because the difference is significant because observed results are unlikely to occur by chance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490" y="5334000"/>
            <a:ext cx="141351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800" b="1" dirty="0" smtClean="0">
                <a:latin typeface="Arial Narrow" panose="020B0606020202030204" pitchFamily="34" charset="0"/>
              </a:rPr>
              <a:t>Reject H</a:t>
            </a:r>
            <a:r>
              <a:rPr lang="en-US" sz="2800" b="1" baseline="-25000" dirty="0" smtClean="0">
                <a:latin typeface="Arial Narrow" panose="020B0606020202030204" pitchFamily="34" charset="0"/>
              </a:rPr>
              <a:t>O</a:t>
            </a:r>
            <a:endParaRPr lang="en-US" sz="2800" b="1" dirty="0" smtClean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320800"/>
            <a:ext cx="8534401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probability that there is no difference or significant effect between the means from two experimental groups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4600" y="4236622"/>
            <a:ext cx="3027490" cy="6463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1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Only 5% chance there is no real difference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5450650" y="4553769"/>
            <a:ext cx="569150" cy="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81522" y="4297356"/>
            <a:ext cx="685800" cy="475863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456688" y="2961434"/>
            <a:ext cx="3027490" cy="6463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1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Only 1% chance there is no real difference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5392738" y="3278581"/>
            <a:ext cx="569150" cy="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023610" y="3022168"/>
            <a:ext cx="685800" cy="475863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4048" y="1905000"/>
            <a:ext cx="8683752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strength or amount of evidence effect occurs in population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5290" y="4903113"/>
            <a:ext cx="141351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800" b="1" dirty="0" smtClean="0">
                <a:latin typeface="Arial Narrow" panose="020B0606020202030204" pitchFamily="34" charset="0"/>
              </a:rPr>
              <a:t>p &lt; 0.05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1000" y="679847"/>
            <a:ext cx="8534401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probability that, from a randomized, controlled experiment, the Null hypothesis is correct.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4048" y="346909"/>
            <a:ext cx="8232650" cy="307777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Narrow" panose="020B0606020202030204" pitchFamily="34" charset="0"/>
              </a:rPr>
              <a:t>probability that the observed result is due to chance</a:t>
            </a:r>
          </a:p>
        </p:txBody>
      </p:sp>
    </p:spTree>
    <p:extLst>
      <p:ext uri="{BB962C8B-B14F-4D97-AF65-F5344CB8AC3E}">
        <p14:creationId xmlns:p14="http://schemas.microsoft.com/office/powerpoint/2010/main" val="344391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11" grpId="0"/>
      <p:bldP spid="14" grpId="0" animBg="1"/>
      <p:bldP spid="20" grpId="0"/>
      <p:bldP spid="23" grpId="0" animBg="1"/>
      <p:bldP spid="16" grpId="0"/>
      <p:bldP spid="22" grpId="0"/>
      <p:bldP spid="19" grpId="0"/>
      <p:bldP spid="2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002&quot;&gt;&lt;/object&gt;&lt;object type=&quot;2&quot; unique_id=&quot;10003&quot;&gt;&lt;object type=&quot;3&quot; unique_id=&quot;10038&quot;&gt;&lt;property id=&quot;20148&quot; value=&quot;5&quot;/&gt;&lt;property id=&quot;20300&quot; value=&quot;Slide 67&quot;/&gt;&lt;property id=&quot;20307&quot; value=&quot;260&quot;/&gt;&lt;/object&gt;&lt;object type=&quot;3&quot; unique_id=&quot;10039&quot;&gt;&lt;property id=&quot;20148&quot; value=&quot;5&quot;/&gt;&lt;property id=&quot;20300&quot; value=&quot;Slide 57&quot;/&gt;&lt;property id=&quot;20307&quot; value=&quot;261&quot;/&gt;&lt;/object&gt;&lt;object type=&quot;3&quot; unique_id=&quot;10040&quot;&gt;&lt;property id=&quot;20148&quot; value=&quot;5&quot;/&gt;&lt;property id=&quot;20300&quot; value=&quot;Slide 59&quot;/&gt;&lt;property id=&quot;20307&quot; value=&quot;258&quot;/&gt;&lt;/object&gt;&lt;object type=&quot;3&quot; unique_id=&quot;10041&quot;&gt;&lt;property id=&quot;20148&quot; value=&quot;5&quot;/&gt;&lt;property id=&quot;20300&quot; value=&quot;Slide 58&quot;/&gt;&lt;property id=&quot;20307&quot; value=&quot;259&quot;/&gt;&lt;/object&gt;&lt;object type=&quot;3&quot; unique_id=&quot;11194&quot;&gt;&lt;property id=&quot;20148&quot; value=&quot;5&quot;/&gt;&lt;property id=&quot;20300&quot; value=&quot;Slide 32&quot;/&gt;&lt;property id=&quot;20307&quot; value=&quot;268&quot;/&gt;&lt;/object&gt;&lt;object type=&quot;3&quot; unique_id=&quot;11387&quot;&gt;&lt;property id=&quot;20148&quot; value=&quot;5&quot;/&gt;&lt;property id=&quot;20300&quot; value=&quot;Slide 37&quot;/&gt;&lt;property id=&quot;20307&quot; value=&quot;269&quot;/&gt;&lt;/object&gt;&lt;object type=&quot;3&quot; unique_id=&quot;11388&quot;&gt;&lt;property id=&quot;20148&quot; value=&quot;5&quot;/&gt;&lt;property id=&quot;20300&quot; value=&quot;Slide 38&quot;/&gt;&lt;property id=&quot;20307&quot; value=&quot;270&quot;/&gt;&lt;/object&gt;&lt;object type=&quot;3&quot; unique_id=&quot;11823&quot;&gt;&lt;property id=&quot;20148&quot; value=&quot;5&quot;/&gt;&lt;property id=&quot;20300&quot; value=&quot;Slide 64&quot;/&gt;&lt;property id=&quot;20307&quot; value=&quot;271&quot;/&gt;&lt;/object&gt;&lt;object type=&quot;3&quot; unique_id=&quot;12019&quot;&gt;&lt;property id=&quot;20148&quot; value=&quot;5&quot;/&gt;&lt;property id=&quot;20300&quot; value=&quot;Slide 12&quot;/&gt;&lt;property id=&quot;20307&quot; value=&quot;272&quot;/&gt;&lt;/object&gt;&lt;object type=&quot;3&quot; unique_id=&quot;12539&quot;&gt;&lt;property id=&quot;20148&quot; value=&quot;5&quot;/&gt;&lt;property id=&quot;20300&quot; value=&quot;Slide 27&quot;/&gt;&lt;property id=&quot;20307&quot; value=&quot;275&quot;/&gt;&lt;/object&gt;&lt;object type=&quot;3&quot; unique_id=&quot;12591&quot;&gt;&lt;property id=&quot;20148&quot; value=&quot;5&quot;/&gt;&lt;property id=&quot;20300&quot; value=&quot;Slide 2&quot;/&gt;&lt;property id=&quot;20307&quot; value=&quot;276&quot;/&gt;&lt;/object&gt;&lt;object type=&quot;3&quot; unique_id=&quot;12916&quot;&gt;&lt;property id=&quot;20148&quot; value=&quot;5&quot;/&gt;&lt;property id=&quot;20300&quot; value=&quot;Slide 10&quot;/&gt;&lt;property id=&quot;20307&quot; value=&quot;277&quot;/&gt;&lt;/object&gt;&lt;object type=&quot;3&quot; unique_id=&quot;12917&quot;&gt;&lt;property id=&quot;20148&quot; value=&quot;5&quot;/&gt;&lt;property id=&quot;20300&quot; value=&quot;Slide 13&quot;/&gt;&lt;property id=&quot;20307&quot; value=&quot;278&quot;/&gt;&lt;/object&gt;&lt;object type=&quot;3&quot; unique_id=&quot;12918&quot;&gt;&lt;property id=&quot;20148&quot; value=&quot;5&quot;/&gt;&lt;property id=&quot;20300&quot; value=&quot;Slide 48&quot;/&gt;&lt;property id=&quot;20307&quot; value=&quot;279&quot;/&gt;&lt;/object&gt;&lt;object type=&quot;3&quot; unique_id=&quot;12919&quot;&gt;&lt;property id=&quot;20148&quot; value=&quot;5&quot;/&gt;&lt;property id=&quot;20300&quot; value=&quot;Slide 88&quot;/&gt;&lt;property id=&quot;20307&quot; value=&quot;280&quot;/&gt;&lt;/object&gt;&lt;object type=&quot;3&quot; unique_id=&quot;12920&quot;&gt;&lt;property id=&quot;20148&quot; value=&quot;5&quot;/&gt;&lt;property id=&quot;20300&quot; value=&quot;Slide 21&quot;/&gt;&lt;property id=&quot;20307&quot; value=&quot;281&quot;/&gt;&lt;/object&gt;&lt;object type=&quot;3&quot; unique_id=&quot;12921&quot;&gt;&lt;property id=&quot;20148&quot; value=&quot;5&quot;/&gt;&lt;property id=&quot;20300&quot; value=&quot;Slide 20&quot;/&gt;&lt;property id=&quot;20307&quot; value=&quot;282&quot;/&gt;&lt;/object&gt;&lt;object type=&quot;3&quot; unique_id=&quot;12922&quot;&gt;&lt;property id=&quot;20148&quot; value=&quot;5&quot;/&gt;&lt;property id=&quot;20300&quot; value=&quot;Slide 8&quot;/&gt;&lt;property id=&quot;20307&quot; value=&quot;283&quot;/&gt;&lt;/object&gt;&lt;object type=&quot;3&quot; unique_id=&quot;12923&quot;&gt;&lt;property id=&quot;20148&quot; value=&quot;5&quot;/&gt;&lt;property id=&quot;20300&quot; value=&quot;Slide 7&quot;/&gt;&lt;property id=&quot;20307&quot; value=&quot;284&quot;/&gt;&lt;/object&gt;&lt;object type=&quot;3&quot; unique_id=&quot;14203&quot;&gt;&lt;property id=&quot;20148&quot; value=&quot;5&quot;/&gt;&lt;property id=&quot;20300&quot; value=&quot;Slide 62&quot;/&gt;&lt;property id=&quot;20307&quot; value=&quot;286&quot;/&gt;&lt;/object&gt;&lt;object type=&quot;3&quot; unique_id=&quot;14204&quot;&gt;&lt;property id=&quot;20148&quot; value=&quot;5&quot;/&gt;&lt;property id=&quot;20300&quot; value=&quot;Slide 63&quot;/&gt;&lt;property id=&quot;20307&quot; value=&quot;287&quot;/&gt;&lt;/object&gt;&lt;object type=&quot;3&quot; unique_id=&quot;14340&quot;&gt;&lt;property id=&quot;20148&quot; value=&quot;5&quot;/&gt;&lt;property id=&quot;20300&quot; value=&quot;Slide 65&quot;/&gt;&lt;property id=&quot;20307&quot; value=&quot;288&quot;/&gt;&lt;/object&gt;&lt;object type=&quot;3&quot; unique_id=&quot;16701&quot;&gt;&lt;property id=&quot;20148&quot; value=&quot;5&quot;/&gt;&lt;property id=&quot;20300&quot; value=&quot;Slide 66&quot;/&gt;&lt;property id=&quot;20307&quot; value=&quot;291&quot;/&gt;&lt;/object&gt;&lt;object type=&quot;3&quot; unique_id=&quot;17092&quot;&gt;&lt;property id=&quot;20148&quot; value=&quot;5&quot;/&gt;&lt;property id=&quot;20300&quot; value=&quot;Slide 6&quot;/&gt;&lt;property id=&quot;20307&quot; value=&quot;292&quot;/&gt;&lt;/object&gt;&lt;object type=&quot;3&quot; unique_id=&quot;18623&quot;&gt;&lt;property id=&quot;20148&quot; value=&quot;5&quot;/&gt;&lt;property id=&quot;20300&quot; value=&quot;Slide 70&quot;/&gt;&lt;property id=&quot;20307&quot; value=&quot;293&quot;/&gt;&lt;/object&gt;&lt;object type=&quot;3&quot; unique_id=&quot;19075&quot;&gt;&lt;property id=&quot;20148&quot; value=&quot;5&quot;/&gt;&lt;property id=&quot;20300&quot; value=&quot;Slide 71&quot;/&gt;&lt;property id=&quot;20307&quot; value=&quot;294&quot;/&gt;&lt;/object&gt;&lt;object type=&quot;3&quot; unique_id=&quot;21028&quot;&gt;&lt;property id=&quot;20148&quot; value=&quot;5&quot;/&gt;&lt;property id=&quot;20300&quot; value=&quot;Slide 85&quot;/&gt;&lt;property id=&quot;20307&quot; value=&quot;295&quot;/&gt;&lt;/object&gt;&lt;object type=&quot;3&quot; unique_id=&quot;21029&quot;&gt;&lt;property id=&quot;20148&quot; value=&quot;5&quot;/&gt;&lt;property id=&quot;20300&quot; value=&quot;Slide 86&quot;/&gt;&lt;property id=&quot;20307&quot; value=&quot;296&quot;/&gt;&lt;/object&gt;&lt;object type=&quot;3&quot; unique_id=&quot;21132&quot;&gt;&lt;property id=&quot;20148&quot; value=&quot;5&quot;/&gt;&lt;property id=&quot;20300&quot; value=&quot;Slide 17&quot;/&gt;&lt;property id=&quot;20307&quot; value=&quot;297&quot;/&gt;&lt;/object&gt;&lt;object type=&quot;3&quot; unique_id=&quot;21885&quot;&gt;&lt;property id=&quot;20148&quot; value=&quot;5&quot;/&gt;&lt;property id=&quot;20300&quot; value=&quot;Slide 74&quot;/&gt;&lt;property id=&quot;20307&quot; value=&quot;298&quot;/&gt;&lt;/object&gt;&lt;object type=&quot;3&quot; unique_id=&quot;22066&quot;&gt;&lt;property id=&quot;20148&quot; value=&quot;5&quot;/&gt;&lt;property id=&quot;20300&quot; value=&quot;Slide 55&quot;/&gt;&lt;property id=&quot;20307&quot; value=&quot;299&quot;/&gt;&lt;/object&gt;&lt;object type=&quot;3&quot; unique_id=&quot;22220&quot;&gt;&lt;property id=&quot;20148&quot; value=&quot;5&quot;/&gt;&lt;property id=&quot;20300&quot; value=&quot;Slide 82&quot;/&gt;&lt;property id=&quot;20307&quot; value=&quot;301&quot;/&gt;&lt;/object&gt;&lt;object type=&quot;3&quot; unique_id=&quot;22221&quot;&gt;&lt;property id=&quot;20148&quot; value=&quot;5&quot;/&gt;&lt;property id=&quot;20300&quot; value=&quot;Slide 83&quot;/&gt;&lt;property id=&quot;20307&quot; value=&quot;302&quot;/&gt;&lt;/object&gt;&lt;object type=&quot;3&quot; unique_id=&quot;22826&quot;&gt;&lt;property id=&quot;20148&quot; value=&quot;5&quot;/&gt;&lt;property id=&quot;20300&quot; value=&quot;Slide 69&quot;/&gt;&lt;property id=&quot;20307&quot; value=&quot;303&quot;/&gt;&lt;/object&gt;&lt;object type=&quot;3&quot; unique_id=&quot;23084&quot;&gt;&lt;property id=&quot;20148&quot; value=&quot;5&quot;/&gt;&lt;property id=&quot;20300&quot; value=&quot;Slide 49&quot;/&gt;&lt;property id=&quot;20307&quot; value=&quot;305&quot;/&gt;&lt;/object&gt;&lt;object type=&quot;3&quot; unique_id=&quot;23300&quot;&gt;&lt;property id=&quot;20148&quot; value=&quot;5&quot;/&gt;&lt;property id=&quot;20300&quot; value=&quot;Slide 5&quot;/&gt;&lt;property id=&quot;20307&quot; value=&quot;306&quot;/&gt;&lt;/object&gt;&lt;object type=&quot;3&quot; unique_id=&quot;23301&quot;&gt;&lt;property id=&quot;20148&quot; value=&quot;5&quot;/&gt;&lt;property id=&quot;20300&quot; value=&quot;Slide 4&quot;/&gt;&lt;property id=&quot;20307&quot; value=&quot;307&quot;/&gt;&lt;/object&gt;&lt;object type=&quot;3&quot; unique_id=&quot;23708&quot;&gt;&lt;property id=&quot;20148&quot; value=&quot;5&quot;/&gt;&lt;property id=&quot;20300&quot; value=&quot;Slide 56&quot;/&gt;&lt;property id=&quot;20307&quot; value=&quot;308&quot;/&gt;&lt;/object&gt;&lt;object type=&quot;3&quot; unique_id=&quot;24871&quot;&gt;&lt;property id=&quot;20148&quot; value=&quot;5&quot;/&gt;&lt;property id=&quot;20300&quot; value=&quot;Slide 26&quot;/&gt;&lt;property id=&quot;20307&quot; value=&quot;312&quot;/&gt;&lt;/object&gt;&lt;object type=&quot;3&quot; unique_id=&quot;24872&quot;&gt;&lt;property id=&quot;20148&quot; value=&quot;5&quot;/&gt;&lt;property id=&quot;20300&quot; value=&quot;Slide 72&quot;/&gt;&lt;property id=&quot;20307&quot; value=&quot;316&quot;/&gt;&lt;/object&gt;&lt;object type=&quot;3&quot; unique_id=&quot;24873&quot;&gt;&lt;property id=&quot;20148&quot; value=&quot;5&quot;/&gt;&lt;property id=&quot;20300&quot; value=&quot;Slide 31&quot;/&gt;&lt;property id=&quot;20307&quot; value=&quot;314&quot;/&gt;&lt;/object&gt;&lt;object type=&quot;3&quot; unique_id=&quot;24874&quot;&gt;&lt;property id=&quot;20148&quot; value=&quot;5&quot;/&gt;&lt;property id=&quot;20300&quot; value=&quot;Slide 52&quot;/&gt;&lt;property id=&quot;20307&quot; value=&quot;313&quot;/&gt;&lt;/object&gt;&lt;object type=&quot;3&quot; unique_id=&quot;24875&quot;&gt;&lt;property id=&quot;20148&quot; value=&quot;5&quot;/&gt;&lt;property id=&quot;20300&quot; value=&quot;Slide 22&quot;/&gt;&lt;property id=&quot;20307&quot; value=&quot;315&quot;/&gt;&lt;/object&gt;&lt;object type=&quot;3&quot; unique_id=&quot;24876&quot;&gt;&lt;property id=&quot;20148&quot; value=&quot;5&quot;/&gt;&lt;property id=&quot;20300&quot; value=&quot;Slide 68&quot;/&gt;&lt;property id=&quot;20307&quot; value=&quot;317&quot;/&gt;&lt;/object&gt;&lt;object type=&quot;3&quot; unique_id=&quot;25505&quot;&gt;&lt;property id=&quot;20148&quot; value=&quot;5&quot;/&gt;&lt;property id=&quot;20300&quot; value=&quot;Slide 73&quot;/&gt;&lt;property id=&quot;20307&quot; value=&quot;319&quot;/&gt;&lt;/object&gt;&lt;object type=&quot;3&quot; unique_id=&quot;27043&quot;&gt;&lt;property id=&quot;20148&quot; value=&quot;5&quot;/&gt;&lt;property id=&quot;20300&quot; value=&quot;Slide 61&quot;/&gt;&lt;property id=&quot;20307&quot; value=&quot;321&quot;/&gt;&lt;/object&gt;&lt;object type=&quot;3&quot; unique_id=&quot;27044&quot;&gt;&lt;property id=&quot;20148&quot; value=&quot;5&quot;/&gt;&lt;property id=&quot;20300&quot; value=&quot;Slide 19&quot;/&gt;&lt;property id=&quot;20307&quot; value=&quot;320&quot;/&gt;&lt;/object&gt;&lt;object type=&quot;3&quot; unique_id=&quot;27320&quot;&gt;&lt;property id=&quot;20148&quot; value=&quot;5&quot;/&gt;&lt;property id=&quot;20300&quot; value=&quot;Slide 45&quot;/&gt;&lt;property id=&quot;20307&quot; value=&quot;322&quot;/&gt;&lt;/object&gt;&lt;object type=&quot;3&quot; unique_id=&quot;29266&quot;&gt;&lt;property id=&quot;20148&quot; value=&quot;5&quot;/&gt;&lt;property id=&quot;20300&quot; value=&quot;Slide 28&quot;/&gt;&lt;property id=&quot;20307&quot; value=&quot;324&quot;/&gt;&lt;/object&gt;&lt;object type=&quot;3&quot; unique_id=&quot;30206&quot;&gt;&lt;property id=&quot;20148&quot; value=&quot;5&quot;/&gt;&lt;property id=&quot;20300&quot; value=&quot;Slide 34&quot;/&gt;&lt;property id=&quot;20307&quot; value=&quot;328&quot;/&gt;&lt;/object&gt;&lt;object type=&quot;3&quot; unique_id=&quot;30207&quot;&gt;&lt;property id=&quot;20148&quot; value=&quot;5&quot;/&gt;&lt;property id=&quot;20300&quot; value=&quot;Slide 35&quot;/&gt;&lt;property id=&quot;20307&quot; value=&quot;329&quot;/&gt;&lt;/object&gt;&lt;object type=&quot;3&quot; unique_id=&quot;30208&quot;&gt;&lt;property id=&quot;20148&quot; value=&quot;5&quot;/&gt;&lt;property id=&quot;20300&quot; value=&quot;Slide 39&quot;/&gt;&lt;property id=&quot;20307&quot; value=&quot;327&quot;/&gt;&lt;/object&gt;&lt;object type=&quot;3&quot; unique_id=&quot;31122&quot;&gt;&lt;property id=&quot;20148&quot; value=&quot;5&quot;/&gt;&lt;property id=&quot;20300&quot; value=&quot;Slide 36&quot;/&gt;&lt;property id=&quot;20307&quot; value=&quot;332&quot;/&gt;&lt;/object&gt;&lt;object type=&quot;3&quot; unique_id=&quot;31123&quot;&gt;&lt;property id=&quot;20148&quot; value=&quot;5&quot;/&gt;&lt;property id=&quot;20300&quot; value=&quot;Slide 40&quot;/&gt;&lt;property id=&quot;20307&quot; value=&quot;331&quot;/&gt;&lt;/object&gt;&lt;object type=&quot;3&quot; unique_id=&quot;31124&quot;&gt;&lt;property id=&quot;20148&quot; value=&quot;5&quot;/&gt;&lt;property id=&quot;20300&quot; value=&quot;Slide 41&quot;/&gt;&lt;property id=&quot;20307&quot; value=&quot;333&quot;/&gt;&lt;/object&gt;&lt;object type=&quot;3&quot; unique_id=&quot;31443&quot;&gt;&lt;property id=&quot;20148&quot; value=&quot;5&quot;/&gt;&lt;property id=&quot;20300&quot; value=&quot;Slide 33&quot;/&gt;&lt;property id=&quot;20307&quot; value=&quot;335&quot;/&gt;&lt;/object&gt;&lt;object type=&quot;3&quot; unique_id=&quot;31444&quot;&gt;&lt;property id=&quot;20148&quot; value=&quot;5&quot;/&gt;&lt;property id=&quot;20300&quot; value=&quot;Slide 42&quot;/&gt;&lt;property id=&quot;20307&quot; value=&quot;336&quot;/&gt;&lt;/object&gt;&lt;object type=&quot;3&quot; unique_id=&quot;31770&quot;&gt;&lt;property id=&quot;20148&quot; value=&quot;5&quot;/&gt;&lt;property id=&quot;20300&quot; value=&quot;Slide 43&quot;/&gt;&lt;property id=&quot;20307&quot; value=&quot;337&quot;/&gt;&lt;/object&gt;&lt;object type=&quot;3&quot; unique_id=&quot;32497&quot;&gt;&lt;property id=&quot;20148&quot; value=&quot;5&quot;/&gt;&lt;property id=&quot;20300&quot; value=&quot;Slide 75&quot;/&gt;&lt;property id=&quot;20307&quot; value=&quot;338&quot;/&gt;&lt;/object&gt;&lt;object type=&quot;3&quot; unique_id=&quot;34307&quot;&gt;&lt;property id=&quot;20148&quot; value=&quot;5&quot;/&gt;&lt;property id=&quot;20300&quot; value=&quot;Slide 76&quot;/&gt;&lt;property id=&quot;20307&quot; value=&quot;339&quot;/&gt;&lt;/object&gt;&lt;object type=&quot;3&quot; unique_id=&quot;34308&quot;&gt;&lt;property id=&quot;20148&quot; value=&quot;5&quot;/&gt;&lt;property id=&quot;20300&quot; value=&quot;Slide 77&quot;/&gt;&lt;property id=&quot;20307&quot; value=&quot;340&quot;/&gt;&lt;/object&gt;&lt;object type=&quot;3&quot; unique_id=&quot;34309&quot;&gt;&lt;property id=&quot;20148&quot; value=&quot;5&quot;/&gt;&lt;property id=&quot;20300&quot; value=&quot;Slide 78&quot;/&gt;&lt;property id=&quot;20307&quot; value=&quot;342&quot;/&gt;&lt;/object&gt;&lt;object type=&quot;3&quot; unique_id=&quot;34310&quot;&gt;&lt;property id=&quot;20148&quot; value=&quot;5&quot;/&gt;&lt;property id=&quot;20300&quot; value=&quot;Slide 79&quot;/&gt;&lt;property id=&quot;20307&quot; value=&quot;341&quot;/&gt;&lt;/object&gt;&lt;object type=&quot;3&quot; unique_id=&quot;34311&quot;&gt;&lt;property id=&quot;20148&quot; value=&quot;5&quot;/&gt;&lt;property id=&quot;20300&quot; value=&quot;Slide 80&quot;/&gt;&lt;property id=&quot;20307&quot; value=&quot;343&quot;/&gt;&lt;/object&gt;&lt;object type=&quot;3&quot; unique_id=&quot;34742&quot;&gt;&lt;property id=&quot;20148&quot; value=&quot;5&quot;/&gt;&lt;property id=&quot;20300&quot; value=&quot;Slide 3&quot;/&gt;&lt;property id=&quot;20307&quot; value=&quot;344&quot;/&gt;&lt;/object&gt;&lt;object type=&quot;3&quot; unique_id=&quot;36634&quot;&gt;&lt;property id=&quot;20148&quot; value=&quot;5&quot;/&gt;&lt;property id=&quot;20300&quot; value=&quot;Slide 46&quot;/&gt;&lt;property id=&quot;20307&quot; value=&quot;345&quot;/&gt;&lt;/object&gt;&lt;object type=&quot;3&quot; unique_id=&quot;38013&quot;&gt;&lt;property id=&quot;20148&quot; value=&quot;5&quot;/&gt;&lt;property id=&quot;20300&quot; value=&quot;Slide 11&quot;/&gt;&lt;property id=&quot;20307&quot; value=&quot;350&quot;/&gt;&lt;/object&gt;&lt;object type=&quot;3&quot; unique_id=&quot;38014&quot;&gt;&lt;property id=&quot;20148&quot; value=&quot;5&quot;/&gt;&lt;property id=&quot;20300&quot; value=&quot;Slide 81&quot;/&gt;&lt;property id=&quot;20307&quot; value=&quot;351&quot;/&gt;&lt;/object&gt;&lt;object type=&quot;3&quot; unique_id=&quot;38386&quot;&gt;&lt;property id=&quot;20148&quot; value=&quot;5&quot;/&gt;&lt;property id=&quot;20300&quot; value=&quot;Slide 53&quot;/&gt;&lt;property id=&quot;20307&quot; value=&quot;352&quot;/&gt;&lt;/object&gt;&lt;object type=&quot;3&quot; unique_id=&quot;38612&quot;&gt;&lt;property id=&quot;20148&quot; value=&quot;5&quot;/&gt;&lt;property id=&quot;20300&quot; value=&quot;Slide 54&quot;/&gt;&lt;property id=&quot;20307&quot; value=&quot;353&quot;/&gt;&lt;/object&gt;&lt;object type=&quot;3&quot; unique_id=&quot;38993&quot;&gt;&lt;property id=&quot;20148&quot; value=&quot;5&quot;/&gt;&lt;property id=&quot;20300&quot; value=&quot;Slide 9&quot;/&gt;&lt;property id=&quot;20307&quot; value=&quot;354&quot;/&gt;&lt;/object&gt;&lt;object type=&quot;3&quot; unique_id=&quot;38994&quot;&gt;&lt;property id=&quot;20148&quot; value=&quot;5&quot;/&gt;&lt;property id=&quot;20300&quot; value=&quot;Slide 50&quot;/&gt;&lt;property id=&quot;20307&quot; value=&quot;355&quot;/&gt;&lt;/object&gt;&lt;object type=&quot;3&quot; unique_id=&quot;39458&quot;&gt;&lt;property id=&quot;20148&quot; value=&quot;5&quot;/&gt;&lt;property id=&quot;20300&quot; value=&quot;Slide 47&quot;/&gt;&lt;property id=&quot;20307&quot; value=&quot;358&quot;/&gt;&lt;/object&gt;&lt;object type=&quot;3&quot; unique_id=&quot;39459&quot;&gt;&lt;property id=&quot;20148&quot; value=&quot;5&quot;/&gt;&lt;property id=&quot;20300&quot; value=&quot;Slide 51&quot;/&gt;&lt;property id=&quot;20307&quot; value=&quot;356&quot;/&gt;&lt;/object&gt;&lt;object type=&quot;3&quot; unique_id=&quot;39460&quot;&gt;&lt;property id=&quot;20148&quot; value=&quot;5&quot;/&gt;&lt;property id=&quot;20300&quot; value=&quot;Slide 1&quot;/&gt;&lt;property id=&quot;20307&quot; value=&quot;357&quot;/&gt;&lt;/object&gt;&lt;object type=&quot;3&quot; unique_id=&quot;39701&quot;&gt;&lt;property id=&quot;20148&quot; value=&quot;5&quot;/&gt;&lt;property id=&quot;20300&quot; value=&quot;Slide 84&quot;/&gt;&lt;property id=&quot;20307&quot; value=&quot;359&quot;/&gt;&lt;/object&gt;&lt;object type=&quot;3&quot; unique_id=&quot;39949&quot;&gt;&lt;property id=&quot;20148&quot; value=&quot;5&quot;/&gt;&lt;property id=&quot;20300&quot; value=&quot;Slide 29&quot;/&gt;&lt;property id=&quot;20307&quot; value=&quot;361&quot;/&gt;&lt;/object&gt;&lt;object type=&quot;3&quot; unique_id=&quot;41610&quot;&gt;&lt;property id=&quot;20148&quot; value=&quot;5&quot;/&gt;&lt;property id=&quot;20300&quot; value=&quot;Slide 30&quot;/&gt;&lt;property id=&quot;20307&quot; value=&quot;362&quot;/&gt;&lt;/object&gt;&lt;object type=&quot;3&quot; unique_id=&quot;43375&quot;&gt;&lt;property id=&quot;20148&quot; value=&quot;5&quot;/&gt;&lt;property id=&quot;20300&quot; value=&quot;Slide 23&quot;/&gt;&lt;property id=&quot;20307&quot; value=&quot;363&quot;/&gt;&lt;/object&gt;&lt;object type=&quot;3&quot; unique_id=&quot;45586&quot;&gt;&lt;property id=&quot;20148&quot; value=&quot;5&quot;/&gt;&lt;property id=&quot;20300&quot; value=&quot;Slide 25&quot;/&gt;&lt;property id=&quot;20307&quot; value=&quot;364&quot;/&gt;&lt;/object&gt;&lt;object type=&quot;3&quot; unique_id=&quot;45845&quot;&gt;&lt;property id=&quot;20148&quot; value=&quot;5&quot;/&gt;&lt;property id=&quot;20300&quot; value=&quot;Slide 24&quot;/&gt;&lt;property id=&quot;20307&quot; value=&quot;365&quot;/&gt;&lt;/object&gt;&lt;object type=&quot;3&quot; unique_id=&quot;46452&quot;&gt;&lt;property id=&quot;20148&quot; value=&quot;5&quot;/&gt;&lt;property id=&quot;20300&quot; value=&quot;Slide 15&quot;/&gt;&lt;property id=&quot;20307&quot; value=&quot;367&quot;/&gt;&lt;/object&gt;&lt;object type=&quot;3&quot; unique_id=&quot;46453&quot;&gt;&lt;property id=&quot;20148&quot; value=&quot;5&quot;/&gt;&lt;property id=&quot;20300&quot; value=&quot;Slide 18&quot;/&gt;&lt;property id=&quot;20307&quot; value=&quot;368&quot;/&gt;&lt;/object&gt;&lt;object type=&quot;3&quot; unique_id=&quot;47229&quot;&gt;&lt;property id=&quot;20148&quot; value=&quot;5&quot;/&gt;&lt;property id=&quot;20300&quot; value=&quot;Slide 87&quot;/&gt;&lt;property id=&quot;20307&quot; value=&quot;369&quot;/&gt;&lt;/object&gt;&lt;object type=&quot;3&quot; unique_id=&quot;47574&quot;&gt;&lt;property id=&quot;20148&quot; value=&quot;5&quot;/&gt;&lt;property id=&quot;20300&quot; value=&quot;Slide 16&quot;/&gt;&lt;property id=&quot;20307&quot; value=&quot;370&quot;/&gt;&lt;/object&gt;&lt;object type=&quot;3&quot; unique_id=&quot;47575&quot;&gt;&lt;property id=&quot;20148&quot; value=&quot;5&quot;/&gt;&lt;property id=&quot;20300&quot; value=&quot;Slide 60&quot;/&gt;&lt;property id=&quot;20307&quot; value=&quot;371&quot;/&gt;&lt;/object&gt;&lt;object type=&quot;3&quot; unique_id=&quot;47840&quot;&gt;&lt;property id=&quot;20148&quot; value=&quot;5&quot;/&gt;&lt;property id=&quot;20300&quot; value=&quot;Slide 44&quot;/&gt;&lt;property id=&quot;20307&quot; value=&quot;372&quot;/&gt;&lt;/object&gt;&lt;object type=&quot;3&quot; unique_id=&quot;52291&quot;&gt;&lt;property id=&quot;20148&quot; value=&quot;5&quot;/&gt;&lt;property id=&quot;20300&quot; value=&quot;Slide 14&quot;/&gt;&lt;property id=&quot;20307&quot; value=&quot;3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 anchor="ctr" anchorCtr="0">
        <a:spAutoFit/>
      </a:bodyPr>
      <a:lstStyle>
        <a:defPPr algn="ctr">
          <a:defRPr sz="2400" b="1" dirty="0" smtClean="0">
            <a:latin typeface="Arial Narrow" panose="020B06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4585</TotalTime>
  <Words>128</Words>
  <Application>Microsoft Office PowerPoint</Application>
  <PresentationFormat>On-screen Show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Comic Sans MS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Windows User</cp:lastModifiedBy>
  <cp:revision>989</cp:revision>
  <dcterms:created xsi:type="dcterms:W3CDTF">2017-07-30T14:51:26Z</dcterms:created>
  <dcterms:modified xsi:type="dcterms:W3CDTF">2017-09-27T21:52:21Z</dcterms:modified>
</cp:coreProperties>
</file>