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54" r:id="rId2"/>
    <p:sldId id="277" r:id="rId3"/>
  </p:sldIdLst>
  <p:sldSz cx="9144000" cy="6858000" type="screen4x3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DF2FF"/>
    <a:srgbClr val="CCFFFF"/>
    <a:srgbClr val="CCECFF"/>
    <a:srgbClr val="660066"/>
    <a:srgbClr val="0000FF"/>
    <a:srgbClr val="FF5D5D"/>
    <a:srgbClr val="FF7979"/>
    <a:srgbClr val="FF3737"/>
    <a:srgbClr val="FF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32" autoAdjust="0"/>
    <p:restoredTop sz="94703" autoAdjust="0"/>
  </p:normalViewPr>
  <p:slideViewPr>
    <p:cSldViewPr>
      <p:cViewPr varScale="1">
        <p:scale>
          <a:sx n="103" d="100"/>
          <a:sy n="103" d="100"/>
        </p:scale>
        <p:origin x="72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B367-CE38-4A9F-8810-B97405C0FDC4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7F006-91B2-4C84-B31A-28D171FF3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3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9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3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8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3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7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2098492"/>
            <a:ext cx="9144000" cy="256480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NULL HYPOTHESIS</a:t>
            </a:r>
          </a:p>
        </p:txBody>
      </p:sp>
    </p:spTree>
    <p:extLst>
      <p:ext uri="{BB962C8B-B14F-4D97-AF65-F5344CB8AC3E}">
        <p14:creationId xmlns:p14="http://schemas.microsoft.com/office/powerpoint/2010/main" val="201374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64068"/>
            <a:ext cx="28956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HYPOTHESIS TESTING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59468"/>
            <a:ext cx="78486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</a:t>
            </a:r>
            <a:r>
              <a:rPr lang="en-US" sz="2400" b="1" baseline="-25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= Null Hypothesis (the “ho-hum” hypothesis)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8710" y="4480560"/>
            <a:ext cx="78486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</a:t>
            </a:r>
            <a:r>
              <a:rPr lang="en-US" sz="2400" b="1" baseline="-25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= Alternative Hypothesis (the “Aha!” hypothesis)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6420" y="1840468"/>
            <a:ext cx="7147560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includes statement of equality (=, </a:t>
            </a:r>
            <a:r>
              <a:rPr lang="en-US" sz="2400" b="1" dirty="0" smtClean="0">
                <a:solidFill>
                  <a:schemeClr val="bg1"/>
                </a:solidFill>
                <a:latin typeface="Arial Narrow"/>
              </a:rPr>
              <a:t>≥, ≤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), has no effect, status quo, no difference, treatment did not work, stays the same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288268"/>
            <a:ext cx="71628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accept H</a:t>
            </a:r>
            <a:r>
              <a:rPr lang="en-US" sz="2400" b="1" baseline="-25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if p </a:t>
            </a:r>
            <a:r>
              <a:rPr lang="en-US" sz="2400" b="1" dirty="0">
                <a:solidFill>
                  <a:schemeClr val="bg1"/>
                </a:solidFill>
                <a:latin typeface="Arial Narrow"/>
              </a:rPr>
              <a:t>≥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0.05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8820" y="4849892"/>
            <a:ext cx="7002780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does not include statement of equality (</a:t>
            </a:r>
            <a:r>
              <a:rPr lang="en-US" sz="2400" b="1" dirty="0">
                <a:solidFill>
                  <a:schemeClr val="bg1"/>
                </a:solidFill>
                <a:latin typeface="Arial Narrow"/>
              </a:rPr>
              <a:t>≠ </a:t>
            </a:r>
            <a:r>
              <a:rPr lang="en-US" sz="2400" b="1" dirty="0" smtClean="0">
                <a:solidFill>
                  <a:schemeClr val="bg1"/>
                </a:solidFill>
                <a:latin typeface="Arial Narrow"/>
              </a:rPr>
              <a:t>, 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&gt;, &lt;</a:t>
            </a:r>
            <a:r>
              <a:rPr lang="en-US" sz="2400" b="1" dirty="0" smtClean="0">
                <a:solidFill>
                  <a:schemeClr val="bg1"/>
                </a:solidFill>
                <a:latin typeface="Arial Narrow"/>
              </a:rPr>
              <a:t>), has an effect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, changed, difference, treatment worked, better, fewer, more likely, less likely, claim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2869644"/>
            <a:ext cx="715518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try to provide evidence against, try to reject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8820" y="5890736"/>
            <a:ext cx="700278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try to provide supporting evidence, try to accept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8128" y="6260068"/>
            <a:ext cx="6973472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accept if H</a:t>
            </a:r>
            <a:r>
              <a:rPr lang="en-US" sz="2400" b="1" baseline="-25000" dirty="0">
                <a:solidFill>
                  <a:schemeClr val="bg1"/>
                </a:solidFill>
                <a:latin typeface="Arial Narrow" panose="020B0606020202030204" pitchFamily="34" charset="0"/>
              </a:rPr>
              <a:t>A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if 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p &lt; 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0.05 and 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H</a:t>
            </a:r>
            <a:r>
              <a:rPr lang="en-US" sz="2400" b="1" baseline="-25000" dirty="0">
                <a:solidFill>
                  <a:schemeClr val="bg1"/>
                </a:solidFill>
                <a:latin typeface="Arial Narrow" panose="020B0606020202030204" pitchFamily="34" charset="0"/>
              </a:rPr>
              <a:t>O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was rejected</a:t>
            </a:r>
            <a:endParaRPr lang="en-US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682228"/>
            <a:ext cx="85344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Hypotheses are made about the population.  Collect 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s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ample data to draw inferences about the population.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28800" y="3669268"/>
            <a:ext cx="71628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accept H</a:t>
            </a:r>
            <a:r>
              <a:rPr lang="en-US" sz="2400" b="1" baseline="-25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if p </a:t>
            </a:r>
            <a:r>
              <a:rPr lang="en-US" sz="2400" b="1" dirty="0" smtClean="0">
                <a:solidFill>
                  <a:schemeClr val="bg1"/>
                </a:solidFill>
                <a:latin typeface="Arial Narrow"/>
              </a:rPr>
              <a:t>≥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0.05</a:t>
            </a:r>
          </a:p>
        </p:txBody>
      </p:sp>
    </p:spTree>
    <p:extLst>
      <p:ext uri="{BB962C8B-B14F-4D97-AF65-F5344CB8AC3E}">
        <p14:creationId xmlns:p14="http://schemas.microsoft.com/office/powerpoint/2010/main" val="114278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3" grpId="0"/>
      <p:bldP spid="14" grpId="0"/>
      <p:bldP spid="15" grpId="0"/>
      <p:bldP spid="12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002&quot;&gt;&lt;/object&gt;&lt;object type=&quot;2&quot; unique_id=&quot;10003&quot;&gt;&lt;object type=&quot;3&quot; unique_id=&quot;10038&quot;&gt;&lt;property id=&quot;20148&quot; value=&quot;5&quot;/&gt;&lt;property id=&quot;20300&quot; value=&quot;Slide 67&quot;/&gt;&lt;property id=&quot;20307&quot; value=&quot;260&quot;/&gt;&lt;/object&gt;&lt;object type=&quot;3&quot; unique_id=&quot;10039&quot;&gt;&lt;property id=&quot;20148&quot; value=&quot;5&quot;/&gt;&lt;property id=&quot;20300&quot; value=&quot;Slide 57&quot;/&gt;&lt;property id=&quot;20307&quot; value=&quot;261&quot;/&gt;&lt;/object&gt;&lt;object type=&quot;3&quot; unique_id=&quot;10040&quot;&gt;&lt;property id=&quot;20148&quot; value=&quot;5&quot;/&gt;&lt;property id=&quot;20300&quot; value=&quot;Slide 59&quot;/&gt;&lt;property id=&quot;20307&quot; value=&quot;258&quot;/&gt;&lt;/object&gt;&lt;object type=&quot;3&quot; unique_id=&quot;10041&quot;&gt;&lt;property id=&quot;20148&quot; value=&quot;5&quot;/&gt;&lt;property id=&quot;20300&quot; value=&quot;Slide 58&quot;/&gt;&lt;property id=&quot;20307&quot; value=&quot;259&quot;/&gt;&lt;/object&gt;&lt;object type=&quot;3&quot; unique_id=&quot;11194&quot;&gt;&lt;property id=&quot;20148&quot; value=&quot;5&quot;/&gt;&lt;property id=&quot;20300&quot; value=&quot;Slide 32&quot;/&gt;&lt;property id=&quot;20307&quot; value=&quot;268&quot;/&gt;&lt;/object&gt;&lt;object type=&quot;3&quot; unique_id=&quot;11387&quot;&gt;&lt;property id=&quot;20148&quot; value=&quot;5&quot;/&gt;&lt;property id=&quot;20300&quot; value=&quot;Slide 37&quot;/&gt;&lt;property id=&quot;20307&quot; value=&quot;269&quot;/&gt;&lt;/object&gt;&lt;object type=&quot;3&quot; unique_id=&quot;11388&quot;&gt;&lt;property id=&quot;20148&quot; value=&quot;5&quot;/&gt;&lt;property id=&quot;20300&quot; value=&quot;Slide 38&quot;/&gt;&lt;property id=&quot;20307&quot; value=&quot;270&quot;/&gt;&lt;/object&gt;&lt;object type=&quot;3&quot; unique_id=&quot;11823&quot;&gt;&lt;property id=&quot;20148&quot; value=&quot;5&quot;/&gt;&lt;property id=&quot;20300&quot; value=&quot;Slide 64&quot;/&gt;&lt;property id=&quot;20307&quot; value=&quot;271&quot;/&gt;&lt;/object&gt;&lt;object type=&quot;3&quot; unique_id=&quot;12019&quot;&gt;&lt;property id=&quot;20148&quot; value=&quot;5&quot;/&gt;&lt;property id=&quot;20300&quot; value=&quot;Slide 12&quot;/&gt;&lt;property id=&quot;20307&quot; value=&quot;272&quot;/&gt;&lt;/object&gt;&lt;object type=&quot;3&quot; unique_id=&quot;12539&quot;&gt;&lt;property id=&quot;20148&quot; value=&quot;5&quot;/&gt;&lt;property id=&quot;20300&quot; value=&quot;Slide 27&quot;/&gt;&lt;property id=&quot;20307&quot; value=&quot;275&quot;/&gt;&lt;/object&gt;&lt;object type=&quot;3&quot; unique_id=&quot;12591&quot;&gt;&lt;property id=&quot;20148&quot; value=&quot;5&quot;/&gt;&lt;property id=&quot;20300&quot; value=&quot;Slide 2&quot;/&gt;&lt;property id=&quot;20307&quot; value=&quot;276&quot;/&gt;&lt;/object&gt;&lt;object type=&quot;3&quot; unique_id=&quot;12916&quot;&gt;&lt;property id=&quot;20148&quot; value=&quot;5&quot;/&gt;&lt;property id=&quot;20300&quot; value=&quot;Slide 10&quot;/&gt;&lt;property id=&quot;20307&quot; value=&quot;277&quot;/&gt;&lt;/object&gt;&lt;object type=&quot;3&quot; unique_id=&quot;12917&quot;&gt;&lt;property id=&quot;20148&quot; value=&quot;5&quot;/&gt;&lt;property id=&quot;20300&quot; value=&quot;Slide 13&quot;/&gt;&lt;property id=&quot;20307&quot; value=&quot;278&quot;/&gt;&lt;/object&gt;&lt;object type=&quot;3&quot; unique_id=&quot;12918&quot;&gt;&lt;property id=&quot;20148&quot; value=&quot;5&quot;/&gt;&lt;property id=&quot;20300&quot; value=&quot;Slide 48&quot;/&gt;&lt;property id=&quot;20307&quot; value=&quot;279&quot;/&gt;&lt;/object&gt;&lt;object type=&quot;3&quot; unique_id=&quot;12919&quot;&gt;&lt;property id=&quot;20148&quot; value=&quot;5&quot;/&gt;&lt;property id=&quot;20300&quot; value=&quot;Slide 88&quot;/&gt;&lt;property id=&quot;20307&quot; value=&quot;280&quot;/&gt;&lt;/object&gt;&lt;object type=&quot;3&quot; unique_id=&quot;12920&quot;&gt;&lt;property id=&quot;20148&quot; value=&quot;5&quot;/&gt;&lt;property id=&quot;20300&quot; value=&quot;Slide 21&quot;/&gt;&lt;property id=&quot;20307&quot; value=&quot;281&quot;/&gt;&lt;/object&gt;&lt;object type=&quot;3&quot; unique_id=&quot;12921&quot;&gt;&lt;property id=&quot;20148&quot; value=&quot;5&quot;/&gt;&lt;property id=&quot;20300&quot; value=&quot;Slide 20&quot;/&gt;&lt;property id=&quot;20307&quot; value=&quot;282&quot;/&gt;&lt;/object&gt;&lt;object type=&quot;3&quot; unique_id=&quot;12922&quot;&gt;&lt;property id=&quot;20148&quot; value=&quot;5&quot;/&gt;&lt;property id=&quot;20300&quot; value=&quot;Slide 8&quot;/&gt;&lt;property id=&quot;20307&quot; value=&quot;283&quot;/&gt;&lt;/object&gt;&lt;object type=&quot;3&quot; unique_id=&quot;12923&quot;&gt;&lt;property id=&quot;20148&quot; value=&quot;5&quot;/&gt;&lt;property id=&quot;20300&quot; value=&quot;Slide 7&quot;/&gt;&lt;property id=&quot;20307&quot; value=&quot;284&quot;/&gt;&lt;/object&gt;&lt;object type=&quot;3&quot; unique_id=&quot;14203&quot;&gt;&lt;property id=&quot;20148&quot; value=&quot;5&quot;/&gt;&lt;property id=&quot;20300&quot; value=&quot;Slide 62&quot;/&gt;&lt;property id=&quot;20307&quot; value=&quot;286&quot;/&gt;&lt;/object&gt;&lt;object type=&quot;3&quot; unique_id=&quot;14204&quot;&gt;&lt;property id=&quot;20148&quot; value=&quot;5&quot;/&gt;&lt;property id=&quot;20300&quot; value=&quot;Slide 63&quot;/&gt;&lt;property id=&quot;20307&quot; value=&quot;287&quot;/&gt;&lt;/object&gt;&lt;object type=&quot;3&quot; unique_id=&quot;14340&quot;&gt;&lt;property id=&quot;20148&quot; value=&quot;5&quot;/&gt;&lt;property id=&quot;20300&quot; value=&quot;Slide 65&quot;/&gt;&lt;property id=&quot;20307&quot; value=&quot;288&quot;/&gt;&lt;/object&gt;&lt;object type=&quot;3&quot; unique_id=&quot;16701&quot;&gt;&lt;property id=&quot;20148&quot; value=&quot;5&quot;/&gt;&lt;property id=&quot;20300&quot; value=&quot;Slide 66&quot;/&gt;&lt;property id=&quot;20307&quot; value=&quot;291&quot;/&gt;&lt;/object&gt;&lt;object type=&quot;3&quot; unique_id=&quot;17092&quot;&gt;&lt;property id=&quot;20148&quot; value=&quot;5&quot;/&gt;&lt;property id=&quot;20300&quot; value=&quot;Slide 6&quot;/&gt;&lt;property id=&quot;20307&quot; value=&quot;292&quot;/&gt;&lt;/object&gt;&lt;object type=&quot;3&quot; unique_id=&quot;18623&quot;&gt;&lt;property id=&quot;20148&quot; value=&quot;5&quot;/&gt;&lt;property id=&quot;20300&quot; value=&quot;Slide 70&quot;/&gt;&lt;property id=&quot;20307&quot; value=&quot;293&quot;/&gt;&lt;/object&gt;&lt;object type=&quot;3&quot; unique_id=&quot;19075&quot;&gt;&lt;property id=&quot;20148&quot; value=&quot;5&quot;/&gt;&lt;property id=&quot;20300&quot; value=&quot;Slide 71&quot;/&gt;&lt;property id=&quot;20307&quot; value=&quot;294&quot;/&gt;&lt;/object&gt;&lt;object type=&quot;3&quot; unique_id=&quot;21028&quot;&gt;&lt;property id=&quot;20148&quot; value=&quot;5&quot;/&gt;&lt;property id=&quot;20300&quot; value=&quot;Slide 85&quot;/&gt;&lt;property id=&quot;20307&quot; value=&quot;295&quot;/&gt;&lt;/object&gt;&lt;object type=&quot;3&quot; unique_id=&quot;21029&quot;&gt;&lt;property id=&quot;20148&quot; value=&quot;5&quot;/&gt;&lt;property id=&quot;20300&quot; value=&quot;Slide 86&quot;/&gt;&lt;property id=&quot;20307&quot; value=&quot;296&quot;/&gt;&lt;/object&gt;&lt;object type=&quot;3&quot; unique_id=&quot;21132&quot;&gt;&lt;property id=&quot;20148&quot; value=&quot;5&quot;/&gt;&lt;property id=&quot;20300&quot; value=&quot;Slide 17&quot;/&gt;&lt;property id=&quot;20307&quot; value=&quot;297&quot;/&gt;&lt;/object&gt;&lt;object type=&quot;3&quot; unique_id=&quot;21885&quot;&gt;&lt;property id=&quot;20148&quot; value=&quot;5&quot;/&gt;&lt;property id=&quot;20300&quot; value=&quot;Slide 74&quot;/&gt;&lt;property id=&quot;20307&quot; value=&quot;298&quot;/&gt;&lt;/object&gt;&lt;object type=&quot;3&quot; unique_id=&quot;22066&quot;&gt;&lt;property id=&quot;20148&quot; value=&quot;5&quot;/&gt;&lt;property id=&quot;20300&quot; value=&quot;Slide 55&quot;/&gt;&lt;property id=&quot;20307&quot; value=&quot;299&quot;/&gt;&lt;/object&gt;&lt;object type=&quot;3&quot; unique_id=&quot;22220&quot;&gt;&lt;property id=&quot;20148&quot; value=&quot;5&quot;/&gt;&lt;property id=&quot;20300&quot; value=&quot;Slide 82&quot;/&gt;&lt;property id=&quot;20307&quot; value=&quot;301&quot;/&gt;&lt;/object&gt;&lt;object type=&quot;3&quot; unique_id=&quot;22221&quot;&gt;&lt;property id=&quot;20148&quot; value=&quot;5&quot;/&gt;&lt;property id=&quot;20300&quot; value=&quot;Slide 83&quot;/&gt;&lt;property id=&quot;20307&quot; value=&quot;302&quot;/&gt;&lt;/object&gt;&lt;object type=&quot;3&quot; unique_id=&quot;22826&quot;&gt;&lt;property id=&quot;20148&quot; value=&quot;5&quot;/&gt;&lt;property id=&quot;20300&quot; value=&quot;Slide 69&quot;/&gt;&lt;property id=&quot;20307&quot; value=&quot;303&quot;/&gt;&lt;/object&gt;&lt;object type=&quot;3&quot; unique_id=&quot;23084&quot;&gt;&lt;property id=&quot;20148&quot; value=&quot;5&quot;/&gt;&lt;property id=&quot;20300&quot; value=&quot;Slide 49&quot;/&gt;&lt;property id=&quot;20307&quot; value=&quot;305&quot;/&gt;&lt;/object&gt;&lt;object type=&quot;3&quot; unique_id=&quot;23300&quot;&gt;&lt;property id=&quot;20148&quot; value=&quot;5&quot;/&gt;&lt;property id=&quot;20300&quot; value=&quot;Slide 5&quot;/&gt;&lt;property id=&quot;20307&quot; value=&quot;306&quot;/&gt;&lt;/object&gt;&lt;object type=&quot;3&quot; unique_id=&quot;23301&quot;&gt;&lt;property id=&quot;20148&quot; value=&quot;5&quot;/&gt;&lt;property id=&quot;20300&quot; value=&quot;Slide 4&quot;/&gt;&lt;property id=&quot;20307&quot; value=&quot;307&quot;/&gt;&lt;/object&gt;&lt;object type=&quot;3&quot; unique_id=&quot;23708&quot;&gt;&lt;property id=&quot;20148&quot; value=&quot;5&quot;/&gt;&lt;property id=&quot;20300&quot; value=&quot;Slide 56&quot;/&gt;&lt;property id=&quot;20307&quot; value=&quot;308&quot;/&gt;&lt;/object&gt;&lt;object type=&quot;3&quot; unique_id=&quot;24871&quot;&gt;&lt;property id=&quot;20148&quot; value=&quot;5&quot;/&gt;&lt;property id=&quot;20300&quot; value=&quot;Slide 26&quot;/&gt;&lt;property id=&quot;20307&quot; value=&quot;312&quot;/&gt;&lt;/object&gt;&lt;object type=&quot;3&quot; unique_id=&quot;24872&quot;&gt;&lt;property id=&quot;20148&quot; value=&quot;5&quot;/&gt;&lt;property id=&quot;20300&quot; value=&quot;Slide 72&quot;/&gt;&lt;property id=&quot;20307&quot; value=&quot;316&quot;/&gt;&lt;/object&gt;&lt;object type=&quot;3&quot; unique_id=&quot;24873&quot;&gt;&lt;property id=&quot;20148&quot; value=&quot;5&quot;/&gt;&lt;property id=&quot;20300&quot; value=&quot;Slide 31&quot;/&gt;&lt;property id=&quot;20307&quot; value=&quot;314&quot;/&gt;&lt;/object&gt;&lt;object type=&quot;3&quot; unique_id=&quot;24874&quot;&gt;&lt;property id=&quot;20148&quot; value=&quot;5&quot;/&gt;&lt;property id=&quot;20300&quot; value=&quot;Slide 52&quot;/&gt;&lt;property id=&quot;20307&quot; value=&quot;313&quot;/&gt;&lt;/object&gt;&lt;object type=&quot;3&quot; unique_id=&quot;24875&quot;&gt;&lt;property id=&quot;20148&quot; value=&quot;5&quot;/&gt;&lt;property id=&quot;20300&quot; value=&quot;Slide 22&quot;/&gt;&lt;property id=&quot;20307&quot; value=&quot;315&quot;/&gt;&lt;/object&gt;&lt;object type=&quot;3&quot; unique_id=&quot;24876&quot;&gt;&lt;property id=&quot;20148&quot; value=&quot;5&quot;/&gt;&lt;property id=&quot;20300&quot; value=&quot;Slide 68&quot;/&gt;&lt;property id=&quot;20307&quot; value=&quot;317&quot;/&gt;&lt;/object&gt;&lt;object type=&quot;3&quot; unique_id=&quot;25505&quot;&gt;&lt;property id=&quot;20148&quot; value=&quot;5&quot;/&gt;&lt;property id=&quot;20300&quot; value=&quot;Slide 73&quot;/&gt;&lt;property id=&quot;20307&quot; value=&quot;319&quot;/&gt;&lt;/object&gt;&lt;object type=&quot;3&quot; unique_id=&quot;27043&quot;&gt;&lt;property id=&quot;20148&quot; value=&quot;5&quot;/&gt;&lt;property id=&quot;20300&quot; value=&quot;Slide 61&quot;/&gt;&lt;property id=&quot;20307&quot; value=&quot;321&quot;/&gt;&lt;/object&gt;&lt;object type=&quot;3&quot; unique_id=&quot;27044&quot;&gt;&lt;property id=&quot;20148&quot; value=&quot;5&quot;/&gt;&lt;property id=&quot;20300&quot; value=&quot;Slide 19&quot;/&gt;&lt;property id=&quot;20307&quot; value=&quot;320&quot;/&gt;&lt;/object&gt;&lt;object type=&quot;3&quot; unique_id=&quot;27320&quot;&gt;&lt;property id=&quot;20148&quot; value=&quot;5&quot;/&gt;&lt;property id=&quot;20300&quot; value=&quot;Slide 45&quot;/&gt;&lt;property id=&quot;20307&quot; value=&quot;322&quot;/&gt;&lt;/object&gt;&lt;object type=&quot;3&quot; unique_id=&quot;29266&quot;&gt;&lt;property id=&quot;20148&quot; value=&quot;5&quot;/&gt;&lt;property id=&quot;20300&quot; value=&quot;Slide 28&quot;/&gt;&lt;property id=&quot;20307&quot; value=&quot;324&quot;/&gt;&lt;/object&gt;&lt;object type=&quot;3&quot; unique_id=&quot;30206&quot;&gt;&lt;property id=&quot;20148&quot; value=&quot;5&quot;/&gt;&lt;property id=&quot;20300&quot; value=&quot;Slide 34&quot;/&gt;&lt;property id=&quot;20307&quot; value=&quot;328&quot;/&gt;&lt;/object&gt;&lt;object type=&quot;3&quot; unique_id=&quot;30207&quot;&gt;&lt;property id=&quot;20148&quot; value=&quot;5&quot;/&gt;&lt;property id=&quot;20300&quot; value=&quot;Slide 35&quot;/&gt;&lt;property id=&quot;20307&quot; value=&quot;329&quot;/&gt;&lt;/object&gt;&lt;object type=&quot;3&quot; unique_id=&quot;30208&quot;&gt;&lt;property id=&quot;20148&quot; value=&quot;5&quot;/&gt;&lt;property id=&quot;20300&quot; value=&quot;Slide 39&quot;/&gt;&lt;property id=&quot;20307&quot; value=&quot;327&quot;/&gt;&lt;/object&gt;&lt;object type=&quot;3&quot; unique_id=&quot;31122&quot;&gt;&lt;property id=&quot;20148&quot; value=&quot;5&quot;/&gt;&lt;property id=&quot;20300&quot; value=&quot;Slide 36&quot;/&gt;&lt;property id=&quot;20307&quot; value=&quot;332&quot;/&gt;&lt;/object&gt;&lt;object type=&quot;3&quot; unique_id=&quot;31123&quot;&gt;&lt;property id=&quot;20148&quot; value=&quot;5&quot;/&gt;&lt;property id=&quot;20300&quot; value=&quot;Slide 40&quot;/&gt;&lt;property id=&quot;20307&quot; value=&quot;331&quot;/&gt;&lt;/object&gt;&lt;object type=&quot;3&quot; unique_id=&quot;31124&quot;&gt;&lt;property id=&quot;20148&quot; value=&quot;5&quot;/&gt;&lt;property id=&quot;20300&quot; value=&quot;Slide 41&quot;/&gt;&lt;property id=&quot;20307&quot; value=&quot;333&quot;/&gt;&lt;/object&gt;&lt;object type=&quot;3&quot; unique_id=&quot;31443&quot;&gt;&lt;property id=&quot;20148&quot; value=&quot;5&quot;/&gt;&lt;property id=&quot;20300&quot; value=&quot;Slide 33&quot;/&gt;&lt;property id=&quot;20307&quot; value=&quot;335&quot;/&gt;&lt;/object&gt;&lt;object type=&quot;3&quot; unique_id=&quot;31444&quot;&gt;&lt;property id=&quot;20148&quot; value=&quot;5&quot;/&gt;&lt;property id=&quot;20300&quot; value=&quot;Slide 42&quot;/&gt;&lt;property id=&quot;20307&quot; value=&quot;336&quot;/&gt;&lt;/object&gt;&lt;object type=&quot;3&quot; unique_id=&quot;31770&quot;&gt;&lt;property id=&quot;20148&quot; value=&quot;5&quot;/&gt;&lt;property id=&quot;20300&quot; value=&quot;Slide 43&quot;/&gt;&lt;property id=&quot;20307&quot; value=&quot;337&quot;/&gt;&lt;/object&gt;&lt;object type=&quot;3&quot; unique_id=&quot;32497&quot;&gt;&lt;property id=&quot;20148&quot; value=&quot;5&quot;/&gt;&lt;property id=&quot;20300&quot; value=&quot;Slide 75&quot;/&gt;&lt;property id=&quot;20307&quot; value=&quot;338&quot;/&gt;&lt;/object&gt;&lt;object type=&quot;3&quot; unique_id=&quot;34307&quot;&gt;&lt;property id=&quot;20148&quot; value=&quot;5&quot;/&gt;&lt;property id=&quot;20300&quot; value=&quot;Slide 76&quot;/&gt;&lt;property id=&quot;20307&quot; value=&quot;339&quot;/&gt;&lt;/object&gt;&lt;object type=&quot;3&quot; unique_id=&quot;34308&quot;&gt;&lt;property id=&quot;20148&quot; value=&quot;5&quot;/&gt;&lt;property id=&quot;20300&quot; value=&quot;Slide 77&quot;/&gt;&lt;property id=&quot;20307&quot; value=&quot;340&quot;/&gt;&lt;/object&gt;&lt;object type=&quot;3&quot; unique_id=&quot;34309&quot;&gt;&lt;property id=&quot;20148&quot; value=&quot;5&quot;/&gt;&lt;property id=&quot;20300&quot; value=&quot;Slide 78&quot;/&gt;&lt;property id=&quot;20307&quot; value=&quot;342&quot;/&gt;&lt;/object&gt;&lt;object type=&quot;3&quot; unique_id=&quot;34310&quot;&gt;&lt;property id=&quot;20148&quot; value=&quot;5&quot;/&gt;&lt;property id=&quot;20300&quot; value=&quot;Slide 79&quot;/&gt;&lt;property id=&quot;20307&quot; value=&quot;341&quot;/&gt;&lt;/object&gt;&lt;object type=&quot;3&quot; unique_id=&quot;34311&quot;&gt;&lt;property id=&quot;20148&quot; value=&quot;5&quot;/&gt;&lt;property id=&quot;20300&quot; value=&quot;Slide 80&quot;/&gt;&lt;property id=&quot;20307&quot; value=&quot;343&quot;/&gt;&lt;/object&gt;&lt;object type=&quot;3&quot; unique_id=&quot;34742&quot;&gt;&lt;property id=&quot;20148&quot; value=&quot;5&quot;/&gt;&lt;property id=&quot;20300&quot; value=&quot;Slide 3&quot;/&gt;&lt;property id=&quot;20307&quot; value=&quot;344&quot;/&gt;&lt;/object&gt;&lt;object type=&quot;3&quot; unique_id=&quot;36634&quot;&gt;&lt;property id=&quot;20148&quot; value=&quot;5&quot;/&gt;&lt;property id=&quot;20300&quot; value=&quot;Slide 46&quot;/&gt;&lt;property id=&quot;20307&quot; value=&quot;345&quot;/&gt;&lt;/object&gt;&lt;object type=&quot;3&quot; unique_id=&quot;38013&quot;&gt;&lt;property id=&quot;20148&quot; value=&quot;5&quot;/&gt;&lt;property id=&quot;20300&quot; value=&quot;Slide 11&quot;/&gt;&lt;property id=&quot;20307&quot; value=&quot;350&quot;/&gt;&lt;/object&gt;&lt;object type=&quot;3&quot; unique_id=&quot;38014&quot;&gt;&lt;property id=&quot;20148&quot; value=&quot;5&quot;/&gt;&lt;property id=&quot;20300&quot; value=&quot;Slide 81&quot;/&gt;&lt;property id=&quot;20307&quot; value=&quot;351&quot;/&gt;&lt;/object&gt;&lt;object type=&quot;3&quot; unique_id=&quot;38386&quot;&gt;&lt;property id=&quot;20148&quot; value=&quot;5&quot;/&gt;&lt;property id=&quot;20300&quot; value=&quot;Slide 53&quot;/&gt;&lt;property id=&quot;20307&quot; value=&quot;352&quot;/&gt;&lt;/object&gt;&lt;object type=&quot;3&quot; unique_id=&quot;38612&quot;&gt;&lt;property id=&quot;20148&quot; value=&quot;5&quot;/&gt;&lt;property id=&quot;20300&quot; value=&quot;Slide 54&quot;/&gt;&lt;property id=&quot;20307&quot; value=&quot;353&quot;/&gt;&lt;/object&gt;&lt;object type=&quot;3&quot; unique_id=&quot;38993&quot;&gt;&lt;property id=&quot;20148&quot; value=&quot;5&quot;/&gt;&lt;property id=&quot;20300&quot; value=&quot;Slide 9&quot;/&gt;&lt;property id=&quot;20307&quot; value=&quot;354&quot;/&gt;&lt;/object&gt;&lt;object type=&quot;3&quot; unique_id=&quot;38994&quot;&gt;&lt;property id=&quot;20148&quot; value=&quot;5&quot;/&gt;&lt;property id=&quot;20300&quot; value=&quot;Slide 50&quot;/&gt;&lt;property id=&quot;20307&quot; value=&quot;355&quot;/&gt;&lt;/object&gt;&lt;object type=&quot;3&quot; unique_id=&quot;39458&quot;&gt;&lt;property id=&quot;20148&quot; value=&quot;5&quot;/&gt;&lt;property id=&quot;20300&quot; value=&quot;Slide 47&quot;/&gt;&lt;property id=&quot;20307&quot; value=&quot;358&quot;/&gt;&lt;/object&gt;&lt;object type=&quot;3&quot; unique_id=&quot;39459&quot;&gt;&lt;property id=&quot;20148&quot; value=&quot;5&quot;/&gt;&lt;property id=&quot;20300&quot; value=&quot;Slide 51&quot;/&gt;&lt;property id=&quot;20307&quot; value=&quot;356&quot;/&gt;&lt;/object&gt;&lt;object type=&quot;3&quot; unique_id=&quot;39460&quot;&gt;&lt;property id=&quot;20148&quot; value=&quot;5&quot;/&gt;&lt;property id=&quot;20300&quot; value=&quot;Slide 1&quot;/&gt;&lt;property id=&quot;20307&quot; value=&quot;357&quot;/&gt;&lt;/object&gt;&lt;object type=&quot;3&quot; unique_id=&quot;39701&quot;&gt;&lt;property id=&quot;20148&quot; value=&quot;5&quot;/&gt;&lt;property id=&quot;20300&quot; value=&quot;Slide 84&quot;/&gt;&lt;property id=&quot;20307&quot; value=&quot;359&quot;/&gt;&lt;/object&gt;&lt;object type=&quot;3&quot; unique_id=&quot;39949&quot;&gt;&lt;property id=&quot;20148&quot; value=&quot;5&quot;/&gt;&lt;property id=&quot;20300&quot; value=&quot;Slide 29&quot;/&gt;&lt;property id=&quot;20307&quot; value=&quot;361&quot;/&gt;&lt;/object&gt;&lt;object type=&quot;3&quot; unique_id=&quot;41610&quot;&gt;&lt;property id=&quot;20148&quot; value=&quot;5&quot;/&gt;&lt;property id=&quot;20300&quot; value=&quot;Slide 30&quot;/&gt;&lt;property id=&quot;20307&quot; value=&quot;362&quot;/&gt;&lt;/object&gt;&lt;object type=&quot;3&quot; unique_id=&quot;43375&quot;&gt;&lt;property id=&quot;20148&quot; value=&quot;5&quot;/&gt;&lt;property id=&quot;20300&quot; value=&quot;Slide 23&quot;/&gt;&lt;property id=&quot;20307&quot; value=&quot;363&quot;/&gt;&lt;/object&gt;&lt;object type=&quot;3&quot; unique_id=&quot;45586&quot;&gt;&lt;property id=&quot;20148&quot; value=&quot;5&quot;/&gt;&lt;property id=&quot;20300&quot; value=&quot;Slide 25&quot;/&gt;&lt;property id=&quot;20307&quot; value=&quot;364&quot;/&gt;&lt;/object&gt;&lt;object type=&quot;3&quot; unique_id=&quot;45845&quot;&gt;&lt;property id=&quot;20148&quot; value=&quot;5&quot;/&gt;&lt;property id=&quot;20300&quot; value=&quot;Slide 24&quot;/&gt;&lt;property id=&quot;20307&quot; value=&quot;365&quot;/&gt;&lt;/object&gt;&lt;object type=&quot;3&quot; unique_id=&quot;46452&quot;&gt;&lt;property id=&quot;20148&quot; value=&quot;5&quot;/&gt;&lt;property id=&quot;20300&quot; value=&quot;Slide 15&quot;/&gt;&lt;property id=&quot;20307&quot; value=&quot;367&quot;/&gt;&lt;/object&gt;&lt;object type=&quot;3&quot; unique_id=&quot;46453&quot;&gt;&lt;property id=&quot;20148&quot; value=&quot;5&quot;/&gt;&lt;property id=&quot;20300&quot; value=&quot;Slide 18&quot;/&gt;&lt;property id=&quot;20307&quot; value=&quot;368&quot;/&gt;&lt;/object&gt;&lt;object type=&quot;3&quot; unique_id=&quot;47229&quot;&gt;&lt;property id=&quot;20148&quot; value=&quot;5&quot;/&gt;&lt;property id=&quot;20300&quot; value=&quot;Slide 87&quot;/&gt;&lt;property id=&quot;20307&quot; value=&quot;369&quot;/&gt;&lt;/object&gt;&lt;object type=&quot;3&quot; unique_id=&quot;47574&quot;&gt;&lt;property id=&quot;20148&quot; value=&quot;5&quot;/&gt;&lt;property id=&quot;20300&quot; value=&quot;Slide 16&quot;/&gt;&lt;property id=&quot;20307&quot; value=&quot;370&quot;/&gt;&lt;/object&gt;&lt;object type=&quot;3&quot; unique_id=&quot;47575&quot;&gt;&lt;property id=&quot;20148&quot; value=&quot;5&quot;/&gt;&lt;property id=&quot;20300&quot; value=&quot;Slide 60&quot;/&gt;&lt;property id=&quot;20307&quot; value=&quot;371&quot;/&gt;&lt;/object&gt;&lt;object type=&quot;3&quot; unique_id=&quot;47840&quot;&gt;&lt;property id=&quot;20148&quot; value=&quot;5&quot;/&gt;&lt;property id=&quot;20300&quot; value=&quot;Slide 44&quot;/&gt;&lt;property id=&quot;20307&quot; value=&quot;372&quot;/&gt;&lt;/object&gt;&lt;object type=&quot;3&quot; unique_id=&quot;52291&quot;&gt;&lt;property id=&quot;20148&quot; value=&quot;5&quot;/&gt;&lt;property id=&quot;20300&quot; value=&quot;Slide 14&quot;/&gt;&lt;property id=&quot;20307&quot; value=&quot;3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 anchor="ctr" anchorCtr="0">
        <a:spAutoFit/>
      </a:bodyPr>
      <a:lstStyle>
        <a:defPPr algn="ctr">
          <a:defRPr sz="2400" b="1" dirty="0" smtClean="0">
            <a:latin typeface="Arial Narrow" panose="020B06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4585</TotalTime>
  <Words>144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Windows User</cp:lastModifiedBy>
  <cp:revision>989</cp:revision>
  <dcterms:created xsi:type="dcterms:W3CDTF">2017-07-30T14:51:26Z</dcterms:created>
  <dcterms:modified xsi:type="dcterms:W3CDTF">2017-09-27T21:47:19Z</dcterms:modified>
</cp:coreProperties>
</file>