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tags/tag2.xml" ContentType="application/vnd.openxmlformats-officedocument.presentationml.tags+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tags/tag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61" r:id="rId5"/>
    <p:sldId id="263" r:id="rId6"/>
    <p:sldId id="264" r:id="rId7"/>
    <p:sldId id="266" r:id="rId8"/>
    <p:sldId id="269" r:id="rId9"/>
    <p:sldId id="271" r:id="rId10"/>
    <p:sldId id="268" r:id="rId11"/>
    <p:sldId id="273" r:id="rId12"/>
    <p:sldId id="277" r:id="rId13"/>
    <p:sldId id="274" r:id="rId14"/>
    <p:sldId id="278" r:id="rId15"/>
    <p:sldId id="27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35A3AB-647D-46BF-9A49-3B34985D0740}" v="441" dt="2021-04-07T20:09:39.7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4660"/>
  </p:normalViewPr>
  <p:slideViewPr>
    <p:cSldViewPr snapToGrid="0">
      <p:cViewPr varScale="1">
        <p:scale>
          <a:sx n="86" d="100"/>
          <a:sy n="86" d="100"/>
        </p:scale>
        <p:origin x="571"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Silvia" userId="79ca595f-f288-4875-a985-629f08178017" providerId="ADAL" clId="{0635A3AB-647D-46BF-9A49-3B34985D0740}"/>
    <pc:docChg chg="undo custSel addSld delSld modSld sldOrd modShowInfo">
      <pc:chgData name="Osorio, Silvia" userId="79ca595f-f288-4875-a985-629f08178017" providerId="ADAL" clId="{0635A3AB-647D-46BF-9A49-3B34985D0740}" dt="2021-03-26T22:17:59.838" v="3749" actId="2744"/>
      <pc:docMkLst>
        <pc:docMk/>
      </pc:docMkLst>
      <pc:sldChg chg="addSp delSp modSp mod modTransition setBg modAnim modNotesTx">
        <pc:chgData name="Osorio, Silvia" userId="79ca595f-f288-4875-a985-629f08178017" providerId="ADAL" clId="{0635A3AB-647D-46BF-9A49-3B34985D0740}" dt="2021-03-25T16:45:20.644" v="3541"/>
        <pc:sldMkLst>
          <pc:docMk/>
          <pc:sldMk cId="242273550" sldId="256"/>
        </pc:sldMkLst>
        <pc:spChg chg="mod">
          <ac:chgData name="Osorio, Silvia" userId="79ca595f-f288-4875-a985-629f08178017" providerId="ADAL" clId="{0635A3AB-647D-46BF-9A49-3B34985D0740}" dt="2021-03-24T18:27:36.375" v="436" actId="1076"/>
          <ac:spMkLst>
            <pc:docMk/>
            <pc:sldMk cId="242273550" sldId="256"/>
            <ac:spMk id="2" creationId="{D7BF6A3C-A517-4184-95BD-D93B54FD2E64}"/>
          </ac:spMkLst>
        </pc:spChg>
        <pc:spChg chg="mod">
          <ac:chgData name="Osorio, Silvia" userId="79ca595f-f288-4875-a985-629f08178017" providerId="ADAL" clId="{0635A3AB-647D-46BF-9A49-3B34985D0740}" dt="2021-03-22T22:47:12.145" v="97" actId="26606"/>
          <ac:spMkLst>
            <pc:docMk/>
            <pc:sldMk cId="242273550" sldId="256"/>
            <ac:spMk id="3" creationId="{873778D2-30E0-4C75-8B4A-407E1ED7DA28}"/>
          </ac:spMkLst>
        </pc:spChg>
        <pc:spChg chg="add del">
          <ac:chgData name="Osorio, Silvia" userId="79ca595f-f288-4875-a985-629f08178017" providerId="ADAL" clId="{0635A3AB-647D-46BF-9A49-3B34985D0740}" dt="2021-03-22T22:46:59.708" v="95" actId="26606"/>
          <ac:spMkLst>
            <pc:docMk/>
            <pc:sldMk cId="242273550" sldId="256"/>
            <ac:spMk id="8" creationId="{3C38C329-05C1-44E0-942C-D7A60A7F2810}"/>
          </ac:spMkLst>
        </pc:spChg>
        <pc:spChg chg="add del">
          <ac:chgData name="Osorio, Silvia" userId="79ca595f-f288-4875-a985-629f08178017" providerId="ADAL" clId="{0635A3AB-647D-46BF-9A49-3B34985D0740}" dt="2021-03-22T22:46:59.708" v="95" actId="26606"/>
          <ac:spMkLst>
            <pc:docMk/>
            <pc:sldMk cId="242273550" sldId="256"/>
            <ac:spMk id="12" creationId="{60DFF115-119D-479E-9D15-475C47026639}"/>
          </ac:spMkLst>
        </pc:spChg>
        <pc:spChg chg="add del">
          <ac:chgData name="Osorio, Silvia" userId="79ca595f-f288-4875-a985-629f08178017" providerId="ADAL" clId="{0635A3AB-647D-46BF-9A49-3B34985D0740}" dt="2021-03-22T22:46:59.708" v="95" actId="26606"/>
          <ac:spMkLst>
            <pc:docMk/>
            <pc:sldMk cId="242273550" sldId="256"/>
            <ac:spMk id="14" creationId="{DA98F3A3-687B-4002-93F2-58E8590DC79F}"/>
          </ac:spMkLst>
        </pc:spChg>
        <pc:spChg chg="add del">
          <ac:chgData name="Osorio, Silvia" userId="79ca595f-f288-4875-a985-629f08178017" providerId="ADAL" clId="{0635A3AB-647D-46BF-9A49-3B34985D0740}" dt="2021-03-22T22:46:59.708" v="95" actId="26606"/>
          <ac:spMkLst>
            <pc:docMk/>
            <pc:sldMk cId="242273550" sldId="256"/>
            <ac:spMk id="16" creationId="{27A1367E-049C-45E5-9C32-CC32DCEAEF94}"/>
          </ac:spMkLst>
        </pc:spChg>
        <pc:spChg chg="add del">
          <ac:chgData name="Osorio, Silvia" userId="79ca595f-f288-4875-a985-629f08178017" providerId="ADAL" clId="{0635A3AB-647D-46BF-9A49-3B34985D0740}" dt="2021-03-22T22:46:59.708" v="95" actId="26606"/>
          <ac:spMkLst>
            <pc:docMk/>
            <pc:sldMk cId="242273550" sldId="256"/>
            <ac:spMk id="18" creationId="{7E1CAA8C-D8F1-4D3B-87B4-4B17F3E28819}"/>
          </ac:spMkLst>
        </pc:spChg>
        <pc:spChg chg="add del">
          <ac:chgData name="Osorio, Silvia" userId="79ca595f-f288-4875-a985-629f08178017" providerId="ADAL" clId="{0635A3AB-647D-46BF-9A49-3B34985D0740}" dt="2021-03-22T22:47:12.145" v="97" actId="26606"/>
          <ac:spMkLst>
            <pc:docMk/>
            <pc:sldMk cId="242273550" sldId="256"/>
            <ac:spMk id="20" creationId="{F793961F-503F-434A-880A-EA44EB4277E3}"/>
          </ac:spMkLst>
        </pc:spChg>
        <pc:spChg chg="add del">
          <ac:chgData name="Osorio, Silvia" userId="79ca595f-f288-4875-a985-629f08178017" providerId="ADAL" clId="{0635A3AB-647D-46BF-9A49-3B34985D0740}" dt="2021-03-22T22:47:12.145" v="97" actId="26606"/>
          <ac:spMkLst>
            <pc:docMk/>
            <pc:sldMk cId="242273550" sldId="256"/>
            <ac:spMk id="21" creationId="{441B7737-E3D8-47F4-8B54-7529C7A83642}"/>
          </ac:spMkLst>
        </pc:spChg>
        <pc:spChg chg="add del">
          <ac:chgData name="Osorio, Silvia" userId="79ca595f-f288-4875-a985-629f08178017" providerId="ADAL" clId="{0635A3AB-647D-46BF-9A49-3B34985D0740}" dt="2021-03-22T22:47:12.145" v="97" actId="26606"/>
          <ac:spMkLst>
            <pc:docMk/>
            <pc:sldMk cId="242273550" sldId="256"/>
            <ac:spMk id="22" creationId="{2B8A17B2-9670-43B8-BE40-4682F8D29A0A}"/>
          </ac:spMkLst>
        </pc:spChg>
        <pc:spChg chg="add del">
          <ac:chgData name="Osorio, Silvia" userId="79ca595f-f288-4875-a985-629f08178017" providerId="ADAL" clId="{0635A3AB-647D-46BF-9A49-3B34985D0740}" dt="2021-03-22T22:47:12.145" v="97" actId="26606"/>
          <ac:spMkLst>
            <pc:docMk/>
            <pc:sldMk cId="242273550" sldId="256"/>
            <ac:spMk id="25" creationId="{AC1E939A-6A69-42AE-8471-3AD3A74AD78A}"/>
          </ac:spMkLst>
        </pc:spChg>
        <pc:spChg chg="add del">
          <ac:chgData name="Osorio, Silvia" userId="79ca595f-f288-4875-a985-629f08178017" providerId="ADAL" clId="{0635A3AB-647D-46BF-9A49-3B34985D0740}" dt="2021-03-22T22:47:12.145" v="97" actId="26606"/>
          <ac:spMkLst>
            <pc:docMk/>
            <pc:sldMk cId="242273550" sldId="256"/>
            <ac:spMk id="26" creationId="{A0B5529D-5CAA-4BF2-B5C9-34705E7661F9}"/>
          </ac:spMkLst>
        </pc:spChg>
        <pc:picChg chg="add del mod">
          <ac:chgData name="Osorio, Silvia" userId="79ca595f-f288-4875-a985-629f08178017" providerId="ADAL" clId="{0635A3AB-647D-46BF-9A49-3B34985D0740}" dt="2021-03-24T20:32:19.512" v="3403"/>
          <ac:picMkLst>
            <pc:docMk/>
            <pc:sldMk cId="242273550" sldId="256"/>
            <ac:picMk id="4" creationId="{49072673-876D-4782-A3C6-3E3939D04B5B}"/>
          </ac:picMkLst>
        </pc:picChg>
        <pc:picChg chg="add del mod">
          <ac:chgData name="Osorio, Silvia" userId="79ca595f-f288-4875-a985-629f08178017" providerId="ADAL" clId="{0635A3AB-647D-46BF-9A49-3B34985D0740}" dt="2021-03-25T16:33:42.932" v="3532"/>
          <ac:picMkLst>
            <pc:docMk/>
            <pc:sldMk cId="242273550" sldId="256"/>
            <ac:picMk id="4" creationId="{A6BD5513-79E5-453D-AC6C-675668D46A6B}"/>
          </ac:picMkLst>
        </pc:picChg>
        <pc:picChg chg="add del mod">
          <ac:chgData name="Osorio, Silvia" userId="79ca595f-f288-4875-a985-629f08178017" providerId="ADAL" clId="{0635A3AB-647D-46BF-9A49-3B34985D0740}" dt="2021-03-25T16:35:28.617" v="3534"/>
          <ac:picMkLst>
            <pc:docMk/>
            <pc:sldMk cId="242273550" sldId="256"/>
            <ac:picMk id="5" creationId="{96B95C1F-30BA-4A53-8883-1CA506B58165}"/>
          </ac:picMkLst>
        </pc:picChg>
        <pc:picChg chg="add del mod">
          <ac:chgData name="Osorio, Silvia" userId="79ca595f-f288-4875-a985-629f08178017" providerId="ADAL" clId="{0635A3AB-647D-46BF-9A49-3B34985D0740}" dt="2021-03-24T20:41:13.079" v="3414"/>
          <ac:picMkLst>
            <pc:docMk/>
            <pc:sldMk cId="242273550" sldId="256"/>
            <ac:picMk id="5" creationId="{F3DE5048-EFF0-4A9A-80AF-1FF9D682B68A}"/>
          </ac:picMkLst>
        </pc:picChg>
        <pc:picChg chg="add del mod">
          <ac:chgData name="Osorio, Silvia" userId="79ca595f-f288-4875-a985-629f08178017" providerId="ADAL" clId="{0635A3AB-647D-46BF-9A49-3B34985D0740}" dt="2021-03-24T20:42:23.522" v="3416"/>
          <ac:picMkLst>
            <pc:docMk/>
            <pc:sldMk cId="242273550" sldId="256"/>
            <ac:picMk id="6" creationId="{8D07E3BC-8494-48EB-BF47-5A1EE94CA99E}"/>
          </ac:picMkLst>
        </pc:picChg>
        <pc:picChg chg="add del mod">
          <ac:chgData name="Osorio, Silvia" userId="79ca595f-f288-4875-a985-629f08178017" providerId="ADAL" clId="{0635A3AB-647D-46BF-9A49-3B34985D0740}" dt="2021-03-25T16:43:36.895" v="3536"/>
          <ac:picMkLst>
            <pc:docMk/>
            <pc:sldMk cId="242273550" sldId="256"/>
            <ac:picMk id="6" creationId="{95AA3EEC-20CF-4E05-AA22-53F8391FB904}"/>
          </ac:picMkLst>
        </pc:picChg>
        <pc:picChg chg="add del mod">
          <ac:chgData name="Osorio, Silvia" userId="79ca595f-f288-4875-a985-629f08178017" providerId="ADAL" clId="{0635A3AB-647D-46BF-9A49-3B34985D0740}" dt="2021-03-24T20:46:35.283" v="3418"/>
          <ac:picMkLst>
            <pc:docMk/>
            <pc:sldMk cId="242273550" sldId="256"/>
            <ac:picMk id="7" creationId="{7D01F403-3A22-47C9-B9E3-1FD0F0A15FF9}"/>
          </ac:picMkLst>
        </pc:picChg>
        <pc:picChg chg="add del mod">
          <ac:chgData name="Osorio, Silvia" userId="79ca595f-f288-4875-a985-629f08178017" providerId="ADAL" clId="{0635A3AB-647D-46BF-9A49-3B34985D0740}" dt="2021-03-25T16:44:02.381" v="3538"/>
          <ac:picMkLst>
            <pc:docMk/>
            <pc:sldMk cId="242273550" sldId="256"/>
            <ac:picMk id="7" creationId="{AA5A06CB-B3EC-4C31-BE92-4B9517CFF81A}"/>
          </ac:picMkLst>
        </pc:picChg>
        <pc:picChg chg="add del mod">
          <ac:chgData name="Osorio, Silvia" userId="79ca595f-f288-4875-a985-629f08178017" providerId="ADAL" clId="{0635A3AB-647D-46BF-9A49-3B34985D0740}" dt="2021-03-25T16:44:50.594" v="3540"/>
          <ac:picMkLst>
            <pc:docMk/>
            <pc:sldMk cId="242273550" sldId="256"/>
            <ac:picMk id="8" creationId="{4F272A11-B596-4B6A-8CA4-F4A70CBC3DAB}"/>
          </ac:picMkLst>
        </pc:picChg>
        <pc:picChg chg="add del mod">
          <ac:chgData name="Osorio, Silvia" userId="79ca595f-f288-4875-a985-629f08178017" providerId="ADAL" clId="{0635A3AB-647D-46BF-9A49-3B34985D0740}" dt="2021-03-24T20:46:50.492" v="3420"/>
          <ac:picMkLst>
            <pc:docMk/>
            <pc:sldMk cId="242273550" sldId="256"/>
            <ac:picMk id="8" creationId="{A7F5224C-9317-4B87-9118-DDBD742D64F3}"/>
          </ac:picMkLst>
        </pc:picChg>
        <pc:picChg chg="add del mod">
          <ac:chgData name="Osorio, Silvia" userId="79ca595f-f288-4875-a985-629f08178017" providerId="ADAL" clId="{0635A3AB-647D-46BF-9A49-3B34985D0740}" dt="2021-03-24T20:47:08.423" v="3422"/>
          <ac:picMkLst>
            <pc:docMk/>
            <pc:sldMk cId="242273550" sldId="256"/>
            <ac:picMk id="9" creationId="{90A89046-300E-430A-943D-74DE89226F2D}"/>
          </ac:picMkLst>
        </pc:picChg>
        <pc:picChg chg="add mod">
          <ac:chgData name="Osorio, Silvia" userId="79ca595f-f288-4875-a985-629f08178017" providerId="ADAL" clId="{0635A3AB-647D-46BF-9A49-3B34985D0740}" dt="2021-03-25T16:45:20.644" v="3541"/>
          <ac:picMkLst>
            <pc:docMk/>
            <pc:sldMk cId="242273550" sldId="256"/>
            <ac:picMk id="9" creationId="{A7CC42F7-3734-41F7-9749-DE327DFF558E}"/>
          </ac:picMkLst>
        </pc:picChg>
        <pc:picChg chg="add del mod">
          <ac:chgData name="Osorio, Silvia" userId="79ca595f-f288-4875-a985-629f08178017" providerId="ADAL" clId="{0635A3AB-647D-46BF-9A49-3B34985D0740}" dt="2021-03-24T20:48:03.077" v="3424"/>
          <ac:picMkLst>
            <pc:docMk/>
            <pc:sldMk cId="242273550" sldId="256"/>
            <ac:picMk id="10" creationId="{96CCC6E8-81B0-458A-A8C5-30185A5D700F}"/>
          </ac:picMkLst>
        </pc:picChg>
        <pc:picChg chg="add del">
          <ac:chgData name="Osorio, Silvia" userId="79ca595f-f288-4875-a985-629f08178017" providerId="ADAL" clId="{0635A3AB-647D-46BF-9A49-3B34985D0740}" dt="2021-03-22T22:46:59.708" v="95" actId="26606"/>
          <ac:picMkLst>
            <pc:docMk/>
            <pc:sldMk cId="242273550" sldId="256"/>
            <ac:picMk id="10" creationId="{A40E99DB-69B1-42D9-9A2E-A196302E0CAC}"/>
          </ac:picMkLst>
        </pc:picChg>
        <pc:picChg chg="add del mod">
          <ac:chgData name="Osorio, Silvia" userId="79ca595f-f288-4875-a985-629f08178017" providerId="ADAL" clId="{0635A3AB-647D-46BF-9A49-3B34985D0740}" dt="2021-03-24T20:51:55.219" v="3426"/>
          <ac:picMkLst>
            <pc:docMk/>
            <pc:sldMk cId="242273550" sldId="256"/>
            <ac:picMk id="11" creationId="{7934E19A-1C4E-45EE-B0B7-9E64D3909795}"/>
          </ac:picMkLst>
        </pc:picChg>
        <pc:picChg chg="add del mod">
          <ac:chgData name="Osorio, Silvia" userId="79ca595f-f288-4875-a985-629f08178017" providerId="ADAL" clId="{0635A3AB-647D-46BF-9A49-3B34985D0740}" dt="2021-03-24T20:52:40.947" v="3428"/>
          <ac:picMkLst>
            <pc:docMk/>
            <pc:sldMk cId="242273550" sldId="256"/>
            <ac:picMk id="12" creationId="{67567648-7811-4751-BD9E-EB2152B08461}"/>
          </ac:picMkLst>
        </pc:picChg>
        <pc:picChg chg="add del mod">
          <ac:chgData name="Osorio, Silvia" userId="79ca595f-f288-4875-a985-629f08178017" providerId="ADAL" clId="{0635A3AB-647D-46BF-9A49-3B34985D0740}" dt="2021-03-24T22:05:51.149" v="3530"/>
          <ac:picMkLst>
            <pc:docMk/>
            <pc:sldMk cId="242273550" sldId="256"/>
            <ac:picMk id="13" creationId="{FD601A0E-4776-4FEB-8278-5D02E99CB2BD}"/>
          </ac:picMkLst>
        </pc:picChg>
        <pc:picChg chg="add del">
          <ac:chgData name="Osorio, Silvia" userId="79ca595f-f288-4875-a985-629f08178017" providerId="ADAL" clId="{0635A3AB-647D-46BF-9A49-3B34985D0740}" dt="2021-03-22T22:47:12.145" v="97" actId="26606"/>
          <ac:picMkLst>
            <pc:docMk/>
            <pc:sldMk cId="242273550" sldId="256"/>
            <ac:picMk id="23" creationId="{2A60B230-846B-4625-A8CA-D35FEBA73A99}"/>
          </ac:picMkLst>
        </pc:picChg>
        <pc:picChg chg="add del">
          <ac:chgData name="Osorio, Silvia" userId="79ca595f-f288-4875-a985-629f08178017" providerId="ADAL" clId="{0635A3AB-647D-46BF-9A49-3B34985D0740}" dt="2021-03-22T22:47:12.145" v="97" actId="26606"/>
          <ac:picMkLst>
            <pc:docMk/>
            <pc:sldMk cId="242273550" sldId="256"/>
            <ac:picMk id="24" creationId="{7185CF21-0594-48C0-9F3E-254D6BCE9D9B}"/>
          </ac:picMkLst>
        </pc:picChg>
      </pc:sldChg>
      <pc:sldChg chg="addSp delSp modSp mod modTransition setBg modAnim">
        <pc:chgData name="Osorio, Silvia" userId="79ca595f-f288-4875-a985-629f08178017" providerId="ADAL" clId="{0635A3AB-647D-46BF-9A49-3B34985D0740}" dt="2021-03-25T16:46:15.888" v="3542"/>
        <pc:sldMkLst>
          <pc:docMk/>
          <pc:sldMk cId="800477451" sldId="257"/>
        </pc:sldMkLst>
        <pc:spChg chg="mod">
          <ac:chgData name="Osorio, Silvia" userId="79ca595f-f288-4875-a985-629f08178017" providerId="ADAL" clId="{0635A3AB-647D-46BF-9A49-3B34985D0740}" dt="2021-03-22T22:45:16.238" v="86" actId="26606"/>
          <ac:spMkLst>
            <pc:docMk/>
            <pc:sldMk cId="800477451" sldId="257"/>
            <ac:spMk id="2" creationId="{385AFA3D-9B15-4F5E-8774-A1DA44676A09}"/>
          </ac:spMkLst>
        </pc:spChg>
        <pc:spChg chg="mod">
          <ac:chgData name="Osorio, Silvia" userId="79ca595f-f288-4875-a985-629f08178017" providerId="ADAL" clId="{0635A3AB-647D-46BF-9A49-3B34985D0740}" dt="2021-03-22T22:45:16.238" v="86" actId="26606"/>
          <ac:spMkLst>
            <pc:docMk/>
            <pc:sldMk cId="800477451" sldId="257"/>
            <ac:spMk id="3" creationId="{B3C80852-DA0F-4E68-A516-48EC8C7306F9}"/>
          </ac:spMkLst>
        </pc:spChg>
        <pc:spChg chg="add del">
          <ac:chgData name="Osorio, Silvia" userId="79ca595f-f288-4875-a985-629f08178017" providerId="ADAL" clId="{0635A3AB-647D-46BF-9A49-3B34985D0740}" dt="2021-03-22T22:45:16.238" v="86" actId="26606"/>
          <ac:spMkLst>
            <pc:docMk/>
            <pc:sldMk cId="800477451" sldId="257"/>
            <ac:spMk id="12" creationId="{7BA5DE79-30D1-4A10-8DB9-0A6E523A9723}"/>
          </ac:spMkLst>
        </pc:spChg>
        <pc:spChg chg="add del">
          <ac:chgData name="Osorio, Silvia" userId="79ca595f-f288-4875-a985-629f08178017" providerId="ADAL" clId="{0635A3AB-647D-46BF-9A49-3B34985D0740}" dt="2021-03-22T22:45:16.238" v="86" actId="26606"/>
          <ac:spMkLst>
            <pc:docMk/>
            <pc:sldMk cId="800477451" sldId="257"/>
            <ac:spMk id="14" creationId="{9ABD0D63-D23F-4AE7-8270-4185EF9C1C25}"/>
          </ac:spMkLst>
        </pc:spChg>
        <pc:spChg chg="add del">
          <ac:chgData name="Osorio, Silvia" userId="79ca595f-f288-4875-a985-629f08178017" providerId="ADAL" clId="{0635A3AB-647D-46BF-9A49-3B34985D0740}" dt="2021-03-22T22:45:16.238" v="86" actId="26606"/>
          <ac:spMkLst>
            <pc:docMk/>
            <pc:sldMk cId="800477451" sldId="257"/>
            <ac:spMk id="16" creationId="{72168E9E-94E9-4BE3-B88C-C8A468117753}"/>
          </ac:spMkLst>
        </pc:spChg>
        <pc:spChg chg="add del">
          <ac:chgData name="Osorio, Silvia" userId="79ca595f-f288-4875-a985-629f08178017" providerId="ADAL" clId="{0635A3AB-647D-46BF-9A49-3B34985D0740}" dt="2021-03-22T22:45:16.238" v="86" actId="26606"/>
          <ac:spMkLst>
            <pc:docMk/>
            <pc:sldMk cId="800477451" sldId="257"/>
            <ac:spMk id="18" creationId="{12107AC1-AA0D-4097-B03D-FD3C632AB886}"/>
          </ac:spMkLst>
        </pc:spChg>
        <pc:spChg chg="add del">
          <ac:chgData name="Osorio, Silvia" userId="79ca595f-f288-4875-a985-629f08178017" providerId="ADAL" clId="{0635A3AB-647D-46BF-9A49-3B34985D0740}" dt="2021-03-22T22:45:16.238" v="86" actId="26606"/>
          <ac:spMkLst>
            <pc:docMk/>
            <pc:sldMk cId="800477451" sldId="257"/>
            <ac:spMk id="20" creationId="{7C8D231A-EC46-4736-B00F-76D307082204}"/>
          </ac:spMkLst>
        </pc:spChg>
        <pc:spChg chg="add del">
          <ac:chgData name="Osorio, Silvia" userId="79ca595f-f288-4875-a985-629f08178017" providerId="ADAL" clId="{0635A3AB-647D-46BF-9A49-3B34985D0740}" dt="2021-03-22T22:45:16.238" v="86" actId="26606"/>
          <ac:spMkLst>
            <pc:docMk/>
            <pc:sldMk cId="800477451" sldId="257"/>
            <ac:spMk id="22" creationId="{8F3CF990-ACB8-443A-BB74-D36EC8A00B02}"/>
          </ac:spMkLst>
        </pc:spChg>
        <pc:spChg chg="add del">
          <ac:chgData name="Osorio, Silvia" userId="79ca595f-f288-4875-a985-629f08178017" providerId="ADAL" clId="{0635A3AB-647D-46BF-9A49-3B34985D0740}" dt="2021-03-22T22:45:16.238" v="86" actId="26606"/>
          <ac:spMkLst>
            <pc:docMk/>
            <pc:sldMk cId="800477451" sldId="257"/>
            <ac:spMk id="26" creationId="{65F94F98-3A57-49AA-838E-91AAF600B6EE}"/>
          </ac:spMkLst>
        </pc:spChg>
        <pc:spChg chg="add del">
          <ac:chgData name="Osorio, Silvia" userId="79ca595f-f288-4875-a985-629f08178017" providerId="ADAL" clId="{0635A3AB-647D-46BF-9A49-3B34985D0740}" dt="2021-03-22T22:45:16.238" v="86" actId="26606"/>
          <ac:spMkLst>
            <pc:docMk/>
            <pc:sldMk cId="800477451" sldId="257"/>
            <ac:spMk id="30" creationId="{A0B5529D-5CAA-4BF2-B5C9-34705E7661F9}"/>
          </ac:spMkLst>
        </pc:spChg>
        <pc:spChg chg="add del">
          <ac:chgData name="Osorio, Silvia" userId="79ca595f-f288-4875-a985-629f08178017" providerId="ADAL" clId="{0635A3AB-647D-46BF-9A49-3B34985D0740}" dt="2021-03-22T22:45:16.238" v="86" actId="26606"/>
          <ac:spMkLst>
            <pc:docMk/>
            <pc:sldMk cId="800477451" sldId="257"/>
            <ac:spMk id="32" creationId="{FBD68200-BC03-4015-860B-CD5C30CD76B8}"/>
          </ac:spMkLst>
        </pc:spChg>
        <pc:spChg chg="add del">
          <ac:chgData name="Osorio, Silvia" userId="79ca595f-f288-4875-a985-629f08178017" providerId="ADAL" clId="{0635A3AB-647D-46BF-9A49-3B34985D0740}" dt="2021-03-22T22:45:16.238" v="86" actId="26606"/>
          <ac:spMkLst>
            <pc:docMk/>
            <pc:sldMk cId="800477451" sldId="257"/>
            <ac:spMk id="34" creationId="{332A6F87-AC28-4AA8-B8A6-AEBC67BD0D64}"/>
          </ac:spMkLst>
        </pc:spChg>
        <pc:picChg chg="add mod">
          <ac:chgData name="Osorio, Silvia" userId="79ca595f-f288-4875-a985-629f08178017" providerId="ADAL" clId="{0635A3AB-647D-46BF-9A49-3B34985D0740}" dt="2021-03-25T16:46:15.888" v="3542"/>
          <ac:picMkLst>
            <pc:docMk/>
            <pc:sldMk cId="800477451" sldId="257"/>
            <ac:picMk id="4" creationId="{1CF5C1A9-F57B-469C-9ECD-BFCE60E0DC28}"/>
          </ac:picMkLst>
        </pc:picChg>
        <pc:picChg chg="add del mod">
          <ac:chgData name="Osorio, Silvia" userId="79ca595f-f288-4875-a985-629f08178017" providerId="ADAL" clId="{0635A3AB-647D-46BF-9A49-3B34985D0740}" dt="2021-03-24T20:34:58.309" v="3406"/>
          <ac:picMkLst>
            <pc:docMk/>
            <pc:sldMk cId="800477451" sldId="257"/>
            <ac:picMk id="4" creationId="{E204536A-F523-4C76-8C45-320E795B4AA8}"/>
          </ac:picMkLst>
        </pc:picChg>
        <pc:picChg chg="add del mod">
          <ac:chgData name="Osorio, Silvia" userId="79ca595f-f288-4875-a985-629f08178017" providerId="ADAL" clId="{0635A3AB-647D-46BF-9A49-3B34985D0740}" dt="2021-03-24T20:36:20.879" v="3408"/>
          <ac:picMkLst>
            <pc:docMk/>
            <pc:sldMk cId="800477451" sldId="257"/>
            <ac:picMk id="5" creationId="{3D60057A-D4B3-42A1-8AB3-0BAE91CFDE9E}"/>
          </ac:picMkLst>
        </pc:picChg>
        <pc:picChg chg="add del mod">
          <ac:chgData name="Osorio, Silvia" userId="79ca595f-f288-4875-a985-629f08178017" providerId="ADAL" clId="{0635A3AB-647D-46BF-9A49-3B34985D0740}" dt="2021-03-24T20:37:43.530" v="3410"/>
          <ac:picMkLst>
            <pc:docMk/>
            <pc:sldMk cId="800477451" sldId="257"/>
            <ac:picMk id="6" creationId="{D9781FFC-D82A-4A63-BF13-4D021E9DFDF9}"/>
          </ac:picMkLst>
        </pc:picChg>
        <pc:picChg chg="add del mod">
          <ac:chgData name="Osorio, Silvia" userId="79ca595f-f288-4875-a985-629f08178017" providerId="ADAL" clId="{0635A3AB-647D-46BF-9A49-3B34985D0740}" dt="2021-03-24T20:39:16.679" v="3412"/>
          <ac:picMkLst>
            <pc:docMk/>
            <pc:sldMk cId="800477451" sldId="257"/>
            <ac:picMk id="7" creationId="{337AB812-F020-40C1-99F6-CF9A3F14E6DB}"/>
          </ac:picMkLst>
        </pc:picChg>
        <pc:picChg chg="add del">
          <ac:chgData name="Osorio, Silvia" userId="79ca595f-f288-4875-a985-629f08178017" providerId="ADAL" clId="{0635A3AB-647D-46BF-9A49-3B34985D0740}" dt="2021-03-22T22:45:16.238" v="86" actId="26606"/>
          <ac:picMkLst>
            <pc:docMk/>
            <pc:sldMk cId="800477451" sldId="257"/>
            <ac:picMk id="8" creationId="{3DBBA26C-89C3-411F-9753-606A413F89AF}"/>
          </ac:picMkLst>
        </pc:picChg>
        <pc:picChg chg="add del mod">
          <ac:chgData name="Osorio, Silvia" userId="79ca595f-f288-4875-a985-629f08178017" providerId="ADAL" clId="{0635A3AB-647D-46BF-9A49-3B34985D0740}" dt="2021-03-24T20:41:13.079" v="3414"/>
          <ac:picMkLst>
            <pc:docMk/>
            <pc:sldMk cId="800477451" sldId="257"/>
            <ac:picMk id="8" creationId="{476B547A-AA7A-483B-9A15-0A75D5D1E53D}"/>
          </ac:picMkLst>
        </pc:picChg>
        <pc:picChg chg="add del mod">
          <ac:chgData name="Osorio, Silvia" userId="79ca595f-f288-4875-a985-629f08178017" providerId="ADAL" clId="{0635A3AB-647D-46BF-9A49-3B34985D0740}" dt="2021-03-24T20:54:59.675" v="3431"/>
          <ac:picMkLst>
            <pc:docMk/>
            <pc:sldMk cId="800477451" sldId="257"/>
            <ac:picMk id="9" creationId="{F425F88C-8174-4DFE-BF40-5A478E8A6E9B}"/>
          </ac:picMkLst>
        </pc:picChg>
        <pc:picChg chg="add del mod">
          <ac:chgData name="Osorio, Silvia" userId="79ca595f-f288-4875-a985-629f08178017" providerId="ADAL" clId="{0635A3AB-647D-46BF-9A49-3B34985D0740}" dt="2021-03-24T22:05:51.149" v="3530"/>
          <ac:picMkLst>
            <pc:docMk/>
            <pc:sldMk cId="800477451" sldId="257"/>
            <ac:picMk id="10" creationId="{666CAE5E-CF4D-41C9-9B91-89A0F786B846}"/>
          </ac:picMkLst>
        </pc:picChg>
        <pc:picChg chg="add del">
          <ac:chgData name="Osorio, Silvia" userId="79ca595f-f288-4875-a985-629f08178017" providerId="ADAL" clId="{0635A3AB-647D-46BF-9A49-3B34985D0740}" dt="2021-03-22T22:45:16.238" v="86" actId="26606"/>
          <ac:picMkLst>
            <pc:docMk/>
            <pc:sldMk cId="800477451" sldId="257"/>
            <ac:picMk id="10" creationId="{EEAD2215-6311-4D1C-B6B5-F57CB6BFCBCA}"/>
          </ac:picMkLst>
        </pc:picChg>
        <pc:picChg chg="add del">
          <ac:chgData name="Osorio, Silvia" userId="79ca595f-f288-4875-a985-629f08178017" providerId="ADAL" clId="{0635A3AB-647D-46BF-9A49-3B34985D0740}" dt="2021-03-22T22:45:16.238" v="86" actId="26606"/>
          <ac:picMkLst>
            <pc:docMk/>
            <pc:sldMk cId="800477451" sldId="257"/>
            <ac:picMk id="24" creationId="{00B98862-BEE1-44FB-A335-A1B9106B445E}"/>
          </ac:picMkLst>
        </pc:picChg>
        <pc:picChg chg="add del">
          <ac:chgData name="Osorio, Silvia" userId="79ca595f-f288-4875-a985-629f08178017" providerId="ADAL" clId="{0635A3AB-647D-46BF-9A49-3B34985D0740}" dt="2021-03-22T22:45:16.238" v="86" actId="26606"/>
          <ac:picMkLst>
            <pc:docMk/>
            <pc:sldMk cId="800477451" sldId="257"/>
            <ac:picMk id="28" creationId="{7185CF21-0594-48C0-9F3E-254D6BCE9D9B}"/>
          </ac:picMkLst>
        </pc:picChg>
      </pc:sldChg>
      <pc:sldChg chg="addSp delSp modSp mod modTransition modAnim">
        <pc:chgData name="Osorio, Silvia" userId="79ca595f-f288-4875-a985-629f08178017" providerId="ADAL" clId="{0635A3AB-647D-46BF-9A49-3B34985D0740}" dt="2021-03-25T16:50:03.647" v="3549"/>
        <pc:sldMkLst>
          <pc:docMk/>
          <pc:sldMk cId="1082023860" sldId="258"/>
        </pc:sldMkLst>
        <pc:spChg chg="mod">
          <ac:chgData name="Osorio, Silvia" userId="79ca595f-f288-4875-a985-629f08178017" providerId="ADAL" clId="{0635A3AB-647D-46BF-9A49-3B34985D0740}" dt="2021-03-22T20:17:48.997" v="70" actId="20577"/>
          <ac:spMkLst>
            <pc:docMk/>
            <pc:sldMk cId="1082023860" sldId="258"/>
            <ac:spMk id="4" creationId="{4B1349EB-27CD-4005-A87C-5BB4A9BB00AF}"/>
          </ac:spMkLst>
        </pc:spChg>
        <pc:picChg chg="add del mod">
          <ac:chgData name="Osorio, Silvia" userId="79ca595f-f288-4875-a985-629f08178017" providerId="ADAL" clId="{0635A3AB-647D-46BF-9A49-3B34985D0740}" dt="2021-03-24T20:56:38.959" v="3434"/>
          <ac:picMkLst>
            <pc:docMk/>
            <pc:sldMk cId="1082023860" sldId="258"/>
            <ac:picMk id="2" creationId="{9116F95B-8F93-4CAB-BF80-F58AAF91BB29}"/>
          </ac:picMkLst>
        </pc:picChg>
        <pc:picChg chg="add del mod">
          <ac:chgData name="Osorio, Silvia" userId="79ca595f-f288-4875-a985-629f08178017" providerId="ADAL" clId="{0635A3AB-647D-46BF-9A49-3B34985D0740}" dt="2021-03-25T16:47:24.393" v="3544"/>
          <ac:picMkLst>
            <pc:docMk/>
            <pc:sldMk cId="1082023860" sldId="258"/>
            <ac:picMk id="2" creationId="{92A463AD-7788-4C8B-8031-6ED5D5A5D745}"/>
          </ac:picMkLst>
        </pc:picChg>
        <pc:picChg chg="add del mod">
          <ac:chgData name="Osorio, Silvia" userId="79ca595f-f288-4875-a985-629f08178017" providerId="ADAL" clId="{0635A3AB-647D-46BF-9A49-3B34985D0740}" dt="2021-03-24T20:57:52.202" v="3436"/>
          <ac:picMkLst>
            <pc:docMk/>
            <pc:sldMk cId="1082023860" sldId="258"/>
            <ac:picMk id="5" creationId="{1D704F23-4015-4D16-B9D3-E1FE13CC402B}"/>
          </ac:picMkLst>
        </pc:picChg>
        <pc:picChg chg="add del mod">
          <ac:chgData name="Osorio, Silvia" userId="79ca595f-f288-4875-a985-629f08178017" providerId="ADAL" clId="{0635A3AB-647D-46BF-9A49-3B34985D0740}" dt="2021-03-25T16:48:23.544" v="3546"/>
          <ac:picMkLst>
            <pc:docMk/>
            <pc:sldMk cId="1082023860" sldId="258"/>
            <ac:picMk id="5" creationId="{270D277B-A1BA-4D82-BA39-741E6103CB9B}"/>
          </ac:picMkLst>
        </pc:picChg>
        <pc:picChg chg="add del mod">
          <ac:chgData name="Osorio, Silvia" userId="79ca595f-f288-4875-a985-629f08178017" providerId="ADAL" clId="{0635A3AB-647D-46BF-9A49-3B34985D0740}" dt="2021-03-25T16:49:29.322" v="3548"/>
          <ac:picMkLst>
            <pc:docMk/>
            <pc:sldMk cId="1082023860" sldId="258"/>
            <ac:picMk id="7" creationId="{86359820-F64C-4FCA-BCCA-B5ECADB8AE63}"/>
          </ac:picMkLst>
        </pc:picChg>
        <pc:picChg chg="add del mod">
          <ac:chgData name="Osorio, Silvia" userId="79ca595f-f288-4875-a985-629f08178017" providerId="ADAL" clId="{0635A3AB-647D-46BF-9A49-3B34985D0740}" dt="2021-03-24T20:58:30.203" v="3438"/>
          <ac:picMkLst>
            <pc:docMk/>
            <pc:sldMk cId="1082023860" sldId="258"/>
            <ac:picMk id="7" creationId="{B33CE4F3-9884-4C03-AA29-1089F1A4BF5A}"/>
          </ac:picMkLst>
        </pc:picChg>
        <pc:picChg chg="add mod">
          <ac:chgData name="Osorio, Silvia" userId="79ca595f-f288-4875-a985-629f08178017" providerId="ADAL" clId="{0635A3AB-647D-46BF-9A49-3B34985D0740}" dt="2021-03-25T16:50:03.647" v="3549"/>
          <ac:picMkLst>
            <pc:docMk/>
            <pc:sldMk cId="1082023860" sldId="258"/>
            <ac:picMk id="8" creationId="{027679CE-8780-4DFE-B0DD-4366DCFC6217}"/>
          </ac:picMkLst>
        </pc:picChg>
        <pc:picChg chg="add del mod">
          <ac:chgData name="Osorio, Silvia" userId="79ca595f-f288-4875-a985-629f08178017" providerId="ADAL" clId="{0635A3AB-647D-46BF-9A49-3B34985D0740}" dt="2021-03-24T22:05:51.149" v="3530"/>
          <ac:picMkLst>
            <pc:docMk/>
            <pc:sldMk cId="1082023860" sldId="258"/>
            <ac:picMk id="8" creationId="{6CF4AA77-22D9-4FA4-A137-0B274C2A563D}"/>
          </ac:picMkLst>
        </pc:picChg>
      </pc:sldChg>
      <pc:sldChg chg="addSp delSp modSp mod modTransition setBg modAnim setClrOvrMap modNotesTx">
        <pc:chgData name="Osorio, Silvia" userId="79ca595f-f288-4875-a985-629f08178017" providerId="ADAL" clId="{0635A3AB-647D-46BF-9A49-3B34985D0740}" dt="2021-03-25T16:52:48.367" v="3554"/>
        <pc:sldMkLst>
          <pc:docMk/>
          <pc:sldMk cId="4252272199" sldId="261"/>
        </pc:sldMkLst>
        <pc:spChg chg="mod">
          <ac:chgData name="Osorio, Silvia" userId="79ca595f-f288-4875-a985-629f08178017" providerId="ADAL" clId="{0635A3AB-647D-46BF-9A49-3B34985D0740}" dt="2021-03-22T22:46:15.542" v="91" actId="26606"/>
          <ac:spMkLst>
            <pc:docMk/>
            <pc:sldMk cId="4252272199" sldId="261"/>
            <ac:spMk id="2" creationId="{AED715AB-2BD2-4525-9AF8-FA198040419A}"/>
          </ac:spMkLst>
        </pc:spChg>
        <pc:spChg chg="mod">
          <ac:chgData name="Osorio, Silvia" userId="79ca595f-f288-4875-a985-629f08178017" providerId="ADAL" clId="{0635A3AB-647D-46BF-9A49-3B34985D0740}" dt="2021-03-22T22:46:29.785" v="93" actId="255"/>
          <ac:spMkLst>
            <pc:docMk/>
            <pc:sldMk cId="4252272199" sldId="261"/>
            <ac:spMk id="3" creationId="{C5661504-8039-4841-A570-D7786498C297}"/>
          </ac:spMkLst>
        </pc:spChg>
        <pc:spChg chg="add">
          <ac:chgData name="Osorio, Silvia" userId="79ca595f-f288-4875-a985-629f08178017" providerId="ADAL" clId="{0635A3AB-647D-46BF-9A49-3B34985D0740}" dt="2021-03-22T22:46:15.542" v="91" actId="26606"/>
          <ac:spMkLst>
            <pc:docMk/>
            <pc:sldMk cId="4252272199" sldId="261"/>
            <ac:spMk id="8" creationId="{D0BE3D13-5BE5-4B05-AFCF-2A2E059D29F8}"/>
          </ac:spMkLst>
        </pc:spChg>
        <pc:spChg chg="add">
          <ac:chgData name="Osorio, Silvia" userId="79ca595f-f288-4875-a985-629f08178017" providerId="ADAL" clId="{0635A3AB-647D-46BF-9A49-3B34985D0740}" dt="2021-03-22T22:46:15.542" v="91" actId="26606"/>
          <ac:spMkLst>
            <pc:docMk/>
            <pc:sldMk cId="4252272199" sldId="261"/>
            <ac:spMk id="10" creationId="{76562092-3AA7-4EF0-9007-C44F879A1308}"/>
          </ac:spMkLst>
        </pc:spChg>
        <pc:spChg chg="add">
          <ac:chgData name="Osorio, Silvia" userId="79ca595f-f288-4875-a985-629f08178017" providerId="ADAL" clId="{0635A3AB-647D-46BF-9A49-3B34985D0740}" dt="2021-03-22T22:46:15.542" v="91" actId="26606"/>
          <ac:spMkLst>
            <pc:docMk/>
            <pc:sldMk cId="4252272199" sldId="261"/>
            <ac:spMk id="12" creationId="{1AC85C80-0175-4214-A13D-03C224658C16}"/>
          </ac:spMkLst>
        </pc:spChg>
        <pc:picChg chg="add del mod">
          <ac:chgData name="Osorio, Silvia" userId="79ca595f-f288-4875-a985-629f08178017" providerId="ADAL" clId="{0635A3AB-647D-46BF-9A49-3B34985D0740}" dt="2021-03-24T21:00:20.476" v="3441"/>
          <ac:picMkLst>
            <pc:docMk/>
            <pc:sldMk cId="4252272199" sldId="261"/>
            <ac:picMk id="4" creationId="{5901FD99-639E-4A61-A9D5-169B4756D24E}"/>
          </ac:picMkLst>
        </pc:picChg>
        <pc:picChg chg="add del mod">
          <ac:chgData name="Osorio, Silvia" userId="79ca595f-f288-4875-a985-629f08178017" providerId="ADAL" clId="{0635A3AB-647D-46BF-9A49-3B34985D0740}" dt="2021-03-25T16:51:25.320" v="3551"/>
          <ac:picMkLst>
            <pc:docMk/>
            <pc:sldMk cId="4252272199" sldId="261"/>
            <ac:picMk id="4" creationId="{8F0DBE21-B796-44CE-83CB-7DB23F90FC29}"/>
          </ac:picMkLst>
        </pc:picChg>
        <pc:picChg chg="add del mod">
          <ac:chgData name="Osorio, Silvia" userId="79ca595f-f288-4875-a985-629f08178017" providerId="ADAL" clId="{0635A3AB-647D-46BF-9A49-3B34985D0740}" dt="2021-03-25T16:52:11.782" v="3553"/>
          <ac:picMkLst>
            <pc:docMk/>
            <pc:sldMk cId="4252272199" sldId="261"/>
            <ac:picMk id="5" creationId="{4B22C005-C581-4523-942C-643DD575174E}"/>
          </ac:picMkLst>
        </pc:picChg>
        <pc:picChg chg="add del mod">
          <ac:chgData name="Osorio, Silvia" userId="79ca595f-f288-4875-a985-629f08178017" providerId="ADAL" clId="{0635A3AB-647D-46BF-9A49-3B34985D0740}" dt="2021-03-24T21:01:02.549" v="3443"/>
          <ac:picMkLst>
            <pc:docMk/>
            <pc:sldMk cId="4252272199" sldId="261"/>
            <ac:picMk id="5" creationId="{EEF8D2B1-189D-44FA-8BAF-BDCD536EF673}"/>
          </ac:picMkLst>
        </pc:picChg>
        <pc:picChg chg="add del mod">
          <ac:chgData name="Osorio, Silvia" userId="79ca595f-f288-4875-a985-629f08178017" providerId="ADAL" clId="{0635A3AB-647D-46BF-9A49-3B34985D0740}" dt="2021-03-24T21:02:37.545" v="3445"/>
          <ac:picMkLst>
            <pc:docMk/>
            <pc:sldMk cId="4252272199" sldId="261"/>
            <ac:picMk id="6" creationId="{779DB345-55FB-4692-B7FE-6353B129F51A}"/>
          </ac:picMkLst>
        </pc:picChg>
        <pc:picChg chg="add mod">
          <ac:chgData name="Osorio, Silvia" userId="79ca595f-f288-4875-a985-629f08178017" providerId="ADAL" clId="{0635A3AB-647D-46BF-9A49-3B34985D0740}" dt="2021-03-25T16:52:48.367" v="3554"/>
          <ac:picMkLst>
            <pc:docMk/>
            <pc:sldMk cId="4252272199" sldId="261"/>
            <ac:picMk id="6" creationId="{A5441449-96A2-4D49-9042-5DD274BF9762}"/>
          </ac:picMkLst>
        </pc:picChg>
        <pc:picChg chg="add del mod">
          <ac:chgData name="Osorio, Silvia" userId="79ca595f-f288-4875-a985-629f08178017" providerId="ADAL" clId="{0635A3AB-647D-46BF-9A49-3B34985D0740}" dt="2021-03-24T21:03:20.668" v="3447"/>
          <ac:picMkLst>
            <pc:docMk/>
            <pc:sldMk cId="4252272199" sldId="261"/>
            <ac:picMk id="7" creationId="{AA2E91ED-F4E3-46BC-9B02-3186349C5EAD}"/>
          </ac:picMkLst>
        </pc:picChg>
        <pc:picChg chg="add del mod">
          <ac:chgData name="Osorio, Silvia" userId="79ca595f-f288-4875-a985-629f08178017" providerId="ADAL" clId="{0635A3AB-647D-46BF-9A49-3B34985D0740}" dt="2021-03-24T21:04:40.723" v="3449"/>
          <ac:picMkLst>
            <pc:docMk/>
            <pc:sldMk cId="4252272199" sldId="261"/>
            <ac:picMk id="9" creationId="{2D3509C9-A40D-42A2-B7DC-B410F1AD44C8}"/>
          </ac:picMkLst>
        </pc:picChg>
        <pc:picChg chg="add del mod">
          <ac:chgData name="Osorio, Silvia" userId="79ca595f-f288-4875-a985-629f08178017" providerId="ADAL" clId="{0635A3AB-647D-46BF-9A49-3B34985D0740}" dt="2021-03-24T21:05:54.085" v="3451"/>
          <ac:picMkLst>
            <pc:docMk/>
            <pc:sldMk cId="4252272199" sldId="261"/>
            <ac:picMk id="11" creationId="{196A7F9A-F3F1-4346-997A-5EAF8DB5A67D}"/>
          </ac:picMkLst>
        </pc:picChg>
        <pc:picChg chg="add del mod">
          <ac:chgData name="Osorio, Silvia" userId="79ca595f-f288-4875-a985-629f08178017" providerId="ADAL" clId="{0635A3AB-647D-46BF-9A49-3B34985D0740}" dt="2021-03-24T21:06:45.580" v="3453"/>
          <ac:picMkLst>
            <pc:docMk/>
            <pc:sldMk cId="4252272199" sldId="261"/>
            <ac:picMk id="13" creationId="{6FBC4940-2DFB-4EBC-A09A-189688A42363}"/>
          </ac:picMkLst>
        </pc:picChg>
        <pc:picChg chg="add">
          <ac:chgData name="Osorio, Silvia" userId="79ca595f-f288-4875-a985-629f08178017" providerId="ADAL" clId="{0635A3AB-647D-46BF-9A49-3B34985D0740}" dt="2021-03-22T22:46:15.542" v="91" actId="26606"/>
          <ac:picMkLst>
            <pc:docMk/>
            <pc:sldMk cId="4252272199" sldId="261"/>
            <ac:picMk id="14" creationId="{E60B620B-3E81-4075-BC12-D4FB3E299C70}"/>
          </ac:picMkLst>
        </pc:picChg>
        <pc:picChg chg="add del mod">
          <ac:chgData name="Osorio, Silvia" userId="79ca595f-f288-4875-a985-629f08178017" providerId="ADAL" clId="{0635A3AB-647D-46BF-9A49-3B34985D0740}" dt="2021-03-24T22:05:51.149" v="3530"/>
          <ac:picMkLst>
            <pc:docMk/>
            <pc:sldMk cId="4252272199" sldId="261"/>
            <ac:picMk id="15" creationId="{FA8EF684-FEBF-42E3-BF96-A287E7F1AEC5}"/>
          </ac:picMkLst>
        </pc:picChg>
      </pc:sldChg>
      <pc:sldChg chg="del modTransition">
        <pc:chgData name="Osorio, Silvia" userId="79ca595f-f288-4875-a985-629f08178017" providerId="ADAL" clId="{0635A3AB-647D-46BF-9A49-3B34985D0740}" dt="2021-03-22T20:18:20.702" v="71" actId="47"/>
        <pc:sldMkLst>
          <pc:docMk/>
          <pc:sldMk cId="2379423083" sldId="262"/>
        </pc:sldMkLst>
      </pc:sldChg>
      <pc:sldChg chg="addSp delSp modSp modTransition modAnim modNotesTx">
        <pc:chgData name="Osorio, Silvia" userId="79ca595f-f288-4875-a985-629f08178017" providerId="ADAL" clId="{0635A3AB-647D-46BF-9A49-3B34985D0740}" dt="2021-03-25T17:06:42.465" v="3581"/>
        <pc:sldMkLst>
          <pc:docMk/>
          <pc:sldMk cId="1015615125" sldId="263"/>
        </pc:sldMkLst>
        <pc:picChg chg="add del mod">
          <ac:chgData name="Osorio, Silvia" userId="79ca595f-f288-4875-a985-629f08178017" providerId="ADAL" clId="{0635A3AB-647D-46BF-9A49-3B34985D0740}" dt="2021-03-24T21:09:33.052" v="3456"/>
          <ac:picMkLst>
            <pc:docMk/>
            <pc:sldMk cId="1015615125" sldId="263"/>
            <ac:picMk id="2" creationId="{921683ED-5AE2-466F-85D6-61A74A223059}"/>
          </ac:picMkLst>
        </pc:picChg>
        <pc:picChg chg="add del mod">
          <ac:chgData name="Osorio, Silvia" userId="79ca595f-f288-4875-a985-629f08178017" providerId="ADAL" clId="{0635A3AB-647D-46BF-9A49-3B34985D0740}" dt="2021-03-25T16:54:17.694" v="3556"/>
          <ac:picMkLst>
            <pc:docMk/>
            <pc:sldMk cId="1015615125" sldId="263"/>
            <ac:picMk id="2" creationId="{A855C380-D659-405E-A5D1-9820C91D7CFA}"/>
          </ac:picMkLst>
        </pc:picChg>
        <pc:picChg chg="add del mod">
          <ac:chgData name="Osorio, Silvia" userId="79ca595f-f288-4875-a985-629f08178017" providerId="ADAL" clId="{0635A3AB-647D-46BF-9A49-3B34985D0740}" dt="2021-03-25T16:54:58.518" v="3558"/>
          <ac:picMkLst>
            <pc:docMk/>
            <pc:sldMk cId="1015615125" sldId="263"/>
            <ac:picMk id="4" creationId="{4CD35699-2CE4-4CA4-9833-6189C853056A}"/>
          </ac:picMkLst>
        </pc:picChg>
        <pc:picChg chg="add del mod">
          <ac:chgData name="Osorio, Silvia" userId="79ca595f-f288-4875-a985-629f08178017" providerId="ADAL" clId="{0635A3AB-647D-46BF-9A49-3B34985D0740}" dt="2021-03-24T21:10:03.609" v="3458"/>
          <ac:picMkLst>
            <pc:docMk/>
            <pc:sldMk cId="1015615125" sldId="263"/>
            <ac:picMk id="4" creationId="{887E6FCE-F835-4E73-BC65-8768557CFD61}"/>
          </ac:picMkLst>
        </pc:picChg>
        <pc:picChg chg="add del mod">
          <ac:chgData name="Osorio, Silvia" userId="79ca595f-f288-4875-a985-629f08178017" providerId="ADAL" clId="{0635A3AB-647D-46BF-9A49-3B34985D0740}" dt="2021-03-24T21:10:53.743" v="3460"/>
          <ac:picMkLst>
            <pc:docMk/>
            <pc:sldMk cId="1015615125" sldId="263"/>
            <ac:picMk id="5" creationId="{C43972FB-3051-41DE-A7BB-1AADC995DFE2}"/>
          </ac:picMkLst>
        </pc:picChg>
        <pc:picChg chg="add del mod">
          <ac:chgData name="Osorio, Silvia" userId="79ca595f-f288-4875-a985-629f08178017" providerId="ADAL" clId="{0635A3AB-647D-46BF-9A49-3B34985D0740}" dt="2021-03-25T16:55:41.357" v="3560"/>
          <ac:picMkLst>
            <pc:docMk/>
            <pc:sldMk cId="1015615125" sldId="263"/>
            <ac:picMk id="5" creationId="{F63F2ACE-599D-4438-B77B-94C77C7DC8F3}"/>
          </ac:picMkLst>
        </pc:picChg>
        <pc:picChg chg="add del mod">
          <ac:chgData name="Osorio, Silvia" userId="79ca595f-f288-4875-a985-629f08178017" providerId="ADAL" clId="{0635A3AB-647D-46BF-9A49-3B34985D0740}" dt="2021-03-25T16:56:13.341" v="3562"/>
          <ac:picMkLst>
            <pc:docMk/>
            <pc:sldMk cId="1015615125" sldId="263"/>
            <ac:picMk id="6" creationId="{87B1E3C5-D812-44E2-BCA9-9B8A1754631D}"/>
          </ac:picMkLst>
        </pc:picChg>
        <pc:picChg chg="add del mod">
          <ac:chgData name="Osorio, Silvia" userId="79ca595f-f288-4875-a985-629f08178017" providerId="ADAL" clId="{0635A3AB-647D-46BF-9A49-3B34985D0740}" dt="2021-03-24T21:11:12.481" v="3462"/>
          <ac:picMkLst>
            <pc:docMk/>
            <pc:sldMk cId="1015615125" sldId="263"/>
            <ac:picMk id="6" creationId="{8A5D1A8E-791C-4842-BDCE-8E866EB5DCA9}"/>
          </ac:picMkLst>
        </pc:picChg>
        <pc:picChg chg="add del mod">
          <ac:chgData name="Osorio, Silvia" userId="79ca595f-f288-4875-a985-629f08178017" providerId="ADAL" clId="{0635A3AB-647D-46BF-9A49-3B34985D0740}" dt="2021-03-25T16:57:53.207" v="3564"/>
          <ac:picMkLst>
            <pc:docMk/>
            <pc:sldMk cId="1015615125" sldId="263"/>
            <ac:picMk id="7" creationId="{14D1BF78-80F1-4F25-8C3B-F2A30021700F}"/>
          </ac:picMkLst>
        </pc:picChg>
        <pc:picChg chg="add del mod">
          <ac:chgData name="Osorio, Silvia" userId="79ca595f-f288-4875-a985-629f08178017" providerId="ADAL" clId="{0635A3AB-647D-46BF-9A49-3B34985D0740}" dt="2021-03-24T21:11:47.712" v="3464"/>
          <ac:picMkLst>
            <pc:docMk/>
            <pc:sldMk cId="1015615125" sldId="263"/>
            <ac:picMk id="7" creationId="{BDA7CB02-B7F9-4CE8-838A-48C158EAA2EC}"/>
          </ac:picMkLst>
        </pc:picChg>
        <pc:picChg chg="add del mod">
          <ac:chgData name="Osorio, Silvia" userId="79ca595f-f288-4875-a985-629f08178017" providerId="ADAL" clId="{0635A3AB-647D-46BF-9A49-3B34985D0740}" dt="2021-03-25T16:58:41.428" v="3566"/>
          <ac:picMkLst>
            <pc:docMk/>
            <pc:sldMk cId="1015615125" sldId="263"/>
            <ac:picMk id="8" creationId="{644EB9D5-B838-4C2E-9245-493CFD5BAC5F}"/>
          </ac:picMkLst>
        </pc:picChg>
        <pc:picChg chg="add del mod">
          <ac:chgData name="Osorio, Silvia" userId="79ca595f-f288-4875-a985-629f08178017" providerId="ADAL" clId="{0635A3AB-647D-46BF-9A49-3B34985D0740}" dt="2021-03-24T21:12:24.694" v="3466"/>
          <ac:picMkLst>
            <pc:docMk/>
            <pc:sldMk cId="1015615125" sldId="263"/>
            <ac:picMk id="8" creationId="{AD9378E9-A630-47EF-8A06-425F1DEA31A5}"/>
          </ac:picMkLst>
        </pc:picChg>
        <pc:picChg chg="add del mod">
          <ac:chgData name="Osorio, Silvia" userId="79ca595f-f288-4875-a985-629f08178017" providerId="ADAL" clId="{0635A3AB-647D-46BF-9A49-3B34985D0740}" dt="2021-03-25T16:59:50.993" v="3568"/>
          <ac:picMkLst>
            <pc:docMk/>
            <pc:sldMk cId="1015615125" sldId="263"/>
            <ac:picMk id="9" creationId="{076BA686-DF5D-4FAC-A8AF-D3C510D472C3}"/>
          </ac:picMkLst>
        </pc:picChg>
        <pc:picChg chg="add del mod">
          <ac:chgData name="Osorio, Silvia" userId="79ca595f-f288-4875-a985-629f08178017" providerId="ADAL" clId="{0635A3AB-647D-46BF-9A49-3B34985D0740}" dt="2021-03-24T22:05:51.149" v="3530"/>
          <ac:picMkLst>
            <pc:docMk/>
            <pc:sldMk cId="1015615125" sldId="263"/>
            <ac:picMk id="9" creationId="{DF76457C-DCF4-4859-B72C-E7BEAC389746}"/>
          </ac:picMkLst>
        </pc:picChg>
        <pc:picChg chg="add del mod">
          <ac:chgData name="Osorio, Silvia" userId="79ca595f-f288-4875-a985-629f08178017" providerId="ADAL" clId="{0635A3AB-647D-46BF-9A49-3B34985D0740}" dt="2021-03-25T17:00:22.019" v="3570"/>
          <ac:picMkLst>
            <pc:docMk/>
            <pc:sldMk cId="1015615125" sldId="263"/>
            <ac:picMk id="10" creationId="{F0A35D2C-A56E-4748-8865-2084B14B3264}"/>
          </ac:picMkLst>
        </pc:picChg>
        <pc:picChg chg="add del mod">
          <ac:chgData name="Osorio, Silvia" userId="79ca595f-f288-4875-a985-629f08178017" providerId="ADAL" clId="{0635A3AB-647D-46BF-9A49-3B34985D0740}" dt="2021-03-25T17:01:00.067" v="3572"/>
          <ac:picMkLst>
            <pc:docMk/>
            <pc:sldMk cId="1015615125" sldId="263"/>
            <ac:picMk id="11" creationId="{C52387E2-D52D-4AAD-A374-C0408A356A6C}"/>
          </ac:picMkLst>
        </pc:picChg>
        <pc:picChg chg="add del mod">
          <ac:chgData name="Osorio, Silvia" userId="79ca595f-f288-4875-a985-629f08178017" providerId="ADAL" clId="{0635A3AB-647D-46BF-9A49-3B34985D0740}" dt="2021-03-25T17:02:42.936" v="3574"/>
          <ac:picMkLst>
            <pc:docMk/>
            <pc:sldMk cId="1015615125" sldId="263"/>
            <ac:picMk id="12" creationId="{017398CE-3677-461F-8E43-72FD593B7CA3}"/>
          </ac:picMkLst>
        </pc:picChg>
        <pc:picChg chg="add del mod">
          <ac:chgData name="Osorio, Silvia" userId="79ca595f-f288-4875-a985-629f08178017" providerId="ADAL" clId="{0635A3AB-647D-46BF-9A49-3B34985D0740}" dt="2021-03-25T17:03:26.971" v="3576"/>
          <ac:picMkLst>
            <pc:docMk/>
            <pc:sldMk cId="1015615125" sldId="263"/>
            <ac:picMk id="13" creationId="{A6C1E0D1-8CEE-4467-9236-7D01397A55CC}"/>
          </ac:picMkLst>
        </pc:picChg>
        <pc:picChg chg="add del mod">
          <ac:chgData name="Osorio, Silvia" userId="79ca595f-f288-4875-a985-629f08178017" providerId="ADAL" clId="{0635A3AB-647D-46BF-9A49-3B34985D0740}" dt="2021-03-25T17:04:28.643" v="3578"/>
          <ac:picMkLst>
            <pc:docMk/>
            <pc:sldMk cId="1015615125" sldId="263"/>
            <ac:picMk id="14" creationId="{F18B23E1-CCBB-43B8-B641-806D11F4962D}"/>
          </ac:picMkLst>
        </pc:picChg>
        <pc:picChg chg="add del mod">
          <ac:chgData name="Osorio, Silvia" userId="79ca595f-f288-4875-a985-629f08178017" providerId="ADAL" clId="{0635A3AB-647D-46BF-9A49-3B34985D0740}" dt="2021-03-25T17:05:58.490" v="3580"/>
          <ac:picMkLst>
            <pc:docMk/>
            <pc:sldMk cId="1015615125" sldId="263"/>
            <ac:picMk id="15" creationId="{86D98E71-E539-4578-BFDA-5DF215DAB722}"/>
          </ac:picMkLst>
        </pc:picChg>
        <pc:picChg chg="add mod">
          <ac:chgData name="Osorio, Silvia" userId="79ca595f-f288-4875-a985-629f08178017" providerId="ADAL" clId="{0635A3AB-647D-46BF-9A49-3B34985D0740}" dt="2021-03-25T17:06:42.465" v="3581"/>
          <ac:picMkLst>
            <pc:docMk/>
            <pc:sldMk cId="1015615125" sldId="263"/>
            <ac:picMk id="16" creationId="{10B56D49-E416-47E2-AF0D-8D7A5B5836CC}"/>
          </ac:picMkLst>
        </pc:picChg>
      </pc:sldChg>
      <pc:sldChg chg="addSp delSp modSp mod modTransition setBg modAnim modNotesTx">
        <pc:chgData name="Osorio, Silvia" userId="79ca595f-f288-4875-a985-629f08178017" providerId="ADAL" clId="{0635A3AB-647D-46BF-9A49-3B34985D0740}" dt="2021-03-25T17:19:00.367" v="3602"/>
        <pc:sldMkLst>
          <pc:docMk/>
          <pc:sldMk cId="3297441602" sldId="264"/>
        </pc:sldMkLst>
        <pc:spChg chg="mod">
          <ac:chgData name="Osorio, Silvia" userId="79ca595f-f288-4875-a985-629f08178017" providerId="ADAL" clId="{0635A3AB-647D-46BF-9A49-3B34985D0740}" dt="2021-03-24T18:45:53.426" v="1566" actId="1076"/>
          <ac:spMkLst>
            <pc:docMk/>
            <pc:sldMk cId="3297441602" sldId="264"/>
            <ac:spMk id="2" creationId="{12094A76-DBEA-4847-98F9-A9A2AA7394DA}"/>
          </ac:spMkLst>
        </pc:spChg>
        <pc:spChg chg="mod">
          <ac:chgData name="Osorio, Silvia" userId="79ca595f-f288-4875-a985-629f08178017" providerId="ADAL" clId="{0635A3AB-647D-46BF-9A49-3B34985D0740}" dt="2021-03-24T18:47:21.520" v="1584" actId="20577"/>
          <ac:spMkLst>
            <pc:docMk/>
            <pc:sldMk cId="3297441602" sldId="264"/>
            <ac:spMk id="3" creationId="{81C56E1F-995E-4AA4-B5E9-EA2F9372FD3B}"/>
          </ac:spMkLst>
        </pc:spChg>
        <pc:spChg chg="add">
          <ac:chgData name="Osorio, Silvia" userId="79ca595f-f288-4875-a985-629f08178017" providerId="ADAL" clId="{0635A3AB-647D-46BF-9A49-3B34985D0740}" dt="2021-03-22T22:45:23.305" v="87" actId="26606"/>
          <ac:spMkLst>
            <pc:docMk/>
            <pc:sldMk cId="3297441602" sldId="264"/>
            <ac:spMk id="8" creationId="{8F3CF990-ACB8-443A-BB74-D36EC8A00B02}"/>
          </ac:spMkLst>
        </pc:spChg>
        <pc:spChg chg="add">
          <ac:chgData name="Osorio, Silvia" userId="79ca595f-f288-4875-a985-629f08178017" providerId="ADAL" clId="{0635A3AB-647D-46BF-9A49-3B34985D0740}" dt="2021-03-22T22:45:23.305" v="87" actId="26606"/>
          <ac:spMkLst>
            <pc:docMk/>
            <pc:sldMk cId="3297441602" sldId="264"/>
            <ac:spMk id="10" creationId="{2601900C-265D-4146-A578-477541E3DF28}"/>
          </ac:spMkLst>
        </pc:spChg>
        <pc:spChg chg="add">
          <ac:chgData name="Osorio, Silvia" userId="79ca595f-f288-4875-a985-629f08178017" providerId="ADAL" clId="{0635A3AB-647D-46BF-9A49-3B34985D0740}" dt="2021-03-22T22:45:23.305" v="87" actId="26606"/>
          <ac:spMkLst>
            <pc:docMk/>
            <pc:sldMk cId="3297441602" sldId="264"/>
            <ac:spMk id="14" creationId="{65F94F98-3A57-49AA-838E-91AAF600B6EE}"/>
          </ac:spMkLst>
        </pc:spChg>
        <pc:spChg chg="add">
          <ac:chgData name="Osorio, Silvia" userId="79ca595f-f288-4875-a985-629f08178017" providerId="ADAL" clId="{0635A3AB-647D-46BF-9A49-3B34985D0740}" dt="2021-03-22T22:45:23.305" v="87" actId="26606"/>
          <ac:spMkLst>
            <pc:docMk/>
            <pc:sldMk cId="3297441602" sldId="264"/>
            <ac:spMk id="18" creationId="{41F8C064-2DC5-4758-B49C-76BFF64052AF}"/>
          </ac:spMkLst>
        </pc:spChg>
        <pc:spChg chg="add">
          <ac:chgData name="Osorio, Silvia" userId="79ca595f-f288-4875-a985-629f08178017" providerId="ADAL" clId="{0635A3AB-647D-46BF-9A49-3B34985D0740}" dt="2021-03-22T22:45:23.305" v="87" actId="26606"/>
          <ac:spMkLst>
            <pc:docMk/>
            <pc:sldMk cId="3297441602" sldId="264"/>
            <ac:spMk id="20" creationId="{FBD68200-BC03-4015-860B-CD5C30CD76B8}"/>
          </ac:spMkLst>
        </pc:spChg>
        <pc:spChg chg="add">
          <ac:chgData name="Osorio, Silvia" userId="79ca595f-f288-4875-a985-629f08178017" providerId="ADAL" clId="{0635A3AB-647D-46BF-9A49-3B34985D0740}" dt="2021-03-22T22:45:23.305" v="87" actId="26606"/>
          <ac:spMkLst>
            <pc:docMk/>
            <pc:sldMk cId="3297441602" sldId="264"/>
            <ac:spMk id="22" creationId="{A0B5529D-5CAA-4BF2-B5C9-34705E7661F9}"/>
          </ac:spMkLst>
        </pc:spChg>
        <pc:spChg chg="add">
          <ac:chgData name="Osorio, Silvia" userId="79ca595f-f288-4875-a985-629f08178017" providerId="ADAL" clId="{0635A3AB-647D-46BF-9A49-3B34985D0740}" dt="2021-03-22T22:45:23.305" v="87" actId="26606"/>
          <ac:spMkLst>
            <pc:docMk/>
            <pc:sldMk cId="3297441602" sldId="264"/>
            <ac:spMk id="24" creationId="{332A6F87-AC28-4AA8-B8A6-AEBC67BD0D64}"/>
          </ac:spMkLst>
        </pc:spChg>
        <pc:picChg chg="add del mod">
          <ac:chgData name="Osorio, Silvia" userId="79ca595f-f288-4875-a985-629f08178017" providerId="ADAL" clId="{0635A3AB-647D-46BF-9A49-3B34985D0740}" dt="2021-03-24T21:24:46.082" v="3469"/>
          <ac:picMkLst>
            <pc:docMk/>
            <pc:sldMk cId="3297441602" sldId="264"/>
            <ac:picMk id="4" creationId="{33004AF9-24B9-4D9E-8505-4CEE2CB116B3}"/>
          </ac:picMkLst>
        </pc:picChg>
        <pc:picChg chg="add del mod">
          <ac:chgData name="Osorio, Silvia" userId="79ca595f-f288-4875-a985-629f08178017" providerId="ADAL" clId="{0635A3AB-647D-46BF-9A49-3B34985D0740}" dt="2021-03-25T17:07:58.331" v="3583"/>
          <ac:picMkLst>
            <pc:docMk/>
            <pc:sldMk cId="3297441602" sldId="264"/>
            <ac:picMk id="4" creationId="{4F067904-BAC0-46AF-8C3C-A71F8A510913}"/>
          </ac:picMkLst>
        </pc:picChg>
        <pc:picChg chg="add del mod">
          <ac:chgData name="Osorio, Silvia" userId="79ca595f-f288-4875-a985-629f08178017" providerId="ADAL" clId="{0635A3AB-647D-46BF-9A49-3B34985D0740}" dt="2021-03-25T17:09:03.224" v="3585"/>
          <ac:picMkLst>
            <pc:docMk/>
            <pc:sldMk cId="3297441602" sldId="264"/>
            <ac:picMk id="5" creationId="{417DF0B3-1B8F-4382-8780-057490D947CB}"/>
          </ac:picMkLst>
        </pc:picChg>
        <pc:picChg chg="add del mod">
          <ac:chgData name="Osorio, Silvia" userId="79ca595f-f288-4875-a985-629f08178017" providerId="ADAL" clId="{0635A3AB-647D-46BF-9A49-3B34985D0740}" dt="2021-03-24T21:25:09.007" v="3471"/>
          <ac:picMkLst>
            <pc:docMk/>
            <pc:sldMk cId="3297441602" sldId="264"/>
            <ac:picMk id="5" creationId="{7B4320A9-475D-46B2-AC70-EB4BC0C016FA}"/>
          </ac:picMkLst>
        </pc:picChg>
        <pc:picChg chg="add del mod">
          <ac:chgData name="Osorio, Silvia" userId="79ca595f-f288-4875-a985-629f08178017" providerId="ADAL" clId="{0635A3AB-647D-46BF-9A49-3B34985D0740}" dt="2021-03-24T21:25:35.893" v="3473"/>
          <ac:picMkLst>
            <pc:docMk/>
            <pc:sldMk cId="3297441602" sldId="264"/>
            <ac:picMk id="6" creationId="{8E033693-BA59-4FCA-9611-AADF6EF66DDE}"/>
          </ac:picMkLst>
        </pc:picChg>
        <pc:picChg chg="add del mod">
          <ac:chgData name="Osorio, Silvia" userId="79ca595f-f288-4875-a985-629f08178017" providerId="ADAL" clId="{0635A3AB-647D-46BF-9A49-3B34985D0740}" dt="2021-03-25T17:10:41.144" v="3587"/>
          <ac:picMkLst>
            <pc:docMk/>
            <pc:sldMk cId="3297441602" sldId="264"/>
            <ac:picMk id="6" creationId="{B26AB31F-73F5-4498-8F37-5E93AA5442E2}"/>
          </ac:picMkLst>
        </pc:picChg>
        <pc:picChg chg="add del mod">
          <ac:chgData name="Osorio, Silvia" userId="79ca595f-f288-4875-a985-629f08178017" providerId="ADAL" clId="{0635A3AB-647D-46BF-9A49-3B34985D0740}" dt="2021-03-25T17:12:00.385" v="3589"/>
          <ac:picMkLst>
            <pc:docMk/>
            <pc:sldMk cId="3297441602" sldId="264"/>
            <ac:picMk id="7" creationId="{1D3E979A-8165-487E-8B13-36A2B89DDF2D}"/>
          </ac:picMkLst>
        </pc:picChg>
        <pc:picChg chg="add del mod">
          <ac:chgData name="Osorio, Silvia" userId="79ca595f-f288-4875-a985-629f08178017" providerId="ADAL" clId="{0635A3AB-647D-46BF-9A49-3B34985D0740}" dt="2021-03-24T21:26:46.376" v="3475"/>
          <ac:picMkLst>
            <pc:docMk/>
            <pc:sldMk cId="3297441602" sldId="264"/>
            <ac:picMk id="7" creationId="{A6A7AC70-A2F2-4662-B8F7-2EB196A3564E}"/>
          </ac:picMkLst>
        </pc:picChg>
        <pc:picChg chg="add del mod">
          <ac:chgData name="Osorio, Silvia" userId="79ca595f-f288-4875-a985-629f08178017" providerId="ADAL" clId="{0635A3AB-647D-46BF-9A49-3B34985D0740}" dt="2021-03-24T21:27:40.477" v="3477"/>
          <ac:picMkLst>
            <pc:docMk/>
            <pc:sldMk cId="3297441602" sldId="264"/>
            <ac:picMk id="9" creationId="{BC674469-8AC4-45DB-9881-16F6CD588CAB}"/>
          </ac:picMkLst>
        </pc:picChg>
        <pc:picChg chg="add del mod">
          <ac:chgData name="Osorio, Silvia" userId="79ca595f-f288-4875-a985-629f08178017" providerId="ADAL" clId="{0635A3AB-647D-46BF-9A49-3B34985D0740}" dt="2021-03-25T17:13:03.562" v="3591"/>
          <ac:picMkLst>
            <pc:docMk/>
            <pc:sldMk cId="3297441602" sldId="264"/>
            <ac:picMk id="9" creationId="{F0BA4E55-2005-41FE-98E5-4D95E5F17EA5}"/>
          </ac:picMkLst>
        </pc:picChg>
        <pc:picChg chg="add del mod">
          <ac:chgData name="Osorio, Silvia" userId="79ca595f-f288-4875-a985-629f08178017" providerId="ADAL" clId="{0635A3AB-647D-46BF-9A49-3B34985D0740}" dt="2021-03-24T21:28:03.102" v="3479"/>
          <ac:picMkLst>
            <pc:docMk/>
            <pc:sldMk cId="3297441602" sldId="264"/>
            <ac:picMk id="11" creationId="{58A2BEBE-B0EE-406C-86AA-6A3B9ADB5EF4}"/>
          </ac:picMkLst>
        </pc:picChg>
        <pc:picChg chg="add del mod">
          <ac:chgData name="Osorio, Silvia" userId="79ca595f-f288-4875-a985-629f08178017" providerId="ADAL" clId="{0635A3AB-647D-46BF-9A49-3B34985D0740}" dt="2021-03-25T17:13:27.208" v="3593"/>
          <ac:picMkLst>
            <pc:docMk/>
            <pc:sldMk cId="3297441602" sldId="264"/>
            <ac:picMk id="11" creationId="{DAB89F9A-01D0-4F26-92F2-AF86C1488CC0}"/>
          </ac:picMkLst>
        </pc:picChg>
        <pc:picChg chg="add">
          <ac:chgData name="Osorio, Silvia" userId="79ca595f-f288-4875-a985-629f08178017" providerId="ADAL" clId="{0635A3AB-647D-46BF-9A49-3B34985D0740}" dt="2021-03-22T22:45:23.305" v="87" actId="26606"/>
          <ac:picMkLst>
            <pc:docMk/>
            <pc:sldMk cId="3297441602" sldId="264"/>
            <ac:picMk id="12" creationId="{00B98862-BEE1-44FB-A335-A1B9106B445E}"/>
          </ac:picMkLst>
        </pc:picChg>
        <pc:picChg chg="add del mod">
          <ac:chgData name="Osorio, Silvia" userId="79ca595f-f288-4875-a985-629f08178017" providerId="ADAL" clId="{0635A3AB-647D-46BF-9A49-3B34985D0740}" dt="2021-03-25T17:15:35.792" v="3595"/>
          <ac:picMkLst>
            <pc:docMk/>
            <pc:sldMk cId="3297441602" sldId="264"/>
            <ac:picMk id="13" creationId="{86BCDC56-4DCC-4B46-ADF6-BF11DB742C73}"/>
          </ac:picMkLst>
        </pc:picChg>
        <pc:picChg chg="add del mod">
          <ac:chgData name="Osorio, Silvia" userId="79ca595f-f288-4875-a985-629f08178017" providerId="ADAL" clId="{0635A3AB-647D-46BF-9A49-3B34985D0740}" dt="2021-03-24T21:29:40.983" v="3481"/>
          <ac:picMkLst>
            <pc:docMk/>
            <pc:sldMk cId="3297441602" sldId="264"/>
            <ac:picMk id="13" creationId="{99CEF99B-6403-4A6F-B57B-4D03667A8CDE}"/>
          </ac:picMkLst>
        </pc:picChg>
        <pc:picChg chg="add del mod">
          <ac:chgData name="Osorio, Silvia" userId="79ca595f-f288-4875-a985-629f08178017" providerId="ADAL" clId="{0635A3AB-647D-46BF-9A49-3B34985D0740}" dt="2021-03-24T21:31:21.865" v="3483"/>
          <ac:picMkLst>
            <pc:docMk/>
            <pc:sldMk cId="3297441602" sldId="264"/>
            <ac:picMk id="15" creationId="{36CFA1BA-07AD-402C-BB76-C8FBC0F755E8}"/>
          </ac:picMkLst>
        </pc:picChg>
        <pc:picChg chg="add del mod">
          <ac:chgData name="Osorio, Silvia" userId="79ca595f-f288-4875-a985-629f08178017" providerId="ADAL" clId="{0635A3AB-647D-46BF-9A49-3B34985D0740}" dt="2021-03-25T17:16:01.197" v="3597"/>
          <ac:picMkLst>
            <pc:docMk/>
            <pc:sldMk cId="3297441602" sldId="264"/>
            <ac:picMk id="15" creationId="{6F8F3B9D-F41E-4BA9-8F05-C4E21F15ECC0}"/>
          </ac:picMkLst>
        </pc:picChg>
        <pc:picChg chg="add">
          <ac:chgData name="Osorio, Silvia" userId="79ca595f-f288-4875-a985-629f08178017" providerId="ADAL" clId="{0635A3AB-647D-46BF-9A49-3B34985D0740}" dt="2021-03-22T22:45:23.305" v="87" actId="26606"/>
          <ac:picMkLst>
            <pc:docMk/>
            <pc:sldMk cId="3297441602" sldId="264"/>
            <ac:picMk id="16" creationId="{7185CF21-0594-48C0-9F3E-254D6BCE9D9B}"/>
          </ac:picMkLst>
        </pc:picChg>
        <pc:picChg chg="add del mod">
          <ac:chgData name="Osorio, Silvia" userId="79ca595f-f288-4875-a985-629f08178017" providerId="ADAL" clId="{0635A3AB-647D-46BF-9A49-3B34985D0740}" dt="2021-03-25T17:16:41.754" v="3599"/>
          <ac:picMkLst>
            <pc:docMk/>
            <pc:sldMk cId="3297441602" sldId="264"/>
            <ac:picMk id="17" creationId="{2F55D017-6857-4575-B577-122C4E38B55B}"/>
          </ac:picMkLst>
        </pc:picChg>
        <pc:picChg chg="add del mod">
          <ac:chgData name="Osorio, Silvia" userId="79ca595f-f288-4875-a985-629f08178017" providerId="ADAL" clId="{0635A3AB-647D-46BF-9A49-3B34985D0740}" dt="2021-03-24T21:32:00.895" v="3485"/>
          <ac:picMkLst>
            <pc:docMk/>
            <pc:sldMk cId="3297441602" sldId="264"/>
            <ac:picMk id="17" creationId="{96DF1C45-6C64-4F64-8674-46FDF2A4B796}"/>
          </ac:picMkLst>
        </pc:picChg>
        <pc:picChg chg="add del mod">
          <ac:chgData name="Osorio, Silvia" userId="79ca595f-f288-4875-a985-629f08178017" providerId="ADAL" clId="{0635A3AB-647D-46BF-9A49-3B34985D0740}" dt="2021-03-25T17:17:51.633" v="3601"/>
          <ac:picMkLst>
            <pc:docMk/>
            <pc:sldMk cId="3297441602" sldId="264"/>
            <ac:picMk id="19" creationId="{09227042-D86D-48D2-ACB2-3F6AEDB0C6DF}"/>
          </ac:picMkLst>
        </pc:picChg>
        <pc:picChg chg="add del mod">
          <ac:chgData name="Osorio, Silvia" userId="79ca595f-f288-4875-a985-629f08178017" providerId="ADAL" clId="{0635A3AB-647D-46BF-9A49-3B34985D0740}" dt="2021-03-24T21:32:44.921" v="3487"/>
          <ac:picMkLst>
            <pc:docMk/>
            <pc:sldMk cId="3297441602" sldId="264"/>
            <ac:picMk id="19" creationId="{A0432C82-5920-4489-A581-AA72416F4E32}"/>
          </ac:picMkLst>
        </pc:picChg>
        <pc:picChg chg="add del mod">
          <ac:chgData name="Osorio, Silvia" userId="79ca595f-f288-4875-a985-629f08178017" providerId="ADAL" clId="{0635A3AB-647D-46BF-9A49-3B34985D0740}" dt="2021-03-24T21:34:22.329" v="3489"/>
          <ac:picMkLst>
            <pc:docMk/>
            <pc:sldMk cId="3297441602" sldId="264"/>
            <ac:picMk id="21" creationId="{092D1322-6D9E-45E0-9677-C92294665E20}"/>
          </ac:picMkLst>
        </pc:picChg>
        <pc:picChg chg="add mod">
          <ac:chgData name="Osorio, Silvia" userId="79ca595f-f288-4875-a985-629f08178017" providerId="ADAL" clId="{0635A3AB-647D-46BF-9A49-3B34985D0740}" dt="2021-03-25T17:19:00.367" v="3602"/>
          <ac:picMkLst>
            <pc:docMk/>
            <pc:sldMk cId="3297441602" sldId="264"/>
            <ac:picMk id="21" creationId="{3772A501-3C37-406A-84ED-E1C5DE56C297}"/>
          </ac:picMkLst>
        </pc:picChg>
        <pc:picChg chg="add del mod">
          <ac:chgData name="Osorio, Silvia" userId="79ca595f-f288-4875-a985-629f08178017" providerId="ADAL" clId="{0635A3AB-647D-46BF-9A49-3B34985D0740}" dt="2021-03-24T21:35:53.627" v="3491"/>
          <ac:picMkLst>
            <pc:docMk/>
            <pc:sldMk cId="3297441602" sldId="264"/>
            <ac:picMk id="23" creationId="{EF6E21D9-34C7-4D64-B505-B14B1E1E1570}"/>
          </ac:picMkLst>
        </pc:picChg>
        <pc:picChg chg="add del mod">
          <ac:chgData name="Osorio, Silvia" userId="79ca595f-f288-4875-a985-629f08178017" providerId="ADAL" clId="{0635A3AB-647D-46BF-9A49-3B34985D0740}" dt="2021-03-24T21:37:02.437" v="3493"/>
          <ac:picMkLst>
            <pc:docMk/>
            <pc:sldMk cId="3297441602" sldId="264"/>
            <ac:picMk id="25" creationId="{95E9E0FA-9429-4BE2-AF12-9A0319B8245A}"/>
          </ac:picMkLst>
        </pc:picChg>
        <pc:picChg chg="add del mod">
          <ac:chgData name="Osorio, Silvia" userId="79ca595f-f288-4875-a985-629f08178017" providerId="ADAL" clId="{0635A3AB-647D-46BF-9A49-3B34985D0740}" dt="2021-03-24T21:37:28.889" v="3495"/>
          <ac:picMkLst>
            <pc:docMk/>
            <pc:sldMk cId="3297441602" sldId="264"/>
            <ac:picMk id="26" creationId="{84F17C61-3DD4-410F-BCBD-1A10C587B3EE}"/>
          </ac:picMkLst>
        </pc:picChg>
        <pc:picChg chg="add del mod">
          <ac:chgData name="Osorio, Silvia" userId="79ca595f-f288-4875-a985-629f08178017" providerId="ADAL" clId="{0635A3AB-647D-46BF-9A49-3B34985D0740}" dt="2021-03-24T22:05:51.149" v="3530"/>
          <ac:picMkLst>
            <pc:docMk/>
            <pc:sldMk cId="3297441602" sldId="264"/>
            <ac:picMk id="27" creationId="{ADBBBE05-E282-47BC-B78B-C13976475030}"/>
          </ac:picMkLst>
        </pc:picChg>
      </pc:sldChg>
      <pc:sldChg chg="addSp delSp modSp modTransition modAnim modNotesTx">
        <pc:chgData name="Osorio, Silvia" userId="79ca595f-f288-4875-a985-629f08178017" providerId="ADAL" clId="{0635A3AB-647D-46BF-9A49-3B34985D0740}" dt="2021-03-25T17:24:11.002" v="3610"/>
        <pc:sldMkLst>
          <pc:docMk/>
          <pc:sldMk cId="1697960527" sldId="266"/>
        </pc:sldMkLst>
        <pc:picChg chg="add del mod">
          <ac:chgData name="Osorio, Silvia" userId="79ca595f-f288-4875-a985-629f08178017" providerId="ADAL" clId="{0635A3AB-647D-46BF-9A49-3B34985D0740}" dt="2021-03-24T21:40:49.008" v="3498"/>
          <ac:picMkLst>
            <pc:docMk/>
            <pc:sldMk cId="1697960527" sldId="266"/>
            <ac:picMk id="8" creationId="{4664F1C9-5D7D-4C71-B469-334E5C854E06}"/>
          </ac:picMkLst>
        </pc:picChg>
        <pc:picChg chg="add del mod">
          <ac:chgData name="Osorio, Silvia" userId="79ca595f-f288-4875-a985-629f08178017" providerId="ADAL" clId="{0635A3AB-647D-46BF-9A49-3B34985D0740}" dt="2021-03-25T17:22:13.280" v="3604"/>
          <ac:picMkLst>
            <pc:docMk/>
            <pc:sldMk cId="1697960527" sldId="266"/>
            <ac:picMk id="8" creationId="{C59EC927-6596-476D-B0FE-9BA64A9F163B}"/>
          </ac:picMkLst>
        </pc:picChg>
        <pc:picChg chg="add del mod">
          <ac:chgData name="Osorio, Silvia" userId="79ca595f-f288-4875-a985-629f08178017" providerId="ADAL" clId="{0635A3AB-647D-46BF-9A49-3B34985D0740}" dt="2021-03-24T21:41:24.733" v="3500"/>
          <ac:picMkLst>
            <pc:docMk/>
            <pc:sldMk cId="1697960527" sldId="266"/>
            <ac:picMk id="9" creationId="{0808051E-A44A-4042-B101-F80DD4D6EBC5}"/>
          </ac:picMkLst>
        </pc:picChg>
        <pc:picChg chg="add del mod">
          <ac:chgData name="Osorio, Silvia" userId="79ca595f-f288-4875-a985-629f08178017" providerId="ADAL" clId="{0635A3AB-647D-46BF-9A49-3B34985D0740}" dt="2021-03-25T17:22:21.013" v="3605"/>
          <ac:picMkLst>
            <pc:docMk/>
            <pc:sldMk cId="1697960527" sldId="266"/>
            <ac:picMk id="9" creationId="{66699922-5247-455E-8FB1-E0DDD4C66A0C}"/>
          </ac:picMkLst>
        </pc:picChg>
        <pc:picChg chg="add del mod">
          <ac:chgData name="Osorio, Silvia" userId="79ca595f-f288-4875-a985-629f08178017" providerId="ADAL" clId="{0635A3AB-647D-46BF-9A49-3B34985D0740}" dt="2021-03-24T21:43:01.130" v="3502"/>
          <ac:picMkLst>
            <pc:docMk/>
            <pc:sldMk cId="1697960527" sldId="266"/>
            <ac:picMk id="10" creationId="{2EA835C9-8E55-487C-8538-1D4F7F2B9B7F}"/>
          </ac:picMkLst>
        </pc:picChg>
        <pc:picChg chg="add del mod">
          <ac:chgData name="Osorio, Silvia" userId="79ca595f-f288-4875-a985-629f08178017" providerId="ADAL" clId="{0635A3AB-647D-46BF-9A49-3B34985D0740}" dt="2021-03-25T17:22:34.557" v="3607"/>
          <ac:picMkLst>
            <pc:docMk/>
            <pc:sldMk cId="1697960527" sldId="266"/>
            <ac:picMk id="10" creationId="{C633FCF5-A51D-4D9A-964D-B51694D94F7F}"/>
          </ac:picMkLst>
        </pc:picChg>
        <pc:picChg chg="add del mod">
          <ac:chgData name="Osorio, Silvia" userId="79ca595f-f288-4875-a985-629f08178017" providerId="ADAL" clId="{0635A3AB-647D-46BF-9A49-3B34985D0740}" dt="2021-03-24T21:43:16.435" v="3504"/>
          <ac:picMkLst>
            <pc:docMk/>
            <pc:sldMk cId="1697960527" sldId="266"/>
            <ac:picMk id="11" creationId="{40D2F7E5-65E1-4B61-A593-0CB7048F8105}"/>
          </ac:picMkLst>
        </pc:picChg>
        <pc:picChg chg="add del mod">
          <ac:chgData name="Osorio, Silvia" userId="79ca595f-f288-4875-a985-629f08178017" providerId="ADAL" clId="{0635A3AB-647D-46BF-9A49-3B34985D0740}" dt="2021-03-25T17:23:28.215" v="3609"/>
          <ac:picMkLst>
            <pc:docMk/>
            <pc:sldMk cId="1697960527" sldId="266"/>
            <ac:picMk id="11" creationId="{493DE331-AFC6-40E3-9BFA-F499C0171D73}"/>
          </ac:picMkLst>
        </pc:picChg>
        <pc:picChg chg="add mod">
          <ac:chgData name="Osorio, Silvia" userId="79ca595f-f288-4875-a985-629f08178017" providerId="ADAL" clId="{0635A3AB-647D-46BF-9A49-3B34985D0740}" dt="2021-03-25T17:24:11.002" v="3610"/>
          <ac:picMkLst>
            <pc:docMk/>
            <pc:sldMk cId="1697960527" sldId="266"/>
            <ac:picMk id="12" creationId="{DBD56245-76A0-406B-A100-752C82D74556}"/>
          </ac:picMkLst>
        </pc:picChg>
        <pc:picChg chg="add del mod">
          <ac:chgData name="Osorio, Silvia" userId="79ca595f-f288-4875-a985-629f08178017" providerId="ADAL" clId="{0635A3AB-647D-46BF-9A49-3B34985D0740}" dt="2021-03-24T21:44:08.925" v="3506"/>
          <ac:picMkLst>
            <pc:docMk/>
            <pc:sldMk cId="1697960527" sldId="266"/>
            <ac:picMk id="12" creationId="{ED6FC213-07F7-4E64-B311-6A7CA6D98C0F}"/>
          </ac:picMkLst>
        </pc:picChg>
        <pc:picChg chg="add del mod">
          <ac:chgData name="Osorio, Silvia" userId="79ca595f-f288-4875-a985-629f08178017" providerId="ADAL" clId="{0635A3AB-647D-46BF-9A49-3B34985D0740}" dt="2021-03-24T21:44:37.326" v="3508"/>
          <ac:picMkLst>
            <pc:docMk/>
            <pc:sldMk cId="1697960527" sldId="266"/>
            <ac:picMk id="13" creationId="{B579172F-CCAB-4EEF-B091-5E5D4353123F}"/>
          </ac:picMkLst>
        </pc:picChg>
        <pc:picChg chg="add del mod">
          <ac:chgData name="Osorio, Silvia" userId="79ca595f-f288-4875-a985-629f08178017" providerId="ADAL" clId="{0635A3AB-647D-46BF-9A49-3B34985D0740}" dt="2021-03-24T22:05:51.149" v="3530"/>
          <ac:picMkLst>
            <pc:docMk/>
            <pc:sldMk cId="1697960527" sldId="266"/>
            <ac:picMk id="14" creationId="{AD6B5DA0-F62E-40FC-A8CF-EDD63DE69E60}"/>
          </ac:picMkLst>
        </pc:picChg>
      </pc:sldChg>
      <pc:sldChg chg="addSp delSp modSp mod modTransition setBg modAnim">
        <pc:chgData name="Osorio, Silvia" userId="79ca595f-f288-4875-a985-629f08178017" providerId="ADAL" clId="{0635A3AB-647D-46BF-9A49-3B34985D0740}" dt="2021-03-25T17:49:58.994" v="3643"/>
        <pc:sldMkLst>
          <pc:docMk/>
          <pc:sldMk cId="4145386113" sldId="268"/>
        </pc:sldMkLst>
        <pc:spChg chg="add del">
          <ac:chgData name="Osorio, Silvia" userId="79ca595f-f288-4875-a985-629f08178017" providerId="ADAL" clId="{0635A3AB-647D-46BF-9A49-3B34985D0740}" dt="2021-03-22T22:47:47.665" v="99" actId="26606"/>
          <ac:spMkLst>
            <pc:docMk/>
            <pc:sldMk cId="4145386113" sldId="268"/>
            <ac:spMk id="14" creationId="{355E0F90-3FFF-4E04-B3C8-3C969A415D9C}"/>
          </ac:spMkLst>
        </pc:spChg>
        <pc:spChg chg="add del">
          <ac:chgData name="Osorio, Silvia" userId="79ca595f-f288-4875-a985-629f08178017" providerId="ADAL" clId="{0635A3AB-647D-46BF-9A49-3B34985D0740}" dt="2021-03-22T22:47:47.665" v="99" actId="26606"/>
          <ac:spMkLst>
            <pc:docMk/>
            <pc:sldMk cId="4145386113" sldId="268"/>
            <ac:spMk id="16" creationId="{EC63A4EF-A033-4ED0-9EB6-6E1A8D264FE7}"/>
          </ac:spMkLst>
        </pc:spChg>
        <pc:spChg chg="add del">
          <ac:chgData name="Osorio, Silvia" userId="79ca595f-f288-4875-a985-629f08178017" providerId="ADAL" clId="{0635A3AB-647D-46BF-9A49-3B34985D0740}" dt="2021-03-22T22:47:47.665" v="99" actId="26606"/>
          <ac:spMkLst>
            <pc:docMk/>
            <pc:sldMk cId="4145386113" sldId="268"/>
            <ac:spMk id="18" creationId="{964965EE-80F2-417F-9652-5BFF14DA7CDD}"/>
          </ac:spMkLst>
        </pc:spChg>
        <pc:spChg chg="add del">
          <ac:chgData name="Osorio, Silvia" userId="79ca595f-f288-4875-a985-629f08178017" providerId="ADAL" clId="{0635A3AB-647D-46BF-9A49-3B34985D0740}" dt="2021-03-22T22:47:47.665" v="99" actId="26606"/>
          <ac:spMkLst>
            <pc:docMk/>
            <pc:sldMk cId="4145386113" sldId="268"/>
            <ac:spMk id="20" creationId="{AA3C9611-CFD7-4C23-A8F2-00E7865A5D02}"/>
          </ac:spMkLst>
        </pc:spChg>
        <pc:spChg chg="add del">
          <ac:chgData name="Osorio, Silvia" userId="79ca595f-f288-4875-a985-629f08178017" providerId="ADAL" clId="{0635A3AB-647D-46BF-9A49-3B34985D0740}" dt="2021-03-22T22:47:47.665" v="99" actId="26606"/>
          <ac:spMkLst>
            <pc:docMk/>
            <pc:sldMk cId="4145386113" sldId="268"/>
            <ac:spMk id="22" creationId="{9A926BDB-98EF-43B0-A66B-1A6EF8FB2835}"/>
          </ac:spMkLst>
        </pc:spChg>
        <pc:spChg chg="add del">
          <ac:chgData name="Osorio, Silvia" userId="79ca595f-f288-4875-a985-629f08178017" providerId="ADAL" clId="{0635A3AB-647D-46BF-9A49-3B34985D0740}" dt="2021-03-22T22:47:47.665" v="99" actId="26606"/>
          <ac:spMkLst>
            <pc:docMk/>
            <pc:sldMk cId="4145386113" sldId="268"/>
            <ac:spMk id="26" creationId="{90FADDEF-2C10-4B0B-868E-6A655B671DAC}"/>
          </ac:spMkLst>
        </pc:spChg>
        <pc:picChg chg="mod">
          <ac:chgData name="Osorio, Silvia" userId="79ca595f-f288-4875-a985-629f08178017" providerId="ADAL" clId="{0635A3AB-647D-46BF-9A49-3B34985D0740}" dt="2021-03-24T20:11:46.614" v="3388" actId="1076"/>
          <ac:picMkLst>
            <pc:docMk/>
            <pc:sldMk cId="4145386113" sldId="268"/>
            <ac:picMk id="5" creationId="{6F51D4AB-D76F-48C5-A803-88E88BFF6127}"/>
          </ac:picMkLst>
        </pc:picChg>
        <pc:picChg chg="add del">
          <ac:chgData name="Osorio, Silvia" userId="79ca595f-f288-4875-a985-629f08178017" providerId="ADAL" clId="{0635A3AB-647D-46BF-9A49-3B34985D0740}" dt="2021-03-22T22:47:47.665" v="99" actId="26606"/>
          <ac:picMkLst>
            <pc:docMk/>
            <pc:sldMk cId="4145386113" sldId="268"/>
            <ac:picMk id="10" creationId="{722F0272-3878-4604-AA91-01CA8F08DEF5}"/>
          </ac:picMkLst>
        </pc:picChg>
        <pc:picChg chg="add del">
          <ac:chgData name="Osorio, Silvia" userId="79ca595f-f288-4875-a985-629f08178017" providerId="ADAL" clId="{0635A3AB-647D-46BF-9A49-3B34985D0740}" dt="2021-03-22T22:47:47.665" v="99" actId="26606"/>
          <ac:picMkLst>
            <pc:docMk/>
            <pc:sldMk cId="4145386113" sldId="268"/>
            <ac:picMk id="12" creationId="{1F60EAEC-22E3-4448-8F0A-9ADAA793A95E}"/>
          </ac:picMkLst>
        </pc:picChg>
        <pc:picChg chg="add mod">
          <ac:chgData name="Osorio, Silvia" userId="79ca595f-f288-4875-a985-629f08178017" providerId="ADAL" clId="{0635A3AB-647D-46BF-9A49-3B34985D0740}" dt="2021-03-24T20:12:18.663" v="3393" actId="1037"/>
          <ac:picMkLst>
            <pc:docMk/>
            <pc:sldMk cId="4145386113" sldId="268"/>
            <ac:picMk id="17" creationId="{576F8EF5-403A-4EFA-A099-1FE4525BBA31}"/>
          </ac:picMkLst>
        </pc:picChg>
        <pc:picChg chg="add mod">
          <ac:chgData name="Osorio, Silvia" userId="79ca595f-f288-4875-a985-629f08178017" providerId="ADAL" clId="{0635A3AB-647D-46BF-9A49-3B34985D0740}" dt="2021-03-25T17:49:58.994" v="3643"/>
          <ac:picMkLst>
            <pc:docMk/>
            <pc:sldMk cId="4145386113" sldId="268"/>
            <ac:picMk id="18" creationId="{4AD5C5BA-0A8E-42DE-B1F8-10700F547629}"/>
          </ac:picMkLst>
        </pc:picChg>
        <pc:picChg chg="add del mod">
          <ac:chgData name="Osorio, Silvia" userId="79ca595f-f288-4875-a985-629f08178017" providerId="ADAL" clId="{0635A3AB-647D-46BF-9A49-3B34985D0740}" dt="2021-03-24T21:56:01.023" v="3521"/>
          <ac:picMkLst>
            <pc:docMk/>
            <pc:sldMk cId="4145386113" sldId="268"/>
            <ac:picMk id="18" creationId="{A662DDE7-7B69-4E5A-BC5E-8B4DCCA9B40C}"/>
          </ac:picMkLst>
        </pc:picChg>
        <pc:picChg chg="add del mod">
          <ac:chgData name="Osorio, Silvia" userId="79ca595f-f288-4875-a985-629f08178017" providerId="ADAL" clId="{0635A3AB-647D-46BF-9A49-3B34985D0740}" dt="2021-03-24T21:58:38.458" v="3523"/>
          <ac:picMkLst>
            <pc:docMk/>
            <pc:sldMk cId="4145386113" sldId="268"/>
            <ac:picMk id="19" creationId="{A86D8BD8-4A0A-4A4E-847D-819FE45EB2AE}"/>
          </ac:picMkLst>
        </pc:picChg>
        <pc:picChg chg="add del mod">
          <ac:chgData name="Osorio, Silvia" userId="79ca595f-f288-4875-a985-629f08178017" providerId="ADAL" clId="{0635A3AB-647D-46BF-9A49-3B34985D0740}" dt="2021-03-24T22:00:43.362" v="3525"/>
          <ac:picMkLst>
            <pc:docMk/>
            <pc:sldMk cId="4145386113" sldId="268"/>
            <ac:picMk id="20" creationId="{ABD543D9-14B6-4B0A-AC68-AEDDE0B0ED97}"/>
          </ac:picMkLst>
        </pc:picChg>
        <pc:picChg chg="add del mod">
          <ac:chgData name="Osorio, Silvia" userId="79ca595f-f288-4875-a985-629f08178017" providerId="ADAL" clId="{0635A3AB-647D-46BF-9A49-3B34985D0740}" dt="2021-03-24T22:02:28.158" v="3527"/>
          <ac:picMkLst>
            <pc:docMk/>
            <pc:sldMk cId="4145386113" sldId="268"/>
            <ac:picMk id="21" creationId="{B55FDFD5-1965-44D7-BD4B-DF968E14691F}"/>
          </ac:picMkLst>
        </pc:picChg>
        <pc:picChg chg="add del mod">
          <ac:chgData name="Osorio, Silvia" userId="79ca595f-f288-4875-a985-629f08178017" providerId="ADAL" clId="{0635A3AB-647D-46BF-9A49-3B34985D0740}" dt="2021-03-24T22:05:51.149" v="3530"/>
          <ac:picMkLst>
            <pc:docMk/>
            <pc:sldMk cId="4145386113" sldId="268"/>
            <ac:picMk id="22" creationId="{431F934C-BB1E-448A-BE61-A31B233A94EC}"/>
          </ac:picMkLst>
        </pc:picChg>
        <pc:picChg chg="add del">
          <ac:chgData name="Osorio, Silvia" userId="79ca595f-f288-4875-a985-629f08178017" providerId="ADAL" clId="{0635A3AB-647D-46BF-9A49-3B34985D0740}" dt="2021-03-22T22:47:47.665" v="99" actId="26606"/>
          <ac:picMkLst>
            <pc:docMk/>
            <pc:sldMk cId="4145386113" sldId="268"/>
            <ac:picMk id="24" creationId="{A722A754-56A5-43DA-ADE3-C2704FABA2DC}"/>
          </ac:picMkLst>
        </pc:picChg>
        <pc:inkChg chg="add">
          <ac:chgData name="Osorio, Silvia" userId="79ca595f-f288-4875-a985-629f08178017" providerId="ADAL" clId="{0635A3AB-647D-46BF-9A49-3B34985D0740}" dt="2021-03-24T19:25:02.525" v="3319"/>
          <ac:inkMkLst>
            <pc:docMk/>
            <pc:sldMk cId="4145386113" sldId="268"/>
            <ac:inkMk id="2" creationId="{27EB3D21-63B1-4061-9DD1-DCB1A1A0ECA8}"/>
          </ac:inkMkLst>
        </pc:inkChg>
        <pc:inkChg chg="add">
          <ac:chgData name="Osorio, Silvia" userId="79ca595f-f288-4875-a985-629f08178017" providerId="ADAL" clId="{0635A3AB-647D-46BF-9A49-3B34985D0740}" dt="2021-03-24T19:25:02.525" v="3319"/>
          <ac:inkMkLst>
            <pc:docMk/>
            <pc:sldMk cId="4145386113" sldId="268"/>
            <ac:inkMk id="3" creationId="{13D3FA76-D5F0-4C45-B9AE-7BCE31977509}"/>
          </ac:inkMkLst>
        </pc:inkChg>
        <pc:inkChg chg="add">
          <ac:chgData name="Osorio, Silvia" userId="79ca595f-f288-4875-a985-629f08178017" providerId="ADAL" clId="{0635A3AB-647D-46BF-9A49-3B34985D0740}" dt="2021-03-24T19:25:02.525" v="3319"/>
          <ac:inkMkLst>
            <pc:docMk/>
            <pc:sldMk cId="4145386113" sldId="268"/>
            <ac:inkMk id="4" creationId="{91DE178C-60A7-4B41-B08E-3E4D31F9CF5B}"/>
          </ac:inkMkLst>
        </pc:inkChg>
        <pc:inkChg chg="add">
          <ac:chgData name="Osorio, Silvia" userId="79ca595f-f288-4875-a985-629f08178017" providerId="ADAL" clId="{0635A3AB-647D-46BF-9A49-3B34985D0740}" dt="2021-03-24T19:25:02.525" v="3319"/>
          <ac:inkMkLst>
            <pc:docMk/>
            <pc:sldMk cId="4145386113" sldId="268"/>
            <ac:inkMk id="6" creationId="{3D167485-4CBC-4D42-BD17-6F208801736A}"/>
          </ac:inkMkLst>
        </pc:inkChg>
        <pc:inkChg chg="add">
          <ac:chgData name="Osorio, Silvia" userId="79ca595f-f288-4875-a985-629f08178017" providerId="ADAL" clId="{0635A3AB-647D-46BF-9A49-3B34985D0740}" dt="2021-03-24T19:25:02.525" v="3319"/>
          <ac:inkMkLst>
            <pc:docMk/>
            <pc:sldMk cId="4145386113" sldId="268"/>
            <ac:inkMk id="7" creationId="{B19C4D55-7A4C-4BBB-A437-864941ECB6F0}"/>
          </ac:inkMkLst>
        </pc:inkChg>
        <pc:inkChg chg="add">
          <ac:chgData name="Osorio, Silvia" userId="79ca595f-f288-4875-a985-629f08178017" providerId="ADAL" clId="{0635A3AB-647D-46BF-9A49-3B34985D0740}" dt="2021-03-24T19:25:02.525" v="3319"/>
          <ac:inkMkLst>
            <pc:docMk/>
            <pc:sldMk cId="4145386113" sldId="268"/>
            <ac:inkMk id="8" creationId="{C0D7C819-991D-48A2-A61D-C4FEC7124FBC}"/>
          </ac:inkMkLst>
        </pc:inkChg>
        <pc:inkChg chg="add">
          <ac:chgData name="Osorio, Silvia" userId="79ca595f-f288-4875-a985-629f08178017" providerId="ADAL" clId="{0635A3AB-647D-46BF-9A49-3B34985D0740}" dt="2021-03-24T19:25:02.525" v="3319"/>
          <ac:inkMkLst>
            <pc:docMk/>
            <pc:sldMk cId="4145386113" sldId="268"/>
            <ac:inkMk id="9" creationId="{556BB6B9-2CCF-4318-85E7-EAF546B3B687}"/>
          </ac:inkMkLst>
        </pc:inkChg>
        <pc:inkChg chg="add">
          <ac:chgData name="Osorio, Silvia" userId="79ca595f-f288-4875-a985-629f08178017" providerId="ADAL" clId="{0635A3AB-647D-46BF-9A49-3B34985D0740}" dt="2021-03-24T19:27:32.243" v="3320"/>
          <ac:inkMkLst>
            <pc:docMk/>
            <pc:sldMk cId="4145386113" sldId="268"/>
            <ac:inkMk id="10" creationId="{62EB0D0C-7D0F-41BB-8174-4EBFF68DE7CC}"/>
          </ac:inkMkLst>
        </pc:inkChg>
        <pc:inkChg chg="add">
          <ac:chgData name="Osorio, Silvia" userId="79ca595f-f288-4875-a985-629f08178017" providerId="ADAL" clId="{0635A3AB-647D-46BF-9A49-3B34985D0740}" dt="2021-03-24T19:27:32.243" v="3320"/>
          <ac:inkMkLst>
            <pc:docMk/>
            <pc:sldMk cId="4145386113" sldId="268"/>
            <ac:inkMk id="11" creationId="{8040D86B-C64D-442A-BC5A-2A0C1DDED804}"/>
          </ac:inkMkLst>
        </pc:inkChg>
        <pc:inkChg chg="add">
          <ac:chgData name="Osorio, Silvia" userId="79ca595f-f288-4875-a985-629f08178017" providerId="ADAL" clId="{0635A3AB-647D-46BF-9A49-3B34985D0740}" dt="2021-03-24T19:27:32.243" v="3320"/>
          <ac:inkMkLst>
            <pc:docMk/>
            <pc:sldMk cId="4145386113" sldId="268"/>
            <ac:inkMk id="12" creationId="{C7C0DB99-4AF9-4A3C-9CA0-CB33F7D3582B}"/>
          </ac:inkMkLst>
        </pc:inkChg>
        <pc:inkChg chg="add">
          <ac:chgData name="Osorio, Silvia" userId="79ca595f-f288-4875-a985-629f08178017" providerId="ADAL" clId="{0635A3AB-647D-46BF-9A49-3B34985D0740}" dt="2021-03-24T19:30:04.192" v="3321"/>
          <ac:inkMkLst>
            <pc:docMk/>
            <pc:sldMk cId="4145386113" sldId="268"/>
            <ac:inkMk id="13" creationId="{1B8D2B17-0E47-443F-A8AD-3BEDAE79DE5B}"/>
          </ac:inkMkLst>
        </pc:inkChg>
        <pc:inkChg chg="add">
          <ac:chgData name="Osorio, Silvia" userId="79ca595f-f288-4875-a985-629f08178017" providerId="ADAL" clId="{0635A3AB-647D-46BF-9A49-3B34985D0740}" dt="2021-03-24T19:30:04.192" v="3321"/>
          <ac:inkMkLst>
            <pc:docMk/>
            <pc:sldMk cId="4145386113" sldId="268"/>
            <ac:inkMk id="14" creationId="{29D02E8B-CD31-46D3-A52B-056B7C215B26}"/>
          </ac:inkMkLst>
        </pc:inkChg>
        <pc:inkChg chg="add">
          <ac:chgData name="Osorio, Silvia" userId="79ca595f-f288-4875-a985-629f08178017" providerId="ADAL" clId="{0635A3AB-647D-46BF-9A49-3B34985D0740}" dt="2021-03-24T19:30:04.192" v="3321"/>
          <ac:inkMkLst>
            <pc:docMk/>
            <pc:sldMk cId="4145386113" sldId="268"/>
            <ac:inkMk id="15" creationId="{125CB880-F038-4B4C-9B23-EE2F13ECA0D6}"/>
          </ac:inkMkLst>
        </pc:inkChg>
        <pc:inkChg chg="add">
          <ac:chgData name="Osorio, Silvia" userId="79ca595f-f288-4875-a985-629f08178017" providerId="ADAL" clId="{0635A3AB-647D-46BF-9A49-3B34985D0740}" dt="2021-03-24T19:30:04.192" v="3321"/>
          <ac:inkMkLst>
            <pc:docMk/>
            <pc:sldMk cId="4145386113" sldId="268"/>
            <ac:inkMk id="16" creationId="{ED7C1423-3699-40EB-9DDB-FCA181C9CD33}"/>
          </ac:inkMkLst>
        </pc:inkChg>
      </pc:sldChg>
      <pc:sldChg chg="addSp delSp modSp mod modTransition setBg modAnim modNotesTx">
        <pc:chgData name="Osorio, Silvia" userId="79ca595f-f288-4875-a985-629f08178017" providerId="ADAL" clId="{0635A3AB-647D-46BF-9A49-3B34985D0740}" dt="2021-03-25T17:25:29.363" v="3611"/>
        <pc:sldMkLst>
          <pc:docMk/>
          <pc:sldMk cId="894680780" sldId="269"/>
        </pc:sldMkLst>
        <pc:spChg chg="mod">
          <ac:chgData name="Osorio, Silvia" userId="79ca595f-f288-4875-a985-629f08178017" providerId="ADAL" clId="{0635A3AB-647D-46BF-9A49-3B34985D0740}" dt="2021-03-22T22:44:51.970" v="84" actId="26606"/>
          <ac:spMkLst>
            <pc:docMk/>
            <pc:sldMk cId="894680780" sldId="269"/>
            <ac:spMk id="2" creationId="{8BC5DE42-8B85-452C-A761-463AC1805F9C}"/>
          </ac:spMkLst>
        </pc:spChg>
        <pc:spChg chg="add del">
          <ac:chgData name="Osorio, Silvia" userId="79ca595f-f288-4875-a985-629f08178017" providerId="ADAL" clId="{0635A3AB-647D-46BF-9A49-3B34985D0740}" dt="2021-03-22T22:44:43.058" v="73" actId="26606"/>
          <ac:spMkLst>
            <pc:docMk/>
            <pc:sldMk cId="894680780" sldId="269"/>
            <ac:spMk id="18" creationId="{8DA14841-53A4-4935-BE65-C8373B8A6D06}"/>
          </ac:spMkLst>
        </pc:spChg>
        <pc:spChg chg="add del">
          <ac:chgData name="Osorio, Silvia" userId="79ca595f-f288-4875-a985-629f08178017" providerId="ADAL" clId="{0635A3AB-647D-46BF-9A49-3B34985D0740}" dt="2021-03-22T22:44:43.058" v="73" actId="26606"/>
          <ac:spMkLst>
            <pc:docMk/>
            <pc:sldMk cId="894680780" sldId="269"/>
            <ac:spMk id="20" creationId="{9877C2CF-B2DD-41C8-8B5E-152673376B41}"/>
          </ac:spMkLst>
        </pc:spChg>
        <pc:spChg chg="add del">
          <ac:chgData name="Osorio, Silvia" userId="79ca595f-f288-4875-a985-629f08178017" providerId="ADAL" clId="{0635A3AB-647D-46BF-9A49-3B34985D0740}" dt="2021-03-22T22:44:43.058" v="73" actId="26606"/>
          <ac:spMkLst>
            <pc:docMk/>
            <pc:sldMk cId="894680780" sldId="269"/>
            <ac:spMk id="22" creationId="{D377EE36-E59D-4778-8F99-4B470DA4A306}"/>
          </ac:spMkLst>
        </pc:spChg>
        <pc:spChg chg="add del">
          <ac:chgData name="Osorio, Silvia" userId="79ca595f-f288-4875-a985-629f08178017" providerId="ADAL" clId="{0635A3AB-647D-46BF-9A49-3B34985D0740}" dt="2021-03-22T22:44:43.058" v="73" actId="26606"/>
          <ac:spMkLst>
            <pc:docMk/>
            <pc:sldMk cId="894680780" sldId="269"/>
            <ac:spMk id="24" creationId="{2586C6C5-47AF-450A-932D-880EF823E596}"/>
          </ac:spMkLst>
        </pc:spChg>
        <pc:spChg chg="add del">
          <ac:chgData name="Osorio, Silvia" userId="79ca595f-f288-4875-a985-629f08178017" providerId="ADAL" clId="{0635A3AB-647D-46BF-9A49-3B34985D0740}" dt="2021-03-22T22:44:43.058" v="73" actId="26606"/>
          <ac:spMkLst>
            <pc:docMk/>
            <pc:sldMk cId="894680780" sldId="269"/>
            <ac:spMk id="26" creationId="{A587901A-AA64-4940-9803-F67677851150}"/>
          </ac:spMkLst>
        </pc:spChg>
        <pc:spChg chg="add del">
          <ac:chgData name="Osorio, Silvia" userId="79ca595f-f288-4875-a985-629f08178017" providerId="ADAL" clId="{0635A3AB-647D-46BF-9A49-3B34985D0740}" dt="2021-03-22T22:44:43.058" v="73" actId="26606"/>
          <ac:spMkLst>
            <pc:docMk/>
            <pc:sldMk cId="894680780" sldId="269"/>
            <ac:spMk id="28" creationId="{662F7B5F-69B9-41D9-BD9A-2A7F1118BDD7}"/>
          </ac:spMkLst>
        </pc:spChg>
        <pc:spChg chg="add del">
          <ac:chgData name="Osorio, Silvia" userId="79ca595f-f288-4875-a985-629f08178017" providerId="ADAL" clId="{0635A3AB-647D-46BF-9A49-3B34985D0740}" dt="2021-03-22T22:44:43.058" v="73" actId="26606"/>
          <ac:spMkLst>
            <pc:docMk/>
            <pc:sldMk cId="894680780" sldId="269"/>
            <ac:spMk id="34" creationId="{0CA1AF17-15FE-4FB8-A4CB-942AC13499E8}"/>
          </ac:spMkLst>
        </pc:spChg>
        <pc:spChg chg="add del">
          <ac:chgData name="Osorio, Silvia" userId="79ca595f-f288-4875-a985-629f08178017" providerId="ADAL" clId="{0635A3AB-647D-46BF-9A49-3B34985D0740}" dt="2021-03-22T22:44:43.058" v="73" actId="26606"/>
          <ac:spMkLst>
            <pc:docMk/>
            <pc:sldMk cId="894680780" sldId="269"/>
            <ac:spMk id="36" creationId="{D901EDCD-40E3-40D5-BCE4-803F7A4D6EFD}"/>
          </ac:spMkLst>
        </pc:spChg>
        <pc:spChg chg="add del">
          <ac:chgData name="Osorio, Silvia" userId="79ca595f-f288-4875-a985-629f08178017" providerId="ADAL" clId="{0635A3AB-647D-46BF-9A49-3B34985D0740}" dt="2021-03-22T22:44:43.058" v="73" actId="26606"/>
          <ac:spMkLst>
            <pc:docMk/>
            <pc:sldMk cId="894680780" sldId="269"/>
            <ac:spMk id="38" creationId="{36E840EA-C6A5-48DA-A3B5-BE430C89C729}"/>
          </ac:spMkLst>
        </pc:spChg>
        <pc:spChg chg="add del">
          <ac:chgData name="Osorio, Silvia" userId="79ca595f-f288-4875-a985-629f08178017" providerId="ADAL" clId="{0635A3AB-647D-46BF-9A49-3B34985D0740}" dt="2021-03-22T22:44:43.058" v="73" actId="26606"/>
          <ac:spMkLst>
            <pc:docMk/>
            <pc:sldMk cId="894680780" sldId="269"/>
            <ac:spMk id="40" creationId="{84AC7A41-04AF-4CF9-A478-43411F9B58B6}"/>
          </ac:spMkLst>
        </pc:spChg>
        <pc:spChg chg="add del">
          <ac:chgData name="Osorio, Silvia" userId="79ca595f-f288-4875-a985-629f08178017" providerId="ADAL" clId="{0635A3AB-647D-46BF-9A49-3B34985D0740}" dt="2021-03-22T22:44:44.593" v="75" actId="26606"/>
          <ac:spMkLst>
            <pc:docMk/>
            <pc:sldMk cId="894680780" sldId="269"/>
            <ac:spMk id="42" creationId="{20B9CAE8-E560-4F4B-82B2-0C1EEDBF0159}"/>
          </ac:spMkLst>
        </pc:spChg>
        <pc:spChg chg="add del">
          <ac:chgData name="Osorio, Silvia" userId="79ca595f-f288-4875-a985-629f08178017" providerId="ADAL" clId="{0635A3AB-647D-46BF-9A49-3B34985D0740}" dt="2021-03-22T22:44:44.593" v="75" actId="26606"/>
          <ac:spMkLst>
            <pc:docMk/>
            <pc:sldMk cId="894680780" sldId="269"/>
            <ac:spMk id="44" creationId="{7EABC378-6819-47AA-9B52-AD5CDBAC4F27}"/>
          </ac:spMkLst>
        </pc:spChg>
        <pc:spChg chg="add del">
          <ac:chgData name="Osorio, Silvia" userId="79ca595f-f288-4875-a985-629f08178017" providerId="ADAL" clId="{0635A3AB-647D-46BF-9A49-3B34985D0740}" dt="2021-03-22T22:44:44.593" v="75" actId="26606"/>
          <ac:spMkLst>
            <pc:docMk/>
            <pc:sldMk cId="894680780" sldId="269"/>
            <ac:spMk id="46" creationId="{4C790028-99AE-4AE4-8269-9913E2D50625}"/>
          </ac:spMkLst>
        </pc:spChg>
        <pc:spChg chg="add del">
          <ac:chgData name="Osorio, Silvia" userId="79ca595f-f288-4875-a985-629f08178017" providerId="ADAL" clId="{0635A3AB-647D-46BF-9A49-3B34985D0740}" dt="2021-03-22T22:44:44.593" v="75" actId="26606"/>
          <ac:spMkLst>
            <pc:docMk/>
            <pc:sldMk cId="894680780" sldId="269"/>
            <ac:spMk id="47" creationId="{06936A2A-FE08-4EE0-A409-3EF3FA2448DE}"/>
          </ac:spMkLst>
        </pc:spChg>
        <pc:spChg chg="add del">
          <ac:chgData name="Osorio, Silvia" userId="79ca595f-f288-4875-a985-629f08178017" providerId="ADAL" clId="{0635A3AB-647D-46BF-9A49-3B34985D0740}" dt="2021-03-22T22:44:44.593" v="75" actId="26606"/>
          <ac:spMkLst>
            <pc:docMk/>
            <pc:sldMk cId="894680780" sldId="269"/>
            <ac:spMk id="48" creationId="{BAF0407B-48CB-4C05-B0D7-7A69A0D407F1}"/>
          </ac:spMkLst>
        </pc:spChg>
        <pc:spChg chg="add del">
          <ac:chgData name="Osorio, Silvia" userId="79ca595f-f288-4875-a985-629f08178017" providerId="ADAL" clId="{0635A3AB-647D-46BF-9A49-3B34985D0740}" dt="2021-03-22T22:44:44.593" v="75" actId="26606"/>
          <ac:spMkLst>
            <pc:docMk/>
            <pc:sldMk cId="894680780" sldId="269"/>
            <ac:spMk id="49" creationId="{ADC50C3D-0DA0-4914-B5B4-D1819CC69813}"/>
          </ac:spMkLst>
        </pc:spChg>
        <pc:spChg chg="add del">
          <ac:chgData name="Osorio, Silvia" userId="79ca595f-f288-4875-a985-629f08178017" providerId="ADAL" clId="{0635A3AB-647D-46BF-9A49-3B34985D0740}" dt="2021-03-22T22:44:44.593" v="75" actId="26606"/>
          <ac:spMkLst>
            <pc:docMk/>
            <pc:sldMk cId="894680780" sldId="269"/>
            <ac:spMk id="50" creationId="{8CF9E583-1A92-4144-B4FA-81D98317FA04}"/>
          </ac:spMkLst>
        </pc:spChg>
        <pc:spChg chg="add del">
          <ac:chgData name="Osorio, Silvia" userId="79ca595f-f288-4875-a985-629f08178017" providerId="ADAL" clId="{0635A3AB-647D-46BF-9A49-3B34985D0740}" dt="2021-03-22T22:44:44.593" v="75" actId="26606"/>
          <ac:spMkLst>
            <pc:docMk/>
            <pc:sldMk cId="894680780" sldId="269"/>
            <ac:spMk id="51" creationId="{6BCFF5A6-E5D2-45ED-BD7D-32321848A0B7}"/>
          </ac:spMkLst>
        </pc:spChg>
        <pc:spChg chg="add del">
          <ac:chgData name="Osorio, Silvia" userId="79ca595f-f288-4875-a985-629f08178017" providerId="ADAL" clId="{0635A3AB-647D-46BF-9A49-3B34985D0740}" dt="2021-03-22T22:44:44.593" v="75" actId="26606"/>
          <ac:spMkLst>
            <pc:docMk/>
            <pc:sldMk cId="894680780" sldId="269"/>
            <ac:spMk id="54" creationId="{C5DE8918-02EC-44AC-879F-967AA626F774}"/>
          </ac:spMkLst>
        </pc:spChg>
        <pc:spChg chg="add del">
          <ac:chgData name="Osorio, Silvia" userId="79ca595f-f288-4875-a985-629f08178017" providerId="ADAL" clId="{0635A3AB-647D-46BF-9A49-3B34985D0740}" dt="2021-03-22T22:44:44.593" v="75" actId="26606"/>
          <ac:spMkLst>
            <pc:docMk/>
            <pc:sldMk cId="894680780" sldId="269"/>
            <ac:spMk id="55" creationId="{2792524B-0DD5-49DB-8A1A-3F86027F710F}"/>
          </ac:spMkLst>
        </pc:spChg>
        <pc:spChg chg="add del">
          <ac:chgData name="Osorio, Silvia" userId="79ca595f-f288-4875-a985-629f08178017" providerId="ADAL" clId="{0635A3AB-647D-46BF-9A49-3B34985D0740}" dt="2021-03-22T22:44:44.593" v="75" actId="26606"/>
          <ac:spMkLst>
            <pc:docMk/>
            <pc:sldMk cId="894680780" sldId="269"/>
            <ac:spMk id="56" creationId="{E4139866-7819-4B10-AA36-2EAF14F9C4BC}"/>
          </ac:spMkLst>
        </pc:spChg>
        <pc:spChg chg="add del">
          <ac:chgData name="Osorio, Silvia" userId="79ca595f-f288-4875-a985-629f08178017" providerId="ADAL" clId="{0635A3AB-647D-46BF-9A49-3B34985D0740}" dt="2021-03-22T22:44:44.593" v="75" actId="26606"/>
          <ac:spMkLst>
            <pc:docMk/>
            <pc:sldMk cId="894680780" sldId="269"/>
            <ac:spMk id="57" creationId="{382409FA-0E6D-49DB-A27D-DE2307FC99BD}"/>
          </ac:spMkLst>
        </pc:spChg>
        <pc:spChg chg="add del">
          <ac:chgData name="Osorio, Silvia" userId="79ca595f-f288-4875-a985-629f08178017" providerId="ADAL" clId="{0635A3AB-647D-46BF-9A49-3B34985D0740}" dt="2021-03-22T22:44:46.415" v="77" actId="26606"/>
          <ac:spMkLst>
            <pc:docMk/>
            <pc:sldMk cId="894680780" sldId="269"/>
            <ac:spMk id="61" creationId="{8DA14841-53A4-4935-BE65-C8373B8A6D06}"/>
          </ac:spMkLst>
        </pc:spChg>
        <pc:spChg chg="add del">
          <ac:chgData name="Osorio, Silvia" userId="79ca595f-f288-4875-a985-629f08178017" providerId="ADAL" clId="{0635A3AB-647D-46BF-9A49-3B34985D0740}" dt="2021-03-22T22:44:46.415" v="77" actId="26606"/>
          <ac:spMkLst>
            <pc:docMk/>
            <pc:sldMk cId="894680780" sldId="269"/>
            <ac:spMk id="62" creationId="{9877C2CF-B2DD-41C8-8B5E-152673376B41}"/>
          </ac:spMkLst>
        </pc:spChg>
        <pc:spChg chg="add del">
          <ac:chgData name="Osorio, Silvia" userId="79ca595f-f288-4875-a985-629f08178017" providerId="ADAL" clId="{0635A3AB-647D-46BF-9A49-3B34985D0740}" dt="2021-03-22T22:44:46.415" v="77" actId="26606"/>
          <ac:spMkLst>
            <pc:docMk/>
            <pc:sldMk cId="894680780" sldId="269"/>
            <ac:spMk id="63" creationId="{D377EE36-E59D-4778-8F99-4B470DA4A306}"/>
          </ac:spMkLst>
        </pc:spChg>
        <pc:spChg chg="add del">
          <ac:chgData name="Osorio, Silvia" userId="79ca595f-f288-4875-a985-629f08178017" providerId="ADAL" clId="{0635A3AB-647D-46BF-9A49-3B34985D0740}" dt="2021-03-22T22:44:46.415" v="77" actId="26606"/>
          <ac:spMkLst>
            <pc:docMk/>
            <pc:sldMk cId="894680780" sldId="269"/>
            <ac:spMk id="64" creationId="{2586C6C5-47AF-450A-932D-880EF823E596}"/>
          </ac:spMkLst>
        </pc:spChg>
        <pc:spChg chg="add del">
          <ac:chgData name="Osorio, Silvia" userId="79ca595f-f288-4875-a985-629f08178017" providerId="ADAL" clId="{0635A3AB-647D-46BF-9A49-3B34985D0740}" dt="2021-03-22T22:44:46.415" v="77" actId="26606"/>
          <ac:spMkLst>
            <pc:docMk/>
            <pc:sldMk cId="894680780" sldId="269"/>
            <ac:spMk id="65" creationId="{A587901A-AA64-4940-9803-F67677851150}"/>
          </ac:spMkLst>
        </pc:spChg>
        <pc:spChg chg="add del">
          <ac:chgData name="Osorio, Silvia" userId="79ca595f-f288-4875-a985-629f08178017" providerId="ADAL" clId="{0635A3AB-647D-46BF-9A49-3B34985D0740}" dt="2021-03-22T22:44:46.415" v="77" actId="26606"/>
          <ac:spMkLst>
            <pc:docMk/>
            <pc:sldMk cId="894680780" sldId="269"/>
            <ac:spMk id="66" creationId="{662F7B5F-69B9-41D9-BD9A-2A7F1118BDD7}"/>
          </ac:spMkLst>
        </pc:spChg>
        <pc:spChg chg="add del">
          <ac:chgData name="Osorio, Silvia" userId="79ca595f-f288-4875-a985-629f08178017" providerId="ADAL" clId="{0635A3AB-647D-46BF-9A49-3B34985D0740}" dt="2021-03-22T22:44:46.415" v="77" actId="26606"/>
          <ac:spMkLst>
            <pc:docMk/>
            <pc:sldMk cId="894680780" sldId="269"/>
            <ac:spMk id="69" creationId="{0CA1AF17-15FE-4FB8-A4CB-942AC13499E8}"/>
          </ac:spMkLst>
        </pc:spChg>
        <pc:spChg chg="add del">
          <ac:chgData name="Osorio, Silvia" userId="79ca595f-f288-4875-a985-629f08178017" providerId="ADAL" clId="{0635A3AB-647D-46BF-9A49-3B34985D0740}" dt="2021-03-22T22:44:46.415" v="77" actId="26606"/>
          <ac:spMkLst>
            <pc:docMk/>
            <pc:sldMk cId="894680780" sldId="269"/>
            <ac:spMk id="70" creationId="{D901EDCD-40E3-40D5-BCE4-803F7A4D6EFD}"/>
          </ac:spMkLst>
        </pc:spChg>
        <pc:spChg chg="add del">
          <ac:chgData name="Osorio, Silvia" userId="79ca595f-f288-4875-a985-629f08178017" providerId="ADAL" clId="{0635A3AB-647D-46BF-9A49-3B34985D0740}" dt="2021-03-22T22:44:46.415" v="77" actId="26606"/>
          <ac:spMkLst>
            <pc:docMk/>
            <pc:sldMk cId="894680780" sldId="269"/>
            <ac:spMk id="71" creationId="{36E840EA-C6A5-48DA-A3B5-BE430C89C729}"/>
          </ac:spMkLst>
        </pc:spChg>
        <pc:spChg chg="add del">
          <ac:chgData name="Osorio, Silvia" userId="79ca595f-f288-4875-a985-629f08178017" providerId="ADAL" clId="{0635A3AB-647D-46BF-9A49-3B34985D0740}" dt="2021-03-22T22:44:46.415" v="77" actId="26606"/>
          <ac:spMkLst>
            <pc:docMk/>
            <pc:sldMk cId="894680780" sldId="269"/>
            <ac:spMk id="72" creationId="{84AC7A41-04AF-4CF9-A478-43411F9B58B6}"/>
          </ac:spMkLst>
        </pc:spChg>
        <pc:spChg chg="add del">
          <ac:chgData name="Osorio, Silvia" userId="79ca595f-f288-4875-a985-629f08178017" providerId="ADAL" clId="{0635A3AB-647D-46BF-9A49-3B34985D0740}" dt="2021-03-22T22:44:48.090" v="79" actId="26606"/>
          <ac:spMkLst>
            <pc:docMk/>
            <pc:sldMk cId="894680780" sldId="269"/>
            <ac:spMk id="76" creationId="{4C790028-99AE-4AE4-8269-9913E2D50625}"/>
          </ac:spMkLst>
        </pc:spChg>
        <pc:spChg chg="add del">
          <ac:chgData name="Osorio, Silvia" userId="79ca595f-f288-4875-a985-629f08178017" providerId="ADAL" clId="{0635A3AB-647D-46BF-9A49-3B34985D0740}" dt="2021-03-22T22:44:48.090" v="79" actId="26606"/>
          <ac:spMkLst>
            <pc:docMk/>
            <pc:sldMk cId="894680780" sldId="269"/>
            <ac:spMk id="77" creationId="{06936A2A-FE08-4EE0-A409-3EF3FA2448DE}"/>
          </ac:spMkLst>
        </pc:spChg>
        <pc:spChg chg="add del">
          <ac:chgData name="Osorio, Silvia" userId="79ca595f-f288-4875-a985-629f08178017" providerId="ADAL" clId="{0635A3AB-647D-46BF-9A49-3B34985D0740}" dt="2021-03-22T22:44:48.090" v="79" actId="26606"/>
          <ac:spMkLst>
            <pc:docMk/>
            <pc:sldMk cId="894680780" sldId="269"/>
            <ac:spMk id="78" creationId="{BAF0407B-48CB-4C05-B0D7-7A69A0D407F1}"/>
          </ac:spMkLst>
        </pc:spChg>
        <pc:spChg chg="add del">
          <ac:chgData name="Osorio, Silvia" userId="79ca595f-f288-4875-a985-629f08178017" providerId="ADAL" clId="{0635A3AB-647D-46BF-9A49-3B34985D0740}" dt="2021-03-22T22:44:48.090" v="79" actId="26606"/>
          <ac:spMkLst>
            <pc:docMk/>
            <pc:sldMk cId="894680780" sldId="269"/>
            <ac:spMk id="79" creationId="{ADC50C3D-0DA0-4914-B5B4-D1819CC69813}"/>
          </ac:spMkLst>
        </pc:spChg>
        <pc:spChg chg="add del">
          <ac:chgData name="Osorio, Silvia" userId="79ca595f-f288-4875-a985-629f08178017" providerId="ADAL" clId="{0635A3AB-647D-46BF-9A49-3B34985D0740}" dt="2021-03-22T22:44:48.090" v="79" actId="26606"/>
          <ac:spMkLst>
            <pc:docMk/>
            <pc:sldMk cId="894680780" sldId="269"/>
            <ac:spMk id="80" creationId="{8CF9E583-1A92-4144-B4FA-81D98317FA04}"/>
          </ac:spMkLst>
        </pc:spChg>
        <pc:spChg chg="add del">
          <ac:chgData name="Osorio, Silvia" userId="79ca595f-f288-4875-a985-629f08178017" providerId="ADAL" clId="{0635A3AB-647D-46BF-9A49-3B34985D0740}" dt="2021-03-22T22:44:48.090" v="79" actId="26606"/>
          <ac:spMkLst>
            <pc:docMk/>
            <pc:sldMk cId="894680780" sldId="269"/>
            <ac:spMk id="81" creationId="{6BCFF5A6-E5D2-45ED-BD7D-32321848A0B7}"/>
          </ac:spMkLst>
        </pc:spChg>
        <pc:spChg chg="add del">
          <ac:chgData name="Osorio, Silvia" userId="79ca595f-f288-4875-a985-629f08178017" providerId="ADAL" clId="{0635A3AB-647D-46BF-9A49-3B34985D0740}" dt="2021-03-22T22:44:48.090" v="79" actId="26606"/>
          <ac:spMkLst>
            <pc:docMk/>
            <pc:sldMk cId="894680780" sldId="269"/>
            <ac:spMk id="84" creationId="{C5DE8918-02EC-44AC-879F-967AA626F774}"/>
          </ac:spMkLst>
        </pc:spChg>
        <pc:spChg chg="add del">
          <ac:chgData name="Osorio, Silvia" userId="79ca595f-f288-4875-a985-629f08178017" providerId="ADAL" clId="{0635A3AB-647D-46BF-9A49-3B34985D0740}" dt="2021-03-22T22:44:48.090" v="79" actId="26606"/>
          <ac:spMkLst>
            <pc:docMk/>
            <pc:sldMk cId="894680780" sldId="269"/>
            <ac:spMk id="85" creationId="{2792524B-0DD5-49DB-8A1A-3F86027F710F}"/>
          </ac:spMkLst>
        </pc:spChg>
        <pc:spChg chg="add del">
          <ac:chgData name="Osorio, Silvia" userId="79ca595f-f288-4875-a985-629f08178017" providerId="ADAL" clId="{0635A3AB-647D-46BF-9A49-3B34985D0740}" dt="2021-03-22T22:44:48.090" v="79" actId="26606"/>
          <ac:spMkLst>
            <pc:docMk/>
            <pc:sldMk cId="894680780" sldId="269"/>
            <ac:spMk id="86" creationId="{E4139866-7819-4B10-AA36-2EAF14F9C4BC}"/>
          </ac:spMkLst>
        </pc:spChg>
        <pc:spChg chg="add del">
          <ac:chgData name="Osorio, Silvia" userId="79ca595f-f288-4875-a985-629f08178017" providerId="ADAL" clId="{0635A3AB-647D-46BF-9A49-3B34985D0740}" dt="2021-03-22T22:44:48.090" v="79" actId="26606"/>
          <ac:spMkLst>
            <pc:docMk/>
            <pc:sldMk cId="894680780" sldId="269"/>
            <ac:spMk id="87" creationId="{382409FA-0E6D-49DB-A27D-DE2307FC99BD}"/>
          </ac:spMkLst>
        </pc:spChg>
        <pc:spChg chg="add del">
          <ac:chgData name="Osorio, Silvia" userId="79ca595f-f288-4875-a985-629f08178017" providerId="ADAL" clId="{0635A3AB-647D-46BF-9A49-3B34985D0740}" dt="2021-03-22T22:44:48.090" v="79" actId="26606"/>
          <ac:spMkLst>
            <pc:docMk/>
            <pc:sldMk cId="894680780" sldId="269"/>
            <ac:spMk id="88" creationId="{20B9CAE8-E560-4F4B-82B2-0C1EEDBF0159}"/>
          </ac:spMkLst>
        </pc:spChg>
        <pc:spChg chg="add del">
          <ac:chgData name="Osorio, Silvia" userId="79ca595f-f288-4875-a985-629f08178017" providerId="ADAL" clId="{0635A3AB-647D-46BF-9A49-3B34985D0740}" dt="2021-03-22T22:44:48.090" v="79" actId="26606"/>
          <ac:spMkLst>
            <pc:docMk/>
            <pc:sldMk cId="894680780" sldId="269"/>
            <ac:spMk id="89" creationId="{7EABC378-6819-47AA-9B52-AD5CDBAC4F27}"/>
          </ac:spMkLst>
        </pc:spChg>
        <pc:spChg chg="add del">
          <ac:chgData name="Osorio, Silvia" userId="79ca595f-f288-4875-a985-629f08178017" providerId="ADAL" clId="{0635A3AB-647D-46BF-9A49-3B34985D0740}" dt="2021-03-22T22:44:50.453" v="81" actId="26606"/>
          <ac:spMkLst>
            <pc:docMk/>
            <pc:sldMk cId="894680780" sldId="269"/>
            <ac:spMk id="93" creationId="{8DA14841-53A4-4935-BE65-C8373B8A6D06}"/>
          </ac:spMkLst>
        </pc:spChg>
        <pc:spChg chg="add del">
          <ac:chgData name="Osorio, Silvia" userId="79ca595f-f288-4875-a985-629f08178017" providerId="ADAL" clId="{0635A3AB-647D-46BF-9A49-3B34985D0740}" dt="2021-03-22T22:44:50.453" v="81" actId="26606"/>
          <ac:spMkLst>
            <pc:docMk/>
            <pc:sldMk cId="894680780" sldId="269"/>
            <ac:spMk id="94" creationId="{9877C2CF-B2DD-41C8-8B5E-152673376B41}"/>
          </ac:spMkLst>
        </pc:spChg>
        <pc:spChg chg="add del">
          <ac:chgData name="Osorio, Silvia" userId="79ca595f-f288-4875-a985-629f08178017" providerId="ADAL" clId="{0635A3AB-647D-46BF-9A49-3B34985D0740}" dt="2021-03-22T22:44:50.453" v="81" actId="26606"/>
          <ac:spMkLst>
            <pc:docMk/>
            <pc:sldMk cId="894680780" sldId="269"/>
            <ac:spMk id="95" creationId="{D377EE36-E59D-4778-8F99-4B470DA4A306}"/>
          </ac:spMkLst>
        </pc:spChg>
        <pc:spChg chg="add del">
          <ac:chgData name="Osorio, Silvia" userId="79ca595f-f288-4875-a985-629f08178017" providerId="ADAL" clId="{0635A3AB-647D-46BF-9A49-3B34985D0740}" dt="2021-03-22T22:44:50.453" v="81" actId="26606"/>
          <ac:spMkLst>
            <pc:docMk/>
            <pc:sldMk cId="894680780" sldId="269"/>
            <ac:spMk id="96" creationId="{2586C6C5-47AF-450A-932D-880EF823E596}"/>
          </ac:spMkLst>
        </pc:spChg>
        <pc:spChg chg="add del">
          <ac:chgData name="Osorio, Silvia" userId="79ca595f-f288-4875-a985-629f08178017" providerId="ADAL" clId="{0635A3AB-647D-46BF-9A49-3B34985D0740}" dt="2021-03-22T22:44:50.453" v="81" actId="26606"/>
          <ac:spMkLst>
            <pc:docMk/>
            <pc:sldMk cId="894680780" sldId="269"/>
            <ac:spMk id="97" creationId="{A587901A-AA64-4940-9803-F67677851150}"/>
          </ac:spMkLst>
        </pc:spChg>
        <pc:spChg chg="add del">
          <ac:chgData name="Osorio, Silvia" userId="79ca595f-f288-4875-a985-629f08178017" providerId="ADAL" clId="{0635A3AB-647D-46BF-9A49-3B34985D0740}" dt="2021-03-22T22:44:50.453" v="81" actId="26606"/>
          <ac:spMkLst>
            <pc:docMk/>
            <pc:sldMk cId="894680780" sldId="269"/>
            <ac:spMk id="98" creationId="{393CD2B5-370C-4E54-BF07-77E46BC7D126}"/>
          </ac:spMkLst>
        </pc:spChg>
        <pc:spChg chg="add del">
          <ac:chgData name="Osorio, Silvia" userId="79ca595f-f288-4875-a985-629f08178017" providerId="ADAL" clId="{0635A3AB-647D-46BF-9A49-3B34985D0740}" dt="2021-03-22T22:44:50.453" v="81" actId="26606"/>
          <ac:spMkLst>
            <pc:docMk/>
            <pc:sldMk cId="894680780" sldId="269"/>
            <ac:spMk id="101" creationId="{249DD94E-466E-443D-84D4-95364BF81702}"/>
          </ac:spMkLst>
        </pc:spChg>
        <pc:spChg chg="add del">
          <ac:chgData name="Osorio, Silvia" userId="79ca595f-f288-4875-a985-629f08178017" providerId="ADAL" clId="{0635A3AB-647D-46BF-9A49-3B34985D0740}" dt="2021-03-22T22:44:50.453" v="81" actId="26606"/>
          <ac:spMkLst>
            <pc:docMk/>
            <pc:sldMk cId="894680780" sldId="269"/>
            <ac:spMk id="102" creationId="{D730E5A1-76E1-474B-9303-1A42C5373327}"/>
          </ac:spMkLst>
        </pc:spChg>
        <pc:spChg chg="add del">
          <ac:chgData name="Osorio, Silvia" userId="79ca595f-f288-4875-a985-629f08178017" providerId="ADAL" clId="{0635A3AB-647D-46BF-9A49-3B34985D0740}" dt="2021-03-22T22:44:50.453" v="81" actId="26606"/>
          <ac:spMkLst>
            <pc:docMk/>
            <pc:sldMk cId="894680780" sldId="269"/>
            <ac:spMk id="103" creationId="{25E42092-1184-49FF-8DE1-34B280A4F1E3}"/>
          </ac:spMkLst>
        </pc:spChg>
        <pc:spChg chg="add del">
          <ac:chgData name="Osorio, Silvia" userId="79ca595f-f288-4875-a985-629f08178017" providerId="ADAL" clId="{0635A3AB-647D-46BF-9A49-3B34985D0740}" dt="2021-03-22T22:44:50.453" v="81" actId="26606"/>
          <ac:spMkLst>
            <pc:docMk/>
            <pc:sldMk cId="894680780" sldId="269"/>
            <ac:spMk id="104" creationId="{E30419FB-3F46-4553-9607-D1AA2CAF1DA9}"/>
          </ac:spMkLst>
        </pc:spChg>
        <pc:spChg chg="add del">
          <ac:chgData name="Osorio, Silvia" userId="79ca595f-f288-4875-a985-629f08178017" providerId="ADAL" clId="{0635A3AB-647D-46BF-9A49-3B34985D0740}" dt="2021-03-22T22:44:51.926" v="83" actId="26606"/>
          <ac:spMkLst>
            <pc:docMk/>
            <pc:sldMk cId="894680780" sldId="269"/>
            <ac:spMk id="108" creationId="{4C790028-99AE-4AE4-8269-9913E2D50625}"/>
          </ac:spMkLst>
        </pc:spChg>
        <pc:spChg chg="add del">
          <ac:chgData name="Osorio, Silvia" userId="79ca595f-f288-4875-a985-629f08178017" providerId="ADAL" clId="{0635A3AB-647D-46BF-9A49-3B34985D0740}" dt="2021-03-22T22:44:51.926" v="83" actId="26606"/>
          <ac:spMkLst>
            <pc:docMk/>
            <pc:sldMk cId="894680780" sldId="269"/>
            <ac:spMk id="109" creationId="{06936A2A-FE08-4EE0-A409-3EF3FA2448DE}"/>
          </ac:spMkLst>
        </pc:spChg>
        <pc:spChg chg="add del">
          <ac:chgData name="Osorio, Silvia" userId="79ca595f-f288-4875-a985-629f08178017" providerId="ADAL" clId="{0635A3AB-647D-46BF-9A49-3B34985D0740}" dt="2021-03-22T22:44:51.926" v="83" actId="26606"/>
          <ac:spMkLst>
            <pc:docMk/>
            <pc:sldMk cId="894680780" sldId="269"/>
            <ac:spMk id="110" creationId="{BAF0407B-48CB-4C05-B0D7-7A69A0D407F1}"/>
          </ac:spMkLst>
        </pc:spChg>
        <pc:spChg chg="add del">
          <ac:chgData name="Osorio, Silvia" userId="79ca595f-f288-4875-a985-629f08178017" providerId="ADAL" clId="{0635A3AB-647D-46BF-9A49-3B34985D0740}" dt="2021-03-22T22:44:51.926" v="83" actId="26606"/>
          <ac:spMkLst>
            <pc:docMk/>
            <pc:sldMk cId="894680780" sldId="269"/>
            <ac:spMk id="111" creationId="{ADC50C3D-0DA0-4914-B5B4-D1819CC69813}"/>
          </ac:spMkLst>
        </pc:spChg>
        <pc:spChg chg="add del">
          <ac:chgData name="Osorio, Silvia" userId="79ca595f-f288-4875-a985-629f08178017" providerId="ADAL" clId="{0635A3AB-647D-46BF-9A49-3B34985D0740}" dt="2021-03-22T22:44:51.926" v="83" actId="26606"/>
          <ac:spMkLst>
            <pc:docMk/>
            <pc:sldMk cId="894680780" sldId="269"/>
            <ac:spMk id="112" creationId="{8CF9E583-1A92-4144-B4FA-81D98317FA04}"/>
          </ac:spMkLst>
        </pc:spChg>
        <pc:spChg chg="add del">
          <ac:chgData name="Osorio, Silvia" userId="79ca595f-f288-4875-a985-629f08178017" providerId="ADAL" clId="{0635A3AB-647D-46BF-9A49-3B34985D0740}" dt="2021-03-22T22:44:51.926" v="83" actId="26606"/>
          <ac:spMkLst>
            <pc:docMk/>
            <pc:sldMk cId="894680780" sldId="269"/>
            <ac:spMk id="113" creationId="{6BCFF5A6-E5D2-45ED-BD7D-32321848A0B7}"/>
          </ac:spMkLst>
        </pc:spChg>
        <pc:spChg chg="add del">
          <ac:chgData name="Osorio, Silvia" userId="79ca595f-f288-4875-a985-629f08178017" providerId="ADAL" clId="{0635A3AB-647D-46BF-9A49-3B34985D0740}" dt="2021-03-22T22:44:51.926" v="83" actId="26606"/>
          <ac:spMkLst>
            <pc:docMk/>
            <pc:sldMk cId="894680780" sldId="269"/>
            <ac:spMk id="116" creationId="{C5DE8918-02EC-44AC-879F-967AA626F774}"/>
          </ac:spMkLst>
        </pc:spChg>
        <pc:spChg chg="add del">
          <ac:chgData name="Osorio, Silvia" userId="79ca595f-f288-4875-a985-629f08178017" providerId="ADAL" clId="{0635A3AB-647D-46BF-9A49-3B34985D0740}" dt="2021-03-22T22:44:51.926" v="83" actId="26606"/>
          <ac:spMkLst>
            <pc:docMk/>
            <pc:sldMk cId="894680780" sldId="269"/>
            <ac:spMk id="117" creationId="{2792524B-0DD5-49DB-8A1A-3F86027F710F}"/>
          </ac:spMkLst>
        </pc:spChg>
        <pc:spChg chg="add del">
          <ac:chgData name="Osorio, Silvia" userId="79ca595f-f288-4875-a985-629f08178017" providerId="ADAL" clId="{0635A3AB-647D-46BF-9A49-3B34985D0740}" dt="2021-03-22T22:44:51.926" v="83" actId="26606"/>
          <ac:spMkLst>
            <pc:docMk/>
            <pc:sldMk cId="894680780" sldId="269"/>
            <ac:spMk id="118" creationId="{E4139866-7819-4B10-AA36-2EAF14F9C4BC}"/>
          </ac:spMkLst>
        </pc:spChg>
        <pc:spChg chg="add del">
          <ac:chgData name="Osorio, Silvia" userId="79ca595f-f288-4875-a985-629f08178017" providerId="ADAL" clId="{0635A3AB-647D-46BF-9A49-3B34985D0740}" dt="2021-03-22T22:44:51.926" v="83" actId="26606"/>
          <ac:spMkLst>
            <pc:docMk/>
            <pc:sldMk cId="894680780" sldId="269"/>
            <ac:spMk id="119" creationId="{382409FA-0E6D-49DB-A27D-DE2307FC99BD}"/>
          </ac:spMkLst>
        </pc:spChg>
        <pc:spChg chg="add del">
          <ac:chgData name="Osorio, Silvia" userId="79ca595f-f288-4875-a985-629f08178017" providerId="ADAL" clId="{0635A3AB-647D-46BF-9A49-3B34985D0740}" dt="2021-03-22T22:44:51.926" v="83" actId="26606"/>
          <ac:spMkLst>
            <pc:docMk/>
            <pc:sldMk cId="894680780" sldId="269"/>
            <ac:spMk id="120" creationId="{20B9CAE8-E560-4F4B-82B2-0C1EEDBF0159}"/>
          </ac:spMkLst>
        </pc:spChg>
        <pc:spChg chg="add del">
          <ac:chgData name="Osorio, Silvia" userId="79ca595f-f288-4875-a985-629f08178017" providerId="ADAL" clId="{0635A3AB-647D-46BF-9A49-3B34985D0740}" dt="2021-03-22T22:44:51.926" v="83" actId="26606"/>
          <ac:spMkLst>
            <pc:docMk/>
            <pc:sldMk cId="894680780" sldId="269"/>
            <ac:spMk id="121" creationId="{7EABC378-6819-47AA-9B52-AD5CDBAC4F27}"/>
          </ac:spMkLst>
        </pc:spChg>
        <pc:spChg chg="add">
          <ac:chgData name="Osorio, Silvia" userId="79ca595f-f288-4875-a985-629f08178017" providerId="ADAL" clId="{0635A3AB-647D-46BF-9A49-3B34985D0740}" dt="2021-03-22T22:44:51.970" v="84" actId="26606"/>
          <ac:spMkLst>
            <pc:docMk/>
            <pc:sldMk cId="894680780" sldId="269"/>
            <ac:spMk id="125" creationId="{4C790028-99AE-4AE4-8269-9913E2D50625}"/>
          </ac:spMkLst>
        </pc:spChg>
        <pc:spChg chg="add">
          <ac:chgData name="Osorio, Silvia" userId="79ca595f-f288-4875-a985-629f08178017" providerId="ADAL" clId="{0635A3AB-647D-46BF-9A49-3B34985D0740}" dt="2021-03-22T22:44:51.970" v="84" actId="26606"/>
          <ac:spMkLst>
            <pc:docMk/>
            <pc:sldMk cId="894680780" sldId="269"/>
            <ac:spMk id="126" creationId="{06936A2A-FE08-4EE0-A409-3EF3FA2448DE}"/>
          </ac:spMkLst>
        </pc:spChg>
        <pc:spChg chg="add">
          <ac:chgData name="Osorio, Silvia" userId="79ca595f-f288-4875-a985-629f08178017" providerId="ADAL" clId="{0635A3AB-647D-46BF-9A49-3B34985D0740}" dt="2021-03-22T22:44:51.970" v="84" actId="26606"/>
          <ac:spMkLst>
            <pc:docMk/>
            <pc:sldMk cId="894680780" sldId="269"/>
            <ac:spMk id="127" creationId="{BAF0407B-48CB-4C05-B0D7-7A69A0D407F1}"/>
          </ac:spMkLst>
        </pc:spChg>
        <pc:spChg chg="add">
          <ac:chgData name="Osorio, Silvia" userId="79ca595f-f288-4875-a985-629f08178017" providerId="ADAL" clId="{0635A3AB-647D-46BF-9A49-3B34985D0740}" dt="2021-03-22T22:44:51.970" v="84" actId="26606"/>
          <ac:spMkLst>
            <pc:docMk/>
            <pc:sldMk cId="894680780" sldId="269"/>
            <ac:spMk id="128" creationId="{ADC50C3D-0DA0-4914-B5B4-D1819CC69813}"/>
          </ac:spMkLst>
        </pc:spChg>
        <pc:spChg chg="add">
          <ac:chgData name="Osorio, Silvia" userId="79ca595f-f288-4875-a985-629f08178017" providerId="ADAL" clId="{0635A3AB-647D-46BF-9A49-3B34985D0740}" dt="2021-03-22T22:44:51.970" v="84" actId="26606"/>
          <ac:spMkLst>
            <pc:docMk/>
            <pc:sldMk cId="894680780" sldId="269"/>
            <ac:spMk id="129" creationId="{8CF9E583-1A92-4144-B4FA-81D98317FA04}"/>
          </ac:spMkLst>
        </pc:spChg>
        <pc:spChg chg="add">
          <ac:chgData name="Osorio, Silvia" userId="79ca595f-f288-4875-a985-629f08178017" providerId="ADAL" clId="{0635A3AB-647D-46BF-9A49-3B34985D0740}" dt="2021-03-22T22:44:51.970" v="84" actId="26606"/>
          <ac:spMkLst>
            <pc:docMk/>
            <pc:sldMk cId="894680780" sldId="269"/>
            <ac:spMk id="130" creationId="{FFB377BB-601C-4288-A224-D150848C4850}"/>
          </ac:spMkLst>
        </pc:spChg>
        <pc:spChg chg="add">
          <ac:chgData name="Osorio, Silvia" userId="79ca595f-f288-4875-a985-629f08178017" providerId="ADAL" clId="{0635A3AB-647D-46BF-9A49-3B34985D0740}" dt="2021-03-22T22:44:51.970" v="84" actId="26606"/>
          <ac:spMkLst>
            <pc:docMk/>
            <pc:sldMk cId="894680780" sldId="269"/>
            <ac:spMk id="133" creationId="{FB70EA8D-D093-4307-9DA5-E4EE61D8213C}"/>
          </ac:spMkLst>
        </pc:spChg>
        <pc:spChg chg="add">
          <ac:chgData name="Osorio, Silvia" userId="79ca595f-f288-4875-a985-629f08178017" providerId="ADAL" clId="{0635A3AB-647D-46BF-9A49-3B34985D0740}" dt="2021-03-22T22:44:51.970" v="84" actId="26606"/>
          <ac:spMkLst>
            <pc:docMk/>
            <pc:sldMk cId="894680780" sldId="269"/>
            <ac:spMk id="134" creationId="{B3687593-1834-43AF-A992-696B19B04201}"/>
          </ac:spMkLst>
        </pc:spChg>
        <pc:spChg chg="add">
          <ac:chgData name="Osorio, Silvia" userId="79ca595f-f288-4875-a985-629f08178017" providerId="ADAL" clId="{0635A3AB-647D-46BF-9A49-3B34985D0740}" dt="2021-03-22T22:44:51.970" v="84" actId="26606"/>
          <ac:spMkLst>
            <pc:docMk/>
            <pc:sldMk cId="894680780" sldId="269"/>
            <ac:spMk id="135" creationId="{6E1FE4DF-DA81-4174-A7A3-1DBD74FB3F32}"/>
          </ac:spMkLst>
        </pc:spChg>
        <pc:spChg chg="add">
          <ac:chgData name="Osorio, Silvia" userId="79ca595f-f288-4875-a985-629f08178017" providerId="ADAL" clId="{0635A3AB-647D-46BF-9A49-3B34985D0740}" dt="2021-03-22T22:44:51.970" v="84" actId="26606"/>
          <ac:spMkLst>
            <pc:docMk/>
            <pc:sldMk cId="894680780" sldId="269"/>
            <ac:spMk id="136" creationId="{7E838281-5FBA-41E7-AD3B-CB3F49FEB051}"/>
          </ac:spMkLst>
        </pc:spChg>
        <pc:picChg chg="add del mod">
          <ac:chgData name="Osorio, Silvia" userId="79ca595f-f288-4875-a985-629f08178017" providerId="ADAL" clId="{0635A3AB-647D-46BF-9A49-3B34985D0740}" dt="2021-03-24T22:05:51.149" v="3530"/>
          <ac:picMkLst>
            <pc:docMk/>
            <pc:sldMk cId="894680780" sldId="269"/>
            <ac:picMk id="3" creationId="{61F38700-0D6E-4A8B-ACFF-CB0066A92A1A}"/>
          </ac:picMkLst>
        </pc:picChg>
        <pc:picChg chg="add mod">
          <ac:chgData name="Osorio, Silvia" userId="79ca595f-f288-4875-a985-629f08178017" providerId="ADAL" clId="{0635A3AB-647D-46BF-9A49-3B34985D0740}" dt="2021-03-25T17:25:29.363" v="3611"/>
          <ac:picMkLst>
            <pc:docMk/>
            <pc:sldMk cId="894680780" sldId="269"/>
            <ac:picMk id="3" creationId="{F6F8FDF2-A75A-4859-AEC5-9BC3B27C2821}"/>
          </ac:picMkLst>
        </pc:picChg>
        <pc:picChg chg="mod">
          <ac:chgData name="Osorio, Silvia" userId="79ca595f-f288-4875-a985-629f08178017" providerId="ADAL" clId="{0635A3AB-647D-46BF-9A49-3B34985D0740}" dt="2021-03-22T22:44:51.970" v="84" actId="26606"/>
          <ac:picMkLst>
            <pc:docMk/>
            <pc:sldMk cId="894680780" sldId="269"/>
            <ac:picMk id="9" creationId="{0A8DDA6C-72E7-4B23-A283-B25D8758AF95}"/>
          </ac:picMkLst>
        </pc:picChg>
        <pc:picChg chg="add del">
          <ac:chgData name="Osorio, Silvia" userId="79ca595f-f288-4875-a985-629f08178017" providerId="ADAL" clId="{0635A3AB-647D-46BF-9A49-3B34985D0740}" dt="2021-03-22T22:44:43.058" v="73" actId="26606"/>
          <ac:picMkLst>
            <pc:docMk/>
            <pc:sldMk cId="894680780" sldId="269"/>
            <ac:picMk id="14" creationId="{2FA3880A-8D8F-466C-A4A1-F07BCDD3719C}"/>
          </ac:picMkLst>
        </pc:picChg>
        <pc:picChg chg="add del">
          <ac:chgData name="Osorio, Silvia" userId="79ca595f-f288-4875-a985-629f08178017" providerId="ADAL" clId="{0635A3AB-647D-46BF-9A49-3B34985D0740}" dt="2021-03-22T22:44:43.058" v="73" actId="26606"/>
          <ac:picMkLst>
            <pc:docMk/>
            <pc:sldMk cId="894680780" sldId="269"/>
            <ac:picMk id="16" creationId="{3C0A64CB-20A1-4508-B568-284EB04F78EE}"/>
          </ac:picMkLst>
        </pc:picChg>
        <pc:picChg chg="add del">
          <ac:chgData name="Osorio, Silvia" userId="79ca595f-f288-4875-a985-629f08178017" providerId="ADAL" clId="{0635A3AB-647D-46BF-9A49-3B34985D0740}" dt="2021-03-22T22:44:43.058" v="73" actId="26606"/>
          <ac:picMkLst>
            <pc:docMk/>
            <pc:sldMk cId="894680780" sldId="269"/>
            <ac:picMk id="30" creationId="{B484EE50-7D13-4A99-9152-609AE84ACF4E}"/>
          </ac:picMkLst>
        </pc:picChg>
        <pc:picChg chg="add del">
          <ac:chgData name="Osorio, Silvia" userId="79ca595f-f288-4875-a985-629f08178017" providerId="ADAL" clId="{0635A3AB-647D-46BF-9A49-3B34985D0740}" dt="2021-03-22T22:44:43.058" v="73" actId="26606"/>
          <ac:picMkLst>
            <pc:docMk/>
            <pc:sldMk cId="894680780" sldId="269"/>
            <ac:picMk id="32" creationId="{8F607DBD-3FFF-424E-80D2-8061AC5FE798}"/>
          </ac:picMkLst>
        </pc:picChg>
        <pc:picChg chg="add del">
          <ac:chgData name="Osorio, Silvia" userId="79ca595f-f288-4875-a985-629f08178017" providerId="ADAL" clId="{0635A3AB-647D-46BF-9A49-3B34985D0740}" dt="2021-03-22T22:44:44.593" v="75" actId="26606"/>
          <ac:picMkLst>
            <pc:docMk/>
            <pc:sldMk cId="894680780" sldId="269"/>
            <ac:picMk id="43" creationId="{01AF5FBB-9FDC-4D75-9DD6-DAF01ED197A0}"/>
          </ac:picMkLst>
        </pc:picChg>
        <pc:picChg chg="add del">
          <ac:chgData name="Osorio, Silvia" userId="79ca595f-f288-4875-a985-629f08178017" providerId="ADAL" clId="{0635A3AB-647D-46BF-9A49-3B34985D0740}" dt="2021-03-22T22:44:44.593" v="75" actId="26606"/>
          <ac:picMkLst>
            <pc:docMk/>
            <pc:sldMk cId="894680780" sldId="269"/>
            <ac:picMk id="45" creationId="{933BBBE6-F4CF-483E-BA74-B51421B4D93F}"/>
          </ac:picMkLst>
        </pc:picChg>
        <pc:picChg chg="add del">
          <ac:chgData name="Osorio, Silvia" userId="79ca595f-f288-4875-a985-629f08178017" providerId="ADAL" clId="{0635A3AB-647D-46BF-9A49-3B34985D0740}" dt="2021-03-22T22:44:44.593" v="75" actId="26606"/>
          <ac:picMkLst>
            <pc:docMk/>
            <pc:sldMk cId="894680780" sldId="269"/>
            <ac:picMk id="52" creationId="{A0933546-EEBA-4452-B866-03DEE6DEF203}"/>
          </ac:picMkLst>
        </pc:picChg>
        <pc:picChg chg="add del">
          <ac:chgData name="Osorio, Silvia" userId="79ca595f-f288-4875-a985-629f08178017" providerId="ADAL" clId="{0635A3AB-647D-46BF-9A49-3B34985D0740}" dt="2021-03-22T22:44:44.593" v="75" actId="26606"/>
          <ac:picMkLst>
            <pc:docMk/>
            <pc:sldMk cId="894680780" sldId="269"/>
            <ac:picMk id="53" creationId="{B0A84E7C-8B5D-41F5-A603-4A5EB1A1B3CA}"/>
          </ac:picMkLst>
        </pc:picChg>
        <pc:picChg chg="add del">
          <ac:chgData name="Osorio, Silvia" userId="79ca595f-f288-4875-a985-629f08178017" providerId="ADAL" clId="{0635A3AB-647D-46BF-9A49-3B34985D0740}" dt="2021-03-22T22:44:46.415" v="77" actId="26606"/>
          <ac:picMkLst>
            <pc:docMk/>
            <pc:sldMk cId="894680780" sldId="269"/>
            <ac:picMk id="59" creationId="{2FA3880A-8D8F-466C-A4A1-F07BCDD3719C}"/>
          </ac:picMkLst>
        </pc:picChg>
        <pc:picChg chg="add del">
          <ac:chgData name="Osorio, Silvia" userId="79ca595f-f288-4875-a985-629f08178017" providerId="ADAL" clId="{0635A3AB-647D-46BF-9A49-3B34985D0740}" dt="2021-03-22T22:44:46.415" v="77" actId="26606"/>
          <ac:picMkLst>
            <pc:docMk/>
            <pc:sldMk cId="894680780" sldId="269"/>
            <ac:picMk id="60" creationId="{3C0A64CB-20A1-4508-B568-284EB04F78EE}"/>
          </ac:picMkLst>
        </pc:picChg>
        <pc:picChg chg="add del">
          <ac:chgData name="Osorio, Silvia" userId="79ca595f-f288-4875-a985-629f08178017" providerId="ADAL" clId="{0635A3AB-647D-46BF-9A49-3B34985D0740}" dt="2021-03-22T22:44:46.415" v="77" actId="26606"/>
          <ac:picMkLst>
            <pc:docMk/>
            <pc:sldMk cId="894680780" sldId="269"/>
            <ac:picMk id="67" creationId="{B484EE50-7D13-4A99-9152-609AE84ACF4E}"/>
          </ac:picMkLst>
        </pc:picChg>
        <pc:picChg chg="add del">
          <ac:chgData name="Osorio, Silvia" userId="79ca595f-f288-4875-a985-629f08178017" providerId="ADAL" clId="{0635A3AB-647D-46BF-9A49-3B34985D0740}" dt="2021-03-22T22:44:46.415" v="77" actId="26606"/>
          <ac:picMkLst>
            <pc:docMk/>
            <pc:sldMk cId="894680780" sldId="269"/>
            <ac:picMk id="68" creationId="{8F607DBD-3FFF-424E-80D2-8061AC5FE798}"/>
          </ac:picMkLst>
        </pc:picChg>
        <pc:picChg chg="add del">
          <ac:chgData name="Osorio, Silvia" userId="79ca595f-f288-4875-a985-629f08178017" providerId="ADAL" clId="{0635A3AB-647D-46BF-9A49-3B34985D0740}" dt="2021-03-22T22:44:48.090" v="79" actId="26606"/>
          <ac:picMkLst>
            <pc:docMk/>
            <pc:sldMk cId="894680780" sldId="269"/>
            <ac:picMk id="74" creationId="{01AF5FBB-9FDC-4D75-9DD6-DAF01ED197A0}"/>
          </ac:picMkLst>
        </pc:picChg>
        <pc:picChg chg="add del">
          <ac:chgData name="Osorio, Silvia" userId="79ca595f-f288-4875-a985-629f08178017" providerId="ADAL" clId="{0635A3AB-647D-46BF-9A49-3B34985D0740}" dt="2021-03-22T22:44:48.090" v="79" actId="26606"/>
          <ac:picMkLst>
            <pc:docMk/>
            <pc:sldMk cId="894680780" sldId="269"/>
            <ac:picMk id="75" creationId="{933BBBE6-F4CF-483E-BA74-B51421B4D93F}"/>
          </ac:picMkLst>
        </pc:picChg>
        <pc:picChg chg="add del">
          <ac:chgData name="Osorio, Silvia" userId="79ca595f-f288-4875-a985-629f08178017" providerId="ADAL" clId="{0635A3AB-647D-46BF-9A49-3B34985D0740}" dt="2021-03-22T22:44:48.090" v="79" actId="26606"/>
          <ac:picMkLst>
            <pc:docMk/>
            <pc:sldMk cId="894680780" sldId="269"/>
            <ac:picMk id="82" creationId="{A0933546-EEBA-4452-B866-03DEE6DEF203}"/>
          </ac:picMkLst>
        </pc:picChg>
        <pc:picChg chg="add del">
          <ac:chgData name="Osorio, Silvia" userId="79ca595f-f288-4875-a985-629f08178017" providerId="ADAL" clId="{0635A3AB-647D-46BF-9A49-3B34985D0740}" dt="2021-03-22T22:44:48.090" v="79" actId="26606"/>
          <ac:picMkLst>
            <pc:docMk/>
            <pc:sldMk cId="894680780" sldId="269"/>
            <ac:picMk id="83" creationId="{B0A84E7C-8B5D-41F5-A603-4A5EB1A1B3CA}"/>
          </ac:picMkLst>
        </pc:picChg>
        <pc:picChg chg="add del">
          <ac:chgData name="Osorio, Silvia" userId="79ca595f-f288-4875-a985-629f08178017" providerId="ADAL" clId="{0635A3AB-647D-46BF-9A49-3B34985D0740}" dt="2021-03-22T22:44:50.453" v="81" actId="26606"/>
          <ac:picMkLst>
            <pc:docMk/>
            <pc:sldMk cId="894680780" sldId="269"/>
            <ac:picMk id="91" creationId="{2FA3880A-8D8F-466C-A4A1-F07BCDD3719C}"/>
          </ac:picMkLst>
        </pc:picChg>
        <pc:picChg chg="add del">
          <ac:chgData name="Osorio, Silvia" userId="79ca595f-f288-4875-a985-629f08178017" providerId="ADAL" clId="{0635A3AB-647D-46BF-9A49-3B34985D0740}" dt="2021-03-22T22:44:50.453" v="81" actId="26606"/>
          <ac:picMkLst>
            <pc:docMk/>
            <pc:sldMk cId="894680780" sldId="269"/>
            <ac:picMk id="92" creationId="{3C0A64CB-20A1-4508-B568-284EB04F78EE}"/>
          </ac:picMkLst>
        </pc:picChg>
        <pc:picChg chg="add del">
          <ac:chgData name="Osorio, Silvia" userId="79ca595f-f288-4875-a985-629f08178017" providerId="ADAL" clId="{0635A3AB-647D-46BF-9A49-3B34985D0740}" dt="2021-03-22T22:44:50.453" v="81" actId="26606"/>
          <ac:picMkLst>
            <pc:docMk/>
            <pc:sldMk cId="894680780" sldId="269"/>
            <ac:picMk id="99" creationId="{521321C5-E7EE-49D4-8BF3-7DD5F4260FFD}"/>
          </ac:picMkLst>
        </pc:picChg>
        <pc:picChg chg="add del">
          <ac:chgData name="Osorio, Silvia" userId="79ca595f-f288-4875-a985-629f08178017" providerId="ADAL" clId="{0635A3AB-647D-46BF-9A49-3B34985D0740}" dt="2021-03-22T22:44:50.453" v="81" actId="26606"/>
          <ac:picMkLst>
            <pc:docMk/>
            <pc:sldMk cId="894680780" sldId="269"/>
            <ac:picMk id="100" creationId="{B4F98145-516D-4594-B0F0-0F5C85DAF2E2}"/>
          </ac:picMkLst>
        </pc:picChg>
        <pc:picChg chg="add del">
          <ac:chgData name="Osorio, Silvia" userId="79ca595f-f288-4875-a985-629f08178017" providerId="ADAL" clId="{0635A3AB-647D-46BF-9A49-3B34985D0740}" dt="2021-03-22T22:44:51.926" v="83" actId="26606"/>
          <ac:picMkLst>
            <pc:docMk/>
            <pc:sldMk cId="894680780" sldId="269"/>
            <ac:picMk id="106" creationId="{01AF5FBB-9FDC-4D75-9DD6-DAF01ED197A0}"/>
          </ac:picMkLst>
        </pc:picChg>
        <pc:picChg chg="add del">
          <ac:chgData name="Osorio, Silvia" userId="79ca595f-f288-4875-a985-629f08178017" providerId="ADAL" clId="{0635A3AB-647D-46BF-9A49-3B34985D0740}" dt="2021-03-22T22:44:51.926" v="83" actId="26606"/>
          <ac:picMkLst>
            <pc:docMk/>
            <pc:sldMk cId="894680780" sldId="269"/>
            <ac:picMk id="107" creationId="{933BBBE6-F4CF-483E-BA74-B51421B4D93F}"/>
          </ac:picMkLst>
        </pc:picChg>
        <pc:picChg chg="add del">
          <ac:chgData name="Osorio, Silvia" userId="79ca595f-f288-4875-a985-629f08178017" providerId="ADAL" clId="{0635A3AB-647D-46BF-9A49-3B34985D0740}" dt="2021-03-22T22:44:51.926" v="83" actId="26606"/>
          <ac:picMkLst>
            <pc:docMk/>
            <pc:sldMk cId="894680780" sldId="269"/>
            <ac:picMk id="114" creationId="{A0933546-EEBA-4452-B866-03DEE6DEF203}"/>
          </ac:picMkLst>
        </pc:picChg>
        <pc:picChg chg="add del">
          <ac:chgData name="Osorio, Silvia" userId="79ca595f-f288-4875-a985-629f08178017" providerId="ADAL" clId="{0635A3AB-647D-46BF-9A49-3B34985D0740}" dt="2021-03-22T22:44:51.926" v="83" actId="26606"/>
          <ac:picMkLst>
            <pc:docMk/>
            <pc:sldMk cId="894680780" sldId="269"/>
            <ac:picMk id="115" creationId="{B0A84E7C-8B5D-41F5-A603-4A5EB1A1B3CA}"/>
          </ac:picMkLst>
        </pc:picChg>
        <pc:picChg chg="add">
          <ac:chgData name="Osorio, Silvia" userId="79ca595f-f288-4875-a985-629f08178017" providerId="ADAL" clId="{0635A3AB-647D-46BF-9A49-3B34985D0740}" dt="2021-03-22T22:44:51.970" v="84" actId="26606"/>
          <ac:picMkLst>
            <pc:docMk/>
            <pc:sldMk cId="894680780" sldId="269"/>
            <ac:picMk id="123" creationId="{01AF5FBB-9FDC-4D75-9DD6-DAF01ED197A0}"/>
          </ac:picMkLst>
        </pc:picChg>
        <pc:picChg chg="add">
          <ac:chgData name="Osorio, Silvia" userId="79ca595f-f288-4875-a985-629f08178017" providerId="ADAL" clId="{0635A3AB-647D-46BF-9A49-3B34985D0740}" dt="2021-03-22T22:44:51.970" v="84" actId="26606"/>
          <ac:picMkLst>
            <pc:docMk/>
            <pc:sldMk cId="894680780" sldId="269"/>
            <ac:picMk id="124" creationId="{933BBBE6-F4CF-483E-BA74-B51421B4D93F}"/>
          </ac:picMkLst>
        </pc:picChg>
        <pc:picChg chg="add">
          <ac:chgData name="Osorio, Silvia" userId="79ca595f-f288-4875-a985-629f08178017" providerId="ADAL" clId="{0635A3AB-647D-46BF-9A49-3B34985D0740}" dt="2021-03-22T22:44:51.970" v="84" actId="26606"/>
          <ac:picMkLst>
            <pc:docMk/>
            <pc:sldMk cId="894680780" sldId="269"/>
            <ac:picMk id="131" creationId="{868ABA13-B3B3-4E09-854F-270094AA885E}"/>
          </ac:picMkLst>
        </pc:picChg>
        <pc:picChg chg="add">
          <ac:chgData name="Osorio, Silvia" userId="79ca595f-f288-4875-a985-629f08178017" providerId="ADAL" clId="{0635A3AB-647D-46BF-9A49-3B34985D0740}" dt="2021-03-22T22:44:51.970" v="84" actId="26606"/>
          <ac:picMkLst>
            <pc:docMk/>
            <pc:sldMk cId="894680780" sldId="269"/>
            <ac:picMk id="132" creationId="{03CA7029-49D1-4811-9706-47326D65B799}"/>
          </ac:picMkLst>
        </pc:picChg>
      </pc:sldChg>
      <pc:sldChg chg="addSp delSp modSp mod ord modTransition delAnim modAnim modNotesTx">
        <pc:chgData name="Osorio, Silvia" userId="79ca595f-f288-4875-a985-629f08178017" providerId="ADAL" clId="{0635A3AB-647D-46BF-9A49-3B34985D0740}" dt="2021-03-25T17:46:35.520" v="3642"/>
        <pc:sldMkLst>
          <pc:docMk/>
          <pc:sldMk cId="2640580557" sldId="271"/>
        </pc:sldMkLst>
        <pc:graphicFrameChg chg="add del mod">
          <ac:chgData name="Osorio, Silvia" userId="79ca595f-f288-4875-a985-629f08178017" providerId="ADAL" clId="{0635A3AB-647D-46BF-9A49-3B34985D0740}" dt="2021-03-24T20:10:29.255" v="3379" actId="478"/>
          <ac:graphicFrameMkLst>
            <pc:docMk/>
            <pc:sldMk cId="2640580557" sldId="271"/>
            <ac:graphicFrameMk id="34" creationId="{69B23B8B-3138-4571-AD44-56AB33746D07}"/>
          </ac:graphicFrameMkLst>
        </pc:graphicFrameChg>
        <pc:picChg chg="mod">
          <ac:chgData name="Osorio, Silvia" userId="79ca595f-f288-4875-a985-629f08178017" providerId="ADAL" clId="{0635A3AB-647D-46BF-9A49-3B34985D0740}" dt="2021-03-24T20:19:20.698" v="3397" actId="1076"/>
          <ac:picMkLst>
            <pc:docMk/>
            <pc:sldMk cId="2640580557" sldId="271"/>
            <ac:picMk id="5" creationId="{49FCB0EA-6959-4E39-87A2-808DDD706560}"/>
          </ac:picMkLst>
        </pc:picChg>
        <pc:picChg chg="add del mod">
          <ac:chgData name="Osorio, Silvia" userId="79ca595f-f288-4875-a985-629f08178017" providerId="ADAL" clId="{0635A3AB-647D-46BF-9A49-3B34985D0740}" dt="2021-03-25T17:28:21.493" v="3613"/>
          <ac:picMkLst>
            <pc:docMk/>
            <pc:sldMk cId="2640580557" sldId="271"/>
            <ac:picMk id="34" creationId="{C89AF2EC-BBF2-4264-9CBF-6F7B2AF73EF9}"/>
          </ac:picMkLst>
        </pc:picChg>
        <pc:picChg chg="add del mod">
          <ac:chgData name="Osorio, Silvia" userId="79ca595f-f288-4875-a985-629f08178017" providerId="ADAL" clId="{0635A3AB-647D-46BF-9A49-3B34985D0740}" dt="2021-03-25T17:28:42.824" v="3615"/>
          <ac:picMkLst>
            <pc:docMk/>
            <pc:sldMk cId="2640580557" sldId="271"/>
            <ac:picMk id="35" creationId="{FF17FE2F-D347-49D1-9553-F3DE42151346}"/>
          </ac:picMkLst>
        </pc:picChg>
        <pc:picChg chg="add del mod">
          <ac:chgData name="Osorio, Silvia" userId="79ca595f-f288-4875-a985-629f08178017" providerId="ADAL" clId="{0635A3AB-647D-46BF-9A49-3B34985D0740}" dt="2021-03-25T17:29:45.288" v="3617"/>
          <ac:picMkLst>
            <pc:docMk/>
            <pc:sldMk cId="2640580557" sldId="271"/>
            <ac:picMk id="36" creationId="{4659A610-9585-4FF5-8644-A9B258559B10}"/>
          </ac:picMkLst>
        </pc:picChg>
        <pc:picChg chg="add del mod">
          <ac:chgData name="Osorio, Silvia" userId="79ca595f-f288-4875-a985-629f08178017" providerId="ADAL" clId="{0635A3AB-647D-46BF-9A49-3B34985D0740}" dt="2021-03-24T20:10:48.045" v="3380" actId="21"/>
          <ac:picMkLst>
            <pc:docMk/>
            <pc:sldMk cId="2640580557" sldId="271"/>
            <ac:picMk id="36" creationId="{DAD11CD1-F63D-4A25-B146-D7E9DC217D0D}"/>
          </ac:picMkLst>
        </pc:picChg>
        <pc:picChg chg="add del mod">
          <ac:chgData name="Osorio, Silvia" userId="79ca595f-f288-4875-a985-629f08178017" providerId="ADAL" clId="{0635A3AB-647D-46BF-9A49-3B34985D0740}" dt="2021-03-25T17:29:58.713" v="3619"/>
          <ac:picMkLst>
            <pc:docMk/>
            <pc:sldMk cId="2640580557" sldId="271"/>
            <ac:picMk id="37" creationId="{2EC6E5FF-8B0D-4440-94C9-A2BE319BA914}"/>
          </ac:picMkLst>
        </pc:picChg>
        <pc:picChg chg="add mod">
          <ac:chgData name="Osorio, Silvia" userId="79ca595f-f288-4875-a985-629f08178017" providerId="ADAL" clId="{0635A3AB-647D-46BF-9A49-3B34985D0740}" dt="2021-03-24T20:19:32.256" v="3400" actId="14100"/>
          <ac:picMkLst>
            <pc:docMk/>
            <pc:sldMk cId="2640580557" sldId="271"/>
            <ac:picMk id="38" creationId="{3D7513EF-395E-48C0-9D7E-F8C2EA5B31DE}"/>
          </ac:picMkLst>
        </pc:picChg>
        <pc:picChg chg="add del mod">
          <ac:chgData name="Osorio, Silvia" userId="79ca595f-f288-4875-a985-629f08178017" providerId="ADAL" clId="{0635A3AB-647D-46BF-9A49-3B34985D0740}" dt="2021-03-25T17:30:35.249" v="3621"/>
          <ac:picMkLst>
            <pc:docMk/>
            <pc:sldMk cId="2640580557" sldId="271"/>
            <ac:picMk id="39" creationId="{01BAFBCF-10CC-41FC-916E-76862CA2A67D}"/>
          </ac:picMkLst>
        </pc:picChg>
        <pc:picChg chg="add del mod">
          <ac:chgData name="Osorio, Silvia" userId="79ca595f-f288-4875-a985-629f08178017" providerId="ADAL" clId="{0635A3AB-647D-46BF-9A49-3B34985D0740}" dt="2021-03-24T21:48:26.088" v="3512"/>
          <ac:picMkLst>
            <pc:docMk/>
            <pc:sldMk cId="2640580557" sldId="271"/>
            <ac:picMk id="39" creationId="{B94E5D09-0041-43A0-AC43-BC19E4425933}"/>
          </ac:picMkLst>
        </pc:picChg>
        <pc:picChg chg="add del mod">
          <ac:chgData name="Osorio, Silvia" userId="79ca595f-f288-4875-a985-629f08178017" providerId="ADAL" clId="{0635A3AB-647D-46BF-9A49-3B34985D0740}" dt="2021-03-24T21:49:12.264" v="3514"/>
          <ac:picMkLst>
            <pc:docMk/>
            <pc:sldMk cId="2640580557" sldId="271"/>
            <ac:picMk id="40" creationId="{3826B5F8-5006-467A-88A9-3B3E6DEBBC26}"/>
          </ac:picMkLst>
        </pc:picChg>
        <pc:picChg chg="add del mod">
          <ac:chgData name="Osorio, Silvia" userId="79ca595f-f288-4875-a985-629f08178017" providerId="ADAL" clId="{0635A3AB-647D-46BF-9A49-3B34985D0740}" dt="2021-03-25T17:32:25.125" v="3623"/>
          <ac:picMkLst>
            <pc:docMk/>
            <pc:sldMk cId="2640580557" sldId="271"/>
            <ac:picMk id="40" creationId="{F217F797-FF59-4ECC-9916-11ADAABD16B3}"/>
          </ac:picMkLst>
        </pc:picChg>
        <pc:picChg chg="add del mod">
          <ac:chgData name="Osorio, Silvia" userId="79ca595f-f288-4875-a985-629f08178017" providerId="ADAL" clId="{0635A3AB-647D-46BF-9A49-3B34985D0740}" dt="2021-03-24T21:50:06.586" v="3516"/>
          <ac:picMkLst>
            <pc:docMk/>
            <pc:sldMk cId="2640580557" sldId="271"/>
            <ac:picMk id="41" creationId="{9FFEE25E-BDF3-409C-B7CC-8A150703EE97}"/>
          </ac:picMkLst>
        </pc:picChg>
        <pc:picChg chg="add del mod">
          <ac:chgData name="Osorio, Silvia" userId="79ca595f-f288-4875-a985-629f08178017" providerId="ADAL" clId="{0635A3AB-647D-46BF-9A49-3B34985D0740}" dt="2021-03-25T17:32:31.477" v="3624"/>
          <ac:picMkLst>
            <pc:docMk/>
            <pc:sldMk cId="2640580557" sldId="271"/>
            <ac:picMk id="41" creationId="{D09C50D0-D925-4338-8269-8197E7D75CA7}"/>
          </ac:picMkLst>
        </pc:picChg>
        <pc:picChg chg="add del mod">
          <ac:chgData name="Osorio, Silvia" userId="79ca595f-f288-4875-a985-629f08178017" providerId="ADAL" clId="{0635A3AB-647D-46BF-9A49-3B34985D0740}" dt="2021-03-24T21:51:07.239" v="3518"/>
          <ac:picMkLst>
            <pc:docMk/>
            <pc:sldMk cId="2640580557" sldId="271"/>
            <ac:picMk id="42" creationId="{0A0276D0-F458-4F40-BA4E-A21809346D34}"/>
          </ac:picMkLst>
        </pc:picChg>
        <pc:picChg chg="add del mod">
          <ac:chgData name="Osorio, Silvia" userId="79ca595f-f288-4875-a985-629f08178017" providerId="ADAL" clId="{0635A3AB-647D-46BF-9A49-3B34985D0740}" dt="2021-03-25T17:34:36.955" v="3626"/>
          <ac:picMkLst>
            <pc:docMk/>
            <pc:sldMk cId="2640580557" sldId="271"/>
            <ac:picMk id="42" creationId="{7F720067-01F9-4646-998B-E049340ED8B0}"/>
          </ac:picMkLst>
        </pc:picChg>
        <pc:picChg chg="add del mod">
          <ac:chgData name="Osorio, Silvia" userId="79ca595f-f288-4875-a985-629f08178017" providerId="ADAL" clId="{0635A3AB-647D-46BF-9A49-3B34985D0740}" dt="2021-03-25T17:35:18.563" v="3628"/>
          <ac:picMkLst>
            <pc:docMk/>
            <pc:sldMk cId="2640580557" sldId="271"/>
            <ac:picMk id="43" creationId="{7FD85E24-A53F-4E5E-BB1B-2510B6956174}"/>
          </ac:picMkLst>
        </pc:picChg>
        <pc:picChg chg="add del mod">
          <ac:chgData name="Osorio, Silvia" userId="79ca595f-f288-4875-a985-629f08178017" providerId="ADAL" clId="{0635A3AB-647D-46BF-9A49-3B34985D0740}" dt="2021-03-24T22:05:51.149" v="3530"/>
          <ac:picMkLst>
            <pc:docMk/>
            <pc:sldMk cId="2640580557" sldId="271"/>
            <ac:picMk id="43" creationId="{FA84E051-C2E8-4E19-8D1D-A0FF94814988}"/>
          </ac:picMkLst>
        </pc:picChg>
        <pc:picChg chg="add del mod">
          <ac:chgData name="Osorio, Silvia" userId="79ca595f-f288-4875-a985-629f08178017" providerId="ADAL" clId="{0635A3AB-647D-46BF-9A49-3B34985D0740}" dt="2021-03-25T17:36:54.305" v="3630"/>
          <ac:picMkLst>
            <pc:docMk/>
            <pc:sldMk cId="2640580557" sldId="271"/>
            <ac:picMk id="44" creationId="{A5B9CC39-F4CD-436C-B9B2-6A9F6D036373}"/>
          </ac:picMkLst>
        </pc:picChg>
        <pc:picChg chg="add del mod">
          <ac:chgData name="Osorio, Silvia" userId="79ca595f-f288-4875-a985-629f08178017" providerId="ADAL" clId="{0635A3AB-647D-46BF-9A49-3B34985D0740}" dt="2021-03-25T17:37:10.244" v="3632"/>
          <ac:picMkLst>
            <pc:docMk/>
            <pc:sldMk cId="2640580557" sldId="271"/>
            <ac:picMk id="45" creationId="{E1F5C695-D614-4714-8E07-259AB25720FF}"/>
          </ac:picMkLst>
        </pc:picChg>
        <pc:picChg chg="add del mod">
          <ac:chgData name="Osorio, Silvia" userId="79ca595f-f288-4875-a985-629f08178017" providerId="ADAL" clId="{0635A3AB-647D-46BF-9A49-3B34985D0740}" dt="2021-03-25T17:39:05.739" v="3634"/>
          <ac:picMkLst>
            <pc:docMk/>
            <pc:sldMk cId="2640580557" sldId="271"/>
            <ac:picMk id="46" creationId="{2B21D431-0162-4077-9DD1-2446C6BB54A4}"/>
          </ac:picMkLst>
        </pc:picChg>
        <pc:picChg chg="add del mod">
          <ac:chgData name="Osorio, Silvia" userId="79ca595f-f288-4875-a985-629f08178017" providerId="ADAL" clId="{0635A3AB-647D-46BF-9A49-3B34985D0740}" dt="2021-03-25T17:40:01.217" v="3636"/>
          <ac:picMkLst>
            <pc:docMk/>
            <pc:sldMk cId="2640580557" sldId="271"/>
            <ac:picMk id="47" creationId="{0D0D6B94-7C17-4E67-BAEC-7C0D46628DAB}"/>
          </ac:picMkLst>
        </pc:picChg>
        <pc:picChg chg="add del mod">
          <ac:chgData name="Osorio, Silvia" userId="79ca595f-f288-4875-a985-629f08178017" providerId="ADAL" clId="{0635A3AB-647D-46BF-9A49-3B34985D0740}" dt="2021-03-25T17:43:34.515" v="3639"/>
          <ac:picMkLst>
            <pc:docMk/>
            <pc:sldMk cId="2640580557" sldId="271"/>
            <ac:picMk id="48" creationId="{81F4EC44-EB92-47EA-9C0F-6F59CD9A1C3E}"/>
          </ac:picMkLst>
        </pc:picChg>
        <pc:picChg chg="add del mod">
          <ac:chgData name="Osorio, Silvia" userId="79ca595f-f288-4875-a985-629f08178017" providerId="ADAL" clId="{0635A3AB-647D-46BF-9A49-3B34985D0740}" dt="2021-03-25T17:44:14.524" v="3641"/>
          <ac:picMkLst>
            <pc:docMk/>
            <pc:sldMk cId="2640580557" sldId="271"/>
            <ac:picMk id="49" creationId="{B868A92F-3757-449E-BEC2-06C4F45631A4}"/>
          </ac:picMkLst>
        </pc:picChg>
        <pc:picChg chg="add mod">
          <ac:chgData name="Osorio, Silvia" userId="79ca595f-f288-4875-a985-629f08178017" providerId="ADAL" clId="{0635A3AB-647D-46BF-9A49-3B34985D0740}" dt="2021-03-25T17:46:35.520" v="3642"/>
          <ac:picMkLst>
            <pc:docMk/>
            <pc:sldMk cId="2640580557" sldId="271"/>
            <ac:picMk id="50" creationId="{D39ACD23-A436-4615-8B4D-BE84299D0692}"/>
          </ac:picMkLst>
        </pc:picChg>
        <pc:inkChg chg="add">
          <ac:chgData name="Osorio, Silvia" userId="79ca595f-f288-4875-a985-629f08178017" providerId="ADAL" clId="{0635A3AB-647D-46BF-9A49-3B34985D0740}" dt="2021-03-24T19:04:26.533" v="2149"/>
          <ac:inkMkLst>
            <pc:docMk/>
            <pc:sldMk cId="2640580557" sldId="271"/>
            <ac:inkMk id="2" creationId="{EC4BC682-209C-4CB7-9DB0-33D8640BCFB8}"/>
          </ac:inkMkLst>
        </pc:inkChg>
        <pc:inkChg chg="add">
          <ac:chgData name="Osorio, Silvia" userId="79ca595f-f288-4875-a985-629f08178017" providerId="ADAL" clId="{0635A3AB-647D-46BF-9A49-3B34985D0740}" dt="2021-03-24T19:04:26.533" v="2149"/>
          <ac:inkMkLst>
            <pc:docMk/>
            <pc:sldMk cId="2640580557" sldId="271"/>
            <ac:inkMk id="3" creationId="{3F6569F5-0A2A-400B-8432-A17AF52068B7}"/>
          </ac:inkMkLst>
        </pc:inkChg>
        <pc:inkChg chg="add">
          <ac:chgData name="Osorio, Silvia" userId="79ca595f-f288-4875-a985-629f08178017" providerId="ADAL" clId="{0635A3AB-647D-46BF-9A49-3B34985D0740}" dt="2021-03-24T19:04:26.533" v="2149"/>
          <ac:inkMkLst>
            <pc:docMk/>
            <pc:sldMk cId="2640580557" sldId="271"/>
            <ac:inkMk id="4" creationId="{35ADFBD2-7788-4E30-A373-9763D036C4F5}"/>
          </ac:inkMkLst>
        </pc:inkChg>
        <pc:inkChg chg="add">
          <ac:chgData name="Osorio, Silvia" userId="79ca595f-f288-4875-a985-629f08178017" providerId="ADAL" clId="{0635A3AB-647D-46BF-9A49-3B34985D0740}" dt="2021-03-22T20:09:10.940" v="67"/>
          <ac:inkMkLst>
            <pc:docMk/>
            <pc:sldMk cId="2640580557" sldId="271"/>
            <ac:inkMk id="6" creationId="{0D325F18-E320-42AC-9CAF-1083765E1895}"/>
          </ac:inkMkLst>
        </pc:inkChg>
        <pc:inkChg chg="add">
          <ac:chgData name="Osorio, Silvia" userId="79ca595f-f288-4875-a985-629f08178017" providerId="ADAL" clId="{0635A3AB-647D-46BF-9A49-3B34985D0740}" dt="2021-03-22T20:09:10.940" v="67"/>
          <ac:inkMkLst>
            <pc:docMk/>
            <pc:sldMk cId="2640580557" sldId="271"/>
            <ac:inkMk id="7" creationId="{92D12F56-83D5-4787-8720-DA8F2C1A0C23}"/>
          </ac:inkMkLst>
        </pc:inkChg>
        <pc:inkChg chg="add">
          <ac:chgData name="Osorio, Silvia" userId="79ca595f-f288-4875-a985-629f08178017" providerId="ADAL" clId="{0635A3AB-647D-46BF-9A49-3B34985D0740}" dt="2021-03-22T20:09:10.940" v="67"/>
          <ac:inkMkLst>
            <pc:docMk/>
            <pc:sldMk cId="2640580557" sldId="271"/>
            <ac:inkMk id="8" creationId="{9EF21356-6026-42F8-B3E2-2C665BBE8627}"/>
          </ac:inkMkLst>
        </pc:inkChg>
        <pc:inkChg chg="add">
          <ac:chgData name="Osorio, Silvia" userId="79ca595f-f288-4875-a985-629f08178017" providerId="ADAL" clId="{0635A3AB-647D-46BF-9A49-3B34985D0740}" dt="2021-03-22T20:09:10.940" v="67"/>
          <ac:inkMkLst>
            <pc:docMk/>
            <pc:sldMk cId="2640580557" sldId="271"/>
            <ac:inkMk id="9" creationId="{10A6236F-0645-4211-A03F-0CB1486D0835}"/>
          </ac:inkMkLst>
        </pc:inkChg>
        <pc:inkChg chg="add">
          <ac:chgData name="Osorio, Silvia" userId="79ca595f-f288-4875-a985-629f08178017" providerId="ADAL" clId="{0635A3AB-647D-46BF-9A49-3B34985D0740}" dt="2021-03-24T19:04:26.533" v="2149"/>
          <ac:inkMkLst>
            <pc:docMk/>
            <pc:sldMk cId="2640580557" sldId="271"/>
            <ac:inkMk id="10" creationId="{4934B36B-8925-46EB-888D-5B1DBA1CF36D}"/>
          </ac:inkMkLst>
        </pc:inkChg>
        <pc:inkChg chg="add">
          <ac:chgData name="Osorio, Silvia" userId="79ca595f-f288-4875-a985-629f08178017" providerId="ADAL" clId="{0635A3AB-647D-46BF-9A49-3B34985D0740}" dt="2021-03-24T19:04:26.533" v="2149"/>
          <ac:inkMkLst>
            <pc:docMk/>
            <pc:sldMk cId="2640580557" sldId="271"/>
            <ac:inkMk id="11" creationId="{F8EF330C-0A7B-4F08-B465-A5B9BA6BB9BD}"/>
          </ac:inkMkLst>
        </pc:inkChg>
        <pc:inkChg chg="add">
          <ac:chgData name="Osorio, Silvia" userId="79ca595f-f288-4875-a985-629f08178017" providerId="ADAL" clId="{0635A3AB-647D-46BF-9A49-3B34985D0740}" dt="2021-03-24T19:04:26.533" v="2149"/>
          <ac:inkMkLst>
            <pc:docMk/>
            <pc:sldMk cId="2640580557" sldId="271"/>
            <ac:inkMk id="12" creationId="{7A7D97E3-0A13-4770-A817-1118FBDEEBB5}"/>
          </ac:inkMkLst>
        </pc:inkChg>
        <pc:inkChg chg="add">
          <ac:chgData name="Osorio, Silvia" userId="79ca595f-f288-4875-a985-629f08178017" providerId="ADAL" clId="{0635A3AB-647D-46BF-9A49-3B34985D0740}" dt="2021-03-24T19:04:26.533" v="2149"/>
          <ac:inkMkLst>
            <pc:docMk/>
            <pc:sldMk cId="2640580557" sldId="271"/>
            <ac:inkMk id="13" creationId="{144AC0ED-DE4B-4CDB-A1E1-306710AA1168}"/>
          </ac:inkMkLst>
        </pc:inkChg>
        <pc:inkChg chg="add">
          <ac:chgData name="Osorio, Silvia" userId="79ca595f-f288-4875-a985-629f08178017" providerId="ADAL" clId="{0635A3AB-647D-46BF-9A49-3B34985D0740}" dt="2021-03-24T19:04:26.533" v="2149"/>
          <ac:inkMkLst>
            <pc:docMk/>
            <pc:sldMk cId="2640580557" sldId="271"/>
            <ac:inkMk id="14" creationId="{519E98BE-56AD-46FF-9286-F9EA962AD6A8}"/>
          </ac:inkMkLst>
        </pc:inkChg>
        <pc:inkChg chg="add">
          <ac:chgData name="Osorio, Silvia" userId="79ca595f-f288-4875-a985-629f08178017" providerId="ADAL" clId="{0635A3AB-647D-46BF-9A49-3B34985D0740}" dt="2021-03-24T19:04:26.533" v="2149"/>
          <ac:inkMkLst>
            <pc:docMk/>
            <pc:sldMk cId="2640580557" sldId="271"/>
            <ac:inkMk id="15" creationId="{EDB98B8E-E6E9-479D-B0AA-BCB5D90E244D}"/>
          </ac:inkMkLst>
        </pc:inkChg>
        <pc:inkChg chg="add">
          <ac:chgData name="Osorio, Silvia" userId="79ca595f-f288-4875-a985-629f08178017" providerId="ADAL" clId="{0635A3AB-647D-46BF-9A49-3B34985D0740}" dt="2021-03-24T19:04:26.533" v="2149"/>
          <ac:inkMkLst>
            <pc:docMk/>
            <pc:sldMk cId="2640580557" sldId="271"/>
            <ac:inkMk id="16" creationId="{04D5B11A-143E-43B1-B9BF-AB896B476FF9}"/>
          </ac:inkMkLst>
        </pc:inkChg>
        <pc:inkChg chg="add">
          <ac:chgData name="Osorio, Silvia" userId="79ca595f-f288-4875-a985-629f08178017" providerId="ADAL" clId="{0635A3AB-647D-46BF-9A49-3B34985D0740}" dt="2021-03-24T19:04:26.533" v="2149"/>
          <ac:inkMkLst>
            <pc:docMk/>
            <pc:sldMk cId="2640580557" sldId="271"/>
            <ac:inkMk id="17" creationId="{8EDBCC8E-A234-4007-A3D2-CADCC7A1A627}"/>
          </ac:inkMkLst>
        </pc:inkChg>
        <pc:inkChg chg="add">
          <ac:chgData name="Osorio, Silvia" userId="79ca595f-f288-4875-a985-629f08178017" providerId="ADAL" clId="{0635A3AB-647D-46BF-9A49-3B34985D0740}" dt="2021-03-24T19:33:33.601" v="3322"/>
          <ac:inkMkLst>
            <pc:docMk/>
            <pc:sldMk cId="2640580557" sldId="271"/>
            <ac:inkMk id="18" creationId="{78C05414-0E2F-4A36-8100-ADC5EA50BCCF}"/>
          </ac:inkMkLst>
        </pc:inkChg>
        <pc:inkChg chg="add">
          <ac:chgData name="Osorio, Silvia" userId="79ca595f-f288-4875-a985-629f08178017" providerId="ADAL" clId="{0635A3AB-647D-46BF-9A49-3B34985D0740}" dt="2021-03-24T19:33:33.601" v="3322"/>
          <ac:inkMkLst>
            <pc:docMk/>
            <pc:sldMk cId="2640580557" sldId="271"/>
            <ac:inkMk id="19" creationId="{16123560-4DDA-4233-AE19-EB2CD9732DD8}"/>
          </ac:inkMkLst>
        </pc:inkChg>
        <pc:inkChg chg="add">
          <ac:chgData name="Osorio, Silvia" userId="79ca595f-f288-4875-a985-629f08178017" providerId="ADAL" clId="{0635A3AB-647D-46BF-9A49-3B34985D0740}" dt="2021-03-24T19:33:33.601" v="3322"/>
          <ac:inkMkLst>
            <pc:docMk/>
            <pc:sldMk cId="2640580557" sldId="271"/>
            <ac:inkMk id="20" creationId="{08943F96-D5BE-4AA0-98C4-DF83684DB839}"/>
          </ac:inkMkLst>
        </pc:inkChg>
        <pc:inkChg chg="add">
          <ac:chgData name="Osorio, Silvia" userId="79ca595f-f288-4875-a985-629f08178017" providerId="ADAL" clId="{0635A3AB-647D-46BF-9A49-3B34985D0740}" dt="2021-03-24T19:33:33.601" v="3322"/>
          <ac:inkMkLst>
            <pc:docMk/>
            <pc:sldMk cId="2640580557" sldId="271"/>
            <ac:inkMk id="21" creationId="{3D5AB0B6-ADE4-4389-9752-7ED5CF428872}"/>
          </ac:inkMkLst>
        </pc:inkChg>
        <pc:inkChg chg="add">
          <ac:chgData name="Osorio, Silvia" userId="79ca595f-f288-4875-a985-629f08178017" providerId="ADAL" clId="{0635A3AB-647D-46BF-9A49-3B34985D0740}" dt="2021-03-24T19:33:33.601" v="3322"/>
          <ac:inkMkLst>
            <pc:docMk/>
            <pc:sldMk cId="2640580557" sldId="271"/>
            <ac:inkMk id="22" creationId="{10209789-313B-4E33-B3A1-D52C8CD7C8A9}"/>
          </ac:inkMkLst>
        </pc:inkChg>
        <pc:inkChg chg="add">
          <ac:chgData name="Osorio, Silvia" userId="79ca595f-f288-4875-a985-629f08178017" providerId="ADAL" clId="{0635A3AB-647D-46BF-9A49-3B34985D0740}" dt="2021-03-24T19:33:33.601" v="3322"/>
          <ac:inkMkLst>
            <pc:docMk/>
            <pc:sldMk cId="2640580557" sldId="271"/>
            <ac:inkMk id="23" creationId="{6C9233A0-54D4-4A98-BA60-6B1D3402C950}"/>
          </ac:inkMkLst>
        </pc:inkChg>
        <pc:inkChg chg="add">
          <ac:chgData name="Osorio, Silvia" userId="79ca595f-f288-4875-a985-629f08178017" providerId="ADAL" clId="{0635A3AB-647D-46BF-9A49-3B34985D0740}" dt="2021-03-24T19:33:33.601" v="3322"/>
          <ac:inkMkLst>
            <pc:docMk/>
            <pc:sldMk cId="2640580557" sldId="271"/>
            <ac:inkMk id="24" creationId="{B9ACA3ED-BBCF-42F9-B068-8306A279E435}"/>
          </ac:inkMkLst>
        </pc:inkChg>
        <pc:inkChg chg="add">
          <ac:chgData name="Osorio, Silvia" userId="79ca595f-f288-4875-a985-629f08178017" providerId="ADAL" clId="{0635A3AB-647D-46BF-9A49-3B34985D0740}" dt="2021-03-24T19:33:33.601" v="3322"/>
          <ac:inkMkLst>
            <pc:docMk/>
            <pc:sldMk cId="2640580557" sldId="271"/>
            <ac:inkMk id="25" creationId="{EC7E6551-AFB7-4CD2-8A26-623596D1D491}"/>
          </ac:inkMkLst>
        </pc:inkChg>
        <pc:inkChg chg="add">
          <ac:chgData name="Osorio, Silvia" userId="79ca595f-f288-4875-a985-629f08178017" providerId="ADAL" clId="{0635A3AB-647D-46BF-9A49-3B34985D0740}" dt="2021-03-24T19:33:33.601" v="3322"/>
          <ac:inkMkLst>
            <pc:docMk/>
            <pc:sldMk cId="2640580557" sldId="271"/>
            <ac:inkMk id="26" creationId="{75633AA2-F1AE-441F-8CC2-B8CD04F6811B}"/>
          </ac:inkMkLst>
        </pc:inkChg>
        <pc:inkChg chg="add">
          <ac:chgData name="Osorio, Silvia" userId="79ca595f-f288-4875-a985-629f08178017" providerId="ADAL" clId="{0635A3AB-647D-46BF-9A49-3B34985D0740}" dt="2021-03-24T19:33:33.601" v="3322"/>
          <ac:inkMkLst>
            <pc:docMk/>
            <pc:sldMk cId="2640580557" sldId="271"/>
            <ac:inkMk id="27" creationId="{3BE4762E-5347-4FFC-9248-28A4997DA5FD}"/>
          </ac:inkMkLst>
        </pc:inkChg>
        <pc:inkChg chg="add">
          <ac:chgData name="Osorio, Silvia" userId="79ca595f-f288-4875-a985-629f08178017" providerId="ADAL" clId="{0635A3AB-647D-46BF-9A49-3B34985D0740}" dt="2021-03-24T19:33:33.601" v="3322"/>
          <ac:inkMkLst>
            <pc:docMk/>
            <pc:sldMk cId="2640580557" sldId="271"/>
            <ac:inkMk id="28" creationId="{8928D004-66FA-40CB-B5B4-CD2B23DB3B7F}"/>
          </ac:inkMkLst>
        </pc:inkChg>
        <pc:inkChg chg="add">
          <ac:chgData name="Osorio, Silvia" userId="79ca595f-f288-4875-a985-629f08178017" providerId="ADAL" clId="{0635A3AB-647D-46BF-9A49-3B34985D0740}" dt="2021-03-24T19:33:33.601" v="3322"/>
          <ac:inkMkLst>
            <pc:docMk/>
            <pc:sldMk cId="2640580557" sldId="271"/>
            <ac:inkMk id="29" creationId="{A541BE0A-D27F-495C-9D55-03C11F7759F2}"/>
          </ac:inkMkLst>
        </pc:inkChg>
        <pc:inkChg chg="add">
          <ac:chgData name="Osorio, Silvia" userId="79ca595f-f288-4875-a985-629f08178017" providerId="ADAL" clId="{0635A3AB-647D-46BF-9A49-3B34985D0740}" dt="2021-03-24T19:33:33.601" v="3322"/>
          <ac:inkMkLst>
            <pc:docMk/>
            <pc:sldMk cId="2640580557" sldId="271"/>
            <ac:inkMk id="30" creationId="{90B8B6BC-1455-47F1-AAB0-3CDCE7A52097}"/>
          </ac:inkMkLst>
        </pc:inkChg>
        <pc:inkChg chg="add">
          <ac:chgData name="Osorio, Silvia" userId="79ca595f-f288-4875-a985-629f08178017" providerId="ADAL" clId="{0635A3AB-647D-46BF-9A49-3B34985D0740}" dt="2021-03-24T19:33:33.601" v="3322"/>
          <ac:inkMkLst>
            <pc:docMk/>
            <pc:sldMk cId="2640580557" sldId="271"/>
            <ac:inkMk id="31" creationId="{2BC6D288-671E-4022-8401-DF8ACFB33560}"/>
          </ac:inkMkLst>
        </pc:inkChg>
        <pc:inkChg chg="add">
          <ac:chgData name="Osorio, Silvia" userId="79ca595f-f288-4875-a985-629f08178017" providerId="ADAL" clId="{0635A3AB-647D-46BF-9A49-3B34985D0740}" dt="2021-03-24T19:33:33.601" v="3322"/>
          <ac:inkMkLst>
            <pc:docMk/>
            <pc:sldMk cId="2640580557" sldId="271"/>
            <ac:inkMk id="32" creationId="{C5B8B0F0-41FC-41C2-A547-1B4BA44FF05C}"/>
          </ac:inkMkLst>
        </pc:inkChg>
        <pc:inkChg chg="add">
          <ac:chgData name="Osorio, Silvia" userId="79ca595f-f288-4875-a985-629f08178017" providerId="ADAL" clId="{0635A3AB-647D-46BF-9A49-3B34985D0740}" dt="2021-03-24T19:33:33.601" v="3322"/>
          <ac:inkMkLst>
            <pc:docMk/>
            <pc:sldMk cId="2640580557" sldId="271"/>
            <ac:inkMk id="33" creationId="{2A76EA6B-DFC1-4704-A287-88C86557F0AE}"/>
          </ac:inkMkLst>
        </pc:inkChg>
      </pc:sldChg>
      <pc:sldChg chg="addSp delSp modSp ord modTransition modAnim">
        <pc:chgData name="Osorio, Silvia" userId="79ca595f-f288-4875-a985-629f08178017" providerId="ADAL" clId="{0635A3AB-647D-46BF-9A49-3B34985D0740}" dt="2021-03-25T20:48:42.244" v="3745"/>
        <pc:sldMkLst>
          <pc:docMk/>
          <pc:sldMk cId="3290873161" sldId="273"/>
        </pc:sldMkLst>
        <pc:picChg chg="add del mod">
          <ac:chgData name="Osorio, Silvia" userId="79ca595f-f288-4875-a985-629f08178017" providerId="ADAL" clId="{0635A3AB-647D-46BF-9A49-3B34985D0740}" dt="2021-03-25T17:58:36.001" v="3656"/>
          <ac:picMkLst>
            <pc:docMk/>
            <pc:sldMk cId="3290873161" sldId="273"/>
            <ac:picMk id="4" creationId="{31A09F74-54FE-4E85-AD49-77E067A24FE2}"/>
          </ac:picMkLst>
        </pc:picChg>
        <pc:picChg chg="add del mod">
          <ac:chgData name="Osorio, Silvia" userId="79ca595f-f288-4875-a985-629f08178017" providerId="ADAL" clId="{0635A3AB-647D-46BF-9A49-3B34985D0740}" dt="2021-03-25T17:58:57.196" v="3658"/>
          <ac:picMkLst>
            <pc:docMk/>
            <pc:sldMk cId="3290873161" sldId="273"/>
            <ac:picMk id="6" creationId="{FAF86EFA-BB85-47D8-B023-1ACBBACED894}"/>
          </ac:picMkLst>
        </pc:picChg>
        <pc:picChg chg="add del mod">
          <ac:chgData name="Osorio, Silvia" userId="79ca595f-f288-4875-a985-629f08178017" providerId="ADAL" clId="{0635A3AB-647D-46BF-9A49-3B34985D0740}" dt="2021-03-25T17:59:23.033" v="3660"/>
          <ac:picMkLst>
            <pc:docMk/>
            <pc:sldMk cId="3290873161" sldId="273"/>
            <ac:picMk id="7" creationId="{318D674E-C2C9-4282-AD32-E596F1BBFF19}"/>
          </ac:picMkLst>
        </pc:picChg>
        <pc:picChg chg="add del mod">
          <ac:chgData name="Osorio, Silvia" userId="79ca595f-f288-4875-a985-629f08178017" providerId="ADAL" clId="{0635A3AB-647D-46BF-9A49-3B34985D0740}" dt="2021-03-25T18:00:30.535" v="3662"/>
          <ac:picMkLst>
            <pc:docMk/>
            <pc:sldMk cId="3290873161" sldId="273"/>
            <ac:picMk id="8" creationId="{B34B8FE7-098C-490D-B977-4EFC0E316999}"/>
          </ac:picMkLst>
        </pc:picChg>
        <pc:picChg chg="add del mod">
          <ac:chgData name="Osorio, Silvia" userId="79ca595f-f288-4875-a985-629f08178017" providerId="ADAL" clId="{0635A3AB-647D-46BF-9A49-3B34985D0740}" dt="2021-03-25T18:07:25.198" v="3666"/>
          <ac:picMkLst>
            <pc:docMk/>
            <pc:sldMk cId="3290873161" sldId="273"/>
            <ac:picMk id="9" creationId="{5587C0D7-AFE6-4506-822A-1F7985F44D27}"/>
          </ac:picMkLst>
        </pc:picChg>
        <pc:picChg chg="add del mod">
          <ac:chgData name="Osorio, Silvia" userId="79ca595f-f288-4875-a985-629f08178017" providerId="ADAL" clId="{0635A3AB-647D-46BF-9A49-3B34985D0740}" dt="2021-03-25T18:24:31.263" v="3677"/>
          <ac:picMkLst>
            <pc:docMk/>
            <pc:sldMk cId="3290873161" sldId="273"/>
            <ac:picMk id="10" creationId="{824C68A3-E05F-4702-A873-3BD56D8DBCB4}"/>
          </ac:picMkLst>
        </pc:picChg>
        <pc:picChg chg="add mod">
          <ac:chgData name="Osorio, Silvia" userId="79ca595f-f288-4875-a985-629f08178017" providerId="ADAL" clId="{0635A3AB-647D-46BF-9A49-3B34985D0740}" dt="2021-03-25T18:24:31.263" v="3677"/>
          <ac:picMkLst>
            <pc:docMk/>
            <pc:sldMk cId="3290873161" sldId="273"/>
            <ac:picMk id="11" creationId="{D9A56338-BA4E-43AC-B80E-1DE904155666}"/>
          </ac:picMkLst>
        </pc:picChg>
      </pc:sldChg>
      <pc:sldChg chg="addSp delSp modSp mod ord modTransition modAnim">
        <pc:chgData name="Osorio, Silvia" userId="79ca595f-f288-4875-a985-629f08178017" providerId="ADAL" clId="{0635A3AB-647D-46BF-9A49-3B34985D0740}" dt="2021-03-25T18:37:34.361" v="3703"/>
        <pc:sldMkLst>
          <pc:docMk/>
          <pc:sldMk cId="1430510212" sldId="274"/>
        </pc:sldMkLst>
        <pc:spChg chg="mod">
          <ac:chgData name="Osorio, Silvia" userId="79ca595f-f288-4875-a985-629f08178017" providerId="ADAL" clId="{0635A3AB-647D-46BF-9A49-3B34985D0740}" dt="2021-03-22T19:59:10.175" v="49" actId="1076"/>
          <ac:spMkLst>
            <pc:docMk/>
            <pc:sldMk cId="1430510212" sldId="274"/>
            <ac:spMk id="2" creationId="{90515B43-3816-45A1-A114-CBD1C4C2425C}"/>
          </ac:spMkLst>
        </pc:spChg>
        <pc:spChg chg="mod">
          <ac:chgData name="Osorio, Silvia" userId="79ca595f-f288-4875-a985-629f08178017" providerId="ADAL" clId="{0635A3AB-647D-46BF-9A49-3B34985D0740}" dt="2021-03-22T19:59:17.243" v="50" actId="1076"/>
          <ac:spMkLst>
            <pc:docMk/>
            <pc:sldMk cId="1430510212" sldId="274"/>
            <ac:spMk id="3" creationId="{C0FBF1DD-9B60-4641-B02C-648867865930}"/>
          </ac:spMkLst>
        </pc:spChg>
        <pc:picChg chg="add del mod">
          <ac:chgData name="Osorio, Silvia" userId="79ca595f-f288-4875-a985-629f08178017" providerId="ADAL" clId="{0635A3AB-647D-46BF-9A49-3B34985D0740}" dt="2021-03-24T22:05:51.149" v="3530"/>
          <ac:picMkLst>
            <pc:docMk/>
            <pc:sldMk cId="1430510212" sldId="274"/>
            <ac:picMk id="4" creationId="{96DE5B20-E16E-416D-A994-F4CFED94A8C6}"/>
          </ac:picMkLst>
        </pc:picChg>
        <pc:picChg chg="add del mod">
          <ac:chgData name="Osorio, Silvia" userId="79ca595f-f288-4875-a985-629f08178017" providerId="ADAL" clId="{0635A3AB-647D-46BF-9A49-3B34985D0740}" dt="2021-03-25T17:51:44.580" v="3645"/>
          <ac:picMkLst>
            <pc:docMk/>
            <pc:sldMk cId="1430510212" sldId="274"/>
            <ac:picMk id="4" creationId="{B7DB6566-3642-461F-80AC-7F9B88077139}"/>
          </ac:picMkLst>
        </pc:picChg>
        <pc:picChg chg="add del mod">
          <ac:chgData name="Osorio, Silvia" userId="79ca595f-f288-4875-a985-629f08178017" providerId="ADAL" clId="{0635A3AB-647D-46BF-9A49-3B34985D0740}" dt="2021-03-25T17:53:12.299" v="3647"/>
          <ac:picMkLst>
            <pc:docMk/>
            <pc:sldMk cId="1430510212" sldId="274"/>
            <ac:picMk id="5" creationId="{CC0A5BAD-F061-453B-97FB-C26919E73A37}"/>
          </ac:picMkLst>
        </pc:picChg>
        <pc:picChg chg="add del mod">
          <ac:chgData name="Osorio, Silvia" userId="79ca595f-f288-4875-a985-629f08178017" providerId="ADAL" clId="{0635A3AB-647D-46BF-9A49-3B34985D0740}" dt="2021-03-25T17:53:56.258" v="3649"/>
          <ac:picMkLst>
            <pc:docMk/>
            <pc:sldMk cId="1430510212" sldId="274"/>
            <ac:picMk id="6" creationId="{A4F4AC82-3CC5-4974-B431-8E11792047E8}"/>
          </ac:picMkLst>
        </pc:picChg>
        <pc:picChg chg="add del mod">
          <ac:chgData name="Osorio, Silvia" userId="79ca595f-f288-4875-a985-629f08178017" providerId="ADAL" clId="{0635A3AB-647D-46BF-9A49-3B34985D0740}" dt="2021-03-25T17:55:08.351" v="3651"/>
          <ac:picMkLst>
            <pc:docMk/>
            <pc:sldMk cId="1430510212" sldId="274"/>
            <ac:picMk id="7" creationId="{4A37747B-D4BC-4224-BF22-49C1DA5636F7}"/>
          </ac:picMkLst>
        </pc:picChg>
        <pc:picChg chg="add del mod">
          <ac:chgData name="Osorio, Silvia" userId="79ca595f-f288-4875-a985-629f08178017" providerId="ADAL" clId="{0635A3AB-647D-46BF-9A49-3B34985D0740}" dt="2021-03-25T17:59:17.369" v="3659"/>
          <ac:picMkLst>
            <pc:docMk/>
            <pc:sldMk cId="1430510212" sldId="274"/>
            <ac:picMk id="8" creationId="{3340C320-4520-4313-B47B-BC001BE4C7F7}"/>
          </ac:picMkLst>
        </pc:picChg>
        <pc:picChg chg="add del mod">
          <ac:chgData name="Osorio, Silvia" userId="79ca595f-f288-4875-a985-629f08178017" providerId="ADAL" clId="{0635A3AB-647D-46BF-9A49-3B34985D0740}" dt="2021-03-25T18:01:36.824" v="3663"/>
          <ac:picMkLst>
            <pc:docMk/>
            <pc:sldMk cId="1430510212" sldId="274"/>
            <ac:picMk id="9" creationId="{ACE9B4DB-BAD2-47A0-BEEF-BAE6D4C74B0D}"/>
          </ac:picMkLst>
        </pc:picChg>
        <pc:picChg chg="add del mod">
          <ac:chgData name="Osorio, Silvia" userId="79ca595f-f288-4875-a985-629f08178017" providerId="ADAL" clId="{0635A3AB-647D-46BF-9A49-3B34985D0740}" dt="2021-03-25T18:07:25.198" v="3666"/>
          <ac:picMkLst>
            <pc:docMk/>
            <pc:sldMk cId="1430510212" sldId="274"/>
            <ac:picMk id="10" creationId="{A05AB876-0BB4-4E55-819B-53514E0F4EEA}"/>
          </ac:picMkLst>
        </pc:picChg>
        <pc:picChg chg="add del mod">
          <ac:chgData name="Osorio, Silvia" userId="79ca595f-f288-4875-a985-629f08178017" providerId="ADAL" clId="{0635A3AB-647D-46BF-9A49-3B34985D0740}" dt="2021-03-25T18:09:45.014" v="3667"/>
          <ac:picMkLst>
            <pc:docMk/>
            <pc:sldMk cId="1430510212" sldId="274"/>
            <ac:picMk id="11" creationId="{F3D4B66A-300B-43A5-A59F-268861977DE4}"/>
          </ac:picMkLst>
        </pc:picChg>
        <pc:picChg chg="add del mod">
          <ac:chgData name="Osorio, Silvia" userId="79ca595f-f288-4875-a985-629f08178017" providerId="ADAL" clId="{0635A3AB-647D-46BF-9A49-3B34985D0740}" dt="2021-03-25T18:10:02.139" v="3668"/>
          <ac:picMkLst>
            <pc:docMk/>
            <pc:sldMk cId="1430510212" sldId="274"/>
            <ac:picMk id="12" creationId="{A45C2EE2-2DC9-478C-B4A3-CC97DEC9E3BC}"/>
          </ac:picMkLst>
        </pc:picChg>
        <pc:picChg chg="add del mod">
          <ac:chgData name="Osorio, Silvia" userId="79ca595f-f288-4875-a985-629f08178017" providerId="ADAL" clId="{0635A3AB-647D-46BF-9A49-3B34985D0740}" dt="2021-03-25T18:10:30.735" v="3670"/>
          <ac:picMkLst>
            <pc:docMk/>
            <pc:sldMk cId="1430510212" sldId="274"/>
            <ac:picMk id="13" creationId="{5321FE3F-2274-4303-826F-E3CEFB40E138}"/>
          </ac:picMkLst>
        </pc:picChg>
        <pc:picChg chg="add del mod">
          <ac:chgData name="Osorio, Silvia" userId="79ca595f-f288-4875-a985-629f08178017" providerId="ADAL" clId="{0635A3AB-647D-46BF-9A49-3B34985D0740}" dt="2021-03-25T18:10:49.139" v="3672"/>
          <ac:picMkLst>
            <pc:docMk/>
            <pc:sldMk cId="1430510212" sldId="274"/>
            <ac:picMk id="14" creationId="{01E41B3C-D3E2-41D9-8895-46006621EAE1}"/>
          </ac:picMkLst>
        </pc:picChg>
        <pc:picChg chg="add del mod">
          <ac:chgData name="Osorio, Silvia" userId="79ca595f-f288-4875-a985-629f08178017" providerId="ADAL" clId="{0635A3AB-647D-46BF-9A49-3B34985D0740}" dt="2021-03-25T18:11:05.421" v="3674"/>
          <ac:picMkLst>
            <pc:docMk/>
            <pc:sldMk cId="1430510212" sldId="274"/>
            <ac:picMk id="15" creationId="{BE92E6B9-0E33-437A-9833-9B52CCC43333}"/>
          </ac:picMkLst>
        </pc:picChg>
        <pc:picChg chg="add mod">
          <ac:chgData name="Osorio, Silvia" userId="79ca595f-f288-4875-a985-629f08178017" providerId="ADAL" clId="{0635A3AB-647D-46BF-9A49-3B34985D0740}" dt="2021-03-25T18:11:43.962" v="3675"/>
          <ac:picMkLst>
            <pc:docMk/>
            <pc:sldMk cId="1430510212" sldId="274"/>
            <ac:picMk id="16" creationId="{178F17AF-4017-4FD0-AB19-8ADF3088F434}"/>
          </ac:picMkLst>
        </pc:picChg>
      </pc:sldChg>
      <pc:sldChg chg="addSp delSp modSp mod modTransition modAnim">
        <pc:chgData name="Osorio, Silvia" userId="79ca595f-f288-4875-a985-629f08178017" providerId="ADAL" clId="{0635A3AB-647D-46BF-9A49-3B34985D0740}" dt="2021-03-25T18:32:19.519" v="3700"/>
        <pc:sldMkLst>
          <pc:docMk/>
          <pc:sldMk cId="73156072" sldId="276"/>
        </pc:sldMkLst>
        <pc:spChg chg="del">
          <ac:chgData name="Osorio, Silvia" userId="79ca595f-f288-4875-a985-629f08178017" providerId="ADAL" clId="{0635A3AB-647D-46BF-9A49-3B34985D0740}" dt="2021-03-22T19:57:55.129" v="36" actId="21"/>
          <ac:spMkLst>
            <pc:docMk/>
            <pc:sldMk cId="73156072" sldId="276"/>
            <ac:spMk id="2" creationId="{C382D542-EDD1-40A7-8C35-EE99CA470BB6}"/>
          </ac:spMkLst>
        </pc:spChg>
        <pc:spChg chg="mod">
          <ac:chgData name="Osorio, Silvia" userId="79ca595f-f288-4875-a985-629f08178017" providerId="ADAL" clId="{0635A3AB-647D-46BF-9A49-3B34985D0740}" dt="2021-03-22T20:00:43.476" v="66" actId="255"/>
          <ac:spMkLst>
            <pc:docMk/>
            <pc:sldMk cId="73156072" sldId="276"/>
            <ac:spMk id="5" creationId="{9316280C-7876-4A80-BCDA-AB5FF0491B75}"/>
          </ac:spMkLst>
        </pc:spChg>
        <pc:spChg chg="add del mod">
          <ac:chgData name="Osorio, Silvia" userId="79ca595f-f288-4875-a985-629f08178017" providerId="ADAL" clId="{0635A3AB-647D-46BF-9A49-3B34985D0740}" dt="2021-03-22T19:58:20.789" v="40" actId="478"/>
          <ac:spMkLst>
            <pc:docMk/>
            <pc:sldMk cId="73156072" sldId="276"/>
            <ac:spMk id="7" creationId="{2863A1F9-BE82-402C-B7A1-3A278EBE7F1F}"/>
          </ac:spMkLst>
        </pc:spChg>
        <pc:picChg chg="add del mod">
          <ac:chgData name="Osorio, Silvia" userId="79ca595f-f288-4875-a985-629f08178017" providerId="ADAL" clId="{0635A3AB-647D-46BF-9A49-3B34985D0740}" dt="2021-03-25T18:26:47.959" v="3683"/>
          <ac:picMkLst>
            <pc:docMk/>
            <pc:sldMk cId="73156072" sldId="276"/>
            <ac:picMk id="2" creationId="{8D065233-4A4E-4C8D-8E01-AB994304C1E8}"/>
          </ac:picMkLst>
        </pc:picChg>
        <pc:picChg chg="add del mod">
          <ac:chgData name="Osorio, Silvia" userId="79ca595f-f288-4875-a985-629f08178017" providerId="ADAL" clId="{0635A3AB-647D-46BF-9A49-3B34985D0740}" dt="2021-03-25T18:27:02.450" v="3685"/>
          <ac:picMkLst>
            <pc:docMk/>
            <pc:sldMk cId="73156072" sldId="276"/>
            <ac:picMk id="3" creationId="{4A1A72B7-5CE5-4516-A60A-6C7F96E35AD5}"/>
          </ac:picMkLst>
        </pc:picChg>
        <pc:picChg chg="add del mod">
          <ac:chgData name="Osorio, Silvia" userId="79ca595f-f288-4875-a985-629f08178017" providerId="ADAL" clId="{0635A3AB-647D-46BF-9A49-3B34985D0740}" dt="2021-03-25T18:27:40.426" v="3687"/>
          <ac:picMkLst>
            <pc:docMk/>
            <pc:sldMk cId="73156072" sldId="276"/>
            <ac:picMk id="4" creationId="{7EAE006E-3F11-407B-9BA5-AE05060B046E}"/>
          </ac:picMkLst>
        </pc:picChg>
        <pc:picChg chg="add del mod">
          <ac:chgData name="Osorio, Silvia" userId="79ca595f-f288-4875-a985-629f08178017" providerId="ADAL" clId="{0635A3AB-647D-46BF-9A49-3B34985D0740}" dt="2021-03-25T18:28:28.700" v="3689"/>
          <ac:picMkLst>
            <pc:docMk/>
            <pc:sldMk cId="73156072" sldId="276"/>
            <ac:picMk id="6" creationId="{6A73F72C-1F3B-4742-B831-7C933F18C60C}"/>
          </ac:picMkLst>
        </pc:picChg>
        <pc:picChg chg="add del mod">
          <ac:chgData name="Osorio, Silvia" userId="79ca595f-f288-4875-a985-629f08178017" providerId="ADAL" clId="{0635A3AB-647D-46BF-9A49-3B34985D0740}" dt="2021-03-25T18:29:13.995" v="3691"/>
          <ac:picMkLst>
            <pc:docMk/>
            <pc:sldMk cId="73156072" sldId="276"/>
            <ac:picMk id="7" creationId="{C993A8C6-1FDD-464D-94FF-ECADBA8DFDDD}"/>
          </ac:picMkLst>
        </pc:picChg>
        <pc:picChg chg="add del mod">
          <ac:chgData name="Osorio, Silvia" userId="79ca595f-f288-4875-a985-629f08178017" providerId="ADAL" clId="{0635A3AB-647D-46BF-9A49-3B34985D0740}" dt="2021-03-25T18:30:00.159" v="3693"/>
          <ac:picMkLst>
            <pc:docMk/>
            <pc:sldMk cId="73156072" sldId="276"/>
            <ac:picMk id="8" creationId="{1E50B098-3229-48EF-B442-BBF1446DEA2F}"/>
          </ac:picMkLst>
        </pc:picChg>
        <pc:picChg chg="add del mod">
          <ac:chgData name="Osorio, Silvia" userId="79ca595f-f288-4875-a985-629f08178017" providerId="ADAL" clId="{0635A3AB-647D-46BF-9A49-3B34985D0740}" dt="2021-03-25T18:30:25.153" v="3695"/>
          <ac:picMkLst>
            <pc:docMk/>
            <pc:sldMk cId="73156072" sldId="276"/>
            <ac:picMk id="9" creationId="{77B6EB8E-AA58-4352-8FC5-FA86CCD3DFB8}"/>
          </ac:picMkLst>
        </pc:picChg>
        <pc:picChg chg="add del mod">
          <ac:chgData name="Osorio, Silvia" userId="79ca595f-f288-4875-a985-629f08178017" providerId="ADAL" clId="{0635A3AB-647D-46BF-9A49-3B34985D0740}" dt="2021-03-25T18:30:41.040" v="3697"/>
          <ac:picMkLst>
            <pc:docMk/>
            <pc:sldMk cId="73156072" sldId="276"/>
            <ac:picMk id="10" creationId="{1B55855A-7EB7-4E55-9D7E-1EEF3127E961}"/>
          </ac:picMkLst>
        </pc:picChg>
        <pc:picChg chg="add del mod">
          <ac:chgData name="Osorio, Silvia" userId="79ca595f-f288-4875-a985-629f08178017" providerId="ADAL" clId="{0635A3AB-647D-46BF-9A49-3B34985D0740}" dt="2021-03-25T18:31:49.540" v="3699"/>
          <ac:picMkLst>
            <pc:docMk/>
            <pc:sldMk cId="73156072" sldId="276"/>
            <ac:picMk id="11" creationId="{75502C02-E234-41EA-AA51-0C9AF5E4717A}"/>
          </ac:picMkLst>
        </pc:picChg>
        <pc:picChg chg="add mod">
          <ac:chgData name="Osorio, Silvia" userId="79ca595f-f288-4875-a985-629f08178017" providerId="ADAL" clId="{0635A3AB-647D-46BF-9A49-3B34985D0740}" dt="2021-03-25T18:32:19.519" v="3700"/>
          <ac:picMkLst>
            <pc:docMk/>
            <pc:sldMk cId="73156072" sldId="276"/>
            <ac:picMk id="12" creationId="{D326D4D1-3399-4C41-AA07-4394C33E9D4F}"/>
          </ac:picMkLst>
        </pc:picChg>
      </pc:sldChg>
      <pc:sldChg chg="addSp delSp modSp new mod ord modTransition setBg modAnim setClrOvrMap">
        <pc:chgData name="Osorio, Silvia" userId="79ca595f-f288-4875-a985-629f08178017" providerId="ADAL" clId="{0635A3AB-647D-46BF-9A49-3B34985D0740}" dt="2021-03-25T20:47:07.968" v="3732"/>
        <pc:sldMkLst>
          <pc:docMk/>
          <pc:sldMk cId="4031161887" sldId="277"/>
        </pc:sldMkLst>
        <pc:spChg chg="del mod">
          <ac:chgData name="Osorio, Silvia" userId="79ca595f-f288-4875-a985-629f08178017" providerId="ADAL" clId="{0635A3AB-647D-46BF-9A49-3B34985D0740}" dt="2021-03-22T19:58:11.962" v="39" actId="478"/>
          <ac:spMkLst>
            <pc:docMk/>
            <pc:sldMk cId="4031161887" sldId="277"/>
            <ac:spMk id="2" creationId="{C40A7C96-3F91-410B-AC7E-15ECBBF4C12B}"/>
          </ac:spMkLst>
        </pc:spChg>
        <pc:spChg chg="add del">
          <ac:chgData name="Osorio, Silvia" userId="79ca595f-f288-4875-a985-629f08178017" providerId="ADAL" clId="{0635A3AB-647D-46BF-9A49-3B34985D0740}" dt="2021-03-22T19:59:50.826" v="62" actId="26606"/>
          <ac:spMkLst>
            <pc:docMk/>
            <pc:sldMk cId="4031161887" sldId="277"/>
            <ac:spMk id="12" creationId="{4C790028-99AE-4AE4-8269-9913E2D50625}"/>
          </ac:spMkLst>
        </pc:spChg>
        <pc:spChg chg="add del">
          <ac:chgData name="Osorio, Silvia" userId="79ca595f-f288-4875-a985-629f08178017" providerId="ADAL" clId="{0635A3AB-647D-46BF-9A49-3B34985D0740}" dt="2021-03-22T19:59:50.826" v="62" actId="26606"/>
          <ac:spMkLst>
            <pc:docMk/>
            <pc:sldMk cId="4031161887" sldId="277"/>
            <ac:spMk id="14" creationId="{06936A2A-FE08-4EE0-A409-3EF3FA2448DE}"/>
          </ac:spMkLst>
        </pc:spChg>
        <pc:spChg chg="add del">
          <ac:chgData name="Osorio, Silvia" userId="79ca595f-f288-4875-a985-629f08178017" providerId="ADAL" clId="{0635A3AB-647D-46BF-9A49-3B34985D0740}" dt="2021-03-22T19:59:50.826" v="62" actId="26606"/>
          <ac:spMkLst>
            <pc:docMk/>
            <pc:sldMk cId="4031161887" sldId="277"/>
            <ac:spMk id="16" creationId="{BAF0407B-48CB-4C05-B0D7-7A69A0D407F1}"/>
          </ac:spMkLst>
        </pc:spChg>
        <pc:spChg chg="add del">
          <ac:chgData name="Osorio, Silvia" userId="79ca595f-f288-4875-a985-629f08178017" providerId="ADAL" clId="{0635A3AB-647D-46BF-9A49-3B34985D0740}" dt="2021-03-22T19:59:50.826" v="62" actId="26606"/>
          <ac:spMkLst>
            <pc:docMk/>
            <pc:sldMk cId="4031161887" sldId="277"/>
            <ac:spMk id="18" creationId="{ADC50C3D-0DA0-4914-B5B4-D1819CC69813}"/>
          </ac:spMkLst>
        </pc:spChg>
        <pc:spChg chg="add del">
          <ac:chgData name="Osorio, Silvia" userId="79ca595f-f288-4875-a985-629f08178017" providerId="ADAL" clId="{0635A3AB-647D-46BF-9A49-3B34985D0740}" dt="2021-03-22T19:59:50.826" v="62" actId="26606"/>
          <ac:spMkLst>
            <pc:docMk/>
            <pc:sldMk cId="4031161887" sldId="277"/>
            <ac:spMk id="20" creationId="{8CF9E583-1A92-4144-B4FA-81D98317FA04}"/>
          </ac:spMkLst>
        </pc:spChg>
        <pc:spChg chg="add del">
          <ac:chgData name="Osorio, Silvia" userId="79ca595f-f288-4875-a985-629f08178017" providerId="ADAL" clId="{0635A3AB-647D-46BF-9A49-3B34985D0740}" dt="2021-03-22T19:59:50.826" v="62" actId="26606"/>
          <ac:spMkLst>
            <pc:docMk/>
            <pc:sldMk cId="4031161887" sldId="277"/>
            <ac:spMk id="22" creationId="{847489EB-355C-4170-8C70-5CDD42EFDDBC}"/>
          </ac:spMkLst>
        </pc:spChg>
        <pc:spChg chg="add del">
          <ac:chgData name="Osorio, Silvia" userId="79ca595f-f288-4875-a985-629f08178017" providerId="ADAL" clId="{0635A3AB-647D-46BF-9A49-3B34985D0740}" dt="2021-03-22T19:59:50.826" v="62" actId="26606"/>
          <ac:spMkLst>
            <pc:docMk/>
            <pc:sldMk cId="4031161887" sldId="277"/>
            <ac:spMk id="28" creationId="{D8887E40-5A0B-4897-80F0-0BAFAAB61CF9}"/>
          </ac:spMkLst>
        </pc:spChg>
        <pc:spChg chg="add del">
          <ac:chgData name="Osorio, Silvia" userId="79ca595f-f288-4875-a985-629f08178017" providerId="ADAL" clId="{0635A3AB-647D-46BF-9A49-3B34985D0740}" dt="2021-03-22T19:59:50.826" v="62" actId="26606"/>
          <ac:spMkLst>
            <pc:docMk/>
            <pc:sldMk cId="4031161887" sldId="277"/>
            <ac:spMk id="30" creationId="{92E3B1B6-DAAA-408B-A99C-2A7EE0409A7D}"/>
          </ac:spMkLst>
        </pc:spChg>
        <pc:spChg chg="add del">
          <ac:chgData name="Osorio, Silvia" userId="79ca595f-f288-4875-a985-629f08178017" providerId="ADAL" clId="{0635A3AB-647D-46BF-9A49-3B34985D0740}" dt="2021-03-22T19:59:50.826" v="62" actId="26606"/>
          <ac:spMkLst>
            <pc:docMk/>
            <pc:sldMk cId="4031161887" sldId="277"/>
            <ac:spMk id="32" creationId="{7A72B882-D016-4849-AF04-88E39D13AC52}"/>
          </ac:spMkLst>
        </pc:spChg>
        <pc:spChg chg="add del">
          <ac:chgData name="Osorio, Silvia" userId="79ca595f-f288-4875-a985-629f08178017" providerId="ADAL" clId="{0635A3AB-647D-46BF-9A49-3B34985D0740}" dt="2021-03-22T19:59:50.826" v="62" actId="26606"/>
          <ac:spMkLst>
            <pc:docMk/>
            <pc:sldMk cId="4031161887" sldId="277"/>
            <ac:spMk id="34" creationId="{41FF9E96-6955-4599-A2D0-1FF57939CBA3}"/>
          </ac:spMkLst>
        </pc:spChg>
        <pc:spChg chg="add del">
          <ac:chgData name="Osorio, Silvia" userId="79ca595f-f288-4875-a985-629f08178017" providerId="ADAL" clId="{0635A3AB-647D-46BF-9A49-3B34985D0740}" dt="2021-03-22T19:59:50.826" v="62" actId="26606"/>
          <ac:spMkLst>
            <pc:docMk/>
            <pc:sldMk cId="4031161887" sldId="277"/>
            <ac:spMk id="36" creationId="{A15CFF31-2A56-4E24-9263-DC4342144D06}"/>
          </ac:spMkLst>
        </pc:spChg>
        <pc:spChg chg="add del">
          <ac:chgData name="Osorio, Silvia" userId="79ca595f-f288-4875-a985-629f08178017" providerId="ADAL" clId="{0635A3AB-647D-46BF-9A49-3B34985D0740}" dt="2021-03-22T19:59:50.826" v="62" actId="26606"/>
          <ac:spMkLst>
            <pc:docMk/>
            <pc:sldMk cId="4031161887" sldId="277"/>
            <ac:spMk id="38" creationId="{8F8907EB-52AA-4516-BC6A-7861CE0774DC}"/>
          </ac:spMkLst>
        </pc:spChg>
        <pc:spChg chg="add del">
          <ac:chgData name="Osorio, Silvia" userId="79ca595f-f288-4875-a985-629f08178017" providerId="ADAL" clId="{0635A3AB-647D-46BF-9A49-3B34985D0740}" dt="2021-03-22T19:59:35.445" v="53" actId="26606"/>
          <ac:spMkLst>
            <pc:docMk/>
            <pc:sldMk cId="4031161887" sldId="277"/>
            <ac:spMk id="47" creationId="{355E0F90-3FFF-4E04-B3C8-3C969A415D9C}"/>
          </ac:spMkLst>
        </pc:spChg>
        <pc:spChg chg="add del">
          <ac:chgData name="Osorio, Silvia" userId="79ca595f-f288-4875-a985-629f08178017" providerId="ADAL" clId="{0635A3AB-647D-46BF-9A49-3B34985D0740}" dt="2021-03-22T19:59:35.445" v="53" actId="26606"/>
          <ac:spMkLst>
            <pc:docMk/>
            <pc:sldMk cId="4031161887" sldId="277"/>
            <ac:spMk id="49" creationId="{EC63A4EF-A033-4ED0-9EB6-6E1A8D264FE7}"/>
          </ac:spMkLst>
        </pc:spChg>
        <pc:spChg chg="add del">
          <ac:chgData name="Osorio, Silvia" userId="79ca595f-f288-4875-a985-629f08178017" providerId="ADAL" clId="{0635A3AB-647D-46BF-9A49-3B34985D0740}" dt="2021-03-22T19:59:35.445" v="53" actId="26606"/>
          <ac:spMkLst>
            <pc:docMk/>
            <pc:sldMk cId="4031161887" sldId="277"/>
            <ac:spMk id="51" creationId="{964965EE-80F2-417F-9652-5BFF14DA7CDD}"/>
          </ac:spMkLst>
        </pc:spChg>
        <pc:spChg chg="add del">
          <ac:chgData name="Osorio, Silvia" userId="79ca595f-f288-4875-a985-629f08178017" providerId="ADAL" clId="{0635A3AB-647D-46BF-9A49-3B34985D0740}" dt="2021-03-22T19:59:35.445" v="53" actId="26606"/>
          <ac:spMkLst>
            <pc:docMk/>
            <pc:sldMk cId="4031161887" sldId="277"/>
            <ac:spMk id="53" creationId="{AA3C9611-CFD7-4C23-A8F2-00E7865A5D02}"/>
          </ac:spMkLst>
        </pc:spChg>
        <pc:spChg chg="add del">
          <ac:chgData name="Osorio, Silvia" userId="79ca595f-f288-4875-a985-629f08178017" providerId="ADAL" clId="{0635A3AB-647D-46BF-9A49-3B34985D0740}" dt="2021-03-22T19:59:35.445" v="53" actId="26606"/>
          <ac:spMkLst>
            <pc:docMk/>
            <pc:sldMk cId="4031161887" sldId="277"/>
            <ac:spMk id="55" creationId="{71E1850B-81EE-4905-9A6F-BDF593EC7713}"/>
          </ac:spMkLst>
        </pc:spChg>
        <pc:spChg chg="add del">
          <ac:chgData name="Osorio, Silvia" userId="79ca595f-f288-4875-a985-629f08178017" providerId="ADAL" clId="{0635A3AB-647D-46BF-9A49-3B34985D0740}" dt="2021-03-22T19:59:35.445" v="53" actId="26606"/>
          <ac:spMkLst>
            <pc:docMk/>
            <pc:sldMk cId="4031161887" sldId="277"/>
            <ac:spMk id="57" creationId="{FA250539-5364-4CFC-82C6-D791BC0C8802}"/>
          </ac:spMkLst>
        </pc:spChg>
        <pc:spChg chg="add del">
          <ac:chgData name="Osorio, Silvia" userId="79ca595f-f288-4875-a985-629f08178017" providerId="ADAL" clId="{0635A3AB-647D-46BF-9A49-3B34985D0740}" dt="2021-03-22T19:59:37.508" v="55" actId="26606"/>
          <ac:spMkLst>
            <pc:docMk/>
            <pc:sldMk cId="4031161887" sldId="277"/>
            <ac:spMk id="61" creationId="{355E0F90-3FFF-4E04-B3C8-3C969A415D9C}"/>
          </ac:spMkLst>
        </pc:spChg>
        <pc:spChg chg="add del">
          <ac:chgData name="Osorio, Silvia" userId="79ca595f-f288-4875-a985-629f08178017" providerId="ADAL" clId="{0635A3AB-647D-46BF-9A49-3B34985D0740}" dt="2021-03-22T19:59:37.508" v="55" actId="26606"/>
          <ac:spMkLst>
            <pc:docMk/>
            <pc:sldMk cId="4031161887" sldId="277"/>
            <ac:spMk id="62" creationId="{EC63A4EF-A033-4ED0-9EB6-6E1A8D264FE7}"/>
          </ac:spMkLst>
        </pc:spChg>
        <pc:spChg chg="add del">
          <ac:chgData name="Osorio, Silvia" userId="79ca595f-f288-4875-a985-629f08178017" providerId="ADAL" clId="{0635A3AB-647D-46BF-9A49-3B34985D0740}" dt="2021-03-22T19:59:37.508" v="55" actId="26606"/>
          <ac:spMkLst>
            <pc:docMk/>
            <pc:sldMk cId="4031161887" sldId="277"/>
            <ac:spMk id="63" creationId="{964965EE-80F2-417F-9652-5BFF14DA7CDD}"/>
          </ac:spMkLst>
        </pc:spChg>
        <pc:spChg chg="add del">
          <ac:chgData name="Osorio, Silvia" userId="79ca595f-f288-4875-a985-629f08178017" providerId="ADAL" clId="{0635A3AB-647D-46BF-9A49-3B34985D0740}" dt="2021-03-22T19:59:37.508" v="55" actId="26606"/>
          <ac:spMkLst>
            <pc:docMk/>
            <pc:sldMk cId="4031161887" sldId="277"/>
            <ac:spMk id="64" creationId="{AA3C9611-CFD7-4C23-A8F2-00E7865A5D02}"/>
          </ac:spMkLst>
        </pc:spChg>
        <pc:spChg chg="add del">
          <ac:chgData name="Osorio, Silvia" userId="79ca595f-f288-4875-a985-629f08178017" providerId="ADAL" clId="{0635A3AB-647D-46BF-9A49-3B34985D0740}" dt="2021-03-22T19:59:37.508" v="55" actId="26606"/>
          <ac:spMkLst>
            <pc:docMk/>
            <pc:sldMk cId="4031161887" sldId="277"/>
            <ac:spMk id="65" creationId="{9A926BDB-98EF-43B0-A66B-1A6EF8FB2835}"/>
          </ac:spMkLst>
        </pc:spChg>
        <pc:spChg chg="add del">
          <ac:chgData name="Osorio, Silvia" userId="79ca595f-f288-4875-a985-629f08178017" providerId="ADAL" clId="{0635A3AB-647D-46BF-9A49-3B34985D0740}" dt="2021-03-22T19:59:42.318" v="57" actId="26606"/>
          <ac:spMkLst>
            <pc:docMk/>
            <pc:sldMk cId="4031161887" sldId="277"/>
            <ac:spMk id="70" creationId="{355E0F90-3FFF-4E04-B3C8-3C969A415D9C}"/>
          </ac:spMkLst>
        </pc:spChg>
        <pc:spChg chg="add del">
          <ac:chgData name="Osorio, Silvia" userId="79ca595f-f288-4875-a985-629f08178017" providerId="ADAL" clId="{0635A3AB-647D-46BF-9A49-3B34985D0740}" dt="2021-03-22T19:59:42.318" v="57" actId="26606"/>
          <ac:spMkLst>
            <pc:docMk/>
            <pc:sldMk cId="4031161887" sldId="277"/>
            <ac:spMk id="71" creationId="{EC63A4EF-A033-4ED0-9EB6-6E1A8D264FE7}"/>
          </ac:spMkLst>
        </pc:spChg>
        <pc:spChg chg="add del">
          <ac:chgData name="Osorio, Silvia" userId="79ca595f-f288-4875-a985-629f08178017" providerId="ADAL" clId="{0635A3AB-647D-46BF-9A49-3B34985D0740}" dt="2021-03-22T19:59:42.318" v="57" actId="26606"/>
          <ac:spMkLst>
            <pc:docMk/>
            <pc:sldMk cId="4031161887" sldId="277"/>
            <ac:spMk id="72" creationId="{964965EE-80F2-417F-9652-5BFF14DA7CDD}"/>
          </ac:spMkLst>
        </pc:spChg>
        <pc:spChg chg="add del">
          <ac:chgData name="Osorio, Silvia" userId="79ca595f-f288-4875-a985-629f08178017" providerId="ADAL" clId="{0635A3AB-647D-46BF-9A49-3B34985D0740}" dt="2021-03-22T19:59:42.318" v="57" actId="26606"/>
          <ac:spMkLst>
            <pc:docMk/>
            <pc:sldMk cId="4031161887" sldId="277"/>
            <ac:spMk id="73" creationId="{AA3C9611-CFD7-4C23-A8F2-00E7865A5D02}"/>
          </ac:spMkLst>
        </pc:spChg>
        <pc:spChg chg="add del">
          <ac:chgData name="Osorio, Silvia" userId="79ca595f-f288-4875-a985-629f08178017" providerId="ADAL" clId="{0635A3AB-647D-46BF-9A49-3B34985D0740}" dt="2021-03-22T19:59:42.318" v="57" actId="26606"/>
          <ac:spMkLst>
            <pc:docMk/>
            <pc:sldMk cId="4031161887" sldId="277"/>
            <ac:spMk id="74" creationId="{9A926BDB-98EF-43B0-A66B-1A6EF8FB2835}"/>
          </ac:spMkLst>
        </pc:spChg>
        <pc:spChg chg="add del">
          <ac:chgData name="Osorio, Silvia" userId="79ca595f-f288-4875-a985-629f08178017" providerId="ADAL" clId="{0635A3AB-647D-46BF-9A49-3B34985D0740}" dt="2021-03-22T19:59:42.318" v="57" actId="26606"/>
          <ac:spMkLst>
            <pc:docMk/>
            <pc:sldMk cId="4031161887" sldId="277"/>
            <ac:spMk id="76" creationId="{90FADDEF-2C10-4B0B-868E-6A655B671DAC}"/>
          </ac:spMkLst>
        </pc:spChg>
        <pc:spChg chg="add del">
          <ac:chgData name="Osorio, Silvia" userId="79ca595f-f288-4875-a985-629f08178017" providerId="ADAL" clId="{0635A3AB-647D-46BF-9A49-3B34985D0740}" dt="2021-03-22T19:59:43.993" v="59" actId="26606"/>
          <ac:spMkLst>
            <pc:docMk/>
            <pc:sldMk cId="4031161887" sldId="277"/>
            <ac:spMk id="80" creationId="{355E0F90-3FFF-4E04-B3C8-3C969A415D9C}"/>
          </ac:spMkLst>
        </pc:spChg>
        <pc:spChg chg="add del">
          <ac:chgData name="Osorio, Silvia" userId="79ca595f-f288-4875-a985-629f08178017" providerId="ADAL" clId="{0635A3AB-647D-46BF-9A49-3B34985D0740}" dt="2021-03-22T19:59:43.993" v="59" actId="26606"/>
          <ac:spMkLst>
            <pc:docMk/>
            <pc:sldMk cId="4031161887" sldId="277"/>
            <ac:spMk id="81" creationId="{EC63A4EF-A033-4ED0-9EB6-6E1A8D264FE7}"/>
          </ac:spMkLst>
        </pc:spChg>
        <pc:spChg chg="add del">
          <ac:chgData name="Osorio, Silvia" userId="79ca595f-f288-4875-a985-629f08178017" providerId="ADAL" clId="{0635A3AB-647D-46BF-9A49-3B34985D0740}" dt="2021-03-22T19:59:43.993" v="59" actId="26606"/>
          <ac:spMkLst>
            <pc:docMk/>
            <pc:sldMk cId="4031161887" sldId="277"/>
            <ac:spMk id="82" creationId="{964965EE-80F2-417F-9652-5BFF14DA7CDD}"/>
          </ac:spMkLst>
        </pc:spChg>
        <pc:spChg chg="add del">
          <ac:chgData name="Osorio, Silvia" userId="79ca595f-f288-4875-a985-629f08178017" providerId="ADAL" clId="{0635A3AB-647D-46BF-9A49-3B34985D0740}" dt="2021-03-22T19:59:43.993" v="59" actId="26606"/>
          <ac:spMkLst>
            <pc:docMk/>
            <pc:sldMk cId="4031161887" sldId="277"/>
            <ac:spMk id="83" creationId="{AA3C9611-CFD7-4C23-A8F2-00E7865A5D02}"/>
          </ac:spMkLst>
        </pc:spChg>
        <pc:spChg chg="add del">
          <ac:chgData name="Osorio, Silvia" userId="79ca595f-f288-4875-a985-629f08178017" providerId="ADAL" clId="{0635A3AB-647D-46BF-9A49-3B34985D0740}" dt="2021-03-22T19:59:43.993" v="59" actId="26606"/>
          <ac:spMkLst>
            <pc:docMk/>
            <pc:sldMk cId="4031161887" sldId="277"/>
            <ac:spMk id="84" creationId="{21A1AB5C-E30E-4B12-A632-77BEB609723D}"/>
          </ac:spMkLst>
        </pc:spChg>
        <pc:spChg chg="add del">
          <ac:chgData name="Osorio, Silvia" userId="79ca595f-f288-4875-a985-629f08178017" providerId="ADAL" clId="{0635A3AB-647D-46BF-9A49-3B34985D0740}" dt="2021-03-22T19:59:43.993" v="59" actId="26606"/>
          <ac:spMkLst>
            <pc:docMk/>
            <pc:sldMk cId="4031161887" sldId="277"/>
            <ac:spMk id="86" creationId="{65803ED7-CEEC-44B9-9585-8B93372E8F66}"/>
          </ac:spMkLst>
        </pc:spChg>
        <pc:spChg chg="add del">
          <ac:chgData name="Osorio, Silvia" userId="79ca595f-f288-4875-a985-629f08178017" providerId="ADAL" clId="{0635A3AB-647D-46BF-9A49-3B34985D0740}" dt="2021-03-22T19:59:50.810" v="61" actId="26606"/>
          <ac:spMkLst>
            <pc:docMk/>
            <pc:sldMk cId="4031161887" sldId="277"/>
            <ac:spMk id="90" creationId="{355E0F90-3FFF-4E04-B3C8-3C969A415D9C}"/>
          </ac:spMkLst>
        </pc:spChg>
        <pc:spChg chg="add del">
          <ac:chgData name="Osorio, Silvia" userId="79ca595f-f288-4875-a985-629f08178017" providerId="ADAL" clId="{0635A3AB-647D-46BF-9A49-3B34985D0740}" dt="2021-03-22T19:59:50.810" v="61" actId="26606"/>
          <ac:spMkLst>
            <pc:docMk/>
            <pc:sldMk cId="4031161887" sldId="277"/>
            <ac:spMk id="91" creationId="{EC63A4EF-A033-4ED0-9EB6-6E1A8D264FE7}"/>
          </ac:spMkLst>
        </pc:spChg>
        <pc:spChg chg="add del">
          <ac:chgData name="Osorio, Silvia" userId="79ca595f-f288-4875-a985-629f08178017" providerId="ADAL" clId="{0635A3AB-647D-46BF-9A49-3B34985D0740}" dt="2021-03-22T19:59:50.810" v="61" actId="26606"/>
          <ac:spMkLst>
            <pc:docMk/>
            <pc:sldMk cId="4031161887" sldId="277"/>
            <ac:spMk id="92" creationId="{964965EE-80F2-417F-9652-5BFF14DA7CDD}"/>
          </ac:spMkLst>
        </pc:spChg>
        <pc:spChg chg="add del">
          <ac:chgData name="Osorio, Silvia" userId="79ca595f-f288-4875-a985-629f08178017" providerId="ADAL" clId="{0635A3AB-647D-46BF-9A49-3B34985D0740}" dt="2021-03-22T19:59:50.810" v="61" actId="26606"/>
          <ac:spMkLst>
            <pc:docMk/>
            <pc:sldMk cId="4031161887" sldId="277"/>
            <ac:spMk id="93" creationId="{AA3C9611-CFD7-4C23-A8F2-00E7865A5D02}"/>
          </ac:spMkLst>
        </pc:spChg>
        <pc:spChg chg="add del">
          <ac:chgData name="Osorio, Silvia" userId="79ca595f-f288-4875-a985-629f08178017" providerId="ADAL" clId="{0635A3AB-647D-46BF-9A49-3B34985D0740}" dt="2021-03-22T19:59:50.810" v="61" actId="26606"/>
          <ac:spMkLst>
            <pc:docMk/>
            <pc:sldMk cId="4031161887" sldId="277"/>
            <ac:spMk id="94" creationId="{DD198664-99F1-44BC-BBCD-4265763F522C}"/>
          </ac:spMkLst>
        </pc:spChg>
        <pc:spChg chg="add del">
          <ac:chgData name="Osorio, Silvia" userId="79ca595f-f288-4875-a985-629f08178017" providerId="ADAL" clId="{0635A3AB-647D-46BF-9A49-3B34985D0740}" dt="2021-03-22T22:49:37.947" v="110" actId="26606"/>
          <ac:spMkLst>
            <pc:docMk/>
            <pc:sldMk cId="4031161887" sldId="277"/>
            <ac:spMk id="98" creationId="{355E0F90-3FFF-4E04-B3C8-3C969A415D9C}"/>
          </ac:spMkLst>
        </pc:spChg>
        <pc:spChg chg="add del">
          <ac:chgData name="Osorio, Silvia" userId="79ca595f-f288-4875-a985-629f08178017" providerId="ADAL" clId="{0635A3AB-647D-46BF-9A49-3B34985D0740}" dt="2021-03-22T22:49:37.947" v="110" actId="26606"/>
          <ac:spMkLst>
            <pc:docMk/>
            <pc:sldMk cId="4031161887" sldId="277"/>
            <ac:spMk id="99" creationId="{EC63A4EF-A033-4ED0-9EB6-6E1A8D264FE7}"/>
          </ac:spMkLst>
        </pc:spChg>
        <pc:spChg chg="add del">
          <ac:chgData name="Osorio, Silvia" userId="79ca595f-f288-4875-a985-629f08178017" providerId="ADAL" clId="{0635A3AB-647D-46BF-9A49-3B34985D0740}" dt="2021-03-22T22:49:37.947" v="110" actId="26606"/>
          <ac:spMkLst>
            <pc:docMk/>
            <pc:sldMk cId="4031161887" sldId="277"/>
            <ac:spMk id="100" creationId="{964965EE-80F2-417F-9652-5BFF14DA7CDD}"/>
          </ac:spMkLst>
        </pc:spChg>
        <pc:spChg chg="add del">
          <ac:chgData name="Osorio, Silvia" userId="79ca595f-f288-4875-a985-629f08178017" providerId="ADAL" clId="{0635A3AB-647D-46BF-9A49-3B34985D0740}" dt="2021-03-22T22:49:37.947" v="110" actId="26606"/>
          <ac:spMkLst>
            <pc:docMk/>
            <pc:sldMk cId="4031161887" sldId="277"/>
            <ac:spMk id="101" creationId="{AA3C9611-CFD7-4C23-A8F2-00E7865A5D02}"/>
          </ac:spMkLst>
        </pc:spChg>
        <pc:spChg chg="add del">
          <ac:chgData name="Osorio, Silvia" userId="79ca595f-f288-4875-a985-629f08178017" providerId="ADAL" clId="{0635A3AB-647D-46BF-9A49-3B34985D0740}" dt="2021-03-22T22:49:37.947" v="110" actId="26606"/>
          <ac:spMkLst>
            <pc:docMk/>
            <pc:sldMk cId="4031161887" sldId="277"/>
            <ac:spMk id="102" creationId="{9A926BDB-98EF-43B0-A66B-1A6EF8FB2835}"/>
          </ac:spMkLst>
        </pc:spChg>
        <pc:spChg chg="add del">
          <ac:chgData name="Osorio, Silvia" userId="79ca595f-f288-4875-a985-629f08178017" providerId="ADAL" clId="{0635A3AB-647D-46BF-9A49-3B34985D0740}" dt="2021-03-22T22:49:30.447" v="103" actId="26606"/>
          <ac:spMkLst>
            <pc:docMk/>
            <pc:sldMk cId="4031161887" sldId="277"/>
            <ac:spMk id="112" creationId="{355E0F90-3FFF-4E04-B3C8-3C969A415D9C}"/>
          </ac:spMkLst>
        </pc:spChg>
        <pc:spChg chg="add del">
          <ac:chgData name="Osorio, Silvia" userId="79ca595f-f288-4875-a985-629f08178017" providerId="ADAL" clId="{0635A3AB-647D-46BF-9A49-3B34985D0740}" dt="2021-03-22T22:49:30.447" v="103" actId="26606"/>
          <ac:spMkLst>
            <pc:docMk/>
            <pc:sldMk cId="4031161887" sldId="277"/>
            <ac:spMk id="114" creationId="{EC63A4EF-A033-4ED0-9EB6-6E1A8D264FE7}"/>
          </ac:spMkLst>
        </pc:spChg>
        <pc:spChg chg="add del">
          <ac:chgData name="Osorio, Silvia" userId="79ca595f-f288-4875-a985-629f08178017" providerId="ADAL" clId="{0635A3AB-647D-46BF-9A49-3B34985D0740}" dt="2021-03-22T22:49:30.447" v="103" actId="26606"/>
          <ac:spMkLst>
            <pc:docMk/>
            <pc:sldMk cId="4031161887" sldId="277"/>
            <ac:spMk id="116" creationId="{964965EE-80F2-417F-9652-5BFF14DA7CDD}"/>
          </ac:spMkLst>
        </pc:spChg>
        <pc:spChg chg="add del">
          <ac:chgData name="Osorio, Silvia" userId="79ca595f-f288-4875-a985-629f08178017" providerId="ADAL" clId="{0635A3AB-647D-46BF-9A49-3B34985D0740}" dt="2021-03-22T22:49:30.447" v="103" actId="26606"/>
          <ac:spMkLst>
            <pc:docMk/>
            <pc:sldMk cId="4031161887" sldId="277"/>
            <ac:spMk id="118" creationId="{AA3C9611-CFD7-4C23-A8F2-00E7865A5D02}"/>
          </ac:spMkLst>
        </pc:spChg>
        <pc:spChg chg="add del">
          <ac:chgData name="Osorio, Silvia" userId="79ca595f-f288-4875-a985-629f08178017" providerId="ADAL" clId="{0635A3AB-647D-46BF-9A49-3B34985D0740}" dt="2021-03-22T22:49:30.447" v="103" actId="26606"/>
          <ac:spMkLst>
            <pc:docMk/>
            <pc:sldMk cId="4031161887" sldId="277"/>
            <ac:spMk id="120" creationId="{9A926BDB-98EF-43B0-A66B-1A6EF8FB2835}"/>
          </ac:spMkLst>
        </pc:spChg>
        <pc:spChg chg="add del">
          <ac:chgData name="Osorio, Silvia" userId="79ca595f-f288-4875-a985-629f08178017" providerId="ADAL" clId="{0635A3AB-647D-46BF-9A49-3B34985D0740}" dt="2021-03-22T22:49:30.447" v="103" actId="26606"/>
          <ac:spMkLst>
            <pc:docMk/>
            <pc:sldMk cId="4031161887" sldId="277"/>
            <ac:spMk id="124" creationId="{90FADDEF-2C10-4B0B-868E-6A655B671DAC}"/>
          </ac:spMkLst>
        </pc:spChg>
        <pc:spChg chg="add del">
          <ac:chgData name="Osorio, Silvia" userId="79ca595f-f288-4875-a985-629f08178017" providerId="ADAL" clId="{0635A3AB-647D-46BF-9A49-3B34985D0740}" dt="2021-03-22T22:49:32.077" v="105" actId="26606"/>
          <ac:spMkLst>
            <pc:docMk/>
            <pc:sldMk cId="4031161887" sldId="277"/>
            <ac:spMk id="128" creationId="{355E0F90-3FFF-4E04-B3C8-3C969A415D9C}"/>
          </ac:spMkLst>
        </pc:spChg>
        <pc:spChg chg="add del">
          <ac:chgData name="Osorio, Silvia" userId="79ca595f-f288-4875-a985-629f08178017" providerId="ADAL" clId="{0635A3AB-647D-46BF-9A49-3B34985D0740}" dt="2021-03-22T22:49:32.077" v="105" actId="26606"/>
          <ac:spMkLst>
            <pc:docMk/>
            <pc:sldMk cId="4031161887" sldId="277"/>
            <ac:spMk id="129" creationId="{EC63A4EF-A033-4ED0-9EB6-6E1A8D264FE7}"/>
          </ac:spMkLst>
        </pc:spChg>
        <pc:spChg chg="add del">
          <ac:chgData name="Osorio, Silvia" userId="79ca595f-f288-4875-a985-629f08178017" providerId="ADAL" clId="{0635A3AB-647D-46BF-9A49-3B34985D0740}" dt="2021-03-22T22:49:32.077" v="105" actId="26606"/>
          <ac:spMkLst>
            <pc:docMk/>
            <pc:sldMk cId="4031161887" sldId="277"/>
            <ac:spMk id="130" creationId="{964965EE-80F2-417F-9652-5BFF14DA7CDD}"/>
          </ac:spMkLst>
        </pc:spChg>
        <pc:spChg chg="add del">
          <ac:chgData name="Osorio, Silvia" userId="79ca595f-f288-4875-a985-629f08178017" providerId="ADAL" clId="{0635A3AB-647D-46BF-9A49-3B34985D0740}" dt="2021-03-22T22:49:32.077" v="105" actId="26606"/>
          <ac:spMkLst>
            <pc:docMk/>
            <pc:sldMk cId="4031161887" sldId="277"/>
            <ac:spMk id="131" creationId="{AA3C9611-CFD7-4C23-A8F2-00E7865A5D02}"/>
          </ac:spMkLst>
        </pc:spChg>
        <pc:spChg chg="add del">
          <ac:chgData name="Osorio, Silvia" userId="79ca595f-f288-4875-a985-629f08178017" providerId="ADAL" clId="{0635A3AB-647D-46BF-9A49-3B34985D0740}" dt="2021-03-22T22:49:32.077" v="105" actId="26606"/>
          <ac:spMkLst>
            <pc:docMk/>
            <pc:sldMk cId="4031161887" sldId="277"/>
            <ac:spMk id="132" creationId="{71E1850B-81EE-4905-9A6F-BDF593EC7713}"/>
          </ac:spMkLst>
        </pc:spChg>
        <pc:spChg chg="add del">
          <ac:chgData name="Osorio, Silvia" userId="79ca595f-f288-4875-a985-629f08178017" providerId="ADAL" clId="{0635A3AB-647D-46BF-9A49-3B34985D0740}" dt="2021-03-22T22:49:32.077" v="105" actId="26606"/>
          <ac:spMkLst>
            <pc:docMk/>
            <pc:sldMk cId="4031161887" sldId="277"/>
            <ac:spMk id="133" creationId="{FA250539-5364-4CFC-82C6-D791BC0C8802}"/>
          </ac:spMkLst>
        </pc:spChg>
        <pc:spChg chg="add del">
          <ac:chgData name="Osorio, Silvia" userId="79ca595f-f288-4875-a985-629f08178017" providerId="ADAL" clId="{0635A3AB-647D-46BF-9A49-3B34985D0740}" dt="2021-03-22T22:49:33.668" v="107" actId="26606"/>
          <ac:spMkLst>
            <pc:docMk/>
            <pc:sldMk cId="4031161887" sldId="277"/>
            <ac:spMk id="137" creationId="{355E0F90-3FFF-4E04-B3C8-3C969A415D9C}"/>
          </ac:spMkLst>
        </pc:spChg>
        <pc:spChg chg="add del">
          <ac:chgData name="Osorio, Silvia" userId="79ca595f-f288-4875-a985-629f08178017" providerId="ADAL" clId="{0635A3AB-647D-46BF-9A49-3B34985D0740}" dt="2021-03-22T22:49:33.668" v="107" actId="26606"/>
          <ac:spMkLst>
            <pc:docMk/>
            <pc:sldMk cId="4031161887" sldId="277"/>
            <ac:spMk id="138" creationId="{EC63A4EF-A033-4ED0-9EB6-6E1A8D264FE7}"/>
          </ac:spMkLst>
        </pc:spChg>
        <pc:spChg chg="add del">
          <ac:chgData name="Osorio, Silvia" userId="79ca595f-f288-4875-a985-629f08178017" providerId="ADAL" clId="{0635A3AB-647D-46BF-9A49-3B34985D0740}" dt="2021-03-22T22:49:33.668" v="107" actId="26606"/>
          <ac:spMkLst>
            <pc:docMk/>
            <pc:sldMk cId="4031161887" sldId="277"/>
            <ac:spMk id="139" creationId="{964965EE-80F2-417F-9652-5BFF14DA7CDD}"/>
          </ac:spMkLst>
        </pc:spChg>
        <pc:spChg chg="add del">
          <ac:chgData name="Osorio, Silvia" userId="79ca595f-f288-4875-a985-629f08178017" providerId="ADAL" clId="{0635A3AB-647D-46BF-9A49-3B34985D0740}" dt="2021-03-22T22:49:33.668" v="107" actId="26606"/>
          <ac:spMkLst>
            <pc:docMk/>
            <pc:sldMk cId="4031161887" sldId="277"/>
            <ac:spMk id="140" creationId="{AA3C9611-CFD7-4C23-A8F2-00E7865A5D02}"/>
          </ac:spMkLst>
        </pc:spChg>
        <pc:spChg chg="add del">
          <ac:chgData name="Osorio, Silvia" userId="79ca595f-f288-4875-a985-629f08178017" providerId="ADAL" clId="{0635A3AB-647D-46BF-9A49-3B34985D0740}" dt="2021-03-22T22:49:33.668" v="107" actId="26606"/>
          <ac:spMkLst>
            <pc:docMk/>
            <pc:sldMk cId="4031161887" sldId="277"/>
            <ac:spMk id="141" creationId="{21A1AB5C-E30E-4B12-A632-77BEB609723D}"/>
          </ac:spMkLst>
        </pc:spChg>
        <pc:spChg chg="add del">
          <ac:chgData name="Osorio, Silvia" userId="79ca595f-f288-4875-a985-629f08178017" providerId="ADAL" clId="{0635A3AB-647D-46BF-9A49-3B34985D0740}" dt="2021-03-22T22:49:33.668" v="107" actId="26606"/>
          <ac:spMkLst>
            <pc:docMk/>
            <pc:sldMk cId="4031161887" sldId="277"/>
            <ac:spMk id="143" creationId="{65803ED7-CEEC-44B9-9585-8B93372E8F66}"/>
          </ac:spMkLst>
        </pc:spChg>
        <pc:spChg chg="add del">
          <ac:chgData name="Osorio, Silvia" userId="79ca595f-f288-4875-a985-629f08178017" providerId="ADAL" clId="{0635A3AB-647D-46BF-9A49-3B34985D0740}" dt="2021-03-22T22:49:37.920" v="109" actId="26606"/>
          <ac:spMkLst>
            <pc:docMk/>
            <pc:sldMk cId="4031161887" sldId="277"/>
            <ac:spMk id="147" creationId="{355E0F90-3FFF-4E04-B3C8-3C969A415D9C}"/>
          </ac:spMkLst>
        </pc:spChg>
        <pc:spChg chg="add del">
          <ac:chgData name="Osorio, Silvia" userId="79ca595f-f288-4875-a985-629f08178017" providerId="ADAL" clId="{0635A3AB-647D-46BF-9A49-3B34985D0740}" dt="2021-03-22T22:49:37.920" v="109" actId="26606"/>
          <ac:spMkLst>
            <pc:docMk/>
            <pc:sldMk cId="4031161887" sldId="277"/>
            <ac:spMk id="148" creationId="{EC63A4EF-A033-4ED0-9EB6-6E1A8D264FE7}"/>
          </ac:spMkLst>
        </pc:spChg>
        <pc:spChg chg="add del">
          <ac:chgData name="Osorio, Silvia" userId="79ca595f-f288-4875-a985-629f08178017" providerId="ADAL" clId="{0635A3AB-647D-46BF-9A49-3B34985D0740}" dt="2021-03-22T22:49:37.920" v="109" actId="26606"/>
          <ac:spMkLst>
            <pc:docMk/>
            <pc:sldMk cId="4031161887" sldId="277"/>
            <ac:spMk id="149" creationId="{964965EE-80F2-417F-9652-5BFF14DA7CDD}"/>
          </ac:spMkLst>
        </pc:spChg>
        <pc:spChg chg="add del">
          <ac:chgData name="Osorio, Silvia" userId="79ca595f-f288-4875-a985-629f08178017" providerId="ADAL" clId="{0635A3AB-647D-46BF-9A49-3B34985D0740}" dt="2021-03-22T22:49:37.920" v="109" actId="26606"/>
          <ac:spMkLst>
            <pc:docMk/>
            <pc:sldMk cId="4031161887" sldId="277"/>
            <ac:spMk id="150" creationId="{AA3C9611-CFD7-4C23-A8F2-00E7865A5D02}"/>
          </ac:spMkLst>
        </pc:spChg>
        <pc:spChg chg="add del">
          <ac:chgData name="Osorio, Silvia" userId="79ca595f-f288-4875-a985-629f08178017" providerId="ADAL" clId="{0635A3AB-647D-46BF-9A49-3B34985D0740}" dt="2021-03-22T22:49:37.920" v="109" actId="26606"/>
          <ac:spMkLst>
            <pc:docMk/>
            <pc:sldMk cId="4031161887" sldId="277"/>
            <ac:spMk id="151" creationId="{9A926BDB-98EF-43B0-A66B-1A6EF8FB2835}"/>
          </ac:spMkLst>
        </pc:spChg>
        <pc:spChg chg="add">
          <ac:chgData name="Osorio, Silvia" userId="79ca595f-f288-4875-a985-629f08178017" providerId="ADAL" clId="{0635A3AB-647D-46BF-9A49-3B34985D0740}" dt="2021-03-22T22:49:37.947" v="110" actId="26606"/>
          <ac:spMkLst>
            <pc:docMk/>
            <pc:sldMk cId="4031161887" sldId="277"/>
            <ac:spMk id="156" creationId="{355E0F90-3FFF-4E04-B3C8-3C969A415D9C}"/>
          </ac:spMkLst>
        </pc:spChg>
        <pc:spChg chg="add">
          <ac:chgData name="Osorio, Silvia" userId="79ca595f-f288-4875-a985-629f08178017" providerId="ADAL" clId="{0635A3AB-647D-46BF-9A49-3B34985D0740}" dt="2021-03-22T22:49:37.947" v="110" actId="26606"/>
          <ac:spMkLst>
            <pc:docMk/>
            <pc:sldMk cId="4031161887" sldId="277"/>
            <ac:spMk id="157" creationId="{EC63A4EF-A033-4ED0-9EB6-6E1A8D264FE7}"/>
          </ac:spMkLst>
        </pc:spChg>
        <pc:spChg chg="add">
          <ac:chgData name="Osorio, Silvia" userId="79ca595f-f288-4875-a985-629f08178017" providerId="ADAL" clId="{0635A3AB-647D-46BF-9A49-3B34985D0740}" dt="2021-03-22T22:49:37.947" v="110" actId="26606"/>
          <ac:spMkLst>
            <pc:docMk/>
            <pc:sldMk cId="4031161887" sldId="277"/>
            <ac:spMk id="158" creationId="{964965EE-80F2-417F-9652-5BFF14DA7CDD}"/>
          </ac:spMkLst>
        </pc:spChg>
        <pc:spChg chg="add">
          <ac:chgData name="Osorio, Silvia" userId="79ca595f-f288-4875-a985-629f08178017" providerId="ADAL" clId="{0635A3AB-647D-46BF-9A49-3B34985D0740}" dt="2021-03-22T22:49:37.947" v="110" actId="26606"/>
          <ac:spMkLst>
            <pc:docMk/>
            <pc:sldMk cId="4031161887" sldId="277"/>
            <ac:spMk id="159" creationId="{AA3C9611-CFD7-4C23-A8F2-00E7865A5D02}"/>
          </ac:spMkLst>
        </pc:spChg>
        <pc:picChg chg="add del mod">
          <ac:chgData name="Osorio, Silvia" userId="79ca595f-f288-4875-a985-629f08178017" providerId="ADAL" clId="{0635A3AB-647D-46BF-9A49-3B34985D0740}" dt="2021-03-25T18:26:09.599" v="3681"/>
          <ac:picMkLst>
            <pc:docMk/>
            <pc:sldMk cId="4031161887" sldId="277"/>
            <ac:picMk id="2" creationId="{414FA480-779E-466E-B3CE-13DFD8B84E16}"/>
          </ac:picMkLst>
        </pc:picChg>
        <pc:picChg chg="add mod ord">
          <ac:chgData name="Osorio, Silvia" userId="79ca595f-f288-4875-a985-629f08178017" providerId="ADAL" clId="{0635A3AB-647D-46BF-9A49-3B34985D0740}" dt="2021-03-22T22:49:37.947" v="110" actId="26606"/>
          <ac:picMkLst>
            <pc:docMk/>
            <pc:sldMk cId="4031161887" sldId="277"/>
            <ac:picMk id="3" creationId="{0F4702A4-DBD9-4A2A-8319-6D719F6B892D}"/>
          </ac:picMkLst>
        </pc:picChg>
        <pc:picChg chg="add mod">
          <ac:chgData name="Osorio, Silvia" userId="79ca595f-f288-4875-a985-629f08178017" providerId="ADAL" clId="{0635A3AB-647D-46BF-9A49-3B34985D0740}" dt="2021-03-25T18:26:20.857" v="3682"/>
          <ac:picMkLst>
            <pc:docMk/>
            <pc:sldMk cId="4031161887" sldId="277"/>
            <ac:picMk id="4" creationId="{F4BCC030-5AF8-4F77-86C8-D515A6EF142C}"/>
          </ac:picMkLst>
        </pc:picChg>
        <pc:picChg chg="add del">
          <ac:chgData name="Osorio, Silvia" userId="79ca595f-f288-4875-a985-629f08178017" providerId="ADAL" clId="{0635A3AB-647D-46BF-9A49-3B34985D0740}" dt="2021-03-22T19:59:50.826" v="62" actId="26606"/>
          <ac:picMkLst>
            <pc:docMk/>
            <pc:sldMk cId="4031161887" sldId="277"/>
            <ac:picMk id="8" creationId="{01AF5FBB-9FDC-4D75-9DD6-DAF01ED197A0}"/>
          </ac:picMkLst>
        </pc:picChg>
        <pc:picChg chg="add del">
          <ac:chgData name="Osorio, Silvia" userId="79ca595f-f288-4875-a985-629f08178017" providerId="ADAL" clId="{0635A3AB-647D-46BF-9A49-3B34985D0740}" dt="2021-03-22T19:59:50.826" v="62" actId="26606"/>
          <ac:picMkLst>
            <pc:docMk/>
            <pc:sldMk cId="4031161887" sldId="277"/>
            <ac:picMk id="10" creationId="{933BBBE6-F4CF-483E-BA74-B51421B4D93F}"/>
          </ac:picMkLst>
        </pc:picChg>
        <pc:picChg chg="add del">
          <ac:chgData name="Osorio, Silvia" userId="79ca595f-f288-4875-a985-629f08178017" providerId="ADAL" clId="{0635A3AB-647D-46BF-9A49-3B34985D0740}" dt="2021-03-22T19:59:50.826" v="62" actId="26606"/>
          <ac:picMkLst>
            <pc:docMk/>
            <pc:sldMk cId="4031161887" sldId="277"/>
            <ac:picMk id="24" creationId="{521CC0F3-7B68-4C9C-999A-74F8925C33B2}"/>
          </ac:picMkLst>
        </pc:picChg>
        <pc:picChg chg="add del">
          <ac:chgData name="Osorio, Silvia" userId="79ca595f-f288-4875-a985-629f08178017" providerId="ADAL" clId="{0635A3AB-647D-46BF-9A49-3B34985D0740}" dt="2021-03-22T19:59:50.826" v="62" actId="26606"/>
          <ac:picMkLst>
            <pc:docMk/>
            <pc:sldMk cId="4031161887" sldId="277"/>
            <ac:picMk id="26" creationId="{3EB18ECF-1C11-48BB-8C2B-DC5532A906F4}"/>
          </ac:picMkLst>
        </pc:picChg>
        <pc:picChg chg="add del">
          <ac:chgData name="Osorio, Silvia" userId="79ca595f-f288-4875-a985-629f08178017" providerId="ADAL" clId="{0635A3AB-647D-46BF-9A49-3B34985D0740}" dt="2021-03-22T19:59:35.445" v="53" actId="26606"/>
          <ac:picMkLst>
            <pc:docMk/>
            <pc:sldMk cId="4031161887" sldId="277"/>
            <ac:picMk id="43" creationId="{722F0272-3878-4604-AA91-01CA8F08DEF5}"/>
          </ac:picMkLst>
        </pc:picChg>
        <pc:picChg chg="add del">
          <ac:chgData name="Osorio, Silvia" userId="79ca595f-f288-4875-a985-629f08178017" providerId="ADAL" clId="{0635A3AB-647D-46BF-9A49-3B34985D0740}" dt="2021-03-22T19:59:35.445" v="53" actId="26606"/>
          <ac:picMkLst>
            <pc:docMk/>
            <pc:sldMk cId="4031161887" sldId="277"/>
            <ac:picMk id="45" creationId="{1F60EAEC-22E3-4448-8F0A-9ADAA793A95E}"/>
          </ac:picMkLst>
        </pc:picChg>
        <pc:picChg chg="add del">
          <ac:chgData name="Osorio, Silvia" userId="79ca595f-f288-4875-a985-629f08178017" providerId="ADAL" clId="{0635A3AB-647D-46BF-9A49-3B34985D0740}" dt="2021-03-22T19:59:37.508" v="55" actId="26606"/>
          <ac:picMkLst>
            <pc:docMk/>
            <pc:sldMk cId="4031161887" sldId="277"/>
            <ac:picMk id="59" creationId="{722F0272-3878-4604-AA91-01CA8F08DEF5}"/>
          </ac:picMkLst>
        </pc:picChg>
        <pc:picChg chg="add del">
          <ac:chgData name="Osorio, Silvia" userId="79ca595f-f288-4875-a985-629f08178017" providerId="ADAL" clId="{0635A3AB-647D-46BF-9A49-3B34985D0740}" dt="2021-03-22T19:59:37.508" v="55" actId="26606"/>
          <ac:picMkLst>
            <pc:docMk/>
            <pc:sldMk cId="4031161887" sldId="277"/>
            <ac:picMk id="60" creationId="{1F60EAEC-22E3-4448-8F0A-9ADAA793A95E}"/>
          </ac:picMkLst>
        </pc:picChg>
        <pc:picChg chg="add del">
          <ac:chgData name="Osorio, Silvia" userId="79ca595f-f288-4875-a985-629f08178017" providerId="ADAL" clId="{0635A3AB-647D-46BF-9A49-3B34985D0740}" dt="2021-03-22T19:59:37.508" v="55" actId="26606"/>
          <ac:picMkLst>
            <pc:docMk/>
            <pc:sldMk cId="4031161887" sldId="277"/>
            <ac:picMk id="66" creationId="{A722A754-56A5-43DA-ADE3-C2704FABA2DC}"/>
          </ac:picMkLst>
        </pc:picChg>
        <pc:picChg chg="add del">
          <ac:chgData name="Osorio, Silvia" userId="79ca595f-f288-4875-a985-629f08178017" providerId="ADAL" clId="{0635A3AB-647D-46BF-9A49-3B34985D0740}" dt="2021-03-22T19:59:42.318" v="57" actId="26606"/>
          <ac:picMkLst>
            <pc:docMk/>
            <pc:sldMk cId="4031161887" sldId="277"/>
            <ac:picMk id="68" creationId="{722F0272-3878-4604-AA91-01CA8F08DEF5}"/>
          </ac:picMkLst>
        </pc:picChg>
        <pc:picChg chg="add del">
          <ac:chgData name="Osorio, Silvia" userId="79ca595f-f288-4875-a985-629f08178017" providerId="ADAL" clId="{0635A3AB-647D-46BF-9A49-3B34985D0740}" dt="2021-03-22T19:59:42.318" v="57" actId="26606"/>
          <ac:picMkLst>
            <pc:docMk/>
            <pc:sldMk cId="4031161887" sldId="277"/>
            <ac:picMk id="69" creationId="{1F60EAEC-22E3-4448-8F0A-9ADAA793A95E}"/>
          </ac:picMkLst>
        </pc:picChg>
        <pc:picChg chg="add del">
          <ac:chgData name="Osorio, Silvia" userId="79ca595f-f288-4875-a985-629f08178017" providerId="ADAL" clId="{0635A3AB-647D-46BF-9A49-3B34985D0740}" dt="2021-03-22T19:59:42.318" v="57" actId="26606"/>
          <ac:picMkLst>
            <pc:docMk/>
            <pc:sldMk cId="4031161887" sldId="277"/>
            <ac:picMk id="75" creationId="{A722A754-56A5-43DA-ADE3-C2704FABA2DC}"/>
          </ac:picMkLst>
        </pc:picChg>
        <pc:picChg chg="add del">
          <ac:chgData name="Osorio, Silvia" userId="79ca595f-f288-4875-a985-629f08178017" providerId="ADAL" clId="{0635A3AB-647D-46BF-9A49-3B34985D0740}" dt="2021-03-22T19:59:43.993" v="59" actId="26606"/>
          <ac:picMkLst>
            <pc:docMk/>
            <pc:sldMk cId="4031161887" sldId="277"/>
            <ac:picMk id="78" creationId="{722F0272-3878-4604-AA91-01CA8F08DEF5}"/>
          </ac:picMkLst>
        </pc:picChg>
        <pc:picChg chg="add del">
          <ac:chgData name="Osorio, Silvia" userId="79ca595f-f288-4875-a985-629f08178017" providerId="ADAL" clId="{0635A3AB-647D-46BF-9A49-3B34985D0740}" dt="2021-03-22T19:59:43.993" v="59" actId="26606"/>
          <ac:picMkLst>
            <pc:docMk/>
            <pc:sldMk cId="4031161887" sldId="277"/>
            <ac:picMk id="79" creationId="{1F60EAEC-22E3-4448-8F0A-9ADAA793A95E}"/>
          </ac:picMkLst>
        </pc:picChg>
        <pc:picChg chg="add del">
          <ac:chgData name="Osorio, Silvia" userId="79ca595f-f288-4875-a985-629f08178017" providerId="ADAL" clId="{0635A3AB-647D-46BF-9A49-3B34985D0740}" dt="2021-03-22T19:59:43.993" v="59" actId="26606"/>
          <ac:picMkLst>
            <pc:docMk/>
            <pc:sldMk cId="4031161887" sldId="277"/>
            <ac:picMk id="85" creationId="{2821286B-728B-4EAC-9238-E6CE2A555CAB}"/>
          </ac:picMkLst>
        </pc:picChg>
        <pc:picChg chg="add del">
          <ac:chgData name="Osorio, Silvia" userId="79ca595f-f288-4875-a985-629f08178017" providerId="ADAL" clId="{0635A3AB-647D-46BF-9A49-3B34985D0740}" dt="2021-03-22T19:59:50.810" v="61" actId="26606"/>
          <ac:picMkLst>
            <pc:docMk/>
            <pc:sldMk cId="4031161887" sldId="277"/>
            <ac:picMk id="88" creationId="{722F0272-3878-4604-AA91-01CA8F08DEF5}"/>
          </ac:picMkLst>
        </pc:picChg>
        <pc:picChg chg="add del">
          <ac:chgData name="Osorio, Silvia" userId="79ca595f-f288-4875-a985-629f08178017" providerId="ADAL" clId="{0635A3AB-647D-46BF-9A49-3B34985D0740}" dt="2021-03-22T19:59:50.810" v="61" actId="26606"/>
          <ac:picMkLst>
            <pc:docMk/>
            <pc:sldMk cId="4031161887" sldId="277"/>
            <ac:picMk id="89" creationId="{1F60EAEC-22E3-4448-8F0A-9ADAA793A95E}"/>
          </ac:picMkLst>
        </pc:picChg>
        <pc:picChg chg="add del">
          <ac:chgData name="Osorio, Silvia" userId="79ca595f-f288-4875-a985-629f08178017" providerId="ADAL" clId="{0635A3AB-647D-46BF-9A49-3B34985D0740}" dt="2021-03-22T22:49:37.947" v="110" actId="26606"/>
          <ac:picMkLst>
            <pc:docMk/>
            <pc:sldMk cId="4031161887" sldId="277"/>
            <ac:picMk id="96" creationId="{722F0272-3878-4604-AA91-01CA8F08DEF5}"/>
          </ac:picMkLst>
        </pc:picChg>
        <pc:picChg chg="add del">
          <ac:chgData name="Osorio, Silvia" userId="79ca595f-f288-4875-a985-629f08178017" providerId="ADAL" clId="{0635A3AB-647D-46BF-9A49-3B34985D0740}" dt="2021-03-22T22:49:37.947" v="110" actId="26606"/>
          <ac:picMkLst>
            <pc:docMk/>
            <pc:sldMk cId="4031161887" sldId="277"/>
            <ac:picMk id="97" creationId="{1F60EAEC-22E3-4448-8F0A-9ADAA793A95E}"/>
          </ac:picMkLst>
        </pc:picChg>
        <pc:picChg chg="add del">
          <ac:chgData name="Osorio, Silvia" userId="79ca595f-f288-4875-a985-629f08178017" providerId="ADAL" clId="{0635A3AB-647D-46BF-9A49-3B34985D0740}" dt="2021-03-22T22:49:37.947" v="110" actId="26606"/>
          <ac:picMkLst>
            <pc:docMk/>
            <pc:sldMk cId="4031161887" sldId="277"/>
            <ac:picMk id="103" creationId="{A722A754-56A5-43DA-ADE3-C2704FABA2DC}"/>
          </ac:picMkLst>
        </pc:picChg>
        <pc:picChg chg="add del">
          <ac:chgData name="Osorio, Silvia" userId="79ca595f-f288-4875-a985-629f08178017" providerId="ADAL" clId="{0635A3AB-647D-46BF-9A49-3B34985D0740}" dt="2021-03-22T22:49:30.447" v="103" actId="26606"/>
          <ac:picMkLst>
            <pc:docMk/>
            <pc:sldMk cId="4031161887" sldId="277"/>
            <ac:picMk id="108" creationId="{722F0272-3878-4604-AA91-01CA8F08DEF5}"/>
          </ac:picMkLst>
        </pc:picChg>
        <pc:picChg chg="add del">
          <ac:chgData name="Osorio, Silvia" userId="79ca595f-f288-4875-a985-629f08178017" providerId="ADAL" clId="{0635A3AB-647D-46BF-9A49-3B34985D0740}" dt="2021-03-22T22:49:30.447" v="103" actId="26606"/>
          <ac:picMkLst>
            <pc:docMk/>
            <pc:sldMk cId="4031161887" sldId="277"/>
            <ac:picMk id="110" creationId="{1F60EAEC-22E3-4448-8F0A-9ADAA793A95E}"/>
          </ac:picMkLst>
        </pc:picChg>
        <pc:picChg chg="add del">
          <ac:chgData name="Osorio, Silvia" userId="79ca595f-f288-4875-a985-629f08178017" providerId="ADAL" clId="{0635A3AB-647D-46BF-9A49-3B34985D0740}" dt="2021-03-22T22:49:30.447" v="103" actId="26606"/>
          <ac:picMkLst>
            <pc:docMk/>
            <pc:sldMk cId="4031161887" sldId="277"/>
            <ac:picMk id="122" creationId="{A722A754-56A5-43DA-ADE3-C2704FABA2DC}"/>
          </ac:picMkLst>
        </pc:picChg>
        <pc:picChg chg="add del">
          <ac:chgData name="Osorio, Silvia" userId="79ca595f-f288-4875-a985-629f08178017" providerId="ADAL" clId="{0635A3AB-647D-46BF-9A49-3B34985D0740}" dt="2021-03-22T22:49:32.077" v="105" actId="26606"/>
          <ac:picMkLst>
            <pc:docMk/>
            <pc:sldMk cId="4031161887" sldId="277"/>
            <ac:picMk id="126" creationId="{722F0272-3878-4604-AA91-01CA8F08DEF5}"/>
          </ac:picMkLst>
        </pc:picChg>
        <pc:picChg chg="add del">
          <ac:chgData name="Osorio, Silvia" userId="79ca595f-f288-4875-a985-629f08178017" providerId="ADAL" clId="{0635A3AB-647D-46BF-9A49-3B34985D0740}" dt="2021-03-22T22:49:32.077" v="105" actId="26606"/>
          <ac:picMkLst>
            <pc:docMk/>
            <pc:sldMk cId="4031161887" sldId="277"/>
            <ac:picMk id="127" creationId="{1F60EAEC-22E3-4448-8F0A-9ADAA793A95E}"/>
          </ac:picMkLst>
        </pc:picChg>
        <pc:picChg chg="add del">
          <ac:chgData name="Osorio, Silvia" userId="79ca595f-f288-4875-a985-629f08178017" providerId="ADAL" clId="{0635A3AB-647D-46BF-9A49-3B34985D0740}" dt="2021-03-22T22:49:33.668" v="107" actId="26606"/>
          <ac:picMkLst>
            <pc:docMk/>
            <pc:sldMk cId="4031161887" sldId="277"/>
            <ac:picMk id="135" creationId="{722F0272-3878-4604-AA91-01CA8F08DEF5}"/>
          </ac:picMkLst>
        </pc:picChg>
        <pc:picChg chg="add del">
          <ac:chgData name="Osorio, Silvia" userId="79ca595f-f288-4875-a985-629f08178017" providerId="ADAL" clId="{0635A3AB-647D-46BF-9A49-3B34985D0740}" dt="2021-03-22T22:49:33.668" v="107" actId="26606"/>
          <ac:picMkLst>
            <pc:docMk/>
            <pc:sldMk cId="4031161887" sldId="277"/>
            <ac:picMk id="136" creationId="{1F60EAEC-22E3-4448-8F0A-9ADAA793A95E}"/>
          </ac:picMkLst>
        </pc:picChg>
        <pc:picChg chg="add del">
          <ac:chgData name="Osorio, Silvia" userId="79ca595f-f288-4875-a985-629f08178017" providerId="ADAL" clId="{0635A3AB-647D-46BF-9A49-3B34985D0740}" dt="2021-03-22T22:49:33.668" v="107" actId="26606"/>
          <ac:picMkLst>
            <pc:docMk/>
            <pc:sldMk cId="4031161887" sldId="277"/>
            <ac:picMk id="142" creationId="{2821286B-728B-4EAC-9238-E6CE2A555CAB}"/>
          </ac:picMkLst>
        </pc:picChg>
        <pc:picChg chg="add del">
          <ac:chgData name="Osorio, Silvia" userId="79ca595f-f288-4875-a985-629f08178017" providerId="ADAL" clId="{0635A3AB-647D-46BF-9A49-3B34985D0740}" dt="2021-03-22T22:49:37.920" v="109" actId="26606"/>
          <ac:picMkLst>
            <pc:docMk/>
            <pc:sldMk cId="4031161887" sldId="277"/>
            <ac:picMk id="145" creationId="{722F0272-3878-4604-AA91-01CA8F08DEF5}"/>
          </ac:picMkLst>
        </pc:picChg>
        <pc:picChg chg="add del">
          <ac:chgData name="Osorio, Silvia" userId="79ca595f-f288-4875-a985-629f08178017" providerId="ADAL" clId="{0635A3AB-647D-46BF-9A49-3B34985D0740}" dt="2021-03-22T22:49:37.920" v="109" actId="26606"/>
          <ac:picMkLst>
            <pc:docMk/>
            <pc:sldMk cId="4031161887" sldId="277"/>
            <ac:picMk id="146" creationId="{1F60EAEC-22E3-4448-8F0A-9ADAA793A95E}"/>
          </ac:picMkLst>
        </pc:picChg>
        <pc:picChg chg="add del">
          <ac:chgData name="Osorio, Silvia" userId="79ca595f-f288-4875-a985-629f08178017" providerId="ADAL" clId="{0635A3AB-647D-46BF-9A49-3B34985D0740}" dt="2021-03-22T22:49:37.920" v="109" actId="26606"/>
          <ac:picMkLst>
            <pc:docMk/>
            <pc:sldMk cId="4031161887" sldId="277"/>
            <ac:picMk id="152" creationId="{A722A754-56A5-43DA-ADE3-C2704FABA2DC}"/>
          </ac:picMkLst>
        </pc:picChg>
        <pc:picChg chg="add">
          <ac:chgData name="Osorio, Silvia" userId="79ca595f-f288-4875-a985-629f08178017" providerId="ADAL" clId="{0635A3AB-647D-46BF-9A49-3B34985D0740}" dt="2021-03-22T22:49:37.947" v="110" actId="26606"/>
          <ac:picMkLst>
            <pc:docMk/>
            <pc:sldMk cId="4031161887" sldId="277"/>
            <ac:picMk id="154" creationId="{722F0272-3878-4604-AA91-01CA8F08DEF5}"/>
          </ac:picMkLst>
        </pc:picChg>
        <pc:picChg chg="add">
          <ac:chgData name="Osorio, Silvia" userId="79ca595f-f288-4875-a985-629f08178017" providerId="ADAL" clId="{0635A3AB-647D-46BF-9A49-3B34985D0740}" dt="2021-03-22T22:49:37.947" v="110" actId="26606"/>
          <ac:picMkLst>
            <pc:docMk/>
            <pc:sldMk cId="4031161887" sldId="277"/>
            <ac:picMk id="155" creationId="{1F60EAEC-22E3-4448-8F0A-9ADAA793A95E}"/>
          </ac:picMkLst>
        </pc:picChg>
      </pc:sldChg>
      <pc:sldChg chg="addSp modSp new mod">
        <pc:chgData name="Osorio, Silvia" userId="79ca595f-f288-4875-a985-629f08178017" providerId="ADAL" clId="{0635A3AB-647D-46BF-9A49-3B34985D0740}" dt="2021-03-25T20:47:33.093" v="3744" actId="20577"/>
        <pc:sldMkLst>
          <pc:docMk/>
          <pc:sldMk cId="3060308195" sldId="278"/>
        </pc:sldMkLst>
        <pc:spChg chg="add mod">
          <ac:chgData name="Osorio, Silvia" userId="79ca595f-f288-4875-a985-629f08178017" providerId="ADAL" clId="{0635A3AB-647D-46BF-9A49-3B34985D0740}" dt="2021-03-25T20:47:33.093" v="3744" actId="20577"/>
          <ac:spMkLst>
            <pc:docMk/>
            <pc:sldMk cId="3060308195" sldId="278"/>
            <ac:spMk id="2" creationId="{76ACD85F-AF4D-420B-B5D1-7081BC9A10AC}"/>
          </ac:spMkLst>
        </pc:spChg>
      </pc:sldChg>
    </pc:docChg>
  </pc:docChgLst>
</pc:chgInfo>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6:01.91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21008 3298 0,'35'0'250,"0"0"-235,-17 0-15,53 0 16,-18 0 0,17 0-1,-17 0 1,-18 0-16,18 0 16,0-17 15,0 17-16,-18-18 1,18 18 0,18 0-1,-36 0 1,0 0 0,1 0-1,-19 0 1,19 0-1,-19 0 1,1 0 0,17 0-1</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6:03.7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20990 3722 0,'36'0'282,"16"0"-267,-34 0 1,17 0-16,1 0 16,-19 0-1,1 0 1,52 0-1,-34 0 1,-1 0 0,-17 0-1,17 0 1,0 0 0,-17 0-16,17 0 15,0 0 1,1 0 15,-1 0-15,0 0-1,18 0 1,-35 0-16,-1 0 16,1 0-16,17 0 15,-17 0 1,17 0-1,-17 0 1,17 0 0,0 0-1,-17 0 32,0 0-47</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6:06.34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21272 4357 0,'0'-18'344,"18"18"-328,0 0-1,-1-17 1,19-1 0,17 18-1,-18-18 1,0 18 0,0 0-1,-17 0 1,0 0-1,-1 0 1,1 0 15,0 0-15,-1 0 15,1 0-15,0 0 15,-1 0 47,1 0-78,-1 0 63,19 0-63,-1 18 31,-17-18-15,-18 18-1,17-18-15,1 0 16,0 0-1,-1 0 1,1 0 0,-18 17-1,17-17 17,1 0 61</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7:03.33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20990 16387 0,'18'0'203,"0"0"-203,17 0 15,0 0-15,36 35 16,-1-35 0,36 0-1,-35 0 1,-1 35 0,-17-35-1,35 0 1,-35 0-1,-18 0 1,1 0 15,17 0-15,-36 0 0,1 0-1,0 0 16,-1 18-15,1-18 15,-1 0-15,1 0 15,0 0 94,-1 0-94,1 0 126,0 0-126</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26.4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1887 17304 0</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49.316"/>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21026 5221 0,'17'0'297,"18"0"-282,1 0 1,-19 0 0,1 0-1,0 0-15,17 0 32,-17 0-32,-1 0 15,18 0 1,1 0-1,-19 0 1,19 0 0,-1 0-1,-17 0 1,17 0 0,-17 0 15,-1 0-16,1 0 220,-1 0-173,1 0-62,0-18 47,-1 18-47,1 0 16,0 0 15,-1 0 16</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0.56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21625 5203 0,'18'0'328,"0"0"-312,-1 0 15,1 0 32,-1 0-48,1 0 1,0 0 15,-1 0-15,1 0 0,0 0-1,-1 0 110,1 0-109,0 0-1,-1 0 1,1 0 15,-1 0 16,1 0-16,0 0-15,-1 0-16,1 0 16,0 0-1,-1 0 1,1 0 15,0 0 0</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11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20973 5539 0,'17'0'281,"1"0"-265,0 0 0,-1 0-16,1 0 15,-1 0 1,1 0 15,0 0-15,-1 0-1,1 0 1,0 0 0,-1 0-1,1 17 1,0-17 0,-1 0-1,18 0 1,-17 0-1,0 0 1,17 0 0,-17 0-1,-1 0 1,1 0 0,-18 36-1</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19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21396 5592 0</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405"/>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21396 5592 0</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57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21396 5592 0</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705"/>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21431 5592 0</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4.57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21431 5592 0,'18'0'297,"0"0"-282,-1 0-15,1 0 16,-1 0 15,1 0-15,17 0-1,18 0 1,-17 0 0,52 0-1,-18 0 1,-34 0 0,16 0-16,-16 0 15,17 0 1,-18 0-1,-17 0 17</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8.27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21378 5450 0,'18'0'235,"0"0"-235,17 0 15,-17 0 1,-1 0 0,1 0-16,-1 0 31,1 18-15,0-18-1,17 0 1,-17 0-16,17 0 15,-17 0 1,-1 0 15,1 0 1,17 0-17,-17 0 1,-1 0-1,19 0 1,-19 0 0,1 0 15,0 0-15,-1 0 46,1 0 47,-1 0-93,1 0 0,0 0-1,-1 0 1,1 0 0,0 0-1,-1 0 1,1 0-16,0 0 15,-18 35 48,17-35 15</inkml:trace>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04:06.766"/>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18927 19032 0</inkml:trace>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1:08.675"/>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22313 9507 0</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1:10.221"/>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22313 9913 0</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1:11.370"/>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22331 10354 0</inkml:trace>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09.445"/>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22348 6350 0,'-17'0'328,"-1"0"-313,1 0 1,-19 0 0,19 0-16,17-18 15,-18 18 1,-17-17 0,-1 17-1,1 0 1,18-18-1,-19 18 1,19-35 0,-19 35-1,1-18 1,17 18 0,1 0-1,-1-17 1,0-1-1,-17 18 1,0-18 15,0 18-15,-1-17 0,19 17-1,-1-18 1,-17 18-1,-18-18 17,35 1-17,-35-1 1,36 18 0,-1-18-16,-17 1 15,-36-1 1,18 0-1,-17 1 1,17-1 15,0 1-15,18-1 0,-54 0-1,54 18 1,-18 0-1,18 0 1,0 0 0,-1 0-1,-34 0 1,17-17 0,-18 17-1,36 0 1,17 0-1,1 0 1,-18 0 15,-1 17-15,1-17 0,-18 36-1,-17-1 1,17 18-1,0-18 1,17-17 0,1 17-1,18-17 1,-1-18 0,-17 17-1,17 1 1,0 0-1,1 17 1,-1 0 0,0-35-1,18 18 17,-17-18-17,-1 17 1,0 19-1,-17-19 1,35 1 0,0 17-1,-17-17 1,-1 17 0,18-17-1,0-1 16,0 1-31,0 0 16,0-1 15,0 1-15,0 17 15,0 0-15,18 18-1,-18-35 1,17 17-16,18-17 16,-35 17-1,0-17 1,18 0 0,0-1-1,-1 18 1,19-17-1,-19 35 1,19-35 15,-19 17-15,19-17 0,-1-1-1,-18 1 1,1-1-1,17 1 1,-35 0 0,36-18-1,-1 17 1,0 1 0,0-18-1,1 0 1,-1 18-1,-17-18 1,-1 0-16,1 0 16,17 0 15,18 0-15,-18 17-1,18-17 1,-17 0-1,17 0 1,-18 0 0,-18 0-16,19 0 15,17 0 1,0 0 0,-1 0-1,1-17 1,-17 17-1,17 0 1,-18 0 0,0-18-1,0 18 17,1 0-17,-1 0 1,-17-18-1,35 18 1,-18-17 0,0 17-1,0 0 1,-17-18 0,35 18-1,-53-18 1,18 18-16,17 0 15,-18 0 1,1 0 0,17 0-1,-17-17 17,0 17-17,-1-18 1,19 1-1,-19 17 1,18-18 15,-17 0-15,17 1 0,-35-1-1,18 0 1,0 1-1,-18-1 1,17 18-16,1 0 16,0-18 15,-18 1-15,35-1-1,-17 18 16,-18-17-15,17 17 0,-17-18-1,18 18 1,-1-35 0,1 17-1,0 0 1,-1 1-1,1 17 1,17-18 0,-35 0-16,0 1 47,0-1-16,18 18-16,-18-18 1,0 1 15,0-1-15,0 1 46,0-1-30,0 0-1,0 1 0,0-1-15,0 0-1,0 1 17,0-1 15</inkml:trace>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3.017"/>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22278 7708 0</inkml:trace>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4.699"/>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22278 8061 0</inkml:trace>
</inkml:ink>
</file>

<file path=ppt/ink/ink2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6.51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22278 8343 0</inkml:trace>
</inkml:ink>
</file>

<file path=ppt/ink/ink2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9.966"/>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22260 8625 0</inkml:trace>
</inkml:ink>
</file>

<file path=ppt/ink/ink2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38.070"/>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20884 7691 0,'36'0'265,"-19"0"-265,36 0 0,35 0 31,-52 0-31,-1 0 16,53 0 0,-17 0-1,-36 0 1,18 0 0,-18 0-1,18 17 1,18-17-1,-36 0 1,18 0 0,0 0-1,-36 18 1,19-18 0,-1 0-1,0 17 1,-17-17-1,17 18 1,0-18 15,18 0-15,-35 0 0,0 0-1,17 18 1,-17-18-1,17 0 1,-17 0 0,17 0-1,-18 0 17,1 0-32,0 0 31,-1 0 0,1 0 78,-36 0 1,1 0-95,-1 17 1,-17-17 0,17 0-1,-17 0 1,-18 0 0,-18 0-1,-17 0 1,35 0-1,-17 18 1,17-18 0,0 18-1,-18-18 1,54 0-16,-19 0 16,-52 17-1,53 1 1,-18 0 15,0-1-15,18-17-1,0 0 1,-1 0 0,-17 18-1,18-1 1,-18 1-1,18-18 1,0 18 0,17-18 15,0 0-15,36 0 46,-18 17-46,18-17-1,-1 0 1,19 0 0,-19 0 15,18 0-31,1 18 15,87 0 1,-35-1 0,-35-17-1,36 0 1,-37 0 0,-16 0-1,17 0 1,0 0-1,-18 18 1,-18-18 0,36 18-1,18-18 17,-53 17-32,34-17 15,19 0 1,-36 0-1,-17 18 1,0-18 0,-1 0-1,-17 18 48,-17-18 15,-1 0-62,-17 17-1,-1-17 1,1 0-16,0 0 15,-71 0 1,0 18 0,18-18-1,-35 17 1,52-17 0,18 0-1,0 18 1,35-18-16,-34 18 15,16-18 1,19 17 0,-1-17 15,0 0-15,1 0-1,-1 0 1,18 18 15,-18-18-15,36 0 62,0 0-63,-1 0 1,1 0 0,0 0-16,17 0 15,35 0 1,36 0 15,-53 0-31,35 0 16,-17 0-1,-36 0 1,-17 18 0,0-18-1,-1 17 1,1-17 31,-1 0-16,1 0 0,-18 18 32,0 0-32,-18-1 32,1-17-63,17 18 15,-35-18-15,-18 17 16,-36-17-1,-16 18 1,16 0 0,36-1-1,1 1 17,16-18-17,19 18 1,-1-18 15,0 0-31,1 0 16,-1 0 15,0 0-31,1 0 31,17 17-15,35-17 93,0 0-93,-17 0-1,0 0 1,17 0-16,18 0 16,-18 0-1,36 0 1,-36 0 0,18 0-1,-18 0 1,18 0-1,0 0 1,-18 0 0,-17 0 15,0 0 0,-1 0-31,36 0 31,0 0-15,-18 0 0,-17 0-1,0 0 1,17 0 0,-18 0-1,1 18 1,0-18-1,-1 18 1,1-18 0,0 0-1,-18 17 17,0 1-1,0-1 31,0 1-46,0 0 0,0-1 30,0 1-30,0 0 15,0-1-15,0 1 0,-18-18 15,18 18-16,0-1 17,-18-17-17,1 0 1,-1 0 15,0 0-15,1 0-1,-1 0 1,1 0 0,-1 0-1,0 0 1,-52 0 15,17 18-15,0-18-1,0 0 1,0 0 0,-17 0-1,34 0 1,1 0 0,0 0-1,-18 0 1,0 0-1,18 0 1,17 35-16,-17-35 16,17 0-1,-17 0 17,17 0-17,0 0 1,1 0 15</inkml:trace>
</inkml:ink>
</file>

<file path=ppt/ink/ink2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44.022"/>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21008 9560 0,'35'0'203,"18"0"-187,-35 0-16,17 0 15,36 0 1,-19 0 0,1 0-1,-35 0-15,53 0 16,-18 0 15,17 0-15,1 0-1,-36 0 1,0 0 0,0 0-1,-17 0 1,17 0 0,1 0-1,-19 0 1,1 0-1,0 0 1,17 0 15,-18 0 1,1 0-17,0 0 1,-1 0 124,1 18-77,-18 0-32,0-1-15,0 1 15,0-1-31,0 1 31,0 0-15,0-1 0,0 19-1,18-19 1,-18 1-1,0 0 1,0-1 15,0 1 47,-18-18 94,0 0-172,1 0 32,-1 0-32,0 0 15,1 0 1,-1 0-1,1 0 17,-1 0-17,0 0 1,1 0 0,-1 0-1,-17 0 1,17 0-1,-35 0 1,-17 0 0,34 0-1,1 17 1,-18-17 0,0 0-1,36 0 16,-1 0-31,0 0 16,-17 0 0,17 0-1,-17 0 1,0 0 0,17 18-1,1-18 1,-19 0-1,19 0 32,-1 0 0,0 0-31,1 0 15,-1 0 16,18 18 15,-18-18 48,1 0-95,-1 0 110,1-18-93,-1 18-17,0 0 17,1 0-17,34 0 345,-17 18-345,18-18-15,0 0 47,-18 17-47,0 1 47,17 0 0,-17-1 31,0 1-31,0 0-16,0-1 0,0 1-15,0 0 31,0-1-16,0 1 16,0-1-16,0 1-15,0 0 31,0-1-32,0 1 79,0 0-63,18-18 110,-18-18-125,17 18-1,-17-18 16,18 1-31,0 17 32,-1 0-32,19 0 31,-1 0-15,0 0-1,18 0 1,0 0-1,-18 0 1,-17 0 0,17 17-1,1-17 1,-19 0 0,1 0 15,17 0-31,-17 0 31,-1 0-31,19 0 16,-19 0 15,1 0-15,17 0-1,0 0 1,-17 0-1,17 0 1,-17 18 0,0-18-1,-1 0 1,1 0 0,0 0-1,-1 0 16,1 0-15,-1 0 31,1 0-16</inkml:trace>
</inkml:ink>
</file>

<file path=ppt/ink/ink2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02.39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22207 8167 0,'-17'0'281,"-1"0"-265,0 0-1,1 35 1,-1-35 0,-17 0-1,17 0 17,1 0-17,17 18 1,0-1-1,-71 1 1,0 17 0,19-17-1,-1 0 1,35-1 0,18-34 93,18 17-93,-1-18-16,-17 0 15,18 1 1,0-1-1,-18 0 1,17 18 0,1-35-1,-1 0 17,1 35 30,-18-18-62,0 1 16,0-1 46,0 0-46,0 1 15,18 17-15,-1 0-1,-17-18 17,18 18-1,0 0-16,-18-18 1,17 18 15,1 0-15,0 0 31,-1 0-16,-17 18-15,18-18 62,-18 18-63,0-1 48,18-17-16,-1 0 0,-17 18-47,18-18 47,-1 0 93,-17 18-46,0-1-78,0 18 15,0 1-16,0-19 32,0 1-31,-17 17 0,17-17-1,0 35 1,0 0-1,0 0 1,0-18 0,0 18-1,0-36 1,0 1 0,0 0-1,0-1 63,0 1 16,0-36 0,0 1-79,0-1-15,0-35 32,0 0-17,0 18-15,0-18 16,0 18 0,0-18-1,0 18 1,0 17-1,0 0 1,0 1 0,0-1-1,0-17 32,0 17 63,0 53 61,0-17-155,0 0-16,0-1 16,17 36-1,-17 18 1,18-18 0,-18 0-1,0 0 1,0-18-1,0 0 1,0-17 0,0-1-1,0 1 17,0 0-1,0-1 16,0-34 125,0-1-157,0-17-15,0-1 16,0 1-1,-18-71 1,1 18 0,17-18-1,-18 71 1,18 17 0,0-17-1,0 0 48,0 17 62,0 1-63,18 17 63,-18 17-47,17-17-46,-17 36-17,0-1 1,0-18 15,0 1-15,0 17-1,0-17 1,18 0 0,-18-1-1,0 36 1,0-35-1,0-1 1,0 1 0,0 0 15,0-1-15,0 1 15,0 0-16,0-1 1,0 1 15,0 0-15,0-1 0,0 1-1,18-1 1,-18 1-1,0 0 1,0-1 0,0 1 15,0 0-15,0-1-1,0 1 1,-18-18 218,-17 0-234,17-18 16,-52 1-1,52 17 1,-17 0 0,17 0-1,0 0 1,1 0 0,-19 0-1,19 17 1,-1-17 15,1 0 0,17 18-15,-18-18 15,0 0 16,1 0 0,34 0 62,1 0-109,17 0 32,0 0-17,1 0 1,-1 0-1,0 0 1,-35-18 0,36 18-1,-19 0 1,1 0 0,0 0-1,17 0 1,-18 0-1,1 0 17,0 0-17,-1-17 110,-17-1-109,0 0 0,0 1-1,0-1 1,0 0-1,0-17 1,0 18 0,-17-19 15,-1 1-15,18 0-1,0 17 1,0 0-1,-18 18 32,-17 18-31,0 0 0,-18-1-1,18-17 1,-18 18-1,35-18 48,0 0-32,36 0 63,0 0-78,-1 0-1,1 0-15,17-18 16,-17 1-1,35-19 1,-35 36 15,-1-17-31,-17-1 16,18 18 0,-18-35 15,0 17-16,17 18-15,1 0 16,-18-17 0,0-1-1,0 0 1,0 1 0,0-1 15,0-17 0,-18 35-15,18-18 15,0 1 16,0-1-32,-17 18 1,17-18 31,0 1-31,0-1 30,0 0 17,0 1-16,0-1 47,0 0-79,0 1 16,-18 17-31,1-18 16,-1 0 0,0 18-1,1 0 1,-1 0 15,-17 0-31,17 0 16,-17 0-1,17 0 1,-17 0 0,17 0-1,1 0 1,-1 0 0,-17 18-1,17 0 1,-17-1-1,-1 1 1,19-18 0,-18 18-1,17-1 17,0-17-1,1 0-31,-1 0 31,-17 0-15,-1 0-1,19 0 1,-18 0 0,17 0-1,0 0 1,1 0-16,-1 0 47,18 18 31,0 0-63,-18-18 329,-17 0-344,17 0 16,1 0-16,-19-18 15,19 18 1,-1 0 15,1 0-15,-1 0 31,-17-18-32,-1 18 1,1 0 0,17 0-1,1-17 1,-18 17 0,-1-18-1,19 0 1,-36 18-1,53-17 1,-36-1 0,19 18 46,-1-18 16,1 1-62,17-1-16,-18 18 16,0 0-1,1-17 1,17-1-1,0 36 220,0-1-204,17 1-15,-17-1 15,18-17 0,-18 18-15,0 0-1,0-1 48,18-17-47,-18 36-16,0-19 31,0 19-31,0-19 15,0 19 1,17-19 0,-17 18-1,0-17 1,0 0 0,0-1 15,0 1 0,0 17-15,0-17-1,0 0 1,0-1 0,0 1-1,0-1 1,0 1-16,0 0 15,0 35 1,0-18 0,0-17-1,0 17 17,0 0-17,0-17 1,0-1-1,0 1 1,18-18 0,-18 18 15,0-1-15,0 1-1,0 0 48,0-1-48,0 1 17,0 0-17,0-1-15,0 1 31,17-1 188,1-17-219,0 0 16,-1 18-16,1-18 31,0 0-31,-1 18 16,36-1-1,-35-17-15,52 18 16,1-18 0,-36 0-1,18 0 1,18 0-1,-36 0 1,-17 0 0,17 0-1,-35-18 95,-18 18-95,1-17 1,-1-1 0,-17-35-1,-36-35 1,-35-36-1,36 36 1,17 0 0,53 53-16,-35 17 15,17 1 1,18-19 15,0 19-15,0-1 15,-18 18 0,18 18 47,-17-1-62,17 1 0,0 0-1,-18-1-15,18 1 16,0 17-16,-18 36 16,1-18 15,-1-18-16,0-18 1,18 1 0,0 0-1,0-36 79,-17 18-63,17-18-31,-18-34 16,1-37 0,17 36-1,0 36 1,0-18 15,0 17-15,17 18 140,1 0-140,-18 35-16,88 36 15,0 17 1,-70-53 15,17 0-15,-35-17-1,0 0-15,0-1 16,0 1 0,0 17-1,0-17 16,18 0 251,-1-18-267,1 0-15,0 0 16,-1 17 0,1-17 30,17 0-30,-35 18 0,35-18-1,-17 0 1,0 0 0,-1 18-1,19-18 1,-19 0-1,19 0 1,-19 0 0,19 0-1,-1 0 1,0 0 0,-17 0-1,-1 0-15,19 0 31,-19 0-15,36 17 0,-35-17-1,-1 0 1,36 18 0,-35-18-1,0 0-15,-1 0 16,19 0-1,-19 0 17,1 0-32,-18 17 15,17-17 1,1 0 0,0 0 15,-1 0-16,1 0 1,0 0 0,-1 0-1,1 0 1,0 0 15,-1 0-15,1 0 15,0 0 0,-1 0-31,1 0 63,-1 0-1,1 0-30,0 0 14,-36 0 251,0 0-297,1 0 16,-1 0 15,-17 0-15,0 0-1,17 0 1,0 0 0,1 0-16,-19 18 31,19-18-15,-19 0-1,19 0 1,-18 0-1,17 0 1,0 0 0,1 0 15,-1 0-15,0 0-16,1 0 15,-1 0 1,0 0-16,-17 0 15,18 0 17,-1 0-17,0 0 1,1 0 0,-1 0-1,0 0 1,-17 0-1,0 0 1,0-18 0,17 18 15,0 0-31,1 0 16,-1 0-1,0 0 32,1 0-16,17-17 1,-18 17-17,0 0 1,1 0 15,-1 0 110,18-18 171,18 18-312,-1 0 16</inkml:trace>
</inkml:ink>
</file>

<file path=ppt/ink/ink2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06.47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22243 7691 0,'-18'0'422,"0"0"-391,-17 0-31,17 0 16,1 0-1,-1 0 1,-17 0 15,17 0-15,-17 0-1,17 0 17,1 0 15,-1 0-47,0 35 46,1-35-46,-1 0 16,0 0 15,1 0 1,-1 0-17,1 0 1,-1 0-1,0 0 1,1 0 0,17 17-1,-18-17 1,0 0 0,1 0-1,-1 0 1,0 0-1,1 0 1,-1 0 0,1 0 15,-19 0-31,19 0 31,-1 0-15,0 0-1,1 0 1,-19 0 0,19 0-16,-1 0 31,1 0-31,-19 0 16,1 0-1,17 0 1,1 0-1,-19 0 1,1 0 0,0 0 15,-18 0-15,18 0-1,17 0 1,-17 0-1,17 0 1,0 0 0,1 0-1,-1 0 32,1 0-31,-1 0 93,0 0-93,1 0 15,-1 0 32,0 0-48,1 0 16,-1 0 16,0 0-31,1 0 109,-1 0-63,36 0 360</inkml:trace>
</inkml:ink>
</file>

<file path=ppt/ink/ink2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09.955"/>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22313 9525 0,'-35'0'453,"0"0"-453,17 0 16,0 0-1,-17 0 1,0 0 0,0-35-1,-1 35 1,19 0-1,-1 0 1,0 0 15,1 0-15,-1 0-16,0 0 16,-17 0-1,17 0 32,1 0-31,-1 0-1,-17 0 1,17 0 0,1 0-1,-19 0 1,19 0-1,-1 0-15,-17 0 16,17 0 15,-17 0-15,17 0 15,1 0-15,-1 0-1</inkml:trace>
</inkml:ink>
</file>

<file path=ppt/ink/ink2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12.347"/>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9825 0,'-35'0'297,"17"0"-297,-17 0 15,-18-18 1,-18-17 0,18 0-1,-17 35 1,17 0-16,-18 0 15,1-18 17,34 18-17,1 0 1,18 0 0,-1 0-1,-17 0 1,17 0-1,0 0 1</inkml:trace>
</inkml:ink>
</file>

<file path=ppt/ink/ink3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16.041"/>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22366 10125 0,'-18'-18'328,"1"18"-312,-18-18-16,-1 18 15,1-17 1,-18 17 0,0-18-1,18 18 1,-18 0 0,18-35-1,-1 35 1,1 0-1,0 0 1,0 0 0,-1 0-1,19 0 17</inkml:trace>
</inkml:ink>
</file>

<file path=ppt/ink/ink3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19.302"/>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22331 10372 0,'-18'0'391,"1"0"-375,-1 0-16,18-18 15,-53 18 1,35-18 0,-17 18-1,17 0-15,-17 0 31,0 0-15,17 0 0,-17 0-1,17 0 17,-17 0-17,0 0 1,17-35-1,-17 35 1,17 0 15,1 0-15,-1 0 0,-35 0-1,35 0 1,1 0 15,-1 0-15,0 0-1,1 0 17,-1 0-17,1 0-15,-1 0 16,-17 0-1,17 0 1,0 0 0,1 0-1,-1 0 1,0 0 0,-17 0-1,18 0 16,-1 0-15,0 0 0,1 0-1,-19 0-15,19 0 16,-19 0 0,19 0-1,-36 0 1,35-35-1,1 35 1,-1 0 31,0 0-16,1 0-15,-1 0-1,0 0 1,1 0 93,-1 0-46,0 0 31,18 17-63,-17-17 47,34-17 31</inkml:trace>
</inkml:ink>
</file>

<file path=ppt/ink/ink3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19.42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16916 7355 0,'53'18'2203,"0"-18"-2203,-36 35 16,18-35-16,18 0 31,-17 18-15,-1-18 15,0 18-15,-17-18-1,-1 17 1,1-17 0,0 0-1,-1 0 32,1 0-31,-18-17-1,18 17 79,-1 0-94,-17-18 16,36 18-1,-19-18-15,1 18 16,35-35 0,-18 35-1,0-18 1,-17 18-1,17-17 1,1-1 0,-19 18-1,1-35 17,17 35-17,-17-18 1,-1 18-1,1 0 1,0 0 15,17 0-15,-17 0 15,-1 0-15,1 0 15,17 0-15,-17 0 15,-1 0-31,1 0 31,0 0-15,-1 0-1,1 0 1,17 0 0,-17 0-1,-1 0 1,1 0 31,0 0 15,-36 0 204,-17 0-250,17 0-1,1 0 16,-1 0-31,0 0 32,1 0-32,-1 0 15,-17 0 1,17 0 0,0 0-16,-17 0 15,18 0 1,-19 0-1,1 0 1,17-17 0,-35 17-1,36 0 17,-1 0-17,1 0 1,17-18 15,-18 18-31,0 0 16,-17 0 15,35-18-15,-35 18-1,17 0 1,0-17-1,1 17 1,-1 0 0,0 0-1,-17 0 1,18 0 0,-1 0 62,0 0-63,1 0 1,-19 0-16,1 0 31,17 0-31,1 0 16,-1 0 15,1 0 0,-1 0-15,0 0 15,-17 0 0,17 0 1,1 0-1,-1 0 16,0 0 47,1 0-94,17 17 15,0 1 32,0 0 0,0-1-31,17 18 46,1-35-15,-18 18-31,18-18-1,-1 0 1,1 0 31,0 0-47,-1-35 15,1 35 32,0-18-31,-1 18-1,-17-17-15,18 17 16,17 0 0,18 0-1,-18 0 1,53 0 0,-17 0-1,-18 0 1,-18 17 15,1-17-15,-1 0-1,-18 0 1,19 0 0,-1 0-1,-17 0 1,-1 0-16,19 18 15,-1-18 1,0 0 0,-17 0-1,-1 0 1,19 0 15,-19 0-15,1 17-1,0-17 17,-1 0-17,1 0 1,-1 0 15,1 0 0,-18 36 126,0-19-79,0 1-63,-18-18 1,1 35 15,-18-35-15,35 18 0,-18-18 15,0 0-31,1 0 15,-1 18 17,0-18-17,1 0 17,-1 0-1,0 0-16,1 0 32,-1 0-47,1 0 32,-1 0-17,-17 0 16,17 0-15,0 0 0,-17-18-1,17 18 1,1 0 0,17-18-1,-35 18 1,35-17-1,-18-1 1,0 0 0,1 18-1,-1 0 17,0-35-17,1 35 1,-1 0 78,0 0-48,1 0-14,17-18-17</inkml:trace>
</inkml:ink>
</file>

<file path=ppt/ink/ink3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34.820"/>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19861 11042 0</inkml:trace>
</inkml:ink>
</file>

<file path=ppt/ink/ink3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1.124"/>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19844 10971 0,'53'0'219,"0"0"-219,17 18 15,-17-18-15,53 18 16,0 17-1,-18-17 17,18-18-17,0 35 1,-18-35 0,0 0-1,18 0 1,35 0-1,53 35 1,18-35 0,-89 0-1,-17 0 1,-53 0 0,-18 0-16,-17 0 125,-18-18-16,0 1-78,-18 17 0,0 0-15,1 0 0,-1 0-1,1 0 1,-1 0 0,0 0-16,1 0 15,-1 0 16,0 0-15,-17 17 15,17-17-31,-34 18 16,-1-18 0,17 0-16,-105 35 15,35 1 1,36-19 15,-1-17-15,-35 18-1,36-18 1,-71 0 0,70 0-1,1 18 1,34-18-1,-17 0 1,36 0 0,-1 17-1,1-17 1,-36 18 0,17 0-1,1-1 1,17 1-1,1-1 17,17 1-1,0 0-15,-18-1-1,1 1 1,17 0-16,-18-1 15,18 1 17,-18 0-17,1-18 1,17 17 0,-18-17-1,18 18 1,-18-18-1,1 17 1,34-17 93,1 0-93,0-17 0,-1 17-16,1-18 15,17 18 1,0 0 0,1 0-1,17 0 1,35 0-1,18-17 1,35 17 0,-53 0-1,-35 0 1,-18 0 0,53 0-1,-17 0 1,-53 0-16,70 0 15,-35 0 1,0 0 0,-1 0-1,37 0 1,-19 0 0,-17 0-1,-18 0 1,-35 17 109,-17-17-47</inkml:trace>
</inkml:ink>
</file>

<file path=ppt/ink/ink3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4.296"/>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20020 12171 0,'18'0'1187,"35"0"-1187,-18 0 16,0 0-16,18 0 16,18 0-1,17-18 1,0 18 0,-17 0-1,-36 0 1,0 0-1,18 0 1,18 0 0,-18 0-1,0 0 17,-18 0-17,-18 0 1,1 0 15,0 0 0,17 0-15,-17 0 0,17 0-1,0 0 1,36 0-1,-36 0 1,0 0 0,1 0-1,-1 0 1,-18 0 0,1 0 15,0 0-16,-1 0 1,1 0-16,0 0 31,17 0-15,-17 0 15,-1 0-15</inkml:trace>
</inkml:ink>
</file>

<file path=ppt/ink/ink3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7.945"/>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20161 12912 0,'36'0'1016,"-1"0"-1016,18 0 15,0 0-15,70 0 16,18 35-1,-17-17 1,-54-18 0,-34 0-1,34 0 1,1-18 0,-1 0-1,1 18 1,17-17 15,-53 17-15,-17 0-1,17 0 1,-17 0 0,-1 0-1,1 0 1,-18-18 312</inkml:trace>
</inkml:ink>
</file>

<file path=ppt/ink/ink3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9.513"/>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21343 12894 0</inkml:trace>
</inkml:ink>
</file>

<file path=ppt/ink/ink3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51.998"/>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20002 13458 0,'36'0'172,"-1"0"-157,18 0 1,18 0 0,-19 0-1,19 0 1,-18 0-1,-18 0 1,36 0 0,-36 0-1,18 0 1,-35 0-16,34 0 16,-16 36-1,-1-36 1,0 0-1,1 0 1,-1 0 0,-17 0 15,-1 0-15,1 0-1,-1 0 16,19 0-15,-1 0 0,-17 0-1,-1 17-15,1-17 16,0 0 0,17 0-1,0 0 1,-17 0-1,-1 0 1,19 0 0,-19 0 15,1 0-15,17 0-1,0 0 16,-17 0-15,0 0 0,-1 0-16,1 0 31,0 0-31,-1 0 16,1 0 62,0 0-63,-1 0 1,1 0 0,0 0-1,-1 0 79</inkml:trace>
</inkml:ink>
</file>

<file path=ppt/ink/ink3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5:38.15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20020 13952 0,'35'0'1313,"1"0"-1298,-19 0 1,36 0-16,-17 0 15,-19 0-15,36 0 16,0 0 0,0 0-1,-18 0 1,36 0 0,-36 0-1,53 0 1,-70 0-1,52 0 1,1-35 0,0 35-1,-36 0 1,0 0 15,0 0-15,-17 0-1,17 0 1,-17 0 0,17-18-1,0 18 1,-17 0 0,0 0-1,-18-17 1,35 17-1,-17 0 1,35 0 15,-53-18-15,35 18 0,-18 0 15,1 0 0,0 0-15,17 0-1,-17 0 1,17 0 0,-17 0-1,17 0 1,-17-17-1,-1 17 1,1 0 0,-1 0-1,1 0 1,0 0 46,-1 0-30,1 0 15,-53 0 15</inkml:trace>
</inkml:ink>
</file>

<file path=ppt/ink/ink4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5:40.37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20002 14287 0,'36'0'281,"34"0"-265,-17 0-16,35 18 16,1 0-1,-36-18 1,-1 0-1,19 0 17,17 0-17,-70 0-15,52 0 16,1 0 0,-18 0-1,0 35 1,0-35-1,0 0 1,0 0 0,-18 0-1,18 35 1,-18-35 0,-17 0 15,17 0-31,-17 0 31,34-17-15,-34 17-1,0 0 1,-1 0-16,19 0 16,-19 0 15,1 0-31,0 0 15,17 0 1,-17-36 0,-1 36-1,1 0 63,-1 0-62,1 0 47</inkml:trace>
</inkml:ink>
</file>

<file path=ppt/ink/ink4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5:43.95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19914 14623 0,'36'0'1156,"-1"0"-1140,18 17-16,-18-17 16,53 0-1,-35 0 1,0 0 0,35 0-1,-70 0 48,17 18-48,-17-18-15,17 0 16,0 0 0,54 0-1,-19 18 1,-17-1-1,0-17 1,-35 0 0,-1 0-1,36 0 1,-35 0 0,17 0-1,36 0 1,-18 0-1,-18 0 1,0-17 0,0 17-1,1 0 1,-1 0 0,0 0-1,36-18 1,-36 18-1,0 0 1,1 0 0,17-18-1,-18 18 1,0 0 0,-17 0-1,-1 0 1,1 0 46,-18-17 48,-18 17-79,1 0-31</inkml:trace>
</inkml:ink>
</file>

<file path=ppt/ink/ink4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30.237"/>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20285 10971 0,'0'-17'250,"17"17"-234,1 0-16,17 0 15,1 0 1,34-18 0,1 0-1,-1 18 1,-17-17 0,0 17-1,-35 0 1,17 0 15,0 0-31,1 0 31,-1 0-31,-18 0 16,1 0 0,0 17-1,-1-17 1,19 0-1,-19 0 1,1 0 0,0 0 15,-1 0-15,1 0-1,-18 18 48,17-18-48,19 0 1,-19 0 0,1 0-1,0 0 1,-1 0-1,1 0 17,0 0-17,-1 0-15,18 0 32,-17 0-17,0 0 32,-1 0-31,-17-18-1,36 1 1,-19 17 0,1 0-1,0 0 1,-18-18 78,17 18-79,1 0 1,0 0-16,17 0 15,-18 0 1,1 0 31,0 0 15,-1 0-46,1 0-16,0 0 16,-1 0-1,1 0 1,0 0 78,-1 18-79,1-18 1,-1 17-16,1-17 16,0 0-1,-18 18 48,-18-18 155,0 0-218,1 0 16,-1 0 0,1 0-1,-19 0 1,-17 0 0,0 0-1,-17 0 1,17 0-1,-35 0 1,0 0 0,-1 18-1,1-18 1,18 0 0,-19 0-1,19 0 1,35 0-1,-18 0 1,17 0 15,19 0 16,-19 0-31,1 0-1,18 0 1,-1 0 0,0 0-16,1 0 15,-19 0 1,19 0 0,-19 0-1,19 0 16,-1 0-31,-17 0 16,0 0 0,17 0-1,0 0 1,1 0 0,-1 0-1,0 0 32,1 0-31,-36 0-1,35 0 1,1 17 0,-1-17-1,0 0 95,1 0-79,17 18-31,-36 0 15,19-1 1,-1-17 0,18 18 46</inkml:trace>
</inkml:ink>
</file>

<file path=ppt/ink/ink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33.199"/>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20002 11271 0,'36'0'235,"17"0"-220,-18 0-15,0 0 16,18 36 0,-18-36-1,18 0 1,18 35-1,-18-35 1,0 0 0,0 17-1,0-17 1,-36 0 0,18 0-1,1 18 1,-1-18-1,0 0 17,-17 0-17,0 0 1,-1 0 15,1 0-31,0 0 16,-1 0-1,1 0 1,17 0 0,-17 0 15,-1 0-15,1 0-1,0 0 1,-1 0-1,1 0-15,0 0 16,-1 0 0,1 0-1,-1 0 17,1-18-1,17 18-16,-17 0 1,0 0 0,-1-17-1,1 17 1,0 0 0,-1 0-1,18 0 1,-17 0-1,0-35 1,-1 35 0,1 0-1,0 0 1,-1 0 15,1 0 0,0 0-15,-1 0 15,1 0-15,0 0 0,17 0-1,-18 0 48,1 0-48,0 0 17,-1 17-32,1-17 31,-18 18 78</inkml:trace>
</inkml:ink>
</file>

<file path=ppt/ink/ink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37.021"/>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20197 12806 0,'52'0'172,"-34"0"-156,53-35-1,-54 35 1,19 0-16,16-18 15,37 0 1,-19 1 0,1 17-1,35 0 1,-53-18 0,-18 18-1,0 0 1,0 0-1,-17 0 1,17 0 0,1 0 15,-1 0-15,0 0-1,-17 0 1,-1 0-1,19 0 1,-19 0 0,1 0-1,17 0 1,-17 0 15,-1 0-15,1 0-1,0 0 1,-1 0 0,1 0-1,0 0 1,-1 18 0,1-18-1,0 0 16,-18 17-15,17-17 0,1 0 77,-18 36-46,0-19 16,0 18 31,0 1-32,-18-36 1,1 0-63,-1 0 46,0 0-30,18 17 0,-35-17-1,17 0-15,-35 0 16,18 0 0,-18 0-1,0 0 1,18 0-1,0 0 1,0 0 0,-1 0-1,-34 0 17,52 0-17,0 0-15,-34 0 16,34 0-1,0 0 1,1 0 0,-19 0 15,19 0-15,-1 0-1,0 0 1,1 0-1,-1 0 1,0 0-16,1 0 16,-1 0-1,-17 0 32,17 0-31,-17 0 15,17 0-15,1 0-1,-1 18 17,0-18-17</inkml:trace>
</inkml:ink>
</file>

<file path=ppt/ink/ink4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53.54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21502 14146 0,'-35'0'297,"17"36"-282,-17-36-15,-1 0 16,19 0 0,-1 0-16,-35 17 15,0 19 1,18-19 0,-36-17 15,18 18-16,18-18 1,0 17 0,-18 1-1,18-18 1,-18 0 0,18 0-1,-1 0 1,1 0-1,0 18 1,-1-18 0,1 0-1,-18 0 1,36 0 0,-19 0-1,-17 0 16,18 0-15,17 0 0,-17-18-1,18 18 1,-1 0 0,36 0 77,-1 0-61,1 0-32,17 0 15,-17 0-15,35 0 16,-18 0 15,53 18-15,-53-18-1,1 0 1,-1 0 0,0-18-1,-17 18 1,35 0-1,-18 0 1,-17 0 0,17 0-1,0-18 17,-17 18-17,0 0 16,-1 0-15,-17-17 0,18 17-1,-1-18-15,1 18 16,-18-17 46,18 17-15,-18-36-31,17 36 0,-17-17 15,-17 17 16,-1 0-16,-35-36-15,18 36-1,17-17 1,-17 17-1,0 0 1,-1 0 0,19 0-16,-1 0 15,1 0 1,-1 0 0,0-18 15,-17 18-16,0 0 1,17 0 0,-35 0-1,18 0 1,17-18 0,-17 18-1,-18 0 1,35 0-1,1 0 1,-1 0 0,0 0 15,-17 0-15,18 0-1,17 18 220,0 17-189,0-17-30,-18-18 0,18 35-1,-18 18-15,1 35 16,-1 1 0,0-54-1,1 0 1,17-17-1,-18-18 48,18 17-47,0 1-1,0 0-15,-18-18 16,18 17-1,0 1 1,-17-18 140,-1 0-109,1 0 0,-1 0 16,0 0-48,1 0 1,-19 0-1,19 0 1,17 18 78,-18-18-79,18 17 32,18-17 63,17 0-79,-17 0 0,-1 0-31,1 0 16,0 0-1,-1 0-15,18 0 32,-17 0-32,0 0 15,17 0 1,18 0 0,-18 18-1,-17-18 1,-1 0-1,19 0 1,-1 0 0,-17 0 15,-1 0-31,1 0 16,17 0-1,0 18 1,1-18 15,-1 17-15,18-17-1,-35 0 1,-1 0 0,1 0-1,17 0 16,0 0-15,-17 0 0,0 0-1,17 0 1,-17 18 0,-1-18-16,1 0 31,0 0-31,-1 0 47,1 0-47,17 0 31,-17 0-15,-1 0-16,19 0 31,-19 0 31,1 0-46,0 0 15,-1 0-31,1 0 16,-1 0-1,1 0 95,0 0-95,-1 0 17,1 0-17,-36 0 95,1 0-79,-1 0-15,-17 17 15,17-17-16,1 0 1,-1 0 0,0 0-1,1 0 1,-1 0 0,-17 0-1,-1 0 1,-16 0-1,-1 0 1,17 0 0,1 0-1,0 0 17,0 0-17,17-17-15,0 17 16,1 0-1,-19 0 1,19 0 0,-19 0-1,19 0 17,-1 0-32,0 0 15,1 0 1,-1 0-1,-17 0 1,35-18 15,-35 18-15,17 0 0,0 0-1,1 0 1,-1 0-1,0 0 32,1 0-31,-1 0 0,1 0-1,-1 0 1,0 0-1,1 0 17,-1 0 30,-17 0-46,17 0-1,0 0 1,1 0 0,-1 0-1,1 0 1,17-17 31,-18 17-32,36 0 329,17 0-328,-18 0-1,1 0 1,0 0 0,52 0-1,1 0 1,-1 17 0,1-17-1,-53 0 1,17 0-1,-18 0 1,19 0 0,-19 0-1,19 0 1,-1 0 15,-17 0-15,17 0-16,-17 0 15,17 18 1,18-1 0,-18-17-1,-17 0 1,-1 0 0,19 0-1,-19 0 1,18 0-1,1 0 1,-19 0 0,1 0 15,0 0-15,-1 0-1,19 0 1,-19 0-1,18 0 1,-17 0 15,0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02892-F533-4787-96C9-0D86F32FF963}" type="datetimeFigureOut">
              <a:rPr lang="en-US" smtClean="0"/>
              <a:t>4/7/2021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E0EF3C-BBB5-4E1A-A4D2-5D6D33B4E603}" type="slidenum">
              <a:rPr lang="en-US" smtClean="0"/>
              <a:t>‹#›</a:t>
            </a:fld>
            <a:endParaRPr lang="en-US"/>
          </a:p>
        </p:txBody>
      </p:sp>
    </p:spTree>
    <p:extLst>
      <p:ext uri="{BB962C8B-B14F-4D97-AF65-F5344CB8AC3E}">
        <p14:creationId xmlns:p14="http://schemas.microsoft.com/office/powerpoint/2010/main" val="1797074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Mrs. Osorio. I am Counselor sub at Murrieta Valley Unified School District. Many of you have already submitted your FAFSA and are wondering what’s next? You will be getting a Financial Aid Offer from all the schools you have been accepted to and listed on your FAFSA application. </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1</a:t>
            </a:fld>
            <a:endParaRPr lang="en-US"/>
          </a:p>
        </p:txBody>
      </p:sp>
    </p:spTree>
    <p:extLst>
      <p:ext uri="{BB962C8B-B14F-4D97-AF65-F5344CB8AC3E}">
        <p14:creationId xmlns:p14="http://schemas.microsoft.com/office/powerpoint/2010/main" val="376533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that the Cost of Attendance will be for only one year. Every year, you will need to submit your FAFSA.  Opens up Oct 1</a:t>
            </a:r>
            <a:r>
              <a:rPr lang="en-US" baseline="30000" dirty="0"/>
              <a:t>st</a:t>
            </a:r>
            <a:r>
              <a:rPr lang="en-US" dirty="0"/>
              <a:t> – March 2nd –Cal Grant Priority Deadline. </a:t>
            </a:r>
            <a:endParaRPr lang="en-US" baseline="30000" dirty="0"/>
          </a:p>
          <a:p>
            <a:endParaRPr lang="en-US" baseline="30000" dirty="0"/>
          </a:p>
          <a:p>
            <a:endParaRPr lang="en-US" baseline="30000" dirty="0"/>
          </a:p>
          <a:p>
            <a:endParaRPr lang="en-US" dirty="0"/>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4</a:t>
            </a:fld>
            <a:endParaRPr lang="en-US"/>
          </a:p>
        </p:txBody>
      </p:sp>
    </p:spTree>
    <p:extLst>
      <p:ext uri="{BB962C8B-B14F-4D97-AF65-F5344CB8AC3E}">
        <p14:creationId xmlns:p14="http://schemas.microsoft.com/office/powerpoint/2010/main" val="2163091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Grants- Cal Grant, California College Promise Grant</a:t>
            </a:r>
          </a:p>
          <a:p>
            <a:r>
              <a:rPr lang="en-US" dirty="0"/>
              <a:t>Federal Grants- Federal Pell Grant – awarded only to students who display exceptional financial need and have not earned a degree</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5</a:t>
            </a:fld>
            <a:endParaRPr lang="en-US"/>
          </a:p>
        </p:txBody>
      </p:sp>
    </p:spTree>
    <p:extLst>
      <p:ext uri="{BB962C8B-B14F-4D97-AF65-F5344CB8AC3E}">
        <p14:creationId xmlns:p14="http://schemas.microsoft.com/office/powerpoint/2010/main" val="2767629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 rate on federal student loans is fixed and usually lower than that on private loans AND much lower than that on a credit card!</a:t>
            </a:r>
          </a:p>
          <a:p>
            <a:r>
              <a:rPr lang="en-US" dirty="0"/>
              <a:t>You don’t have to begin repaying your loan until after you leave college or drop below half-time.</a:t>
            </a:r>
          </a:p>
          <a:p>
            <a:r>
              <a:rPr lang="en-US" dirty="0"/>
              <a:t>Federal Student loans offer flexible repayment plans and options to postpone your loan payments if you are having trouble making payments.</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6</a:t>
            </a:fld>
            <a:endParaRPr lang="en-US"/>
          </a:p>
        </p:txBody>
      </p:sp>
    </p:spTree>
    <p:extLst>
      <p:ext uri="{BB962C8B-B14F-4D97-AF65-F5344CB8AC3E}">
        <p14:creationId xmlns:p14="http://schemas.microsoft.com/office/powerpoint/2010/main" val="2495991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very important to know the difference between these when reviewing your financial aid award offers. </a:t>
            </a:r>
          </a:p>
        </p:txBody>
      </p:sp>
      <p:sp>
        <p:nvSpPr>
          <p:cNvPr id="4" name="Slide Number Placeholder 3"/>
          <p:cNvSpPr>
            <a:spLocks noGrp="1"/>
          </p:cNvSpPr>
          <p:nvPr>
            <p:ph type="sldNum" sz="quarter" idx="5"/>
          </p:nvPr>
        </p:nvSpPr>
        <p:spPr/>
        <p:txBody>
          <a:bodyPr/>
          <a:lstStyle/>
          <a:p>
            <a:fld id="{9AE0EF3C-BBB5-4E1A-A4D2-5D6D33B4E603}" type="slidenum">
              <a:rPr lang="en-US" smtClean="0"/>
              <a:t>7</a:t>
            </a:fld>
            <a:endParaRPr lang="en-US"/>
          </a:p>
        </p:txBody>
      </p:sp>
    </p:spTree>
    <p:extLst>
      <p:ext uri="{BB962C8B-B14F-4D97-AF65-F5344CB8AC3E}">
        <p14:creationId xmlns:p14="http://schemas.microsoft.com/office/powerpoint/2010/main" val="262432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Award letters can be sent in different ways. Old-school style in the MAIL, via Email or through the colleges’ own web portal- Check to see how you should expect to receive yours</a:t>
            </a:r>
          </a:p>
          <a:p>
            <a:r>
              <a:rPr lang="en-US" dirty="0"/>
              <a:t>Also, Each letter will look different- there is no universal template for financial aid offer letters</a:t>
            </a:r>
          </a:p>
        </p:txBody>
      </p:sp>
      <p:sp>
        <p:nvSpPr>
          <p:cNvPr id="4" name="Slide Number Placeholder 3"/>
          <p:cNvSpPr>
            <a:spLocks noGrp="1"/>
          </p:cNvSpPr>
          <p:nvPr>
            <p:ph type="sldNum" sz="quarter" idx="5"/>
          </p:nvPr>
        </p:nvSpPr>
        <p:spPr/>
        <p:txBody>
          <a:bodyPr/>
          <a:lstStyle/>
          <a:p>
            <a:fld id="{9AE0EF3C-BBB5-4E1A-A4D2-5D6D33B4E603}" type="slidenum">
              <a:rPr lang="en-US" smtClean="0"/>
              <a:t>8</a:t>
            </a:fld>
            <a:endParaRPr lang="en-US"/>
          </a:p>
        </p:txBody>
      </p:sp>
    </p:spTree>
    <p:extLst>
      <p:ext uri="{BB962C8B-B14F-4D97-AF65-F5344CB8AC3E}">
        <p14:creationId xmlns:p14="http://schemas.microsoft.com/office/powerpoint/2010/main" val="152899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look at aid that does not have to be paid back –FREE money</a:t>
            </a:r>
            <a:r>
              <a:rPr lang="en-US" dirty="0">
                <a:sym typeface="Wingdings" panose="05000000000000000000" pitchFamily="2" charset="2"/>
              </a:rPr>
              <a:t> Grants, Scholarships, Work-Study</a:t>
            </a:r>
          </a:p>
          <a:p>
            <a:r>
              <a:rPr lang="en-US" dirty="0">
                <a:sym typeface="Wingdings" panose="05000000000000000000" pitchFamily="2" charset="2"/>
              </a:rPr>
              <a:t>Then look at Loans – this is money that you will have to pay back with interest.</a:t>
            </a:r>
          </a:p>
          <a:p>
            <a:r>
              <a:rPr lang="en-US" dirty="0">
                <a:sym typeface="Wingdings" panose="05000000000000000000" pitchFamily="2" charset="2"/>
              </a:rPr>
              <a:t>If Cost of attendance is not on the letter, check your schools website because this will let you know if there are any college cost that you will need to cover on your own or if there are parts of your financial aid award offer that you may not need- You don’t have to accept everything on your financial aid award letter, you can pick and choose but you will have to notify your school of your decision</a:t>
            </a:r>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9</a:t>
            </a:fld>
            <a:endParaRPr lang="en-US"/>
          </a:p>
        </p:txBody>
      </p:sp>
    </p:spTree>
    <p:extLst>
      <p:ext uri="{BB962C8B-B14F-4D97-AF65-F5344CB8AC3E}">
        <p14:creationId xmlns:p14="http://schemas.microsoft.com/office/powerpoint/2010/main" val="4181729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4/7/2021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4/7/2021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4/7/2021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4/7/2021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4/7/2021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4/7/2021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4/7/2021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4/7/2021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4/7/2021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4/7/2021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4/7/2021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4/7/2021</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image" Target="../media/image6.jfi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6.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13" Type="http://schemas.openxmlformats.org/officeDocument/2006/relationships/customXml" Target="../ink/ink4.xml"/><Relationship Id="rId18" Type="http://schemas.openxmlformats.org/officeDocument/2006/relationships/image" Target="../media/image12.emf"/><Relationship Id="rId26" Type="http://schemas.openxmlformats.org/officeDocument/2006/relationships/customXml" Target="../ink/ink11.xml"/><Relationship Id="rId39" Type="http://schemas.openxmlformats.org/officeDocument/2006/relationships/image" Target="../media/image20.emf"/><Relationship Id="rId21" Type="http://schemas.openxmlformats.org/officeDocument/2006/relationships/customXml" Target="../ink/ink8.xml"/><Relationship Id="rId34" Type="http://schemas.openxmlformats.org/officeDocument/2006/relationships/customXml" Target="../ink/ink16.xml"/><Relationship Id="rId42" Type="http://schemas.openxmlformats.org/officeDocument/2006/relationships/customXml" Target="../ink/ink22.xml"/><Relationship Id="rId47" Type="http://schemas.openxmlformats.org/officeDocument/2006/relationships/image" Target="../media/image22.emf"/><Relationship Id="rId50" Type="http://schemas.openxmlformats.org/officeDocument/2006/relationships/customXml" Target="../ink/ink27.xml"/><Relationship Id="rId55" Type="http://schemas.openxmlformats.org/officeDocument/2006/relationships/image" Target="../media/image26.emf"/><Relationship Id="rId7" Type="http://schemas.openxmlformats.org/officeDocument/2006/relationships/customXml" Target="../ink/ink1.xml"/><Relationship Id="rId2" Type="http://schemas.microsoft.com/office/2007/relationships/media" Target="../media/media9.m4a"/><Relationship Id="rId16" Type="http://schemas.openxmlformats.org/officeDocument/2006/relationships/image" Target="../media/image7.emf"/><Relationship Id="rId20" Type="http://schemas.openxmlformats.org/officeDocument/2006/relationships/image" Target="../media/image13.emf"/><Relationship Id="rId29" Type="http://schemas.openxmlformats.org/officeDocument/2006/relationships/image" Target="../media/image16.emf"/><Relationship Id="rId41" Type="http://schemas.openxmlformats.org/officeDocument/2006/relationships/customXml" Target="../ink/ink21.xml"/><Relationship Id="rId54" Type="http://schemas.openxmlformats.org/officeDocument/2006/relationships/customXml" Target="../ink/ink29.xml"/><Relationship Id="rId1" Type="http://schemas.openxmlformats.org/officeDocument/2006/relationships/tags" Target="../tags/tag1.xml"/><Relationship Id="rId6" Type="http://schemas.openxmlformats.org/officeDocument/2006/relationships/image" Target="../media/image14.jpg"/><Relationship Id="rId11" Type="http://schemas.openxmlformats.org/officeDocument/2006/relationships/customXml" Target="../ink/ink3.xml"/><Relationship Id="rId24" Type="http://schemas.openxmlformats.org/officeDocument/2006/relationships/image" Target="../media/image15.emf"/><Relationship Id="rId32" Type="http://schemas.openxmlformats.org/officeDocument/2006/relationships/customXml" Target="../ink/ink15.xml"/><Relationship Id="rId37" Type="http://schemas.openxmlformats.org/officeDocument/2006/relationships/customXml" Target="../ink/ink18.xml"/><Relationship Id="rId40" Type="http://schemas.openxmlformats.org/officeDocument/2006/relationships/customXml" Target="../ink/ink20.xml"/><Relationship Id="rId45" Type="http://schemas.openxmlformats.org/officeDocument/2006/relationships/image" Target="../media/image21.emf"/><Relationship Id="rId53" Type="http://schemas.openxmlformats.org/officeDocument/2006/relationships/image" Target="../media/image25.emf"/><Relationship Id="rId58" Type="http://schemas.openxmlformats.org/officeDocument/2006/relationships/customXml" Target="../ink/ink31.xml"/><Relationship Id="rId5" Type="http://schemas.openxmlformats.org/officeDocument/2006/relationships/notesSlide" Target="../notesSlides/notesSlide7.xml"/><Relationship Id="rId15" Type="http://schemas.openxmlformats.org/officeDocument/2006/relationships/customXml" Target="../ink/ink5.xml"/><Relationship Id="rId23" Type="http://schemas.openxmlformats.org/officeDocument/2006/relationships/customXml" Target="../ink/ink9.xml"/><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media/image23.emf"/><Relationship Id="rId57" Type="http://schemas.openxmlformats.org/officeDocument/2006/relationships/image" Target="../media/image27.emf"/><Relationship Id="rId61" Type="http://schemas.openxmlformats.org/officeDocument/2006/relationships/image" Target="../media/image16.png"/><Relationship Id="rId10" Type="http://schemas.openxmlformats.org/officeDocument/2006/relationships/image" Target="../media/image9.emf"/><Relationship Id="rId19" Type="http://schemas.openxmlformats.org/officeDocument/2006/relationships/customXml" Target="../ink/ink7.xml"/><Relationship Id="rId31" Type="http://schemas.openxmlformats.org/officeDocument/2006/relationships/image" Target="../media/image17.emf"/><Relationship Id="rId44" Type="http://schemas.openxmlformats.org/officeDocument/2006/relationships/customXml" Target="../ink/ink24.xml"/><Relationship Id="rId52" Type="http://schemas.openxmlformats.org/officeDocument/2006/relationships/customXml" Target="../ink/ink28.xml"/><Relationship Id="rId60" Type="http://schemas.openxmlformats.org/officeDocument/2006/relationships/image" Target="../media/image15.png"/><Relationship Id="rId4" Type="http://schemas.openxmlformats.org/officeDocument/2006/relationships/slideLayout" Target="../slideLayouts/slideLayout2.xml"/><Relationship Id="rId9" Type="http://schemas.openxmlformats.org/officeDocument/2006/relationships/customXml" Target="../ink/ink2.xml"/><Relationship Id="rId14" Type="http://schemas.openxmlformats.org/officeDocument/2006/relationships/image" Target="../media/image11.emf"/><Relationship Id="rId22" Type="http://schemas.openxmlformats.org/officeDocument/2006/relationships/image" Target="../media/image14.emf"/><Relationship Id="rId27" Type="http://schemas.openxmlformats.org/officeDocument/2006/relationships/customXml" Target="../ink/ink12.xml"/><Relationship Id="rId30" Type="http://schemas.openxmlformats.org/officeDocument/2006/relationships/customXml" Target="../ink/ink14.xml"/><Relationship Id="rId35" Type="http://schemas.openxmlformats.org/officeDocument/2006/relationships/image" Target="../media/image19.emf"/><Relationship Id="rId43" Type="http://schemas.openxmlformats.org/officeDocument/2006/relationships/customXml" Target="../ink/ink23.xml"/><Relationship Id="rId48" Type="http://schemas.openxmlformats.org/officeDocument/2006/relationships/customXml" Target="../ink/ink26.xml"/><Relationship Id="rId56" Type="http://schemas.openxmlformats.org/officeDocument/2006/relationships/customXml" Target="../ink/ink30.xml"/><Relationship Id="rId8" Type="http://schemas.openxmlformats.org/officeDocument/2006/relationships/image" Target="../media/image8.emf"/><Relationship Id="rId51" Type="http://schemas.openxmlformats.org/officeDocument/2006/relationships/image" Target="../media/image24.emf"/><Relationship Id="rId3" Type="http://schemas.openxmlformats.org/officeDocument/2006/relationships/audio" Target="../media/media9.m4a"/><Relationship Id="rId12" Type="http://schemas.openxmlformats.org/officeDocument/2006/relationships/image" Target="../media/image10.emf"/><Relationship Id="rId17" Type="http://schemas.openxmlformats.org/officeDocument/2006/relationships/customXml" Target="../ink/ink6.xml"/><Relationship Id="rId25" Type="http://schemas.openxmlformats.org/officeDocument/2006/relationships/customXml" Target="../ink/ink10.xml"/><Relationship Id="rId33" Type="http://schemas.openxmlformats.org/officeDocument/2006/relationships/image" Target="../media/image18.emf"/><Relationship Id="rId38" Type="http://schemas.openxmlformats.org/officeDocument/2006/relationships/customXml" Target="../ink/ink19.xml"/><Relationship Id="rId46" Type="http://schemas.openxmlformats.org/officeDocument/2006/relationships/customXml" Target="../ink/ink25.xml"/><Relationship Id="rId59" Type="http://schemas.openxmlformats.org/officeDocument/2006/relationships/image" Target="../media/image28.emf"/></Relationships>
</file>

<file path=ppt/slides/_rels/slide10.xml.rels><?xml version="1.0" encoding="UTF-8" standalone="yes"?>
<Relationships xmlns="http://schemas.openxmlformats.org/package/2006/relationships"><Relationship Id="rId8" Type="http://schemas.openxmlformats.org/officeDocument/2006/relationships/customXml" Target="../ink/ink33.xml"/><Relationship Id="rId13" Type="http://schemas.openxmlformats.org/officeDocument/2006/relationships/image" Target="../media/image33.emf"/><Relationship Id="rId18" Type="http://schemas.openxmlformats.org/officeDocument/2006/relationships/image" Target="../media/image35.emf"/><Relationship Id="rId26" Type="http://schemas.openxmlformats.org/officeDocument/2006/relationships/image" Target="../media/image39.emf"/><Relationship Id="rId3" Type="http://schemas.openxmlformats.org/officeDocument/2006/relationships/audio" Target="../media/media10.m4a"/><Relationship Id="rId21" Type="http://schemas.openxmlformats.org/officeDocument/2006/relationships/customXml" Target="../ink/ink40.xml"/><Relationship Id="rId34" Type="http://schemas.openxmlformats.org/officeDocument/2006/relationships/image" Target="../media/image16.png"/><Relationship Id="rId7" Type="http://schemas.openxmlformats.org/officeDocument/2006/relationships/image" Target="../media/image31.emf"/><Relationship Id="rId12" Type="http://schemas.openxmlformats.org/officeDocument/2006/relationships/customXml" Target="../ink/ink35.xml"/><Relationship Id="rId17" Type="http://schemas.openxmlformats.org/officeDocument/2006/relationships/customXml" Target="../ink/ink38.xml"/><Relationship Id="rId25" Type="http://schemas.openxmlformats.org/officeDocument/2006/relationships/customXml" Target="../ink/ink42.xml"/><Relationship Id="rId33" Type="http://schemas.openxmlformats.org/officeDocument/2006/relationships/image" Target="../media/image18.png"/><Relationship Id="rId2" Type="http://schemas.microsoft.com/office/2007/relationships/media" Target="../media/media10.m4a"/><Relationship Id="rId16" Type="http://schemas.openxmlformats.org/officeDocument/2006/relationships/customXml" Target="../ink/ink37.xml"/><Relationship Id="rId20" Type="http://schemas.openxmlformats.org/officeDocument/2006/relationships/image" Target="../media/image36.emf"/><Relationship Id="rId29" Type="http://schemas.openxmlformats.org/officeDocument/2006/relationships/customXml" Target="../ink/ink44.xml"/><Relationship Id="rId1" Type="http://schemas.openxmlformats.org/officeDocument/2006/relationships/tags" Target="../tags/tag2.xml"/><Relationship Id="rId6" Type="http://schemas.openxmlformats.org/officeDocument/2006/relationships/customXml" Target="../ink/ink32.xml"/><Relationship Id="rId11" Type="http://schemas.openxmlformats.org/officeDocument/2006/relationships/image" Target="../media/image32.emf"/><Relationship Id="rId24" Type="http://schemas.openxmlformats.org/officeDocument/2006/relationships/image" Target="../media/image38.emf"/><Relationship Id="rId32" Type="http://schemas.openxmlformats.org/officeDocument/2006/relationships/image" Target="../media/image42.emf"/><Relationship Id="rId5" Type="http://schemas.openxmlformats.org/officeDocument/2006/relationships/image" Target="../media/image17.png"/><Relationship Id="rId15" Type="http://schemas.openxmlformats.org/officeDocument/2006/relationships/image" Target="../media/image34.emf"/><Relationship Id="rId23" Type="http://schemas.openxmlformats.org/officeDocument/2006/relationships/customXml" Target="../ink/ink41.xml"/><Relationship Id="rId28" Type="http://schemas.openxmlformats.org/officeDocument/2006/relationships/image" Target="../media/image40.emf"/><Relationship Id="rId10" Type="http://schemas.openxmlformats.org/officeDocument/2006/relationships/customXml" Target="../ink/ink34.xml"/><Relationship Id="rId19" Type="http://schemas.openxmlformats.org/officeDocument/2006/relationships/customXml" Target="../ink/ink39.xml"/><Relationship Id="rId31" Type="http://schemas.openxmlformats.org/officeDocument/2006/relationships/customXml" Target="../ink/ink45.xml"/><Relationship Id="rId4" Type="http://schemas.openxmlformats.org/officeDocument/2006/relationships/slideLayout" Target="../slideLayouts/slideLayout2.xml"/><Relationship Id="rId9" Type="http://schemas.openxmlformats.org/officeDocument/2006/relationships/image" Target="../media/image18.emf"/><Relationship Id="rId14" Type="http://schemas.openxmlformats.org/officeDocument/2006/relationships/customXml" Target="../ink/ink36.xml"/><Relationship Id="rId22" Type="http://schemas.openxmlformats.org/officeDocument/2006/relationships/image" Target="../media/image37.emf"/><Relationship Id="rId27" Type="http://schemas.openxmlformats.org/officeDocument/2006/relationships/customXml" Target="../ink/ink43.xml"/><Relationship Id="rId30" Type="http://schemas.openxmlformats.org/officeDocument/2006/relationships/image" Target="../media/image41.emf"/></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16.png"/><Relationship Id="rId2" Type="http://schemas.microsoft.com/office/2007/relationships/media" Target="../media/media11.m4a"/><Relationship Id="rId1" Type="http://schemas.openxmlformats.org/officeDocument/2006/relationships/tags" Target="../tags/tag3.xml"/><Relationship Id="rId6" Type="http://schemas.openxmlformats.org/officeDocument/2006/relationships/image" Target="../media/image19.png"/><Relationship Id="rId5" Type="http://schemas.openxmlformats.org/officeDocument/2006/relationships/hyperlink" Target="https://www.payingforcollegeresource.com/wp-content/uploads/2020/04/MKT14946-0120_ComparingAwardLetters.pdf" TargetMode="Externa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6.xml"/><Relationship Id="rId7" Type="http://schemas.openxmlformats.org/officeDocument/2006/relationships/hyperlink" Target="https://www.youtube.com/watch?v=z50sQYvrCuk" TargetMode="Externa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16.png"/><Relationship Id="rId4" Type="http://schemas.openxmlformats.org/officeDocument/2006/relationships/image" Target="../media/image1.jpeg"/><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F6A3C-A517-4184-95BD-D93B54FD2E64}"/>
              </a:ext>
            </a:extLst>
          </p:cNvPr>
          <p:cNvSpPr>
            <a:spLocks noGrp="1"/>
          </p:cNvSpPr>
          <p:nvPr>
            <p:ph type="ctrTitle"/>
          </p:nvPr>
        </p:nvSpPr>
        <p:spPr>
          <a:xfrm>
            <a:off x="2532577" y="2372077"/>
            <a:ext cx="5518066" cy="3202932"/>
          </a:xfrm>
        </p:spPr>
        <p:txBody>
          <a:bodyPr>
            <a:normAutofit/>
          </a:bodyPr>
          <a:lstStyle/>
          <a:p>
            <a:r>
              <a:rPr lang="en-US" dirty="0"/>
              <a:t>Understanding your Financial Aid Offer</a:t>
            </a:r>
          </a:p>
        </p:txBody>
      </p:sp>
      <p:sp>
        <p:nvSpPr>
          <p:cNvPr id="3" name="Subtitle 2">
            <a:extLst>
              <a:ext uri="{FF2B5EF4-FFF2-40B4-BE49-F238E27FC236}">
                <a16:creationId xmlns:a16="http://schemas.microsoft.com/office/drawing/2014/main" id="{873778D2-30E0-4C75-8B4A-407E1ED7DA28}"/>
              </a:ext>
            </a:extLst>
          </p:cNvPr>
          <p:cNvSpPr>
            <a:spLocks noGrp="1"/>
          </p:cNvSpPr>
          <p:nvPr>
            <p:ph type="subTitle" idx="1"/>
          </p:nvPr>
        </p:nvSpPr>
        <p:spPr>
          <a:xfrm>
            <a:off x="2532577" y="5038619"/>
            <a:ext cx="5357600" cy="314616"/>
          </a:xfrm>
        </p:spPr>
        <p:txBody>
          <a:bodyPr>
            <a:normAutofit fontScale="25000" lnSpcReduction="20000"/>
          </a:bodyPr>
          <a:lstStyle/>
          <a:p>
            <a:r>
              <a:rPr lang="en-US" sz="7200" i="1" dirty="0">
                <a:solidFill>
                  <a:schemeClr val="accent1"/>
                </a:solidFill>
              </a:rPr>
              <a:t>By: Mrs Silvia Osorio</a:t>
            </a:r>
          </a:p>
          <a:p>
            <a:endParaRPr lang="en-US" dirty="0"/>
          </a:p>
        </p:txBody>
      </p:sp>
      <p:pic>
        <p:nvPicPr>
          <p:cNvPr id="9" name="Video 8">
            <a:hlinkClick r:id="" action="ppaction://media"/>
            <a:extLst>
              <a:ext uri="{FF2B5EF4-FFF2-40B4-BE49-F238E27FC236}">
                <a16:creationId xmlns:a16="http://schemas.microsoft.com/office/drawing/2014/main" id="{A7CC42F7-3734-41F7-9749-DE327DFF558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242273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1462">
        <p159:morph option="byObject"/>
      </p:transition>
    </mc:Choice>
    <mc:Fallback xmlns="">
      <p:transition spd="slow" advTm="214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AFA3D-9B15-4F5E-8774-A1DA44676A09}"/>
              </a:ext>
            </a:extLst>
          </p:cNvPr>
          <p:cNvSpPr>
            <a:spLocks noGrp="1"/>
          </p:cNvSpPr>
          <p:nvPr>
            <p:ph type="title"/>
          </p:nvPr>
        </p:nvSpPr>
        <p:spPr>
          <a:xfrm>
            <a:off x="1035073" y="1625600"/>
            <a:ext cx="7956560" cy="4449192"/>
          </a:xfrm>
        </p:spPr>
        <p:txBody>
          <a:bodyPr>
            <a:normAutofit fontScale="90000"/>
          </a:bodyPr>
          <a:lstStyle/>
          <a:p>
            <a:r>
              <a:rPr lang="en-US"/>
              <a:t>Financial aid offers are keys that can help you unlock how you’ll pay for school, including how much you’ll have to pay on your own </a:t>
            </a:r>
            <a:br>
              <a:rPr lang="en-US"/>
            </a:br>
            <a:br>
              <a:rPr lang="en-US"/>
            </a:br>
            <a:br>
              <a:rPr lang="en-US"/>
            </a:br>
            <a:br>
              <a:rPr lang="en-US"/>
            </a:br>
            <a:r>
              <a:rPr lang="en-US" i="1"/>
              <a:t>Other names:  </a:t>
            </a:r>
            <a:r>
              <a:rPr lang="en-US"/>
              <a:t>Financial Aid Offer</a:t>
            </a:r>
            <a:br>
              <a:rPr lang="en-US"/>
            </a:br>
            <a:r>
              <a:rPr lang="en-US"/>
              <a:t> Merit Letter</a:t>
            </a:r>
            <a:br>
              <a:rPr lang="en-US"/>
            </a:br>
            <a:r>
              <a:rPr lang="en-US"/>
              <a:t> Award Letter</a:t>
            </a:r>
            <a:br>
              <a:rPr lang="en-US"/>
            </a:br>
            <a:r>
              <a:rPr lang="en-US"/>
              <a:t> Financial Aid Package</a:t>
            </a:r>
            <a:br>
              <a:rPr lang="en-US"/>
            </a:br>
            <a:endParaRPr lang="en-US" dirty="0"/>
          </a:p>
        </p:txBody>
      </p:sp>
      <p:sp>
        <p:nvSpPr>
          <p:cNvPr id="3" name="Text Placeholder 2">
            <a:extLst>
              <a:ext uri="{FF2B5EF4-FFF2-40B4-BE49-F238E27FC236}">
                <a16:creationId xmlns:a16="http://schemas.microsoft.com/office/drawing/2014/main" id="{B3C80852-DA0F-4E68-A516-48EC8C7306F9}"/>
              </a:ext>
            </a:extLst>
          </p:cNvPr>
          <p:cNvSpPr>
            <a:spLocks noGrp="1"/>
          </p:cNvSpPr>
          <p:nvPr>
            <p:ph type="body" idx="1"/>
          </p:nvPr>
        </p:nvSpPr>
        <p:spPr>
          <a:xfrm>
            <a:off x="1939467" y="475497"/>
            <a:ext cx="7791931" cy="878468"/>
          </a:xfrm>
        </p:spPr>
        <p:txBody>
          <a:bodyPr>
            <a:normAutofit/>
          </a:bodyPr>
          <a:lstStyle/>
          <a:p>
            <a:r>
              <a:rPr lang="en-US" sz="4400" u="sng"/>
              <a:t>What's a financial aid offer?</a:t>
            </a:r>
            <a:endParaRPr lang="en-US" sz="4400" u="sng" dirty="0"/>
          </a:p>
        </p:txBody>
      </p:sp>
      <p:pic>
        <p:nvPicPr>
          <p:cNvPr id="4" name="Video 3">
            <a:hlinkClick r:id="" action="ppaction://media"/>
            <a:extLst>
              <a:ext uri="{FF2B5EF4-FFF2-40B4-BE49-F238E27FC236}">
                <a16:creationId xmlns:a16="http://schemas.microsoft.com/office/drawing/2014/main" id="{1CF5C1A9-F57B-469C-9ECD-BFCE60E0DC2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800477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6424">
        <p159:morph option="byObject"/>
      </p:transition>
    </mc:Choice>
    <mc:Fallback xmlns="">
      <p:transition spd="slow" advTm="164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 clipart&#10;&#10;Description automatically generated">
            <a:extLst>
              <a:ext uri="{FF2B5EF4-FFF2-40B4-BE49-F238E27FC236}">
                <a16:creationId xmlns:a16="http://schemas.microsoft.com/office/drawing/2014/main" id="{33113679-D1F3-4298-BC67-B573079EFF9B}"/>
              </a:ext>
            </a:extLst>
          </p:cNvPr>
          <p:cNvPicPr>
            <a:picLocks noGrp="1" noChangeAspect="1"/>
          </p:cNvPicPr>
          <p:nvPr>
            <p:ph type="pic" idx="1"/>
          </p:nvPr>
        </p:nvPicPr>
        <p:blipFill>
          <a:blip r:embed="rId4"/>
          <a:srcRect t="6320" b="6320"/>
          <a:stretch>
            <a:fillRect/>
          </a:stretch>
        </p:blipFill>
        <p:spPr>
          <a:xfrm>
            <a:off x="7109012" y="660454"/>
            <a:ext cx="3605155" cy="5340296"/>
          </a:xfrm>
        </p:spPr>
      </p:pic>
      <p:sp>
        <p:nvSpPr>
          <p:cNvPr id="3" name="Title 2">
            <a:extLst>
              <a:ext uri="{FF2B5EF4-FFF2-40B4-BE49-F238E27FC236}">
                <a16:creationId xmlns:a16="http://schemas.microsoft.com/office/drawing/2014/main" id="{3C501FDB-2842-41AC-BDE0-253CD86F24EE}"/>
              </a:ext>
            </a:extLst>
          </p:cNvPr>
          <p:cNvSpPr>
            <a:spLocks noGrp="1"/>
          </p:cNvSpPr>
          <p:nvPr>
            <p:ph type="title"/>
          </p:nvPr>
        </p:nvSpPr>
        <p:spPr>
          <a:xfrm>
            <a:off x="1971241" y="2139519"/>
            <a:ext cx="3970986" cy="124288"/>
          </a:xfrm>
        </p:spPr>
        <p:txBody>
          <a:bodyPr>
            <a:normAutofit fontScale="90000"/>
          </a:bodyPr>
          <a:lstStyle/>
          <a:p>
            <a:r>
              <a:rPr lang="en-US" b="1" dirty="0"/>
              <a:t>What’s in a financial aid offer?</a:t>
            </a:r>
          </a:p>
        </p:txBody>
      </p:sp>
      <p:sp>
        <p:nvSpPr>
          <p:cNvPr id="4" name="Text Placeholder 3">
            <a:extLst>
              <a:ext uri="{FF2B5EF4-FFF2-40B4-BE49-F238E27FC236}">
                <a16:creationId xmlns:a16="http://schemas.microsoft.com/office/drawing/2014/main" id="{4B1349EB-27CD-4005-A87C-5BB4A9BB00AF}"/>
              </a:ext>
            </a:extLst>
          </p:cNvPr>
          <p:cNvSpPr>
            <a:spLocks noGrp="1"/>
          </p:cNvSpPr>
          <p:nvPr>
            <p:ph type="body" sz="half" idx="2"/>
          </p:nvPr>
        </p:nvSpPr>
        <p:spPr>
          <a:xfrm>
            <a:off x="1477833" y="2704074"/>
            <a:ext cx="3971874" cy="4332302"/>
          </a:xfrm>
        </p:spPr>
        <p:txBody>
          <a:bodyPr/>
          <a:lstStyle/>
          <a:p>
            <a:pPr marL="342900" indent="-342900">
              <a:buFontTx/>
              <a:buChar char="-"/>
            </a:pPr>
            <a:r>
              <a:rPr lang="en-US" dirty="0"/>
              <a:t>Cost of Attendance (COA)</a:t>
            </a:r>
          </a:p>
          <a:p>
            <a:pPr marL="342900" indent="-342900">
              <a:buFontTx/>
              <a:buChar char="-"/>
            </a:pPr>
            <a:r>
              <a:rPr lang="en-US" dirty="0"/>
              <a:t>Grants</a:t>
            </a:r>
          </a:p>
          <a:p>
            <a:pPr marL="342900" indent="-342900">
              <a:buFontTx/>
              <a:buChar char="-"/>
            </a:pPr>
            <a:r>
              <a:rPr lang="en-US" dirty="0"/>
              <a:t>Scholarships</a:t>
            </a:r>
          </a:p>
          <a:p>
            <a:pPr marL="342900" indent="-342900">
              <a:buFontTx/>
              <a:buChar char="-"/>
            </a:pPr>
            <a:r>
              <a:rPr lang="en-US" dirty="0"/>
              <a:t>Federal Work Study</a:t>
            </a:r>
          </a:p>
          <a:p>
            <a:pPr marL="342900" indent="-342900">
              <a:buFontTx/>
              <a:buChar char="-"/>
            </a:pPr>
            <a:r>
              <a:rPr lang="en-US" dirty="0"/>
              <a:t>Federal Student Loans</a:t>
            </a:r>
          </a:p>
        </p:txBody>
      </p:sp>
      <p:pic>
        <p:nvPicPr>
          <p:cNvPr id="8" name="Video 7">
            <a:hlinkClick r:id="" action="ppaction://media"/>
            <a:extLst>
              <a:ext uri="{FF2B5EF4-FFF2-40B4-BE49-F238E27FC236}">
                <a16:creationId xmlns:a16="http://schemas.microsoft.com/office/drawing/2014/main" id="{027679CE-8780-4DFE-B0DD-4366DCFC621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082023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575">
        <p159:morph option="byObject"/>
      </p:transition>
    </mc:Choice>
    <mc:Fallback xmlns="">
      <p:transition spd="slow" advTm="205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AED715AB-2BD2-4525-9AF8-FA198040419A}"/>
              </a:ext>
            </a:extLst>
          </p:cNvPr>
          <p:cNvSpPr>
            <a:spLocks noGrp="1"/>
          </p:cNvSpPr>
          <p:nvPr>
            <p:ph type="title"/>
          </p:nvPr>
        </p:nvSpPr>
        <p:spPr>
          <a:xfrm>
            <a:off x="2611808" y="1022548"/>
            <a:ext cx="7958331" cy="1308063"/>
          </a:xfrm>
        </p:spPr>
        <p:txBody>
          <a:bodyPr anchor="b">
            <a:normAutofit/>
          </a:bodyPr>
          <a:lstStyle/>
          <a:p>
            <a:pPr algn="l"/>
            <a:r>
              <a:rPr lang="en-US" sz="4400" b="1" u="sng">
                <a:solidFill>
                  <a:srgbClr val="1F2D29"/>
                </a:solidFill>
              </a:rPr>
              <a:t>Cost of Attendance (COA)</a:t>
            </a:r>
          </a:p>
        </p:txBody>
      </p:sp>
      <p:sp>
        <p:nvSpPr>
          <p:cNvPr id="3" name="Content Placeholder 2">
            <a:extLst>
              <a:ext uri="{FF2B5EF4-FFF2-40B4-BE49-F238E27FC236}">
                <a16:creationId xmlns:a16="http://schemas.microsoft.com/office/drawing/2014/main" id="{C5661504-8039-4841-A570-D7786498C297}"/>
              </a:ext>
            </a:extLst>
          </p:cNvPr>
          <p:cNvSpPr>
            <a:spLocks noGrp="1"/>
          </p:cNvSpPr>
          <p:nvPr>
            <p:ph idx="1"/>
          </p:nvPr>
        </p:nvSpPr>
        <p:spPr>
          <a:xfrm>
            <a:off x="2302933" y="2641604"/>
            <a:ext cx="9517592" cy="3443107"/>
          </a:xfrm>
        </p:spPr>
        <p:txBody>
          <a:bodyPr anchor="t">
            <a:normAutofit/>
          </a:bodyPr>
          <a:lstStyle/>
          <a:p>
            <a:r>
              <a:rPr lang="en-US" sz="2800" dirty="0">
                <a:solidFill>
                  <a:srgbClr val="1F2D29"/>
                </a:solidFill>
              </a:rPr>
              <a:t> An estimate of what you can expect to pay for </a:t>
            </a:r>
            <a:r>
              <a:rPr lang="en-US" sz="2800" i="1" u="sng" dirty="0">
                <a:solidFill>
                  <a:srgbClr val="1F2D29"/>
                </a:solidFill>
              </a:rPr>
              <a:t>one year </a:t>
            </a:r>
            <a:r>
              <a:rPr lang="en-US" sz="2800" dirty="0">
                <a:solidFill>
                  <a:srgbClr val="1F2D29"/>
                </a:solidFill>
              </a:rPr>
              <a:t>of school. This includes tuition and fees, room and board, books and supplies, transportation, and even personal expenses. If the COA isn’t included in your offer, check the school’s website or call the financial aid office.</a:t>
            </a:r>
          </a:p>
        </p:txBody>
      </p:sp>
      <p:pic>
        <p:nvPicPr>
          <p:cNvPr id="6" name="Video 5">
            <a:hlinkClick r:id="" action="ppaction://media"/>
            <a:extLst>
              <a:ext uri="{FF2B5EF4-FFF2-40B4-BE49-F238E27FC236}">
                <a16:creationId xmlns:a16="http://schemas.microsoft.com/office/drawing/2014/main" id="{A5441449-96A2-4D49-9042-5DD274BF976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42522721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advTm="27254">
        <p159:morph option="byObject"/>
      </p:transition>
    </mc:Choice>
    <mc:Fallback xmlns="">
      <p:transition spd="slow" advTm="272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1BB9C3-81D9-4760-815B-3FE37AA45CE4}"/>
              </a:ext>
            </a:extLst>
          </p:cNvPr>
          <p:cNvSpPr>
            <a:spLocks noGrp="1"/>
          </p:cNvSpPr>
          <p:nvPr>
            <p:ph idx="1"/>
          </p:nvPr>
        </p:nvSpPr>
        <p:spPr>
          <a:xfrm>
            <a:off x="1287263" y="727969"/>
            <a:ext cx="9282876" cy="5472806"/>
          </a:xfrm>
        </p:spPr>
        <p:txBody>
          <a:bodyPr/>
          <a:lstStyle/>
          <a:p>
            <a:r>
              <a:rPr lang="en-US" sz="2800" b="1" u="sng" dirty="0"/>
              <a:t>College grants </a:t>
            </a:r>
            <a:r>
              <a:rPr lang="en-US" sz="2400" dirty="0"/>
              <a:t>are typically need-based and can be given by state or federal governments.</a:t>
            </a:r>
          </a:p>
          <a:p>
            <a:endParaRPr lang="en-US" dirty="0"/>
          </a:p>
          <a:p>
            <a:r>
              <a:rPr lang="en-US" sz="2800" b="1" u="sng" dirty="0"/>
              <a:t>College scholarships </a:t>
            </a:r>
            <a:r>
              <a:rPr lang="en-US" sz="2400" dirty="0"/>
              <a:t>can be need-, merit-, or interest-based and are awarded by a school, company, or private organization.</a:t>
            </a:r>
          </a:p>
          <a:p>
            <a:endParaRPr lang="en-US" dirty="0"/>
          </a:p>
          <a:p>
            <a:r>
              <a:rPr lang="en-US" sz="2800" b="1" u="sng" dirty="0"/>
              <a:t>Federal work-study </a:t>
            </a:r>
            <a:r>
              <a:rPr lang="en-US" sz="2400" dirty="0"/>
              <a:t>is a program, implemented by the school, where you work to earn your financial aid.</a:t>
            </a:r>
          </a:p>
        </p:txBody>
      </p:sp>
      <p:pic>
        <p:nvPicPr>
          <p:cNvPr id="16" name="Video 15">
            <a:hlinkClick r:id="" action="ppaction://media"/>
            <a:extLst>
              <a:ext uri="{FF2B5EF4-FFF2-40B4-BE49-F238E27FC236}">
                <a16:creationId xmlns:a16="http://schemas.microsoft.com/office/drawing/2014/main" id="{10B56D49-E416-47E2-AF0D-8D7A5B5836C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015615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4635">
        <p159:morph option="byObject"/>
      </p:transition>
    </mc:Choice>
    <mc:Fallback xmlns="">
      <p:transition spd="slow" advTm="346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094A76-DBEA-4847-98F9-A9A2AA7394DA}"/>
              </a:ext>
            </a:extLst>
          </p:cNvPr>
          <p:cNvSpPr>
            <a:spLocks noGrp="1"/>
          </p:cNvSpPr>
          <p:nvPr>
            <p:ph type="title"/>
          </p:nvPr>
        </p:nvSpPr>
        <p:spPr>
          <a:xfrm>
            <a:off x="2263195" y="290497"/>
            <a:ext cx="8381238" cy="1077229"/>
          </a:xfrm>
        </p:spPr>
        <p:txBody>
          <a:bodyPr>
            <a:normAutofit/>
          </a:bodyPr>
          <a:lstStyle/>
          <a:p>
            <a:pPr algn="l"/>
            <a:r>
              <a:rPr lang="en-US" sz="4800" b="1" u="sng" dirty="0"/>
              <a:t>Federal Student Loans</a:t>
            </a:r>
          </a:p>
        </p:txBody>
      </p:sp>
      <p:sp>
        <p:nvSpPr>
          <p:cNvPr id="3" name="Content Placeholder 2">
            <a:extLst>
              <a:ext uri="{FF2B5EF4-FFF2-40B4-BE49-F238E27FC236}">
                <a16:creationId xmlns:a16="http://schemas.microsoft.com/office/drawing/2014/main" id="{81C56E1F-995E-4AA4-B5E9-EA2F9372FD3B}"/>
              </a:ext>
            </a:extLst>
          </p:cNvPr>
          <p:cNvSpPr>
            <a:spLocks noGrp="1"/>
          </p:cNvSpPr>
          <p:nvPr>
            <p:ph idx="1"/>
          </p:nvPr>
        </p:nvSpPr>
        <p:spPr>
          <a:xfrm>
            <a:off x="1547567" y="1608764"/>
            <a:ext cx="9468636" cy="5112548"/>
          </a:xfrm>
        </p:spPr>
        <p:txBody>
          <a:bodyPr anchor="t">
            <a:normAutofit/>
          </a:bodyPr>
          <a:lstStyle/>
          <a:p>
            <a:r>
              <a:rPr lang="en-US" sz="2400" dirty="0"/>
              <a:t>Money directly borrowed from the federal government; you pay this financial aid back with interest.  </a:t>
            </a:r>
          </a:p>
          <a:p>
            <a:r>
              <a:rPr lang="en-US" sz="2400" i="1" u="sng" dirty="0"/>
              <a:t>Direct Subsidized Loans </a:t>
            </a:r>
            <a:r>
              <a:rPr lang="en-US" sz="2400" dirty="0"/>
              <a:t>– Eligible Undergraduate students who demonstrate financial need</a:t>
            </a:r>
          </a:p>
          <a:p>
            <a:r>
              <a:rPr lang="en-US" sz="2400" i="1" u="sng" dirty="0"/>
              <a:t>Direct Unsubsidized Loans </a:t>
            </a:r>
            <a:r>
              <a:rPr lang="en-US" sz="2400" dirty="0"/>
              <a:t>– Eligible Undergraduate, Graduate and Professional students, but eligibility is not based on financial need</a:t>
            </a:r>
          </a:p>
          <a:p>
            <a:r>
              <a:rPr lang="en-US" sz="2400" dirty="0"/>
              <a:t>A financial aid offer may also list the amount you can borrow with a credit-based loan (like a federal </a:t>
            </a:r>
            <a:r>
              <a:rPr lang="en-US" sz="2400" i="1" u="sng" dirty="0"/>
              <a:t>Direct PLUS Loan </a:t>
            </a:r>
            <a:r>
              <a:rPr lang="en-US" sz="2400" dirty="0"/>
              <a:t>or a private student loan).</a:t>
            </a:r>
          </a:p>
        </p:txBody>
      </p:sp>
      <p:pic>
        <p:nvPicPr>
          <p:cNvPr id="21" name="Video 20">
            <a:hlinkClick r:id="" action="ppaction://media"/>
            <a:extLst>
              <a:ext uri="{FF2B5EF4-FFF2-40B4-BE49-F238E27FC236}">
                <a16:creationId xmlns:a16="http://schemas.microsoft.com/office/drawing/2014/main" id="{3772A501-3C37-406A-84ED-E1C5DE56C29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3297441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8923">
        <p159:morph option="byObject"/>
      </p:transition>
    </mc:Choice>
    <mc:Fallback xmlns="">
      <p:transition spd="slow" advTm="58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650FD-1146-4CCA-B861-B31AAB149CC5}"/>
              </a:ext>
            </a:extLst>
          </p:cNvPr>
          <p:cNvSpPr>
            <a:spLocks noGrp="1"/>
          </p:cNvSpPr>
          <p:nvPr>
            <p:ph type="title"/>
          </p:nvPr>
        </p:nvSpPr>
        <p:spPr>
          <a:xfrm>
            <a:off x="242555" y="510249"/>
            <a:ext cx="10839635" cy="1078348"/>
          </a:xfrm>
        </p:spPr>
        <p:txBody>
          <a:bodyPr>
            <a:noAutofit/>
          </a:bodyPr>
          <a:lstStyle/>
          <a:p>
            <a:r>
              <a:rPr lang="en-US" sz="4000" b="1" u="sng" dirty="0"/>
              <a:t>Free money </a:t>
            </a:r>
            <a:r>
              <a:rPr lang="en-US" sz="2800" i="1" dirty="0"/>
              <a:t>vs</a:t>
            </a:r>
            <a:r>
              <a:rPr lang="en-US" sz="4000" b="1" dirty="0"/>
              <a:t> </a:t>
            </a:r>
            <a:r>
              <a:rPr lang="en-US" sz="4000" b="1" u="sng" dirty="0"/>
              <a:t>borrowed money </a:t>
            </a:r>
            <a:r>
              <a:rPr lang="en-US" sz="2800" i="1" dirty="0"/>
              <a:t>vs</a:t>
            </a:r>
            <a:r>
              <a:rPr lang="en-US" sz="4000" b="1" dirty="0"/>
              <a:t> </a:t>
            </a:r>
            <a:r>
              <a:rPr lang="en-US" sz="4000" b="1" u="sng" dirty="0"/>
              <a:t>earned</a:t>
            </a:r>
          </a:p>
        </p:txBody>
      </p:sp>
      <p:sp>
        <p:nvSpPr>
          <p:cNvPr id="3" name="Text Placeholder 2">
            <a:extLst>
              <a:ext uri="{FF2B5EF4-FFF2-40B4-BE49-F238E27FC236}">
                <a16:creationId xmlns:a16="http://schemas.microsoft.com/office/drawing/2014/main" id="{6F586C3E-C257-4E4B-9469-55176E175608}"/>
              </a:ext>
            </a:extLst>
          </p:cNvPr>
          <p:cNvSpPr>
            <a:spLocks noGrp="1"/>
          </p:cNvSpPr>
          <p:nvPr>
            <p:ph type="body" idx="1"/>
          </p:nvPr>
        </p:nvSpPr>
        <p:spPr>
          <a:xfrm>
            <a:off x="1322023" y="1231688"/>
            <a:ext cx="3896467" cy="713818"/>
          </a:xfrm>
        </p:spPr>
        <p:txBody>
          <a:bodyPr/>
          <a:lstStyle/>
          <a:p>
            <a:r>
              <a:rPr lang="en-US" sz="2400" b="1" u="sng" dirty="0">
                <a:solidFill>
                  <a:schemeClr val="tx2">
                    <a:lumMod val="90000"/>
                  </a:schemeClr>
                </a:solidFill>
              </a:rPr>
              <a:t>FREE MONEY</a:t>
            </a:r>
            <a:r>
              <a:rPr lang="en-US" dirty="0"/>
              <a:t>	</a:t>
            </a:r>
          </a:p>
        </p:txBody>
      </p:sp>
      <p:sp>
        <p:nvSpPr>
          <p:cNvPr id="4" name="Content Placeholder 3">
            <a:extLst>
              <a:ext uri="{FF2B5EF4-FFF2-40B4-BE49-F238E27FC236}">
                <a16:creationId xmlns:a16="http://schemas.microsoft.com/office/drawing/2014/main" id="{4803D022-37AD-422D-967B-1DD3C2127457}"/>
              </a:ext>
            </a:extLst>
          </p:cNvPr>
          <p:cNvSpPr>
            <a:spLocks noGrp="1"/>
          </p:cNvSpPr>
          <p:nvPr>
            <p:ph sz="half" idx="2"/>
          </p:nvPr>
        </p:nvSpPr>
        <p:spPr>
          <a:xfrm>
            <a:off x="1029129" y="1989553"/>
            <a:ext cx="3893623" cy="2306595"/>
          </a:xfrm>
        </p:spPr>
        <p:txBody>
          <a:bodyPr>
            <a:normAutofit/>
          </a:bodyPr>
          <a:lstStyle/>
          <a:p>
            <a:r>
              <a:rPr lang="en-US" sz="2400" dirty="0"/>
              <a:t>Money you </a:t>
            </a:r>
            <a:r>
              <a:rPr lang="en-US" sz="2400" u="sng" dirty="0"/>
              <a:t>DON’T</a:t>
            </a:r>
            <a:r>
              <a:rPr lang="en-US" sz="2400" dirty="0"/>
              <a:t> have to pay back:</a:t>
            </a:r>
          </a:p>
          <a:p>
            <a:r>
              <a:rPr lang="en-US" sz="2400" i="1" dirty="0">
                <a:solidFill>
                  <a:srgbClr val="FFFF00"/>
                </a:solidFill>
              </a:rPr>
              <a:t>Scholarships</a:t>
            </a:r>
          </a:p>
          <a:p>
            <a:r>
              <a:rPr lang="en-US" sz="2400" i="1" dirty="0">
                <a:solidFill>
                  <a:srgbClr val="FFFF00"/>
                </a:solidFill>
              </a:rPr>
              <a:t>Grants</a:t>
            </a:r>
          </a:p>
        </p:txBody>
      </p:sp>
      <p:sp>
        <p:nvSpPr>
          <p:cNvPr id="5" name="Text Placeholder 4">
            <a:extLst>
              <a:ext uri="{FF2B5EF4-FFF2-40B4-BE49-F238E27FC236}">
                <a16:creationId xmlns:a16="http://schemas.microsoft.com/office/drawing/2014/main" id="{22EEC08A-D85D-4511-AABF-F28DF9C894C7}"/>
              </a:ext>
            </a:extLst>
          </p:cNvPr>
          <p:cNvSpPr>
            <a:spLocks noGrp="1"/>
          </p:cNvSpPr>
          <p:nvPr>
            <p:ph type="body" sz="quarter" idx="3"/>
          </p:nvPr>
        </p:nvSpPr>
        <p:spPr>
          <a:xfrm>
            <a:off x="6790379" y="1156715"/>
            <a:ext cx="3899798" cy="713818"/>
          </a:xfrm>
        </p:spPr>
        <p:txBody>
          <a:bodyPr/>
          <a:lstStyle/>
          <a:p>
            <a:r>
              <a:rPr lang="en-US" sz="2400" b="1" u="sng" dirty="0">
                <a:solidFill>
                  <a:schemeClr val="tx2">
                    <a:lumMod val="90000"/>
                  </a:schemeClr>
                </a:solidFill>
              </a:rPr>
              <a:t>BORROWED MONEY</a:t>
            </a:r>
          </a:p>
        </p:txBody>
      </p:sp>
      <p:sp>
        <p:nvSpPr>
          <p:cNvPr id="6" name="Content Placeholder 5">
            <a:extLst>
              <a:ext uri="{FF2B5EF4-FFF2-40B4-BE49-F238E27FC236}">
                <a16:creationId xmlns:a16="http://schemas.microsoft.com/office/drawing/2014/main" id="{38DA5645-845C-4E4D-ABE2-14B07C40DB26}"/>
              </a:ext>
            </a:extLst>
          </p:cNvPr>
          <p:cNvSpPr>
            <a:spLocks noGrp="1"/>
          </p:cNvSpPr>
          <p:nvPr>
            <p:ph sz="quarter" idx="4"/>
          </p:nvPr>
        </p:nvSpPr>
        <p:spPr>
          <a:xfrm>
            <a:off x="6494641" y="1870533"/>
            <a:ext cx="3899798" cy="2306595"/>
          </a:xfrm>
        </p:spPr>
        <p:txBody>
          <a:bodyPr>
            <a:noAutofit/>
          </a:bodyPr>
          <a:lstStyle/>
          <a:p>
            <a:r>
              <a:rPr lang="en-US" sz="2400" dirty="0"/>
              <a:t>Money you </a:t>
            </a:r>
            <a:r>
              <a:rPr lang="en-US" sz="2400" u="sng" dirty="0"/>
              <a:t>WILL</a:t>
            </a:r>
            <a:r>
              <a:rPr lang="en-US" sz="2400" dirty="0"/>
              <a:t> need to pay back with Interest:</a:t>
            </a:r>
          </a:p>
          <a:p>
            <a:r>
              <a:rPr lang="en-US" sz="2400" i="1" dirty="0">
                <a:solidFill>
                  <a:srgbClr val="FFFF00"/>
                </a:solidFill>
              </a:rPr>
              <a:t>Federal Direct Student Loans</a:t>
            </a:r>
          </a:p>
          <a:p>
            <a:r>
              <a:rPr lang="en-US" sz="2400" i="1" dirty="0">
                <a:solidFill>
                  <a:srgbClr val="FFFF00"/>
                </a:solidFill>
              </a:rPr>
              <a:t>Federal Direct PLUS Student Loans (Credit Based)</a:t>
            </a:r>
          </a:p>
        </p:txBody>
      </p:sp>
      <p:sp>
        <p:nvSpPr>
          <p:cNvPr id="7" name="TextBox 6">
            <a:extLst>
              <a:ext uri="{FF2B5EF4-FFF2-40B4-BE49-F238E27FC236}">
                <a16:creationId xmlns:a16="http://schemas.microsoft.com/office/drawing/2014/main" id="{6CDEEF77-3B00-42AD-8F4A-BDBE7E35F2FC}"/>
              </a:ext>
            </a:extLst>
          </p:cNvPr>
          <p:cNvSpPr txBox="1"/>
          <p:nvPr/>
        </p:nvSpPr>
        <p:spPr>
          <a:xfrm>
            <a:off x="1188027" y="5626312"/>
            <a:ext cx="8060925" cy="830997"/>
          </a:xfrm>
          <a:prstGeom prst="rect">
            <a:avLst/>
          </a:prstGeom>
          <a:noFill/>
        </p:spPr>
        <p:txBody>
          <a:bodyPr wrap="square" rtlCol="0">
            <a:spAutoFit/>
          </a:bodyPr>
          <a:lstStyle/>
          <a:p>
            <a:r>
              <a:rPr lang="en-US" sz="2400" b="1" u="sng" dirty="0">
                <a:solidFill>
                  <a:schemeClr val="tx2">
                    <a:lumMod val="90000"/>
                  </a:schemeClr>
                </a:solidFill>
              </a:rPr>
              <a:t>Earned money </a:t>
            </a:r>
            <a:r>
              <a:rPr lang="en-US" sz="2400" dirty="0"/>
              <a:t>is like a part-time job and you don’t have to pay back the money you earn: </a:t>
            </a:r>
            <a:r>
              <a:rPr lang="en-US" sz="2400" i="1" dirty="0">
                <a:solidFill>
                  <a:srgbClr val="FFFF00"/>
                </a:solidFill>
              </a:rPr>
              <a:t>work-study.</a:t>
            </a:r>
          </a:p>
        </p:txBody>
      </p:sp>
      <p:pic>
        <p:nvPicPr>
          <p:cNvPr id="12" name="Video 11">
            <a:hlinkClick r:id="" action="ppaction://media"/>
            <a:extLst>
              <a:ext uri="{FF2B5EF4-FFF2-40B4-BE49-F238E27FC236}">
                <a16:creationId xmlns:a16="http://schemas.microsoft.com/office/drawing/2014/main" id="{DBD56245-76A0-406B-A100-752C82D7455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697960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3835">
        <p159:morph option="byObject"/>
      </p:transition>
    </mc:Choice>
    <mc:Fallback xmlns="">
      <p:transition spd="slow" advTm="338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123" name="Picture 13">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4" name="Picture 15">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5" name="Rectangle 17">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6" name="Rectangle 19">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7" name="Rectangle 21">
            <a:extLst>
              <a:ext uri="{FF2B5EF4-FFF2-40B4-BE49-F238E27FC236}">
                <a16:creationId xmlns:a16="http://schemas.microsoft.com/office/drawing/2014/main" id="{BAF0407B-48CB-4C05-B0D7-7A69A0D4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8" name="Rectangle 23">
            <a:extLst>
              <a:ext uri="{FF2B5EF4-FFF2-40B4-BE49-F238E27FC236}">
                <a16:creationId xmlns:a16="http://schemas.microsoft.com/office/drawing/2014/main" id="{ADC50C3D-0DA0-4914-B5B4-D1819CC69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9" name="TextBox 25">
            <a:extLst>
              <a:ext uri="{FF2B5EF4-FFF2-40B4-BE49-F238E27FC236}">
                <a16:creationId xmlns:a16="http://schemas.microsoft.com/office/drawing/2014/main" id="{8CF9E583-1A92-4144-B4FA-81D98317FA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30" name="Rectangle 27">
            <a:extLst>
              <a:ext uri="{FF2B5EF4-FFF2-40B4-BE49-F238E27FC236}">
                <a16:creationId xmlns:a16="http://schemas.microsoft.com/office/drawing/2014/main" id="{FFB377BB-601C-4288-A224-D150848C4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1" name="Picture 29">
            <a:extLst>
              <a:ext uri="{FF2B5EF4-FFF2-40B4-BE49-F238E27FC236}">
                <a16:creationId xmlns:a16="http://schemas.microsoft.com/office/drawing/2014/main" id="{868ABA13-B3B3-4E09-854F-270094AA88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2" name="Picture 31">
            <a:extLst>
              <a:ext uri="{FF2B5EF4-FFF2-40B4-BE49-F238E27FC236}">
                <a16:creationId xmlns:a16="http://schemas.microsoft.com/office/drawing/2014/main" id="{03CA7029-49D1-4811-9706-47326D65B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3" name="Rectangle 33">
            <a:extLst>
              <a:ext uri="{FF2B5EF4-FFF2-40B4-BE49-F238E27FC236}">
                <a16:creationId xmlns:a16="http://schemas.microsoft.com/office/drawing/2014/main" id="{FB70EA8D-D093-4307-9DA5-E4EE61D82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35">
            <a:extLst>
              <a:ext uri="{FF2B5EF4-FFF2-40B4-BE49-F238E27FC236}">
                <a16:creationId xmlns:a16="http://schemas.microsoft.com/office/drawing/2014/main" id="{B3687593-1834-43AF-A992-696B19B04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37">
            <a:extLst>
              <a:ext uri="{FF2B5EF4-FFF2-40B4-BE49-F238E27FC236}">
                <a16:creationId xmlns:a16="http://schemas.microsoft.com/office/drawing/2014/main" id="{6E1FE4DF-DA81-4174-A7A3-1DBD74FB3F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C5DE42-8B85-452C-A761-463AC1805F9C}"/>
              </a:ext>
            </a:extLst>
          </p:cNvPr>
          <p:cNvSpPr>
            <a:spLocks noGrp="1"/>
          </p:cNvSpPr>
          <p:nvPr>
            <p:ph type="title"/>
          </p:nvPr>
        </p:nvSpPr>
        <p:spPr>
          <a:xfrm>
            <a:off x="1969804" y="3428998"/>
            <a:ext cx="3973282" cy="2268559"/>
          </a:xfrm>
        </p:spPr>
        <p:txBody>
          <a:bodyPr vert="horz" lIns="91440" tIns="45720" rIns="91440" bIns="45720" rtlCol="0" anchor="t">
            <a:normAutofit/>
          </a:bodyPr>
          <a:lstStyle/>
          <a:p>
            <a:r>
              <a:rPr lang="en-US" sz="3700"/>
              <a:t>SAMPLE  AWARD LETTERS</a:t>
            </a:r>
            <a:br>
              <a:rPr lang="en-US" sz="3700"/>
            </a:br>
            <a:endParaRPr lang="en-US" sz="3700"/>
          </a:p>
        </p:txBody>
      </p:sp>
      <p:pic>
        <p:nvPicPr>
          <p:cNvPr id="9" name="Picture 8" descr="Logo, company name&#10;&#10;Description automatically generated">
            <a:extLst>
              <a:ext uri="{FF2B5EF4-FFF2-40B4-BE49-F238E27FC236}">
                <a16:creationId xmlns:a16="http://schemas.microsoft.com/office/drawing/2014/main" id="{0A8DDA6C-72E7-4B23-A283-B25D8758AF95}"/>
              </a:ext>
            </a:extLst>
          </p:cNvPr>
          <p:cNvPicPr>
            <a:picLocks noChangeAspect="1"/>
          </p:cNvPicPr>
          <p:nvPr/>
        </p:nvPicPr>
        <p:blipFill>
          <a:blip r:embed="rId8"/>
          <a:stretch>
            <a:fillRect/>
          </a:stretch>
        </p:blipFill>
        <p:spPr>
          <a:xfrm>
            <a:off x="6748741" y="1402867"/>
            <a:ext cx="3993327" cy="405292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136" name="Rectangle 39">
            <a:extLst>
              <a:ext uri="{FF2B5EF4-FFF2-40B4-BE49-F238E27FC236}">
                <a16:creationId xmlns:a16="http://schemas.microsoft.com/office/drawing/2014/main" id="{7E838281-5FBA-41E7-AD3B-CB3F49FEB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Video 2">
            <a:hlinkClick r:id="" action="ppaction://media"/>
            <a:extLst>
              <a:ext uri="{FF2B5EF4-FFF2-40B4-BE49-F238E27FC236}">
                <a16:creationId xmlns:a16="http://schemas.microsoft.com/office/drawing/2014/main" id="{F6F8FDF2-A75A-4859-AEC5-9BC3B27C2821}"/>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9"/>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894680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8608">
        <p159:morph option="byObject"/>
      </p:transition>
    </mc:Choice>
    <mc:Fallback xmlns="">
      <p:transition spd="slow" advTm="186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49FCB0EA-6959-4E39-87A2-808DDD706560}"/>
              </a:ext>
            </a:extLst>
          </p:cNvPr>
          <p:cNvPicPr>
            <a:picLocks noGrp="1" noChangeAspect="1"/>
          </p:cNvPicPr>
          <p:nvPr>
            <p:ph idx="1"/>
          </p:nvPr>
        </p:nvPicPr>
        <p:blipFill>
          <a:blip r:embed="rId6"/>
          <a:stretch>
            <a:fillRect/>
          </a:stretch>
        </p:blipFill>
        <p:spPr>
          <a:xfrm>
            <a:off x="3437860" y="0"/>
            <a:ext cx="5316279" cy="6858000"/>
          </a:xfrm>
        </p:spPr>
      </p:pic>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0D325F18-E320-42AC-9CAF-1083765E1895}"/>
                  </a:ext>
                </a:extLst>
              </p14:cNvPr>
              <p14:cNvContentPartPr/>
              <p14:nvPr/>
            </p14:nvContentPartPr>
            <p14:xfrm>
              <a:off x="7562880" y="1174680"/>
              <a:ext cx="330480" cy="12960"/>
            </p14:xfrm>
          </p:contentPart>
        </mc:Choice>
        <mc:Fallback xmlns="">
          <p:pic>
            <p:nvPicPr>
              <p:cNvPr id="6" name="Ink 5">
                <a:extLst>
                  <a:ext uri="{FF2B5EF4-FFF2-40B4-BE49-F238E27FC236}">
                    <a16:creationId xmlns:a16="http://schemas.microsoft.com/office/drawing/2014/main" id="{0D325F18-E320-42AC-9CAF-1083765E1895}"/>
                  </a:ext>
                </a:extLst>
              </p:cNvPr>
              <p:cNvPicPr/>
              <p:nvPr/>
            </p:nvPicPr>
            <p:blipFill>
              <a:blip r:embed="rId8"/>
              <a:stretch>
                <a:fillRect/>
              </a:stretch>
            </p:blipFill>
            <p:spPr>
              <a:xfrm>
                <a:off x="7547040" y="1111320"/>
                <a:ext cx="3618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92D12F56-83D5-4787-8720-DA8F2C1A0C23}"/>
                  </a:ext>
                </a:extLst>
              </p14:cNvPr>
              <p14:cNvContentPartPr/>
              <p14:nvPr/>
            </p14:nvContentPartPr>
            <p14:xfrm>
              <a:off x="7556400" y="1339920"/>
              <a:ext cx="343440" cy="360"/>
            </p14:xfrm>
          </p:contentPart>
        </mc:Choice>
        <mc:Fallback xmlns="">
          <p:pic>
            <p:nvPicPr>
              <p:cNvPr id="7" name="Ink 6">
                <a:extLst>
                  <a:ext uri="{FF2B5EF4-FFF2-40B4-BE49-F238E27FC236}">
                    <a16:creationId xmlns:a16="http://schemas.microsoft.com/office/drawing/2014/main" id="{92D12F56-83D5-4787-8720-DA8F2C1A0C23}"/>
                  </a:ext>
                </a:extLst>
              </p:cNvPr>
              <p:cNvPicPr/>
              <p:nvPr/>
            </p:nvPicPr>
            <p:blipFill>
              <a:blip r:embed="rId10"/>
              <a:stretch>
                <a:fillRect/>
              </a:stretch>
            </p:blipFill>
            <p:spPr>
              <a:xfrm>
                <a:off x="7540560" y="1276560"/>
                <a:ext cx="3747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EF21356-6026-42F8-B3E2-2C665BBE8627}"/>
                  </a:ext>
                </a:extLst>
              </p14:cNvPr>
              <p14:cNvContentPartPr/>
              <p14:nvPr/>
            </p14:nvContentPartPr>
            <p14:xfrm>
              <a:off x="7657920" y="1542960"/>
              <a:ext cx="235440" cy="25920"/>
            </p14:xfrm>
          </p:contentPart>
        </mc:Choice>
        <mc:Fallback xmlns="">
          <p:pic>
            <p:nvPicPr>
              <p:cNvPr id="8" name="Ink 7">
                <a:extLst>
                  <a:ext uri="{FF2B5EF4-FFF2-40B4-BE49-F238E27FC236}">
                    <a16:creationId xmlns:a16="http://schemas.microsoft.com/office/drawing/2014/main" id="{9EF21356-6026-42F8-B3E2-2C665BBE8627}"/>
                  </a:ext>
                </a:extLst>
              </p:cNvPr>
              <p:cNvPicPr/>
              <p:nvPr/>
            </p:nvPicPr>
            <p:blipFill>
              <a:blip r:embed="rId12"/>
              <a:stretch>
                <a:fillRect/>
              </a:stretch>
            </p:blipFill>
            <p:spPr>
              <a:xfrm>
                <a:off x="7642080" y="1479600"/>
                <a:ext cx="2667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10A6236F-0645-4211-A03F-0CB1486D0835}"/>
                  </a:ext>
                </a:extLst>
              </p14:cNvPr>
              <p14:cNvContentPartPr/>
              <p14:nvPr/>
            </p14:nvContentPartPr>
            <p14:xfrm>
              <a:off x="7556400" y="5899320"/>
              <a:ext cx="362520" cy="32040"/>
            </p14:xfrm>
          </p:contentPart>
        </mc:Choice>
        <mc:Fallback xmlns="">
          <p:pic>
            <p:nvPicPr>
              <p:cNvPr id="9" name="Ink 8">
                <a:extLst>
                  <a:ext uri="{FF2B5EF4-FFF2-40B4-BE49-F238E27FC236}">
                    <a16:creationId xmlns:a16="http://schemas.microsoft.com/office/drawing/2014/main" id="{10A6236F-0645-4211-A03F-0CB1486D0835}"/>
                  </a:ext>
                </a:extLst>
              </p:cNvPr>
              <p:cNvPicPr/>
              <p:nvPr/>
            </p:nvPicPr>
            <p:blipFill>
              <a:blip r:embed="rId14"/>
              <a:stretch>
                <a:fillRect/>
              </a:stretch>
            </p:blipFill>
            <p:spPr>
              <a:xfrm>
                <a:off x="7540560" y="5835960"/>
                <a:ext cx="3938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 name="Ink 1">
                <a:extLst>
                  <a:ext uri="{FF2B5EF4-FFF2-40B4-BE49-F238E27FC236}">
                    <a16:creationId xmlns:a16="http://schemas.microsoft.com/office/drawing/2014/main" id="{EC4BC682-209C-4CB7-9DB0-33D8640BCFB8}"/>
                  </a:ext>
                </a:extLst>
              </p14:cNvPr>
              <p14:cNvContentPartPr/>
              <p14:nvPr/>
            </p14:nvContentPartPr>
            <p14:xfrm>
              <a:off x="679320" y="6229440"/>
              <a:ext cx="360" cy="360"/>
            </p14:xfrm>
          </p:contentPart>
        </mc:Choice>
        <mc:Fallback xmlns="">
          <p:pic>
            <p:nvPicPr>
              <p:cNvPr id="2" name="Ink 1">
                <a:extLst>
                  <a:ext uri="{FF2B5EF4-FFF2-40B4-BE49-F238E27FC236}">
                    <a16:creationId xmlns:a16="http://schemas.microsoft.com/office/drawing/2014/main" id="{EC4BC682-209C-4CB7-9DB0-33D8640BCFB8}"/>
                  </a:ext>
                </a:extLst>
              </p:cNvPr>
              <p:cNvPicPr/>
              <p:nvPr/>
            </p:nvPicPr>
            <p:blipFill>
              <a:blip r:embed="rId16"/>
              <a:stretch>
                <a:fillRect/>
              </a:stretch>
            </p:blipFill>
            <p:spPr>
              <a:xfrm>
                <a:off x="663480" y="616608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 name="Ink 2">
                <a:extLst>
                  <a:ext uri="{FF2B5EF4-FFF2-40B4-BE49-F238E27FC236}">
                    <a16:creationId xmlns:a16="http://schemas.microsoft.com/office/drawing/2014/main" id="{3F6569F5-0A2A-400B-8432-A17AF52068B7}"/>
                  </a:ext>
                </a:extLst>
              </p14:cNvPr>
              <p14:cNvContentPartPr/>
              <p14:nvPr/>
            </p14:nvContentPartPr>
            <p14:xfrm>
              <a:off x="7569360" y="1873080"/>
              <a:ext cx="216000" cy="6840"/>
            </p14:xfrm>
          </p:contentPart>
        </mc:Choice>
        <mc:Fallback xmlns="">
          <p:pic>
            <p:nvPicPr>
              <p:cNvPr id="3" name="Ink 2">
                <a:extLst>
                  <a:ext uri="{FF2B5EF4-FFF2-40B4-BE49-F238E27FC236}">
                    <a16:creationId xmlns:a16="http://schemas.microsoft.com/office/drawing/2014/main" id="{3F6569F5-0A2A-400B-8432-A17AF52068B7}"/>
                  </a:ext>
                </a:extLst>
              </p:cNvPr>
              <p:cNvPicPr/>
              <p:nvPr/>
            </p:nvPicPr>
            <p:blipFill>
              <a:blip r:embed="rId18"/>
              <a:stretch>
                <a:fillRect/>
              </a:stretch>
            </p:blipFill>
            <p:spPr>
              <a:xfrm>
                <a:off x="7553520" y="1809720"/>
                <a:ext cx="2473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 name="Ink 3">
                <a:extLst>
                  <a:ext uri="{FF2B5EF4-FFF2-40B4-BE49-F238E27FC236}">
                    <a16:creationId xmlns:a16="http://schemas.microsoft.com/office/drawing/2014/main" id="{35ADFBD2-7788-4E30-A373-9763D036C4F5}"/>
                  </a:ext>
                </a:extLst>
              </p14:cNvPr>
              <p14:cNvContentPartPr/>
              <p14:nvPr/>
            </p14:nvContentPartPr>
            <p14:xfrm>
              <a:off x="7785000" y="1873080"/>
              <a:ext cx="153000" cy="360"/>
            </p14:xfrm>
          </p:contentPart>
        </mc:Choice>
        <mc:Fallback xmlns="">
          <p:pic>
            <p:nvPicPr>
              <p:cNvPr id="4" name="Ink 3">
                <a:extLst>
                  <a:ext uri="{FF2B5EF4-FFF2-40B4-BE49-F238E27FC236}">
                    <a16:creationId xmlns:a16="http://schemas.microsoft.com/office/drawing/2014/main" id="{35ADFBD2-7788-4E30-A373-9763D036C4F5}"/>
                  </a:ext>
                </a:extLst>
              </p:cNvPr>
              <p:cNvPicPr/>
              <p:nvPr/>
            </p:nvPicPr>
            <p:blipFill>
              <a:blip r:embed="rId20"/>
              <a:stretch>
                <a:fillRect/>
              </a:stretch>
            </p:blipFill>
            <p:spPr>
              <a:xfrm>
                <a:off x="7769160" y="1809720"/>
                <a:ext cx="1843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0" name="Ink 9">
                <a:extLst>
                  <a:ext uri="{FF2B5EF4-FFF2-40B4-BE49-F238E27FC236}">
                    <a16:creationId xmlns:a16="http://schemas.microsoft.com/office/drawing/2014/main" id="{4934B36B-8925-46EB-888D-5B1DBA1CF36D}"/>
                  </a:ext>
                </a:extLst>
              </p14:cNvPr>
              <p14:cNvContentPartPr/>
              <p14:nvPr/>
            </p14:nvContentPartPr>
            <p14:xfrm>
              <a:off x="7550280" y="1994040"/>
              <a:ext cx="152640" cy="19440"/>
            </p14:xfrm>
          </p:contentPart>
        </mc:Choice>
        <mc:Fallback xmlns="">
          <p:pic>
            <p:nvPicPr>
              <p:cNvPr id="10" name="Ink 9">
                <a:extLst>
                  <a:ext uri="{FF2B5EF4-FFF2-40B4-BE49-F238E27FC236}">
                    <a16:creationId xmlns:a16="http://schemas.microsoft.com/office/drawing/2014/main" id="{4934B36B-8925-46EB-888D-5B1DBA1CF36D}"/>
                  </a:ext>
                </a:extLst>
              </p:cNvPr>
              <p:cNvPicPr/>
              <p:nvPr/>
            </p:nvPicPr>
            <p:blipFill>
              <a:blip r:embed="rId22"/>
              <a:stretch>
                <a:fillRect/>
              </a:stretch>
            </p:blipFill>
            <p:spPr>
              <a:xfrm>
                <a:off x="7534440" y="1930680"/>
                <a:ext cx="1839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Ink 10">
                <a:extLst>
                  <a:ext uri="{FF2B5EF4-FFF2-40B4-BE49-F238E27FC236}">
                    <a16:creationId xmlns:a16="http://schemas.microsoft.com/office/drawing/2014/main" id="{F8EF330C-0A7B-4F08-B465-A5B9BA6BB9BD}"/>
                  </a:ext>
                </a:extLst>
              </p14:cNvPr>
              <p14:cNvContentPartPr/>
              <p14:nvPr/>
            </p14:nvContentPartPr>
            <p14:xfrm>
              <a:off x="7702560" y="2013120"/>
              <a:ext cx="360" cy="360"/>
            </p14:xfrm>
          </p:contentPart>
        </mc:Choice>
        <mc:Fallback xmlns="">
          <p:pic>
            <p:nvPicPr>
              <p:cNvPr id="11" name="Ink 10">
                <a:extLst>
                  <a:ext uri="{FF2B5EF4-FFF2-40B4-BE49-F238E27FC236}">
                    <a16:creationId xmlns:a16="http://schemas.microsoft.com/office/drawing/2014/main" id="{F8EF330C-0A7B-4F08-B465-A5B9BA6BB9BD}"/>
                  </a:ext>
                </a:extLst>
              </p:cNvPr>
              <p:cNvPicPr/>
              <p:nvPr/>
            </p:nvPicPr>
            <p:blipFill>
              <a:blip r:embed="rId24"/>
              <a:stretch>
                <a:fillRect/>
              </a:stretch>
            </p:blipFill>
            <p:spPr>
              <a:xfrm>
                <a:off x="76867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Ink 11">
                <a:extLst>
                  <a:ext uri="{FF2B5EF4-FFF2-40B4-BE49-F238E27FC236}">
                    <a16:creationId xmlns:a16="http://schemas.microsoft.com/office/drawing/2014/main" id="{7A7D97E3-0A13-4770-A817-1118FBDEEBB5}"/>
                  </a:ext>
                </a:extLst>
              </p14:cNvPr>
              <p14:cNvContentPartPr/>
              <p14:nvPr/>
            </p14:nvContentPartPr>
            <p14:xfrm>
              <a:off x="7702560" y="2013120"/>
              <a:ext cx="360" cy="360"/>
            </p14:xfrm>
          </p:contentPart>
        </mc:Choice>
        <mc:Fallback xmlns="">
          <p:pic>
            <p:nvPicPr>
              <p:cNvPr id="12" name="Ink 11">
                <a:extLst>
                  <a:ext uri="{FF2B5EF4-FFF2-40B4-BE49-F238E27FC236}">
                    <a16:creationId xmlns:a16="http://schemas.microsoft.com/office/drawing/2014/main" id="{7A7D97E3-0A13-4770-A817-1118FBDEEBB5}"/>
                  </a:ext>
                </a:extLst>
              </p:cNvPr>
              <p:cNvPicPr/>
              <p:nvPr/>
            </p:nvPicPr>
            <p:blipFill>
              <a:blip r:embed="rId24"/>
              <a:stretch>
                <a:fillRect/>
              </a:stretch>
            </p:blipFill>
            <p:spPr>
              <a:xfrm>
                <a:off x="76867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 name="Ink 12">
                <a:extLst>
                  <a:ext uri="{FF2B5EF4-FFF2-40B4-BE49-F238E27FC236}">
                    <a16:creationId xmlns:a16="http://schemas.microsoft.com/office/drawing/2014/main" id="{144AC0ED-DE4B-4CDB-A1E1-306710AA1168}"/>
                  </a:ext>
                </a:extLst>
              </p14:cNvPr>
              <p14:cNvContentPartPr/>
              <p14:nvPr/>
            </p14:nvContentPartPr>
            <p14:xfrm>
              <a:off x="7702560" y="2013120"/>
              <a:ext cx="360" cy="360"/>
            </p14:xfrm>
          </p:contentPart>
        </mc:Choice>
        <mc:Fallback xmlns="">
          <p:pic>
            <p:nvPicPr>
              <p:cNvPr id="13" name="Ink 12">
                <a:extLst>
                  <a:ext uri="{FF2B5EF4-FFF2-40B4-BE49-F238E27FC236}">
                    <a16:creationId xmlns:a16="http://schemas.microsoft.com/office/drawing/2014/main" id="{144AC0ED-DE4B-4CDB-A1E1-306710AA1168}"/>
                  </a:ext>
                </a:extLst>
              </p:cNvPr>
              <p:cNvPicPr/>
              <p:nvPr/>
            </p:nvPicPr>
            <p:blipFill>
              <a:blip r:embed="rId24"/>
              <a:stretch>
                <a:fillRect/>
              </a:stretch>
            </p:blipFill>
            <p:spPr>
              <a:xfrm>
                <a:off x="76867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Ink 13">
                <a:extLst>
                  <a:ext uri="{FF2B5EF4-FFF2-40B4-BE49-F238E27FC236}">
                    <a16:creationId xmlns:a16="http://schemas.microsoft.com/office/drawing/2014/main" id="{519E98BE-56AD-46FF-9286-F9EA962AD6A8}"/>
                  </a:ext>
                </a:extLst>
              </p14:cNvPr>
              <p14:cNvContentPartPr/>
              <p14:nvPr/>
            </p14:nvContentPartPr>
            <p14:xfrm>
              <a:off x="7715160" y="2013120"/>
              <a:ext cx="360" cy="360"/>
            </p14:xfrm>
          </p:contentPart>
        </mc:Choice>
        <mc:Fallback xmlns="">
          <p:pic>
            <p:nvPicPr>
              <p:cNvPr id="14" name="Ink 13">
                <a:extLst>
                  <a:ext uri="{FF2B5EF4-FFF2-40B4-BE49-F238E27FC236}">
                    <a16:creationId xmlns:a16="http://schemas.microsoft.com/office/drawing/2014/main" id="{519E98BE-56AD-46FF-9286-F9EA962AD6A8}"/>
                  </a:ext>
                </a:extLst>
              </p:cNvPr>
              <p:cNvPicPr/>
              <p:nvPr/>
            </p:nvPicPr>
            <p:blipFill>
              <a:blip r:embed="rId24"/>
              <a:stretch>
                <a:fillRect/>
              </a:stretch>
            </p:blipFill>
            <p:spPr>
              <a:xfrm>
                <a:off x="76993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 name="Ink 14">
                <a:extLst>
                  <a:ext uri="{FF2B5EF4-FFF2-40B4-BE49-F238E27FC236}">
                    <a16:creationId xmlns:a16="http://schemas.microsoft.com/office/drawing/2014/main" id="{EDB98B8E-E6E9-479D-B0AA-BCB5D90E244D}"/>
                  </a:ext>
                </a:extLst>
              </p14:cNvPr>
              <p14:cNvContentPartPr/>
              <p14:nvPr/>
            </p14:nvContentPartPr>
            <p14:xfrm>
              <a:off x="7715160" y="2013120"/>
              <a:ext cx="222840" cy="360"/>
            </p14:xfrm>
          </p:contentPart>
        </mc:Choice>
        <mc:Fallback xmlns="">
          <p:pic>
            <p:nvPicPr>
              <p:cNvPr id="15" name="Ink 14">
                <a:extLst>
                  <a:ext uri="{FF2B5EF4-FFF2-40B4-BE49-F238E27FC236}">
                    <a16:creationId xmlns:a16="http://schemas.microsoft.com/office/drawing/2014/main" id="{EDB98B8E-E6E9-479D-B0AA-BCB5D90E244D}"/>
                  </a:ext>
                </a:extLst>
              </p:cNvPr>
              <p:cNvPicPr/>
              <p:nvPr/>
            </p:nvPicPr>
            <p:blipFill>
              <a:blip r:embed="rId29"/>
              <a:stretch>
                <a:fillRect/>
              </a:stretch>
            </p:blipFill>
            <p:spPr>
              <a:xfrm>
                <a:off x="7699320" y="1949760"/>
                <a:ext cx="2541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 name="Ink 15">
                <a:extLst>
                  <a:ext uri="{FF2B5EF4-FFF2-40B4-BE49-F238E27FC236}">
                    <a16:creationId xmlns:a16="http://schemas.microsoft.com/office/drawing/2014/main" id="{04D5B11A-143E-43B1-B9BF-AB896B476FF9}"/>
                  </a:ext>
                </a:extLst>
              </p14:cNvPr>
              <p14:cNvContentPartPr/>
              <p14:nvPr/>
            </p14:nvContentPartPr>
            <p14:xfrm>
              <a:off x="7696080" y="1962000"/>
              <a:ext cx="248040" cy="19440"/>
            </p14:xfrm>
          </p:contentPart>
        </mc:Choice>
        <mc:Fallback xmlns="">
          <p:pic>
            <p:nvPicPr>
              <p:cNvPr id="16" name="Ink 15">
                <a:extLst>
                  <a:ext uri="{FF2B5EF4-FFF2-40B4-BE49-F238E27FC236}">
                    <a16:creationId xmlns:a16="http://schemas.microsoft.com/office/drawing/2014/main" id="{04D5B11A-143E-43B1-B9BF-AB896B476FF9}"/>
                  </a:ext>
                </a:extLst>
              </p:cNvPr>
              <p:cNvPicPr/>
              <p:nvPr/>
            </p:nvPicPr>
            <p:blipFill>
              <a:blip r:embed="rId31"/>
              <a:stretch>
                <a:fillRect/>
              </a:stretch>
            </p:blipFill>
            <p:spPr>
              <a:xfrm>
                <a:off x="7680240" y="1898640"/>
                <a:ext cx="2793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7" name="Ink 16">
                <a:extLst>
                  <a:ext uri="{FF2B5EF4-FFF2-40B4-BE49-F238E27FC236}">
                    <a16:creationId xmlns:a16="http://schemas.microsoft.com/office/drawing/2014/main" id="{8EDBCC8E-A234-4007-A3D2-CADCC7A1A627}"/>
                  </a:ext>
                </a:extLst>
              </p14:cNvPr>
              <p14:cNvContentPartPr/>
              <p14:nvPr/>
            </p14:nvContentPartPr>
            <p14:xfrm>
              <a:off x="6813720" y="6851520"/>
              <a:ext cx="360" cy="360"/>
            </p14:xfrm>
          </p:contentPart>
        </mc:Choice>
        <mc:Fallback xmlns="">
          <p:pic>
            <p:nvPicPr>
              <p:cNvPr id="17" name="Ink 16">
                <a:extLst>
                  <a:ext uri="{FF2B5EF4-FFF2-40B4-BE49-F238E27FC236}">
                    <a16:creationId xmlns:a16="http://schemas.microsoft.com/office/drawing/2014/main" id="{8EDBCC8E-A234-4007-A3D2-CADCC7A1A627}"/>
                  </a:ext>
                </a:extLst>
              </p:cNvPr>
              <p:cNvPicPr/>
              <p:nvPr/>
            </p:nvPicPr>
            <p:blipFill>
              <a:blip r:embed="rId33"/>
              <a:stretch>
                <a:fillRect/>
              </a:stretch>
            </p:blipFill>
            <p:spPr>
              <a:xfrm>
                <a:off x="6797880" y="67881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8" name="Ink 17">
                <a:extLst>
                  <a:ext uri="{FF2B5EF4-FFF2-40B4-BE49-F238E27FC236}">
                    <a16:creationId xmlns:a16="http://schemas.microsoft.com/office/drawing/2014/main" id="{78C05414-0E2F-4A36-8100-ADC5EA50BCCF}"/>
                  </a:ext>
                </a:extLst>
              </p14:cNvPr>
              <p14:cNvContentPartPr/>
              <p14:nvPr/>
            </p14:nvContentPartPr>
            <p14:xfrm>
              <a:off x="8032680" y="3422520"/>
              <a:ext cx="360" cy="360"/>
            </p14:xfrm>
          </p:contentPart>
        </mc:Choice>
        <mc:Fallback xmlns="">
          <p:pic>
            <p:nvPicPr>
              <p:cNvPr id="18" name="Ink 17">
                <a:extLst>
                  <a:ext uri="{FF2B5EF4-FFF2-40B4-BE49-F238E27FC236}">
                    <a16:creationId xmlns:a16="http://schemas.microsoft.com/office/drawing/2014/main" id="{78C05414-0E2F-4A36-8100-ADC5EA50BCCF}"/>
                  </a:ext>
                </a:extLst>
              </p:cNvPr>
              <p:cNvPicPr/>
              <p:nvPr/>
            </p:nvPicPr>
            <p:blipFill>
              <a:blip r:embed="rId35"/>
              <a:stretch>
                <a:fillRect/>
              </a:stretch>
            </p:blipFill>
            <p:spPr>
              <a:xfrm>
                <a:off x="8016840" y="33591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9" name="Ink 18">
                <a:extLst>
                  <a:ext uri="{FF2B5EF4-FFF2-40B4-BE49-F238E27FC236}">
                    <a16:creationId xmlns:a16="http://schemas.microsoft.com/office/drawing/2014/main" id="{16123560-4DDA-4233-AE19-EB2CD9732DD8}"/>
                  </a:ext>
                </a:extLst>
              </p14:cNvPr>
              <p14:cNvContentPartPr/>
              <p14:nvPr/>
            </p14:nvContentPartPr>
            <p14:xfrm>
              <a:off x="8032680" y="3568680"/>
              <a:ext cx="360" cy="360"/>
            </p14:xfrm>
          </p:contentPart>
        </mc:Choice>
        <mc:Fallback xmlns="">
          <p:pic>
            <p:nvPicPr>
              <p:cNvPr id="19" name="Ink 18">
                <a:extLst>
                  <a:ext uri="{FF2B5EF4-FFF2-40B4-BE49-F238E27FC236}">
                    <a16:creationId xmlns:a16="http://schemas.microsoft.com/office/drawing/2014/main" id="{16123560-4DDA-4233-AE19-EB2CD9732DD8}"/>
                  </a:ext>
                </a:extLst>
              </p:cNvPr>
              <p:cNvPicPr/>
              <p:nvPr/>
            </p:nvPicPr>
            <p:blipFill>
              <a:blip r:embed="rId35"/>
              <a:stretch>
                <a:fillRect/>
              </a:stretch>
            </p:blipFill>
            <p:spPr>
              <a:xfrm>
                <a:off x="8016840" y="350532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Ink 19">
                <a:extLst>
                  <a:ext uri="{FF2B5EF4-FFF2-40B4-BE49-F238E27FC236}">
                    <a16:creationId xmlns:a16="http://schemas.microsoft.com/office/drawing/2014/main" id="{08943F96-D5BE-4AA0-98C4-DF83684DB839}"/>
                  </a:ext>
                </a:extLst>
              </p14:cNvPr>
              <p14:cNvContentPartPr/>
              <p14:nvPr/>
            </p14:nvContentPartPr>
            <p14:xfrm>
              <a:off x="8039160" y="3727440"/>
              <a:ext cx="360" cy="360"/>
            </p14:xfrm>
          </p:contentPart>
        </mc:Choice>
        <mc:Fallback xmlns="">
          <p:pic>
            <p:nvPicPr>
              <p:cNvPr id="20" name="Ink 19">
                <a:extLst>
                  <a:ext uri="{FF2B5EF4-FFF2-40B4-BE49-F238E27FC236}">
                    <a16:creationId xmlns:a16="http://schemas.microsoft.com/office/drawing/2014/main" id="{08943F96-D5BE-4AA0-98C4-DF83684DB839}"/>
                  </a:ext>
                </a:extLst>
              </p:cNvPr>
              <p:cNvPicPr/>
              <p:nvPr/>
            </p:nvPicPr>
            <p:blipFill>
              <a:blip r:embed="rId35"/>
              <a:stretch>
                <a:fillRect/>
              </a:stretch>
            </p:blipFill>
            <p:spPr>
              <a:xfrm>
                <a:off x="8023320" y="366408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Ink 20">
                <a:extLst>
                  <a:ext uri="{FF2B5EF4-FFF2-40B4-BE49-F238E27FC236}">
                    <a16:creationId xmlns:a16="http://schemas.microsoft.com/office/drawing/2014/main" id="{3D5AB0B6-ADE4-4389-9752-7ED5CF428872}"/>
                  </a:ext>
                </a:extLst>
              </p14:cNvPr>
              <p14:cNvContentPartPr/>
              <p14:nvPr/>
            </p14:nvContentPartPr>
            <p14:xfrm>
              <a:off x="7175520" y="2133720"/>
              <a:ext cx="870120" cy="463680"/>
            </p14:xfrm>
          </p:contentPart>
        </mc:Choice>
        <mc:Fallback xmlns="">
          <p:pic>
            <p:nvPicPr>
              <p:cNvPr id="21" name="Ink 20">
                <a:extLst>
                  <a:ext uri="{FF2B5EF4-FFF2-40B4-BE49-F238E27FC236}">
                    <a16:creationId xmlns:a16="http://schemas.microsoft.com/office/drawing/2014/main" id="{3D5AB0B6-ADE4-4389-9752-7ED5CF428872}"/>
                  </a:ext>
                </a:extLst>
              </p:cNvPr>
              <p:cNvPicPr/>
              <p:nvPr/>
            </p:nvPicPr>
            <p:blipFill>
              <a:blip r:embed="rId39"/>
              <a:stretch>
                <a:fillRect/>
              </a:stretch>
            </p:blipFill>
            <p:spPr>
              <a:xfrm>
                <a:off x="7159680" y="2070360"/>
                <a:ext cx="901440" cy="5904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2" name="Ink 21">
                <a:extLst>
                  <a:ext uri="{FF2B5EF4-FFF2-40B4-BE49-F238E27FC236}">
                    <a16:creationId xmlns:a16="http://schemas.microsoft.com/office/drawing/2014/main" id="{10209789-313B-4E33-B3A1-D52C8CD7C8A9}"/>
                  </a:ext>
                </a:extLst>
              </p14:cNvPr>
              <p14:cNvContentPartPr/>
              <p14:nvPr/>
            </p14:nvContentPartPr>
            <p14:xfrm>
              <a:off x="8020080" y="2774880"/>
              <a:ext cx="360" cy="360"/>
            </p14:xfrm>
          </p:contentPart>
        </mc:Choice>
        <mc:Fallback xmlns="">
          <p:pic>
            <p:nvPicPr>
              <p:cNvPr id="22" name="Ink 21">
                <a:extLst>
                  <a:ext uri="{FF2B5EF4-FFF2-40B4-BE49-F238E27FC236}">
                    <a16:creationId xmlns:a16="http://schemas.microsoft.com/office/drawing/2014/main" id="{10209789-313B-4E33-B3A1-D52C8CD7C8A9}"/>
                  </a:ext>
                </a:extLst>
              </p:cNvPr>
              <p:cNvPicPr/>
              <p:nvPr/>
            </p:nvPicPr>
            <p:blipFill>
              <a:blip r:embed="rId35"/>
              <a:stretch>
                <a:fillRect/>
              </a:stretch>
            </p:blipFill>
            <p:spPr>
              <a:xfrm>
                <a:off x="8004240" y="271152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3" name="Ink 22">
                <a:extLst>
                  <a:ext uri="{FF2B5EF4-FFF2-40B4-BE49-F238E27FC236}">
                    <a16:creationId xmlns:a16="http://schemas.microsoft.com/office/drawing/2014/main" id="{6C9233A0-54D4-4A98-BA60-6B1D3402C950}"/>
                  </a:ext>
                </a:extLst>
              </p14:cNvPr>
              <p14:cNvContentPartPr/>
              <p14:nvPr/>
            </p14:nvContentPartPr>
            <p14:xfrm>
              <a:off x="8020080" y="2901960"/>
              <a:ext cx="360" cy="360"/>
            </p14:xfrm>
          </p:contentPart>
        </mc:Choice>
        <mc:Fallback xmlns="">
          <p:pic>
            <p:nvPicPr>
              <p:cNvPr id="23" name="Ink 22">
                <a:extLst>
                  <a:ext uri="{FF2B5EF4-FFF2-40B4-BE49-F238E27FC236}">
                    <a16:creationId xmlns:a16="http://schemas.microsoft.com/office/drawing/2014/main" id="{6C9233A0-54D4-4A98-BA60-6B1D3402C950}"/>
                  </a:ext>
                </a:extLst>
              </p:cNvPr>
              <p:cNvPicPr/>
              <p:nvPr/>
            </p:nvPicPr>
            <p:blipFill>
              <a:blip r:embed="rId35"/>
              <a:stretch>
                <a:fillRect/>
              </a:stretch>
            </p:blipFill>
            <p:spPr>
              <a:xfrm>
                <a:off x="8004240" y="283860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Ink 23">
                <a:extLst>
                  <a:ext uri="{FF2B5EF4-FFF2-40B4-BE49-F238E27FC236}">
                    <a16:creationId xmlns:a16="http://schemas.microsoft.com/office/drawing/2014/main" id="{B9ACA3ED-BBCF-42F9-B068-8306A279E435}"/>
                  </a:ext>
                </a:extLst>
              </p14:cNvPr>
              <p14:cNvContentPartPr/>
              <p14:nvPr/>
            </p14:nvContentPartPr>
            <p14:xfrm>
              <a:off x="8020080" y="3003480"/>
              <a:ext cx="360" cy="360"/>
            </p14:xfrm>
          </p:contentPart>
        </mc:Choice>
        <mc:Fallback xmlns="">
          <p:pic>
            <p:nvPicPr>
              <p:cNvPr id="24" name="Ink 23">
                <a:extLst>
                  <a:ext uri="{FF2B5EF4-FFF2-40B4-BE49-F238E27FC236}">
                    <a16:creationId xmlns:a16="http://schemas.microsoft.com/office/drawing/2014/main" id="{B9ACA3ED-BBCF-42F9-B068-8306A279E435}"/>
                  </a:ext>
                </a:extLst>
              </p:cNvPr>
              <p:cNvPicPr/>
              <p:nvPr/>
            </p:nvPicPr>
            <p:blipFill>
              <a:blip r:embed="rId35"/>
              <a:stretch>
                <a:fillRect/>
              </a:stretch>
            </p:blipFill>
            <p:spPr>
              <a:xfrm>
                <a:off x="8004240" y="294012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Ink 24">
                <a:extLst>
                  <a:ext uri="{FF2B5EF4-FFF2-40B4-BE49-F238E27FC236}">
                    <a16:creationId xmlns:a16="http://schemas.microsoft.com/office/drawing/2014/main" id="{EC7E6551-AFB7-4CD2-8A26-623596D1D491}"/>
                  </a:ext>
                </a:extLst>
              </p14:cNvPr>
              <p14:cNvContentPartPr/>
              <p14:nvPr/>
            </p14:nvContentPartPr>
            <p14:xfrm>
              <a:off x="8013600" y="3105000"/>
              <a:ext cx="360" cy="360"/>
            </p14:xfrm>
          </p:contentPart>
        </mc:Choice>
        <mc:Fallback xmlns="">
          <p:pic>
            <p:nvPicPr>
              <p:cNvPr id="25" name="Ink 24">
                <a:extLst>
                  <a:ext uri="{FF2B5EF4-FFF2-40B4-BE49-F238E27FC236}">
                    <a16:creationId xmlns:a16="http://schemas.microsoft.com/office/drawing/2014/main" id="{EC7E6551-AFB7-4CD2-8A26-623596D1D491}"/>
                  </a:ext>
                </a:extLst>
              </p:cNvPr>
              <p:cNvPicPr/>
              <p:nvPr/>
            </p:nvPicPr>
            <p:blipFill>
              <a:blip r:embed="rId35"/>
              <a:stretch>
                <a:fillRect/>
              </a:stretch>
            </p:blipFill>
            <p:spPr>
              <a:xfrm>
                <a:off x="7997760" y="304164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6" name="Ink 25">
                <a:extLst>
                  <a:ext uri="{FF2B5EF4-FFF2-40B4-BE49-F238E27FC236}">
                    <a16:creationId xmlns:a16="http://schemas.microsoft.com/office/drawing/2014/main" id="{75633AA2-F1AE-441F-8CC2-B8CD04F6811B}"/>
                  </a:ext>
                </a:extLst>
              </p14:cNvPr>
              <p14:cNvContentPartPr/>
              <p14:nvPr/>
            </p14:nvContentPartPr>
            <p14:xfrm>
              <a:off x="7518240" y="2768760"/>
              <a:ext cx="483120" cy="393840"/>
            </p14:xfrm>
          </p:contentPart>
        </mc:Choice>
        <mc:Fallback xmlns="">
          <p:pic>
            <p:nvPicPr>
              <p:cNvPr id="26" name="Ink 25">
                <a:extLst>
                  <a:ext uri="{FF2B5EF4-FFF2-40B4-BE49-F238E27FC236}">
                    <a16:creationId xmlns:a16="http://schemas.microsoft.com/office/drawing/2014/main" id="{75633AA2-F1AE-441F-8CC2-B8CD04F6811B}"/>
                  </a:ext>
                </a:extLst>
              </p:cNvPr>
              <p:cNvPicPr/>
              <p:nvPr/>
            </p:nvPicPr>
            <p:blipFill>
              <a:blip r:embed="rId45"/>
              <a:stretch>
                <a:fillRect/>
              </a:stretch>
            </p:blipFill>
            <p:spPr>
              <a:xfrm>
                <a:off x="7502400" y="2705400"/>
                <a:ext cx="514440" cy="520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Ink 26">
                <a:extLst>
                  <a:ext uri="{FF2B5EF4-FFF2-40B4-BE49-F238E27FC236}">
                    <a16:creationId xmlns:a16="http://schemas.microsoft.com/office/drawing/2014/main" id="{3BE4762E-5347-4FFC-9248-28A4997DA5FD}"/>
                  </a:ext>
                </a:extLst>
              </p14:cNvPr>
              <p14:cNvContentPartPr/>
              <p14:nvPr/>
            </p14:nvContentPartPr>
            <p14:xfrm>
              <a:off x="7550280" y="3441600"/>
              <a:ext cx="368640" cy="222840"/>
            </p14:xfrm>
          </p:contentPart>
        </mc:Choice>
        <mc:Fallback xmlns="">
          <p:pic>
            <p:nvPicPr>
              <p:cNvPr id="27" name="Ink 26">
                <a:extLst>
                  <a:ext uri="{FF2B5EF4-FFF2-40B4-BE49-F238E27FC236}">
                    <a16:creationId xmlns:a16="http://schemas.microsoft.com/office/drawing/2014/main" id="{3BE4762E-5347-4FFC-9248-28A4997DA5FD}"/>
                  </a:ext>
                </a:extLst>
              </p:cNvPr>
              <p:cNvPicPr/>
              <p:nvPr/>
            </p:nvPicPr>
            <p:blipFill>
              <a:blip r:embed="rId47"/>
              <a:stretch>
                <a:fillRect/>
              </a:stretch>
            </p:blipFill>
            <p:spPr>
              <a:xfrm>
                <a:off x="7534440" y="3378240"/>
                <a:ext cx="39996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Ink 27">
                <a:extLst>
                  <a:ext uri="{FF2B5EF4-FFF2-40B4-BE49-F238E27FC236}">
                    <a16:creationId xmlns:a16="http://schemas.microsoft.com/office/drawing/2014/main" id="{8928D004-66FA-40CB-B5B4-CD2B23DB3B7F}"/>
                  </a:ext>
                </a:extLst>
              </p14:cNvPr>
              <p14:cNvContentPartPr/>
              <p14:nvPr/>
            </p14:nvContentPartPr>
            <p14:xfrm>
              <a:off x="7480440" y="2832120"/>
              <a:ext cx="514440" cy="368640"/>
            </p14:xfrm>
          </p:contentPart>
        </mc:Choice>
        <mc:Fallback xmlns="">
          <p:pic>
            <p:nvPicPr>
              <p:cNvPr id="28" name="Ink 27">
                <a:extLst>
                  <a:ext uri="{FF2B5EF4-FFF2-40B4-BE49-F238E27FC236}">
                    <a16:creationId xmlns:a16="http://schemas.microsoft.com/office/drawing/2014/main" id="{8928D004-66FA-40CB-B5B4-CD2B23DB3B7F}"/>
                  </a:ext>
                </a:extLst>
              </p:cNvPr>
              <p:cNvPicPr/>
              <p:nvPr/>
            </p:nvPicPr>
            <p:blipFill>
              <a:blip r:embed="rId49"/>
              <a:stretch>
                <a:fillRect/>
              </a:stretch>
            </p:blipFill>
            <p:spPr>
              <a:xfrm>
                <a:off x="7464600" y="2768760"/>
                <a:ext cx="545760" cy="495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9" name="Ink 28">
                <a:extLst>
                  <a:ext uri="{FF2B5EF4-FFF2-40B4-BE49-F238E27FC236}">
                    <a16:creationId xmlns:a16="http://schemas.microsoft.com/office/drawing/2014/main" id="{A541BE0A-D27F-495C-9D55-03C11F7759F2}"/>
                  </a:ext>
                </a:extLst>
              </p14:cNvPr>
              <p14:cNvContentPartPr/>
              <p14:nvPr/>
            </p14:nvContentPartPr>
            <p14:xfrm>
              <a:off x="7505640" y="2768760"/>
              <a:ext cx="502200" cy="19080"/>
            </p14:xfrm>
          </p:contentPart>
        </mc:Choice>
        <mc:Fallback xmlns="">
          <p:pic>
            <p:nvPicPr>
              <p:cNvPr id="29" name="Ink 28">
                <a:extLst>
                  <a:ext uri="{FF2B5EF4-FFF2-40B4-BE49-F238E27FC236}">
                    <a16:creationId xmlns:a16="http://schemas.microsoft.com/office/drawing/2014/main" id="{A541BE0A-D27F-495C-9D55-03C11F7759F2}"/>
                  </a:ext>
                </a:extLst>
              </p:cNvPr>
              <p:cNvPicPr/>
              <p:nvPr/>
            </p:nvPicPr>
            <p:blipFill>
              <a:blip r:embed="rId51"/>
              <a:stretch>
                <a:fillRect/>
              </a:stretch>
            </p:blipFill>
            <p:spPr>
              <a:xfrm>
                <a:off x="7489800" y="2705400"/>
                <a:ext cx="5335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0" name="Ink 29">
                <a:extLst>
                  <a:ext uri="{FF2B5EF4-FFF2-40B4-BE49-F238E27FC236}">
                    <a16:creationId xmlns:a16="http://schemas.microsoft.com/office/drawing/2014/main" id="{90B8B6BC-1455-47F1-AAB0-3CDCE7A52097}"/>
                  </a:ext>
                </a:extLst>
              </p14:cNvPr>
              <p14:cNvContentPartPr/>
              <p14:nvPr/>
            </p14:nvContentPartPr>
            <p14:xfrm>
              <a:off x="7772400" y="3416400"/>
              <a:ext cx="260640" cy="12960"/>
            </p14:xfrm>
          </p:contentPart>
        </mc:Choice>
        <mc:Fallback xmlns="">
          <p:pic>
            <p:nvPicPr>
              <p:cNvPr id="30" name="Ink 29">
                <a:extLst>
                  <a:ext uri="{FF2B5EF4-FFF2-40B4-BE49-F238E27FC236}">
                    <a16:creationId xmlns:a16="http://schemas.microsoft.com/office/drawing/2014/main" id="{90B8B6BC-1455-47F1-AAB0-3CDCE7A52097}"/>
                  </a:ext>
                </a:extLst>
              </p:cNvPr>
              <p:cNvPicPr/>
              <p:nvPr/>
            </p:nvPicPr>
            <p:blipFill>
              <a:blip r:embed="rId53"/>
              <a:stretch>
                <a:fillRect/>
              </a:stretch>
            </p:blipFill>
            <p:spPr>
              <a:xfrm>
                <a:off x="7756560" y="3353040"/>
                <a:ext cx="29196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 name="Ink 30">
                <a:extLst>
                  <a:ext uri="{FF2B5EF4-FFF2-40B4-BE49-F238E27FC236}">
                    <a16:creationId xmlns:a16="http://schemas.microsoft.com/office/drawing/2014/main" id="{2BC6D288-671E-4022-8401-DF8ACFB33560}"/>
                  </a:ext>
                </a:extLst>
              </p14:cNvPr>
              <p14:cNvContentPartPr/>
              <p14:nvPr/>
            </p14:nvContentPartPr>
            <p14:xfrm>
              <a:off x="7765920" y="3498840"/>
              <a:ext cx="254520" cy="38520"/>
            </p14:xfrm>
          </p:contentPart>
        </mc:Choice>
        <mc:Fallback xmlns="">
          <p:pic>
            <p:nvPicPr>
              <p:cNvPr id="31" name="Ink 30">
                <a:extLst>
                  <a:ext uri="{FF2B5EF4-FFF2-40B4-BE49-F238E27FC236}">
                    <a16:creationId xmlns:a16="http://schemas.microsoft.com/office/drawing/2014/main" id="{2BC6D288-671E-4022-8401-DF8ACFB33560}"/>
                  </a:ext>
                </a:extLst>
              </p:cNvPr>
              <p:cNvPicPr/>
              <p:nvPr/>
            </p:nvPicPr>
            <p:blipFill>
              <a:blip r:embed="rId55"/>
              <a:stretch>
                <a:fillRect/>
              </a:stretch>
            </p:blipFill>
            <p:spPr>
              <a:xfrm>
                <a:off x="7750080" y="3435480"/>
                <a:ext cx="2858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2" name="Ink 31">
                <a:extLst>
                  <a:ext uri="{FF2B5EF4-FFF2-40B4-BE49-F238E27FC236}">
                    <a16:creationId xmlns:a16="http://schemas.microsoft.com/office/drawing/2014/main" id="{C5B8B0F0-41FC-41C2-A547-1B4BA44FF05C}"/>
                  </a:ext>
                </a:extLst>
              </p14:cNvPr>
              <p14:cNvContentPartPr/>
              <p14:nvPr/>
            </p14:nvContentPartPr>
            <p14:xfrm>
              <a:off x="7848720" y="3606840"/>
              <a:ext cx="203400" cy="38520"/>
            </p14:xfrm>
          </p:contentPart>
        </mc:Choice>
        <mc:Fallback xmlns="">
          <p:pic>
            <p:nvPicPr>
              <p:cNvPr id="32" name="Ink 31">
                <a:extLst>
                  <a:ext uri="{FF2B5EF4-FFF2-40B4-BE49-F238E27FC236}">
                    <a16:creationId xmlns:a16="http://schemas.microsoft.com/office/drawing/2014/main" id="{C5B8B0F0-41FC-41C2-A547-1B4BA44FF05C}"/>
                  </a:ext>
                </a:extLst>
              </p:cNvPr>
              <p:cNvPicPr/>
              <p:nvPr/>
            </p:nvPicPr>
            <p:blipFill>
              <a:blip r:embed="rId57"/>
              <a:stretch>
                <a:fillRect/>
              </a:stretch>
            </p:blipFill>
            <p:spPr>
              <a:xfrm>
                <a:off x="7832880" y="3543480"/>
                <a:ext cx="2347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3" name="Ink 32">
                <a:extLst>
                  <a:ext uri="{FF2B5EF4-FFF2-40B4-BE49-F238E27FC236}">
                    <a16:creationId xmlns:a16="http://schemas.microsoft.com/office/drawing/2014/main" id="{2A76EA6B-DFC1-4704-A287-88C86557F0AE}"/>
                  </a:ext>
                </a:extLst>
              </p14:cNvPr>
              <p14:cNvContentPartPr/>
              <p14:nvPr/>
            </p14:nvContentPartPr>
            <p14:xfrm>
              <a:off x="7581960" y="3695760"/>
              <a:ext cx="457560" cy="38520"/>
            </p14:xfrm>
          </p:contentPart>
        </mc:Choice>
        <mc:Fallback xmlns="">
          <p:pic>
            <p:nvPicPr>
              <p:cNvPr id="33" name="Ink 32">
                <a:extLst>
                  <a:ext uri="{FF2B5EF4-FFF2-40B4-BE49-F238E27FC236}">
                    <a16:creationId xmlns:a16="http://schemas.microsoft.com/office/drawing/2014/main" id="{2A76EA6B-DFC1-4704-A287-88C86557F0AE}"/>
                  </a:ext>
                </a:extLst>
              </p:cNvPr>
              <p:cNvPicPr/>
              <p:nvPr/>
            </p:nvPicPr>
            <p:blipFill>
              <a:blip r:embed="rId59"/>
              <a:stretch>
                <a:fillRect/>
              </a:stretch>
            </p:blipFill>
            <p:spPr>
              <a:xfrm>
                <a:off x="7566120" y="3632400"/>
                <a:ext cx="488880" cy="165240"/>
              </a:xfrm>
              <a:prstGeom prst="rect">
                <a:avLst/>
              </a:prstGeom>
            </p:spPr>
          </p:pic>
        </mc:Fallback>
      </mc:AlternateContent>
      <p:pic>
        <p:nvPicPr>
          <p:cNvPr id="38" name="Picture 37">
            <a:extLst>
              <a:ext uri="{FF2B5EF4-FFF2-40B4-BE49-F238E27FC236}">
                <a16:creationId xmlns:a16="http://schemas.microsoft.com/office/drawing/2014/main" id="{3D7513EF-395E-48C0-9D7E-F8C2EA5B31DE}"/>
              </a:ext>
            </a:extLst>
          </p:cNvPr>
          <p:cNvPicPr>
            <a:picLocks noChangeAspect="1"/>
          </p:cNvPicPr>
          <p:nvPr/>
        </p:nvPicPr>
        <p:blipFill>
          <a:blip r:embed="rId60"/>
          <a:stretch>
            <a:fillRect/>
          </a:stretch>
        </p:blipFill>
        <p:spPr>
          <a:xfrm>
            <a:off x="8893040" y="995538"/>
            <a:ext cx="2381418" cy="1942736"/>
          </a:xfrm>
          <a:prstGeom prst="rect">
            <a:avLst/>
          </a:prstGeom>
        </p:spPr>
      </p:pic>
      <p:pic>
        <p:nvPicPr>
          <p:cNvPr id="50" name="Audio 49">
            <a:hlinkClick r:id="" action="ppaction://media"/>
            <a:extLst>
              <a:ext uri="{FF2B5EF4-FFF2-40B4-BE49-F238E27FC236}">
                <a16:creationId xmlns:a16="http://schemas.microsoft.com/office/drawing/2014/main" id="{D39ACD23-A436-4615-8B4D-BE84299D0692}"/>
              </a:ext>
            </a:extLst>
          </p:cNvPr>
          <p:cNvPicPr>
            <a:picLocks noChangeAspect="1"/>
          </p:cNvPicPr>
          <p:nvPr>
            <a:audioFile r:link="rId3"/>
            <p:extLst>
              <p:ext uri="{DAA4B4D4-6D71-4841-9C94-3DE7FCFB9230}">
                <p14:media xmlns:p14="http://schemas.microsoft.com/office/powerpoint/2010/main" r:embed="rId2"/>
              </p:ext>
            </p:extLst>
          </p:nvPr>
        </p:nvPicPr>
        <p:blipFill>
          <a:blip r:embed="rId61"/>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2640580557"/>
      </p:ext>
    </p:extLst>
  </p:cSld>
  <p:clrMapOvr>
    <a:masterClrMapping/>
  </p:clrMapOvr>
  <p:transition spd="slow" advTm="11230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11" fill="hold" display="0">
                  <p:stCondLst>
                    <p:cond delay="indefinite"/>
                  </p:stCondLst>
                  <p:endCondLst>
                    <p:cond evt="onStopAudio" delay="0">
                      <p:tgtEl>
                        <p:sldTgt/>
                      </p:tgtEl>
                    </p:cond>
                  </p:endCondLst>
                </p:cTn>
                <p:tgtEl>
                  <p:spTgt spid="50"/>
                </p:tgtEl>
              </p:cMediaNode>
            </p:audio>
          </p:childTnLst>
        </p:cTn>
      </p:par>
    </p:tnLst>
  </p:timing>
  <p:extLst>
    <p:ext uri="{3A86A75C-4F4B-4683-9AE1-C65F6400EC91}">
      <p14:laserTraceLst xmlns:p14="http://schemas.microsoft.com/office/powerpoint/2010/main">
        <p14:tracePtLst>
          <p14:tracePt t="2764" x="93663" y="2336800"/>
          <p14:tracePt t="2771" x="161925" y="2430463"/>
          <p14:tracePt t="2779" x="238125" y="2516188"/>
          <p14:tracePt t="2786" x="322263" y="2582863"/>
          <p14:tracePt t="2795" x="400050" y="2651125"/>
          <p14:tracePt t="2801" x="476250" y="2719388"/>
          <p14:tracePt t="2809" x="544513" y="2778125"/>
          <p14:tracePt t="2816" x="620713" y="2830513"/>
          <p14:tracePt t="2826" x="688975" y="2871788"/>
          <p14:tracePt t="2830" x="747713" y="2914650"/>
          <p14:tracePt t="2839" x="790575" y="2949575"/>
          <p14:tracePt t="2846" x="806450" y="2957513"/>
          <p14:tracePt t="2854" x="823913" y="2957513"/>
          <p14:tracePt t="2859" x="831850" y="2957513"/>
          <p14:tracePt t="3184" x="866775" y="2990850"/>
          <p14:tracePt t="3190" x="925513" y="3041650"/>
          <p14:tracePt t="3197" x="976313" y="3109913"/>
          <p14:tracePt t="3205" x="1036638" y="3186113"/>
          <p14:tracePt t="3213" x="1087438" y="3254375"/>
          <p14:tracePt t="3222" x="1130300" y="3314700"/>
          <p14:tracePt t="3228" x="1181100" y="3373438"/>
          <p14:tracePt t="3236" x="1249363" y="3424238"/>
          <p14:tracePt t="3243" x="1290638" y="3484563"/>
          <p14:tracePt t="3251" x="1333500" y="3535363"/>
          <p14:tracePt t="3259" x="1358900" y="3586163"/>
          <p14:tracePt t="3267" x="1393825" y="3636963"/>
          <p14:tracePt t="3275" x="1419225" y="3705225"/>
          <p14:tracePt t="3282" x="1452563" y="3748088"/>
          <p14:tracePt t="3290" x="1477963" y="3790950"/>
          <p14:tracePt t="3298" x="1495425" y="3849688"/>
          <p14:tracePt t="3306" x="1512888" y="3883025"/>
          <p14:tracePt t="3315" x="1538288" y="3935413"/>
          <p14:tracePt t="3321" x="1546225" y="3976688"/>
          <p14:tracePt t="3331" x="1563688" y="4011613"/>
          <p14:tracePt t="3334" x="1571625" y="4062413"/>
          <p14:tracePt t="3342" x="1579563" y="4095750"/>
          <p14:tracePt t="3350" x="1597025" y="4138613"/>
          <p14:tracePt t="3359" x="1614488" y="4171950"/>
          <p14:tracePt t="3366" x="1639888" y="4224338"/>
          <p14:tracePt t="3374" x="1647825" y="4265613"/>
          <p14:tracePt t="3381" x="1665288" y="4308475"/>
          <p14:tracePt t="3389" x="1673225" y="4351338"/>
          <p14:tracePt t="3397" x="1682750" y="4384675"/>
          <p14:tracePt t="3405" x="1708150" y="4435475"/>
          <p14:tracePt t="3411" x="1716088" y="4478338"/>
          <p14:tracePt t="3419" x="1733550" y="4513263"/>
          <p14:tracePt t="3427" x="1741488" y="4538663"/>
          <p14:tracePt t="3435" x="1758950" y="4564063"/>
          <p14:tracePt t="3442" x="1776413" y="4589463"/>
          <p14:tracePt t="3450" x="1784350" y="4605338"/>
          <p14:tracePt t="3458" x="1801813" y="4630738"/>
          <p14:tracePt t="3465" x="1809750" y="4657725"/>
          <p14:tracePt t="3473" x="1817688" y="4673600"/>
          <p14:tracePt t="3481" x="1817688" y="4683125"/>
          <p14:tracePt t="3489" x="1817688" y="4699000"/>
          <p14:tracePt t="3495" x="1835150" y="4708525"/>
          <p14:tracePt t="3511" x="1835150" y="4716463"/>
          <p14:tracePt t="3519" x="1843088" y="4716463"/>
          <p14:tracePt t="3526" x="1843088" y="4724400"/>
          <p14:tracePt t="3534" x="1852613" y="4724400"/>
          <p14:tracePt t="4314" x="1852613" y="4775200"/>
          <p14:tracePt t="4321" x="1835150" y="4843463"/>
          <p14:tracePt t="4328" x="1817688" y="4929188"/>
          <p14:tracePt t="4336" x="1809750" y="5005388"/>
          <p14:tracePt t="4344" x="1792288" y="5091113"/>
          <p14:tracePt t="4351" x="1784350" y="5167313"/>
          <p14:tracePt t="4358" x="1776413" y="5226050"/>
          <p14:tracePt t="4367" x="1766888" y="5286375"/>
          <p14:tracePt t="4374" x="1758950" y="5362575"/>
          <p14:tracePt t="4381" x="1758950" y="5413375"/>
          <p14:tracePt t="4390" x="1758950" y="5497513"/>
          <p14:tracePt t="4397" x="1758950" y="5583238"/>
          <p14:tracePt t="4405" x="1758950" y="5659438"/>
          <p14:tracePt t="4412" x="1758950" y="5753100"/>
          <p14:tracePt t="4420" x="1758950" y="5854700"/>
          <p14:tracePt t="4428" x="1758950" y="5940425"/>
          <p14:tracePt t="4435" x="1758950" y="6042025"/>
          <p14:tracePt t="4443" x="1766888" y="6143625"/>
          <p14:tracePt t="4451" x="1792288" y="6246813"/>
          <p14:tracePt t="4458" x="1801813" y="6338888"/>
          <p14:tracePt t="4466" x="1835150" y="6450013"/>
          <p14:tracePt t="4474" x="1860550" y="6535738"/>
          <p14:tracePt t="4481" x="1868488" y="6637338"/>
          <p14:tracePt t="4490" x="1893888" y="6738938"/>
          <p14:tracePt t="4497" x="1911350" y="6824663"/>
          <p14:tracePt t="5719" x="8683625" y="6772275"/>
          <p14:tracePt t="5725" x="8742363" y="6713538"/>
          <p14:tracePt t="5734" x="8793163" y="6662738"/>
          <p14:tracePt t="5741" x="8818563" y="6611938"/>
          <p14:tracePt t="5749" x="8861425" y="6561138"/>
          <p14:tracePt t="5757" x="8886825" y="6526213"/>
          <p14:tracePt t="5764" x="8912225" y="6500813"/>
          <p14:tracePt t="5773" x="8937625" y="6475413"/>
          <p14:tracePt t="5779" x="8955088" y="6450013"/>
          <p14:tracePt t="5788" x="8972550" y="6442075"/>
          <p14:tracePt t="5795" x="8988425" y="6407150"/>
          <p14:tracePt t="5804" x="8988425" y="6399213"/>
          <p14:tracePt t="5810" x="8997950" y="6381750"/>
          <p14:tracePt t="5818" x="8997950" y="6373813"/>
          <p14:tracePt t="5825" x="9005888" y="6356350"/>
          <p14:tracePt t="5833" x="9005888" y="6330950"/>
          <p14:tracePt t="5841" x="9013825" y="6313488"/>
          <p14:tracePt t="5849" x="9023350" y="6288088"/>
          <p14:tracePt t="5857" x="9031288" y="6262688"/>
          <p14:tracePt t="5863" x="9031288" y="6254750"/>
          <p14:tracePt t="5872" x="9031288" y="6229350"/>
          <p14:tracePt t="5878" x="9031288" y="6211888"/>
          <p14:tracePt t="5888" x="9039225" y="6211888"/>
          <p14:tracePt t="5895" x="9039225" y="6194425"/>
          <p14:tracePt t="5904" x="9039225" y="6186488"/>
          <p14:tracePt t="6017" x="9039225" y="6194425"/>
          <p14:tracePt t="6033" x="9039225" y="6203950"/>
          <p14:tracePt t="6048" x="9039225" y="6211888"/>
          <p14:tracePt t="6063" x="9039225" y="6221413"/>
          <p14:tracePt t="6071" x="9031288" y="6221413"/>
          <p14:tracePt t="6078" x="9023350" y="6229350"/>
          <p14:tracePt t="6091" x="9023350" y="6237288"/>
          <p14:tracePt t="6101" x="9013825" y="6246813"/>
          <p14:tracePt t="6108" x="8997950" y="6254750"/>
          <p14:tracePt t="6117" x="8997950" y="6272213"/>
          <p14:tracePt t="6124" x="8988425" y="6272213"/>
          <p14:tracePt t="6132" x="8972550" y="6280150"/>
          <p14:tracePt t="6141" x="8972550" y="6288088"/>
          <p14:tracePt t="6147" x="8963025" y="6288088"/>
          <p14:tracePt t="6155" x="8947150" y="6297613"/>
          <p14:tracePt t="6177" x="8929688" y="6297613"/>
          <p14:tracePt t="6193" x="8921750" y="6305550"/>
          <p14:tracePt t="6216" x="8904288" y="6313488"/>
          <p14:tracePt t="6224" x="8894763" y="6313488"/>
          <p14:tracePt t="6231" x="8894763" y="6323013"/>
          <p14:tracePt t="6240" x="8878888" y="6323013"/>
          <p14:tracePt t="6255" x="8861425" y="6330950"/>
          <p14:tracePt t="6272" x="8843963" y="6330950"/>
          <p14:tracePt t="6285" x="8828088" y="6338888"/>
          <p14:tracePt t="6292" x="8810625" y="6348413"/>
          <p14:tracePt t="6300" x="8810625" y="6356350"/>
          <p14:tracePt t="6307" x="8802688" y="6356350"/>
          <p14:tracePt t="6315" x="8793163" y="6356350"/>
          <p14:tracePt t="6406" x="8793163" y="6365875"/>
          <p14:tracePt t="6437" x="8793163" y="6373813"/>
          <p14:tracePt t="6529" x="8802688" y="6373813"/>
          <p14:tracePt t="9784" x="8802688" y="6330950"/>
          <p14:tracePt t="9791" x="8828088" y="6246813"/>
          <p14:tracePt t="9799" x="8836025" y="6143625"/>
          <p14:tracePt t="9806" x="8861425" y="6042025"/>
          <p14:tracePt t="9814" x="8869363" y="5932488"/>
          <p14:tracePt t="9823" x="8894763" y="5813425"/>
          <p14:tracePt t="9829" x="8921750" y="5710238"/>
          <p14:tracePt t="9838" x="8929688" y="5608638"/>
          <p14:tracePt t="9845" x="8937625" y="5524500"/>
          <p14:tracePt t="9853" x="8947150" y="5438775"/>
          <p14:tracePt t="9860" x="8947150" y="5395913"/>
          <p14:tracePt t="9868" x="8947150" y="5337175"/>
          <p14:tracePt t="9875" x="8947150" y="5302250"/>
          <p14:tracePt t="9882" x="8947150" y="5294313"/>
          <p14:tracePt t="11089" x="8947150" y="5200650"/>
          <p14:tracePt t="11101" x="8947150" y="5106988"/>
          <p14:tracePt t="11105" x="8947150" y="5005388"/>
          <p14:tracePt t="11112" x="8947150" y="4919663"/>
          <p14:tracePt t="11119" x="8937625" y="4802188"/>
          <p14:tracePt t="11127" x="8937625" y="4691063"/>
          <p14:tracePt t="11135" x="8937625" y="4564063"/>
          <p14:tracePt t="11143" x="8937625" y="4427538"/>
          <p14:tracePt t="11151" x="8937625" y="4265613"/>
          <p14:tracePt t="11158" x="8937625" y="4113213"/>
          <p14:tracePt t="11167" x="8937625" y="3900488"/>
          <p14:tracePt t="11173" x="8955088" y="3713163"/>
          <p14:tracePt t="11184" x="8972550" y="3502025"/>
          <p14:tracePt t="11188" x="8980488" y="3348038"/>
          <p14:tracePt t="11196" x="9005888" y="3203575"/>
          <p14:tracePt t="11204" x="9013825" y="3094038"/>
          <p14:tracePt t="11211" x="9023350" y="2974975"/>
          <p14:tracePt t="11219" x="9039225" y="2881313"/>
          <p14:tracePt t="11226" x="9048750" y="2805113"/>
          <p14:tracePt t="11235" x="9048750" y="2736850"/>
          <p14:tracePt t="11242" x="9056688" y="2676525"/>
          <p14:tracePt t="11250" x="9056688" y="2643188"/>
          <p14:tracePt t="11255" x="9056688" y="2625725"/>
          <p14:tracePt t="11526" x="9064625" y="2524125"/>
          <p14:tracePt t="11532" x="9082088" y="2397125"/>
          <p14:tracePt t="11540" x="9099550" y="2268538"/>
          <p14:tracePt t="11549" x="9117013" y="2141538"/>
          <p14:tracePt t="11555" x="9117013" y="1989138"/>
          <p14:tracePt t="11564" x="9117013" y="1835150"/>
          <p14:tracePt t="11570" x="9117013" y="1690688"/>
          <p14:tracePt t="11578" x="9117013" y="1597025"/>
          <p14:tracePt t="11585" x="9117013" y="1470025"/>
          <p14:tracePt t="11593" x="9117013" y="1360488"/>
          <p14:tracePt t="11601" x="9117013" y="1257300"/>
          <p14:tracePt t="11609" x="9099550" y="1173163"/>
          <p14:tracePt t="11617" x="9082088" y="1096963"/>
          <p14:tracePt t="11623" x="9064625" y="1019175"/>
          <p14:tracePt t="11632" x="9048750" y="968375"/>
          <p14:tracePt t="11639" x="9048750" y="925513"/>
          <p14:tracePt t="11646" x="9031288" y="892175"/>
          <p14:tracePt t="11654" x="9023350" y="866775"/>
          <p14:tracePt t="11662" x="9023350" y="849313"/>
          <p14:tracePt t="11668" x="9023350" y="841375"/>
          <p14:tracePt t="12073" x="9013825" y="849313"/>
          <p14:tracePt t="12082" x="9013825" y="874713"/>
          <p14:tracePt t="12088" x="9005888" y="909638"/>
          <p14:tracePt t="12097" x="8997950" y="942975"/>
          <p14:tracePt t="12105" x="8988425" y="977900"/>
          <p14:tracePt t="12112" x="8988425" y="1011238"/>
          <p14:tracePt t="12120" x="8988425" y="1028700"/>
          <p14:tracePt t="12128" x="8988425" y="1054100"/>
          <p14:tracePt t="12134" x="8988425" y="1079500"/>
          <p14:tracePt t="12143" x="8988425" y="1096963"/>
          <p14:tracePt t="12150" x="8988425" y="1112838"/>
          <p14:tracePt t="12157" x="8988425" y="1122363"/>
          <p14:tracePt t="12166" x="8988425" y="1130300"/>
          <p14:tracePt t="12182" x="8988425" y="1138238"/>
          <p14:tracePt t="12198" x="8988425" y="1147763"/>
          <p14:tracePt t="12227" x="8988425" y="1155700"/>
          <p14:tracePt t="12235" x="8988425" y="1163638"/>
          <p14:tracePt t="12242" x="8988425" y="1173163"/>
          <p14:tracePt t="12258" x="8988425" y="1181100"/>
          <p14:tracePt t="12266" x="8988425" y="1189038"/>
          <p14:tracePt t="12275" x="8988425" y="1198563"/>
          <p14:tracePt t="12282" x="8988425" y="1216025"/>
          <p14:tracePt t="12296" x="8988425" y="1223963"/>
          <p14:tracePt t="12303" x="8988425" y="1231900"/>
          <p14:tracePt t="12334" x="8988425" y="1241425"/>
          <p14:tracePt t="12464" x="8988425" y="1231900"/>
          <p14:tracePt t="12472" x="8988425" y="1223963"/>
          <p14:tracePt t="12479" x="8997950" y="1223963"/>
          <p14:tracePt t="12495" x="8997950" y="1216025"/>
          <p14:tracePt t="12503" x="8997950" y="1206500"/>
          <p14:tracePt t="12517" x="9005888" y="1198563"/>
          <p14:tracePt t="12526" x="9005888" y="1189038"/>
          <p14:tracePt t="12541" x="9005888" y="1181100"/>
          <p14:tracePt t="12556" x="9013825" y="1181100"/>
          <p14:tracePt t="12562" x="9023350" y="1181100"/>
          <p14:tracePt t="12572" x="9039225" y="1173163"/>
          <p14:tracePt t="12579" x="9048750" y="1163638"/>
          <p14:tracePt t="12587" x="9064625" y="1155700"/>
          <p14:tracePt t="12594" x="9082088" y="1155700"/>
          <p14:tracePt t="12601" x="9107488" y="1155700"/>
          <p14:tracePt t="12609" x="9124950" y="1147763"/>
          <p14:tracePt t="12617" x="9158288" y="1147763"/>
          <p14:tracePt t="12625" x="9183688" y="1147763"/>
          <p14:tracePt t="12632" x="9209088" y="1147763"/>
          <p14:tracePt t="12640" x="9244013" y="1138238"/>
          <p14:tracePt t="12648" x="9277350" y="1138238"/>
          <p14:tracePt t="12655" x="9312275" y="1138238"/>
          <p14:tracePt t="12663" x="9353550" y="1138238"/>
          <p14:tracePt t="12669" x="9388475" y="1130300"/>
          <p14:tracePt t="12678" x="9431338" y="1130300"/>
          <p14:tracePt t="12686" x="9447213" y="1130300"/>
          <p14:tracePt t="12693" x="9490075" y="1130300"/>
          <p14:tracePt t="12700" x="9540875" y="1130300"/>
          <p14:tracePt t="12709" x="9583738" y="1130300"/>
          <p14:tracePt t="12716" x="9626600" y="1130300"/>
          <p14:tracePt t="12724" x="9667875" y="1130300"/>
          <p14:tracePt t="12732" x="9710738" y="1130300"/>
          <p14:tracePt t="12738" x="9771063" y="1130300"/>
          <p14:tracePt t="12747" x="9821863" y="1130300"/>
          <p14:tracePt t="12754" x="9872663" y="1130300"/>
          <p14:tracePt t="12762" x="9923463" y="1130300"/>
          <p14:tracePt t="12770" x="9974263" y="1130300"/>
          <p14:tracePt t="12777" x="10025063" y="1122363"/>
          <p14:tracePt t="12785" x="10085388" y="1122363"/>
          <p14:tracePt t="12793" x="10153650" y="1104900"/>
          <p14:tracePt t="12800" x="10212388" y="1104900"/>
          <p14:tracePt t="12807" x="10271125" y="1104900"/>
          <p14:tracePt t="12815" x="10313988" y="1104900"/>
          <p14:tracePt t="12823" x="10356850" y="1104900"/>
          <p14:tracePt t="12831" x="10390188" y="1104900"/>
          <p14:tracePt t="12838" x="10425113" y="1104900"/>
          <p14:tracePt t="12846" x="10442575" y="1104900"/>
          <p14:tracePt t="12854" x="10467975" y="1112838"/>
          <p14:tracePt t="12861" x="10493375" y="1112838"/>
          <p14:tracePt t="12869" x="10509250" y="1112838"/>
          <p14:tracePt t="12877" x="10544175" y="1122363"/>
          <p14:tracePt t="12884" x="10569575" y="1122363"/>
          <p14:tracePt t="12892" x="10602913" y="1130300"/>
          <p14:tracePt t="12899" x="10628313" y="1130300"/>
          <p14:tracePt t="12907" x="10653713" y="1130300"/>
          <p14:tracePt t="12915" x="10679113" y="1130300"/>
          <p14:tracePt t="12922" x="10714038" y="1130300"/>
          <p14:tracePt t="12932" x="10729913" y="1130300"/>
          <p14:tracePt t="12937" x="10756900" y="1130300"/>
          <p14:tracePt t="12945" x="10782300" y="1130300"/>
          <p14:tracePt t="12953" x="10798175" y="1130300"/>
          <p14:tracePt t="12961" x="10815638" y="1130300"/>
          <p14:tracePt t="12968" x="10841038" y="1130300"/>
          <p14:tracePt t="12976" x="10858500" y="1130300"/>
          <p14:tracePt t="12983" x="10874375" y="1130300"/>
          <p14:tracePt t="12991" x="10883900" y="1130300"/>
          <p14:tracePt t="12999" x="10901363" y="1130300"/>
          <p14:tracePt t="13006" x="10909300" y="1130300"/>
          <p14:tracePt t="13031" x="10926763" y="1130300"/>
          <p14:tracePt t="13050" x="10917238" y="1130300"/>
          <p14:tracePt t="13343" x="10952163" y="1130300"/>
          <p14:tracePt t="13351" x="10985500" y="1130300"/>
          <p14:tracePt t="13358" x="11018838" y="1130300"/>
          <p14:tracePt t="13367" x="11053763" y="1138238"/>
          <p14:tracePt t="13374" x="11071225" y="1138238"/>
          <p14:tracePt t="13382" x="11104563" y="1138238"/>
          <p14:tracePt t="13389" x="11122025" y="1138238"/>
          <p14:tracePt t="13396" x="11137900" y="1138238"/>
          <p14:tracePt t="13404" x="11163300" y="1138238"/>
          <p14:tracePt t="13411" x="11180763" y="1138238"/>
          <p14:tracePt t="13420" x="11198225" y="1138238"/>
          <p14:tracePt t="13427" x="11223625" y="1138238"/>
          <p14:tracePt t="13434" x="11249025" y="1138238"/>
          <p14:tracePt t="13441" x="11266488" y="1138238"/>
          <p14:tracePt t="13449" x="11282363" y="1138238"/>
          <p14:tracePt t="13458" x="11307763" y="1138238"/>
          <p14:tracePt t="13464" x="11325225" y="1138238"/>
          <p14:tracePt t="13474" x="11350625" y="1138238"/>
          <p14:tracePt t="13481" x="11376025" y="1138238"/>
          <p14:tracePt t="13488" x="11385550" y="1138238"/>
          <p14:tracePt t="13497" x="11401425" y="1138238"/>
          <p14:tracePt t="13503" x="11426825" y="1138238"/>
          <p14:tracePt t="13511" x="11444288" y="1138238"/>
          <p14:tracePt t="13518" x="11461750" y="1138238"/>
          <p14:tracePt t="13526" x="11477625" y="1138238"/>
          <p14:tracePt t="13533" x="11487150" y="1138238"/>
          <p14:tracePt t="13541" x="11503025" y="1138238"/>
          <p14:tracePt t="13549" x="11512550" y="1138238"/>
          <p14:tracePt t="13557" x="11520488" y="1138238"/>
          <p14:tracePt t="13564" x="11530013" y="1138238"/>
          <p14:tracePt t="13963" x="11520488" y="1138238"/>
          <p14:tracePt t="13985" x="11503025" y="1138238"/>
          <p14:tracePt t="13993" x="11495088" y="1138238"/>
          <p14:tracePt t="14001" x="11487150" y="1138238"/>
          <p14:tracePt t="14016" x="11452225" y="1138238"/>
          <p14:tracePt t="14023" x="11426825" y="1138238"/>
          <p14:tracePt t="14030" x="11401425" y="1138238"/>
          <p14:tracePt t="14037" x="11368088" y="1147763"/>
          <p14:tracePt t="14045" x="11333163" y="1155700"/>
          <p14:tracePt t="14053" x="11291888" y="1155700"/>
          <p14:tracePt t="14061" x="11231563" y="1181100"/>
          <p14:tracePt t="14068" x="11163300" y="1181100"/>
          <p14:tracePt t="14076" x="11096625" y="1198563"/>
          <p14:tracePt t="14083" x="11002963" y="1206500"/>
          <p14:tracePt t="14091" x="10909300" y="1231900"/>
          <p14:tracePt t="14099" x="10798175" y="1257300"/>
          <p14:tracePt t="14107" x="10696575" y="1274763"/>
          <p14:tracePt t="14114" x="10577513" y="1300163"/>
          <p14:tracePt t="14122" x="10467975" y="1325563"/>
          <p14:tracePt t="14130" x="10364788" y="1333500"/>
          <p14:tracePt t="14138" x="10263188" y="1360488"/>
          <p14:tracePt t="14146" x="10161588" y="1368425"/>
          <p14:tracePt t="14152" x="10059988" y="1393825"/>
          <p14:tracePt t="14159" x="9956800" y="1401763"/>
          <p14:tracePt t="14167" x="9847263" y="1427163"/>
          <p14:tracePt t="14175" x="9745663" y="1462088"/>
          <p14:tracePt t="14183" x="9642475" y="1477963"/>
          <p14:tracePt t="14191" x="9550400" y="1512888"/>
          <p14:tracePt t="14200" x="9464675" y="1538288"/>
          <p14:tracePt t="14207" x="9380538" y="1563688"/>
          <p14:tracePt t="14215" x="9328150" y="1571625"/>
          <p14:tracePt t="14223" x="9269413" y="1589088"/>
          <p14:tracePt t="14230" x="9218613" y="1597025"/>
          <p14:tracePt t="14237" x="9175750" y="1606550"/>
          <p14:tracePt t="14245" x="9132888" y="1614488"/>
          <p14:tracePt t="14252" x="9082088" y="1622425"/>
          <p14:tracePt t="14259" x="9048750" y="1622425"/>
          <p14:tracePt t="14267" x="9005888" y="1631950"/>
          <p14:tracePt t="14276" x="8980488" y="1631950"/>
          <p14:tracePt t="14282" x="8947150" y="1639888"/>
          <p14:tracePt t="14290" x="8912225" y="1639888"/>
          <p14:tracePt t="14297" x="8878888" y="1639888"/>
          <p14:tracePt t="14305" x="8853488" y="1639888"/>
          <p14:tracePt t="14314" x="8818563" y="1649413"/>
          <p14:tracePt t="14321" x="8793163" y="1657350"/>
          <p14:tracePt t="14329" x="8777288" y="1665288"/>
          <p14:tracePt t="14336" x="8759825" y="1674813"/>
          <p14:tracePt t="14343" x="8724900" y="1682750"/>
          <p14:tracePt t="14351" x="8699500" y="1690688"/>
          <p14:tracePt t="14359" x="8674100" y="1700213"/>
          <p14:tracePt t="14366" x="8648700" y="1716088"/>
          <p14:tracePt t="14374" x="8640763" y="1725613"/>
          <p14:tracePt t="14381" x="8615363" y="1733550"/>
          <p14:tracePt t="14390" x="8589963" y="1741488"/>
          <p14:tracePt t="14399" x="8564563" y="1766888"/>
          <p14:tracePt t="14405" x="8539163" y="1784350"/>
          <p14:tracePt t="14414" x="8521700" y="1801813"/>
          <p14:tracePt t="14419" x="8504238" y="1827213"/>
          <p14:tracePt t="14429" x="8478838" y="1844675"/>
          <p14:tracePt t="14435" x="8453438" y="1870075"/>
          <p14:tracePt t="14443" x="8428038" y="1885950"/>
          <p14:tracePt t="14450" x="8402638" y="1911350"/>
          <p14:tracePt t="14457" x="8377238" y="1938338"/>
          <p14:tracePt t="14466" x="8351838" y="1979613"/>
          <p14:tracePt t="14473" x="8326438" y="1997075"/>
          <p14:tracePt t="14482" x="8308975" y="2039938"/>
          <p14:tracePt t="14489" x="8291513" y="2073275"/>
          <p14:tracePt t="14497" x="8275638" y="2108200"/>
          <p14:tracePt t="14503" x="8250238" y="2141538"/>
          <p14:tracePt t="14514" x="8240713" y="2174875"/>
          <p14:tracePt t="14520" x="8224838" y="2227263"/>
          <p14:tracePt t="14527" x="8215313" y="2260600"/>
          <p14:tracePt t="14534" x="8199438" y="2319338"/>
          <p14:tracePt t="14542" x="8199438" y="2336800"/>
          <p14:tracePt t="14549" x="8199438" y="2354263"/>
          <p14:tracePt t="14903" x="8215313" y="2354263"/>
          <p14:tracePt t="14910" x="8250238" y="2354263"/>
          <p14:tracePt t="14918" x="8275638" y="2354263"/>
          <p14:tracePt t="14926" x="8291513" y="2354263"/>
          <p14:tracePt t="14933" x="8318500" y="2354263"/>
          <p14:tracePt t="14941" x="8334375" y="2362200"/>
          <p14:tracePt t="14955" x="8351838" y="2362200"/>
          <p14:tracePt t="14963" x="8359775" y="2362200"/>
          <p14:tracePt t="14971" x="8369300" y="2362200"/>
          <p14:tracePt t="14986" x="8377238" y="2362200"/>
          <p14:tracePt t="15262" x="8377238" y="2371725"/>
          <p14:tracePt t="15284" x="8377238" y="2379663"/>
          <p14:tracePt t="15309" x="8377238" y="2387600"/>
          <p14:tracePt t="15361" x="8377238" y="2397125"/>
          <p14:tracePt t="15444" x="8377238" y="2405063"/>
          <p14:tracePt t="18196" x="8369300" y="2405063"/>
          <p14:tracePt t="18211" x="8359775" y="2405063"/>
          <p14:tracePt t="18242" x="8351838" y="2405063"/>
          <p14:tracePt t="18249" x="8343900" y="2405063"/>
          <p14:tracePt t="18303" x="8334375" y="2405063"/>
          <p14:tracePt t="18311" x="8326438" y="2405063"/>
          <p14:tracePt t="18372" x="8318500" y="2405063"/>
          <p14:tracePt t="18434" x="8308975" y="2405063"/>
          <p14:tracePt t="18456" x="8308975" y="2397125"/>
          <p14:tracePt t="18473" x="8301038" y="2379663"/>
          <p14:tracePt t="18477" x="8301038" y="2354263"/>
          <p14:tracePt t="18716" x="8291513" y="2354263"/>
          <p14:tracePt t="18723" x="8283575" y="2354263"/>
          <p14:tracePt t="18730" x="8275638" y="2354263"/>
          <p14:tracePt t="18738" x="8266113" y="2354263"/>
          <p14:tracePt t="18745" x="8258175" y="2354263"/>
          <p14:tracePt t="18753" x="8250238" y="2354263"/>
          <p14:tracePt t="18760" x="8240713" y="2354263"/>
          <p14:tracePt t="18768" x="8232775" y="2354263"/>
          <p14:tracePt t="18776" x="8215313" y="2354263"/>
          <p14:tracePt t="18784" x="8215313" y="2362200"/>
          <p14:tracePt t="18791" x="8199438" y="2362200"/>
          <p14:tracePt t="18808" x="8189913" y="2362200"/>
          <p14:tracePt t="18813" x="8181975" y="2362200"/>
          <p14:tracePt t="18829" x="8174038" y="2362200"/>
          <p14:tracePt t="18837" x="8164513" y="2362200"/>
          <p14:tracePt t="18852" x="8156575" y="2362200"/>
          <p14:tracePt t="18860" x="8147050" y="2362200"/>
          <p14:tracePt t="18891" x="8139113" y="2362200"/>
          <p14:tracePt t="18898" x="8131175" y="2362200"/>
          <p14:tracePt t="18905" x="8131175" y="2371725"/>
          <p14:tracePt t="19037" x="8139113" y="2371725"/>
          <p14:tracePt t="19060" x="8139113" y="2379663"/>
          <p14:tracePt t="19068" x="8147050" y="2379663"/>
          <p14:tracePt t="19083" x="8156575" y="2379663"/>
          <p14:tracePt t="19091" x="8156575" y="2387600"/>
          <p14:tracePt t="19113" x="8164513" y="2387600"/>
          <p14:tracePt t="19128" x="8164513" y="2397125"/>
          <p14:tracePt t="19144" x="8174038" y="2405063"/>
          <p14:tracePt t="19151" x="8174038" y="2413000"/>
          <p14:tracePt t="19166" x="8181975" y="2413000"/>
          <p14:tracePt t="19173" x="8181975" y="2422525"/>
          <p14:tracePt t="19181" x="8181975" y="2438400"/>
          <p14:tracePt t="19189" x="8181975" y="2447925"/>
          <p14:tracePt t="19196" x="8189913" y="2463800"/>
          <p14:tracePt t="19204" x="8199438" y="2481263"/>
          <p14:tracePt t="19211" x="8199438" y="2489200"/>
          <p14:tracePt t="19219" x="8207375" y="2506663"/>
          <p14:tracePt t="19228" x="8207375" y="2532063"/>
          <p14:tracePt t="19234" x="8215313" y="2541588"/>
          <p14:tracePt t="19242" x="8224838" y="2557463"/>
          <p14:tracePt t="19250" x="8232775" y="2582863"/>
          <p14:tracePt t="19258" x="8232775" y="2592388"/>
          <p14:tracePt t="19265" x="8240713" y="2608263"/>
          <p14:tracePt t="19272" x="8240713" y="2625725"/>
          <p14:tracePt t="19280" x="8240713" y="2633663"/>
          <p14:tracePt t="19288" x="8240713" y="2643188"/>
          <p14:tracePt t="19295" x="8250238" y="2660650"/>
          <p14:tracePt t="19304" x="8250238" y="2668588"/>
          <p14:tracePt t="19312" x="8258175" y="2686050"/>
          <p14:tracePt t="19321" x="8266113" y="2711450"/>
          <p14:tracePt t="19328" x="8266113" y="2719388"/>
          <p14:tracePt t="19336" x="8266113" y="2736850"/>
          <p14:tracePt t="19344" x="8266113" y="2744788"/>
          <p14:tracePt t="19349" x="8266113" y="2752725"/>
          <p14:tracePt t="19356" x="8275638" y="2778125"/>
          <p14:tracePt t="19363" x="8275638" y="2787650"/>
          <p14:tracePt t="19372" x="8283575" y="2805113"/>
          <p14:tracePt t="19379" x="8283575" y="2820988"/>
          <p14:tracePt t="19388" x="8283575" y="2830513"/>
          <p14:tracePt t="19394" x="8283575" y="2838450"/>
          <p14:tracePt t="19403" x="8283575" y="2846388"/>
          <p14:tracePt t="19411" x="8283575" y="2863850"/>
          <p14:tracePt t="19418" x="8283575" y="2871788"/>
          <p14:tracePt t="19426" x="8283575" y="2881313"/>
          <p14:tracePt t="19434" x="8283575" y="2897188"/>
          <p14:tracePt t="19449" x="8283575" y="2906713"/>
          <p14:tracePt t="19456" x="8283575" y="2922588"/>
          <p14:tracePt t="19464" x="8283575" y="2932113"/>
          <p14:tracePt t="19472" x="8283575" y="2940050"/>
          <p14:tracePt t="19479" x="8283575" y="2957513"/>
          <p14:tracePt t="19487" x="8283575" y="2965450"/>
          <p14:tracePt t="19494" x="8283575" y="2982913"/>
          <p14:tracePt t="19502" x="8283575" y="3000375"/>
          <p14:tracePt t="19517" x="8283575" y="3016250"/>
          <p14:tracePt t="19525" x="8283575" y="3033713"/>
          <p14:tracePt t="19533" x="8283575" y="3041650"/>
          <p14:tracePt t="19540" x="8283575" y="3051175"/>
          <p14:tracePt t="19548" x="8283575" y="3059113"/>
          <p14:tracePt t="19555" x="8275638" y="3076575"/>
          <p14:tracePt t="19563" x="8275638" y="3094038"/>
          <p14:tracePt t="19571" x="8275638" y="3101975"/>
          <p14:tracePt t="19578" x="8275638" y="3119438"/>
          <p14:tracePt t="19586" x="8275638" y="3135313"/>
          <p14:tracePt t="19594" x="8275638" y="3144838"/>
          <p14:tracePt t="19602" x="8275638" y="3160713"/>
          <p14:tracePt t="19609" x="8275638" y="3170238"/>
          <p14:tracePt t="19617" x="8266113" y="3186113"/>
          <p14:tracePt t="19624" x="8266113" y="3203575"/>
          <p14:tracePt t="19632" x="8266113" y="3211513"/>
          <p14:tracePt t="19639" x="8266113" y="3228975"/>
          <p14:tracePt t="19647" x="8266113" y="3238500"/>
          <p14:tracePt t="19655" x="8266113" y="3254375"/>
          <p14:tracePt t="19663" x="8258175" y="3271838"/>
          <p14:tracePt t="19671" x="8258175" y="3279775"/>
          <p14:tracePt t="19677" x="8250238" y="3289300"/>
          <p14:tracePt t="19686" x="8250238" y="3305175"/>
          <p14:tracePt t="19693" x="8250238" y="3314700"/>
          <p14:tracePt t="19701" x="8250238" y="3330575"/>
          <p14:tracePt t="19709" x="8250238" y="3340100"/>
          <p14:tracePt t="19717" x="8250238" y="3355975"/>
          <p14:tracePt t="19725" x="8250238" y="3373438"/>
          <p14:tracePt t="19731" x="8250238" y="3382963"/>
          <p14:tracePt t="19739" x="8250238" y="3398838"/>
          <p14:tracePt t="19747" x="8250238" y="3416300"/>
          <p14:tracePt t="19755" x="8250238" y="3424238"/>
          <p14:tracePt t="19761" x="8240713" y="3441700"/>
          <p14:tracePt t="19769" x="8240713" y="3449638"/>
          <p14:tracePt t="19785" x="8240713" y="3467100"/>
          <p14:tracePt t="19793" x="8240713" y="3484563"/>
          <p14:tracePt t="19801" x="8240713" y="3492500"/>
          <p14:tracePt t="19809" x="8240713" y="3502025"/>
          <p14:tracePt t="19815" x="8240713" y="3509963"/>
          <p14:tracePt t="19825" x="8240713" y="3517900"/>
          <p14:tracePt t="19831" x="8240713" y="3535363"/>
          <p14:tracePt t="19838" x="8232775" y="3535363"/>
          <p14:tracePt t="19846" x="8232775" y="3552825"/>
          <p14:tracePt t="19853" x="8224838" y="3560763"/>
          <p14:tracePt t="19861" x="8224838" y="3568700"/>
          <p14:tracePt t="19869" x="8224838" y="3578225"/>
          <p14:tracePt t="19876" x="8224838" y="3586163"/>
          <p14:tracePt t="19884" x="8224838" y="3594100"/>
          <p14:tracePt t="19892" x="8224838" y="3611563"/>
          <p14:tracePt t="19906" x="8224838" y="3619500"/>
          <p14:tracePt t="19915" x="8224838" y="3629025"/>
          <p14:tracePt t="19922" x="8224838" y="3636963"/>
          <p14:tracePt t="19930" x="8215313" y="3646488"/>
          <p14:tracePt t="19938" x="8215313" y="3654425"/>
          <p14:tracePt t="19953" x="8207375" y="3662363"/>
          <p14:tracePt t="19961" x="8207375" y="3671888"/>
          <p14:tracePt t="19968" x="8199438" y="3671888"/>
          <p14:tracePt t="19976" x="8199438" y="3687763"/>
          <p14:tracePt t="19984" x="8199438" y="3697288"/>
          <p14:tracePt t="20008" x="8199438" y="3705225"/>
          <p14:tracePt t="20015" x="8189913" y="3713163"/>
          <p14:tracePt t="20039" x="8189913" y="3722688"/>
          <p14:tracePt t="20044" x="8181975" y="3730625"/>
          <p14:tracePt t="20067" x="8181975" y="3738563"/>
          <p14:tracePt t="20097" x="8181975" y="3748088"/>
          <p14:tracePt t="20158" x="8181975" y="3756025"/>
          <p14:tracePt t="20258" x="8181975" y="3748088"/>
          <p14:tracePt t="20273" x="8181975" y="3730625"/>
          <p14:tracePt t="20280" x="8181975" y="3722688"/>
          <p14:tracePt t="20296" x="8181975" y="3705225"/>
          <p14:tracePt t="20303" x="8181975" y="3697288"/>
          <p14:tracePt t="20311" x="8181975" y="3679825"/>
          <p14:tracePt t="20318" x="8174038" y="3671888"/>
          <p14:tracePt t="20327" x="8174038" y="3662363"/>
          <p14:tracePt t="20334" x="8174038" y="3646488"/>
          <p14:tracePt t="20343" x="8174038" y="3636963"/>
          <p14:tracePt t="20349" x="8164513" y="3619500"/>
          <p14:tracePt t="20357" x="8164513" y="3603625"/>
          <p14:tracePt t="20364" x="8156575" y="3594100"/>
          <p14:tracePt t="20372" x="8156575" y="3586163"/>
          <p14:tracePt t="20380" x="8147050" y="3568700"/>
          <p14:tracePt t="20387" x="8147050" y="3560763"/>
          <p14:tracePt t="20395" x="8147050" y="3535363"/>
          <p14:tracePt t="20403" x="8147050" y="3509963"/>
          <p14:tracePt t="20410" x="8147050" y="3484563"/>
          <p14:tracePt t="20418" x="8147050" y="3459163"/>
          <p14:tracePt t="20426" x="8147050" y="3416300"/>
          <p14:tracePt t="20433" x="8147050" y="3373438"/>
          <p14:tracePt t="20442" x="8147050" y="3330575"/>
          <p14:tracePt t="20448" x="8147050" y="3289300"/>
          <p14:tracePt t="20457" x="8147050" y="3238500"/>
          <p14:tracePt t="20463" x="8147050" y="3211513"/>
          <p14:tracePt t="20471" x="8147050" y="3178175"/>
          <p14:tracePt t="20479" x="8147050" y="3144838"/>
          <p14:tracePt t="20486" x="8147050" y="3119438"/>
          <p14:tracePt t="20494" x="8147050" y="3101975"/>
          <p14:tracePt t="20502" x="8147050" y="3076575"/>
          <p14:tracePt t="20510" x="8147050" y="3051175"/>
          <p14:tracePt t="20517" x="8147050" y="3033713"/>
          <p14:tracePt t="20526" x="8147050" y="3016250"/>
          <p14:tracePt t="20532" x="8147050" y="2990850"/>
          <p14:tracePt t="20541" x="8147050" y="2982913"/>
          <p14:tracePt t="20548" x="8147050" y="2965450"/>
          <p14:tracePt t="20555" x="8147050" y="2957513"/>
          <p14:tracePt t="20563" x="8147050" y="2940050"/>
          <p14:tracePt t="20571" x="8147050" y="2922588"/>
          <p14:tracePt t="20578" x="8147050" y="2914650"/>
          <p14:tracePt t="20586" x="8147050" y="2897188"/>
          <p14:tracePt t="20594" x="8147050" y="2889250"/>
          <p14:tracePt t="20601" x="8147050" y="2871788"/>
          <p14:tracePt t="20610" x="8147050" y="2855913"/>
          <p14:tracePt t="20616" x="8147050" y="2846388"/>
          <p14:tracePt t="20625" x="8147050" y="2830513"/>
          <p14:tracePt t="20632" x="8147050" y="2820988"/>
          <p14:tracePt t="20641" x="8147050" y="2813050"/>
          <p14:tracePt t="20647" x="8147050" y="2795588"/>
          <p14:tracePt t="20655" x="8147050" y="2787650"/>
          <p14:tracePt t="20662" x="8147050" y="2770188"/>
          <p14:tracePt t="20670" x="8147050" y="2762250"/>
          <p14:tracePt t="20678" x="8147050" y="2744788"/>
          <p14:tracePt t="20685" x="8147050" y="2727325"/>
          <p14:tracePt t="20693" x="8147050" y="2711450"/>
          <p14:tracePt t="20700" x="8147050" y="2693988"/>
          <p14:tracePt t="20710" x="8147050" y="2676525"/>
          <p14:tracePt t="20716" x="8147050" y="2660650"/>
          <p14:tracePt t="20725" x="8147050" y="2643188"/>
          <p14:tracePt t="20731" x="8147050" y="2617788"/>
          <p14:tracePt t="20739" x="8147050" y="2600325"/>
          <p14:tracePt t="20747" x="8147050" y="2582863"/>
          <p14:tracePt t="20754" x="8147050" y="2566988"/>
          <p14:tracePt t="20762" x="8147050" y="2541588"/>
          <p14:tracePt t="20770" x="8147050" y="2524125"/>
          <p14:tracePt t="20777" x="8147050" y="2506663"/>
          <p14:tracePt t="20785" x="8147050" y="2489200"/>
          <p14:tracePt t="20794" x="8147050" y="2481263"/>
          <p14:tracePt t="20800" x="8147050" y="2473325"/>
          <p14:tracePt t="20809" x="8147050" y="2463800"/>
          <p14:tracePt t="20815" x="8147050" y="2455863"/>
          <p14:tracePt t="20839" x="8147050" y="2447925"/>
          <p14:tracePt t="20856" x="8147050" y="2438400"/>
          <p14:tracePt t="20907" x="8147050" y="2447925"/>
          <p14:tracePt t="20924" x="8147050" y="2455863"/>
          <p14:tracePt t="20931" x="8147050" y="2463800"/>
          <p14:tracePt t="20939" x="8147050" y="2473325"/>
          <p14:tracePt t="20961" x="8147050" y="2481263"/>
          <p14:tracePt t="20970" x="8147050" y="2489200"/>
          <p14:tracePt t="20976" x="8147050" y="2498725"/>
          <p14:tracePt t="20985" x="8147050" y="2506663"/>
          <p14:tracePt t="20993" x="8147050" y="2516188"/>
          <p14:tracePt t="21000" x="8147050" y="2524125"/>
          <p14:tracePt t="21008" x="8147050" y="2549525"/>
          <p14:tracePt t="21015" x="8147050" y="2557463"/>
          <p14:tracePt t="21025" x="8156575" y="2592388"/>
          <p14:tracePt t="21040" x="8164513" y="2643188"/>
          <p14:tracePt t="21045" x="8164513" y="2668588"/>
          <p14:tracePt t="21053" x="8164513" y="2693988"/>
          <p14:tracePt t="21060" x="8174038" y="2719388"/>
          <p14:tracePt t="21069" x="8174038" y="2744788"/>
          <p14:tracePt t="21076" x="8174038" y="2770188"/>
          <p14:tracePt t="21084" x="8181975" y="2795588"/>
          <p14:tracePt t="21093" x="8189913" y="2820988"/>
          <p14:tracePt t="21099" x="8189913" y="2838450"/>
          <p14:tracePt t="21107" x="8199438" y="2871788"/>
          <p14:tracePt t="21114" x="8199438" y="2906713"/>
          <p14:tracePt t="21123" x="8207375" y="2940050"/>
          <p14:tracePt t="21129" x="8207375" y="2974975"/>
          <p14:tracePt t="21137" x="8215313" y="3000375"/>
          <p14:tracePt t="21145" x="8224838" y="3025775"/>
          <p14:tracePt t="21152" x="8232775" y="3059113"/>
          <p14:tracePt t="21160" x="8232775" y="3084513"/>
          <p14:tracePt t="21168" x="8232775" y="3101975"/>
          <p14:tracePt t="21175" x="8232775" y="3127375"/>
          <p14:tracePt t="21183" x="8232775" y="3152775"/>
          <p14:tracePt t="21191" x="8232775" y="3170238"/>
          <p14:tracePt t="21198" x="8232775" y="3195638"/>
          <p14:tracePt t="21206" x="8232775" y="3228975"/>
          <p14:tracePt t="21213" x="8232775" y="3246438"/>
          <p14:tracePt t="21222" x="8232775" y="3279775"/>
          <p14:tracePt t="21228" x="8232775" y="3305175"/>
          <p14:tracePt t="21236" x="8232775" y="3322638"/>
          <p14:tracePt t="21244" x="8232775" y="3355975"/>
          <p14:tracePt t="21251" x="8232775" y="3382963"/>
          <p14:tracePt t="21259" x="8232775" y="3408363"/>
          <p14:tracePt t="21266" x="8232775" y="3424238"/>
          <p14:tracePt t="21276" x="8232775" y="3441700"/>
          <p14:tracePt t="21282" x="8232775" y="3449638"/>
          <p14:tracePt t="21289" x="8232775" y="3467100"/>
          <p14:tracePt t="21297" x="8232775" y="3492500"/>
          <p14:tracePt t="21305" x="8232775" y="3502025"/>
          <p14:tracePt t="21313" x="8232775" y="3517900"/>
          <p14:tracePt t="21321" x="8232775" y="3527425"/>
          <p14:tracePt t="21329" x="8232775" y="3543300"/>
          <p14:tracePt t="21336" x="8232775" y="3560763"/>
          <p14:tracePt t="21343" x="8232775" y="3568700"/>
          <p14:tracePt t="21351" x="8232775" y="3586163"/>
          <p14:tracePt t="21359" x="8232775" y="3603625"/>
          <p14:tracePt t="21365" x="8232775" y="3611563"/>
          <p14:tracePt t="21373" x="8224838" y="3629025"/>
          <p14:tracePt t="21382" x="8224838" y="3636963"/>
          <p14:tracePt t="21391" x="8224838" y="3646488"/>
          <p14:tracePt t="21397" x="8224838" y="3654425"/>
          <p14:tracePt t="21405" x="8215313" y="3662363"/>
          <p14:tracePt t="21413" x="8215313" y="3679825"/>
          <p14:tracePt t="21420" x="8215313" y="3697288"/>
          <p14:tracePt t="21427" x="8215313" y="3705225"/>
          <p14:tracePt t="21435" x="8215313" y="3713163"/>
          <p14:tracePt t="21443" x="8215313" y="3722688"/>
          <p14:tracePt t="21451" x="8215313" y="3730625"/>
          <p14:tracePt t="21459" x="8215313" y="3738563"/>
          <p14:tracePt t="21466" x="8215313" y="3748088"/>
          <p14:tracePt t="21481" x="8215313" y="3756025"/>
          <p14:tracePt t="21497" x="8215313" y="3763963"/>
          <p14:tracePt t="21535" x="8215313" y="3773488"/>
          <p14:tracePt t="21543" x="8215313" y="3781425"/>
          <p14:tracePt t="21558" x="8215313" y="3790950"/>
          <p14:tracePt t="21611" x="8215313" y="3798888"/>
          <p14:tracePt t="21696" x="8207375" y="3798888"/>
          <p14:tracePt t="21727" x="8207375" y="3790950"/>
          <p14:tracePt t="21734" x="8199438" y="3781425"/>
          <p14:tracePt t="21740" x="8189913" y="3773488"/>
          <p14:tracePt t="22742" x="8189913" y="3763963"/>
          <p14:tracePt t="22750" x="8181975" y="3730625"/>
          <p14:tracePt t="22757" x="8181975" y="3713163"/>
          <p14:tracePt t="22764" x="8174038" y="3687763"/>
          <p14:tracePt t="22774" x="8174038" y="3662363"/>
          <p14:tracePt t="22780" x="8174038" y="3629025"/>
          <p14:tracePt t="22790" x="8164513" y="3594100"/>
          <p14:tracePt t="22795" x="8164513" y="3578225"/>
          <p14:tracePt t="22802" x="8164513" y="3543300"/>
          <p14:tracePt t="22810" x="8164513" y="3509963"/>
          <p14:tracePt t="22818" x="8164513" y="3475038"/>
          <p14:tracePt t="22826" x="8164513" y="3459163"/>
          <p14:tracePt t="22834" x="8164513" y="3424238"/>
          <p14:tracePt t="22841" x="8164513" y="3390900"/>
          <p14:tracePt t="22849" x="8164513" y="3365500"/>
          <p14:tracePt t="22857" x="8164513" y="3340100"/>
          <p14:tracePt t="22864" x="8164513" y="3305175"/>
          <p14:tracePt t="22875" x="8164513" y="3271838"/>
          <p14:tracePt t="22879" x="8164513" y="3254375"/>
          <p14:tracePt t="22887" x="8164513" y="3221038"/>
          <p14:tracePt t="22894" x="8164513" y="3195638"/>
          <p14:tracePt t="22903" x="8164513" y="3186113"/>
          <p14:tracePt t="22910" x="8164513" y="3160713"/>
          <p14:tracePt t="22917" x="8164513" y="3144838"/>
          <p14:tracePt t="22926" x="8164513" y="3127375"/>
          <p14:tracePt t="22932" x="8164513" y="3109913"/>
          <p14:tracePt t="22941" x="8164513" y="3101975"/>
          <p14:tracePt t="22957" x="8164513" y="3084513"/>
          <p14:tracePt t="22970" x="8164513" y="3076575"/>
          <p14:tracePt t="22977" x="8164513" y="3067050"/>
          <p14:tracePt t="22985" x="8164513" y="3059113"/>
          <p14:tracePt t="23146" x="8156575" y="3059113"/>
          <p14:tracePt t="23161" x="8139113" y="3059113"/>
          <p14:tracePt t="23170" x="8121650" y="3059113"/>
          <p14:tracePt t="23177" x="8105775" y="3059113"/>
          <p14:tracePt t="23185" x="8062913" y="3059113"/>
          <p14:tracePt t="23192" x="8004175" y="3059113"/>
          <p14:tracePt t="23200" x="7918450" y="3059113"/>
          <p14:tracePt t="23208" x="7799388" y="3059113"/>
          <p14:tracePt t="23214" x="7680325" y="3059113"/>
          <p14:tracePt t="23223" x="7535863" y="3051175"/>
          <p14:tracePt t="23230" x="7383463" y="3051175"/>
          <p14:tracePt t="23239" x="7221538" y="3033713"/>
          <p14:tracePt t="23246" x="7051675" y="3033713"/>
          <p14:tracePt t="23254" x="6838950" y="3016250"/>
          <p14:tracePt t="23260" x="6600825" y="3008313"/>
          <p14:tracePt t="23269" x="6397625" y="3008313"/>
          <p14:tracePt t="23276" x="6194425" y="3008313"/>
          <p14:tracePt t="23284" x="6024563" y="3008313"/>
          <p14:tracePt t="23292" x="5827713" y="3025775"/>
          <p14:tracePt t="23299" x="5692775" y="3033713"/>
          <p14:tracePt t="23307" x="5530850" y="3059113"/>
          <p14:tracePt t="23316" x="5403850" y="3094038"/>
          <p14:tracePt t="23322" x="5267325" y="3119438"/>
          <p14:tracePt t="23330" x="5157788" y="3144838"/>
          <p14:tracePt t="23338" x="5054600" y="3186113"/>
          <p14:tracePt t="23345" x="4962525" y="3203575"/>
          <p14:tracePt t="23353" x="4894263" y="3228975"/>
          <p14:tracePt t="23361" x="4818063" y="3254375"/>
          <p14:tracePt t="23368" x="4765675" y="3263900"/>
          <p14:tracePt t="23375" x="4724400" y="3279775"/>
          <p14:tracePt t="23383" x="4664075" y="3289300"/>
          <p14:tracePt t="23390" x="4630738" y="3305175"/>
          <p14:tracePt t="23398" x="4595813" y="3314700"/>
          <p14:tracePt t="23407" x="4570413" y="3322638"/>
          <p14:tracePt t="23414" x="4537075" y="3330575"/>
          <p14:tracePt t="23422" x="4511675" y="3330575"/>
          <p14:tracePt t="23430" x="4494213" y="3340100"/>
          <p14:tracePt t="23438" x="4468813" y="3348038"/>
          <p14:tracePt t="23445" x="4443413" y="3348038"/>
          <p14:tracePt t="23452" x="4410075" y="3355975"/>
          <p14:tracePt t="23459" x="4392613" y="3355975"/>
          <p14:tracePt t="23467" x="4367213" y="3365500"/>
          <p14:tracePt t="23474" x="4341813" y="3365500"/>
          <p14:tracePt t="23483" x="4332288" y="3365500"/>
          <p14:tracePt t="23490" x="4306888" y="3365500"/>
          <p14:tracePt t="23498" x="4298950" y="3365500"/>
          <p14:tracePt t="23506" x="4281488" y="3365500"/>
          <p14:tracePt t="23514" x="4265613" y="3365500"/>
          <p14:tracePt t="23521" x="4248150" y="3365500"/>
          <p14:tracePt t="23528" x="4230688" y="3365500"/>
          <p14:tracePt t="23543" x="4222750" y="3365500"/>
          <p14:tracePt t="23873" x="4222750" y="3322638"/>
          <p14:tracePt t="23881" x="4214813" y="3271838"/>
          <p14:tracePt t="23889" x="4205288" y="3211513"/>
          <p14:tracePt t="23896" x="4205288" y="3152775"/>
          <p14:tracePt t="23905" x="4187825" y="3109913"/>
          <p14:tracePt t="23911" x="4179888" y="3076575"/>
          <p14:tracePt t="23918" x="4179888" y="3041650"/>
          <p14:tracePt t="23926" x="4162425" y="3016250"/>
          <p14:tracePt t="23933" x="4154488" y="3000375"/>
          <p14:tracePt t="23943" x="4146550" y="2982913"/>
          <p14:tracePt t="23949" x="4137025" y="2965450"/>
          <p14:tracePt t="23957" x="4137025" y="2957513"/>
          <p14:tracePt t="23964" x="4129088" y="2940050"/>
          <p14:tracePt t="23972" x="4129088" y="2922588"/>
          <p14:tracePt t="23980" x="4121150" y="2897188"/>
          <p14:tracePt t="23990" x="4121150" y="2889250"/>
          <p14:tracePt t="23995" x="4111625" y="2871788"/>
          <p14:tracePt t="24002" x="4103688" y="2846388"/>
          <p14:tracePt t="24020" x="4095750" y="2846388"/>
          <p14:tracePt t="24024" x="4095750" y="2830513"/>
          <p14:tracePt t="24032" x="4095750" y="2805113"/>
          <p14:tracePt t="24040" x="4086225" y="2787650"/>
          <p14:tracePt t="24048" x="4086225" y="2770188"/>
          <p14:tracePt t="24055" x="4078288" y="2752725"/>
          <p14:tracePt t="24072" x="4078288" y="2744788"/>
          <p14:tracePt t="24079" x="4078288" y="2736850"/>
          <p14:tracePt t="24102" x="4078288" y="2727325"/>
          <p14:tracePt t="24317" x="4078288" y="2736850"/>
          <p14:tracePt t="24325" x="4078288" y="2752725"/>
          <p14:tracePt t="24333" x="4078288" y="2762250"/>
          <p14:tracePt t="24340" x="4078288" y="2778125"/>
          <p14:tracePt t="24346" x="4086225" y="2805113"/>
          <p14:tracePt t="24353" x="4086225" y="2820988"/>
          <p14:tracePt t="24362" x="4095750" y="2846388"/>
          <p14:tracePt t="24369" x="4095750" y="2871788"/>
          <p14:tracePt t="24377" x="4103688" y="2897188"/>
          <p14:tracePt t="24384" x="4103688" y="2914650"/>
          <p14:tracePt t="24392" x="4103688" y="2949575"/>
          <p14:tracePt t="24399" x="4103688" y="2974975"/>
          <p14:tracePt t="24406" x="4103688" y="2990850"/>
          <p14:tracePt t="24415" x="4111625" y="3016250"/>
          <p14:tracePt t="24423" x="4111625" y="3033713"/>
          <p14:tracePt t="24430" x="4111625" y="3041650"/>
          <p14:tracePt t="24438" x="4111625" y="3067050"/>
          <p14:tracePt t="24445" x="4121150" y="3084513"/>
          <p14:tracePt t="24453" x="4121150" y="3094038"/>
          <p14:tracePt t="24461" x="4121150" y="3119438"/>
          <p14:tracePt t="24468" x="4129088" y="3135313"/>
          <p14:tracePt t="24476" x="4129088" y="3152775"/>
          <p14:tracePt t="24484" x="4129088" y="3178175"/>
          <p14:tracePt t="24491" x="4129088" y="3203575"/>
          <p14:tracePt t="24499" x="4129088" y="3211513"/>
          <p14:tracePt t="24506" x="4129088" y="3246438"/>
          <p14:tracePt t="24514" x="4129088" y="3254375"/>
          <p14:tracePt t="24522" x="4129088" y="3271838"/>
          <p14:tracePt t="24530" x="4129088" y="3289300"/>
          <p14:tracePt t="24538" x="4129088" y="3297238"/>
          <p14:tracePt t="24545" x="4129088" y="3314700"/>
          <p14:tracePt t="24553" x="4129088" y="3322638"/>
          <p14:tracePt t="24560" x="4129088" y="3348038"/>
          <p14:tracePt t="24568" x="4129088" y="3365500"/>
          <p14:tracePt t="24583" x="4129088" y="3382963"/>
          <p14:tracePt t="24590" x="4129088" y="3398838"/>
          <p14:tracePt t="24599" x="4129088" y="3408363"/>
          <p14:tracePt t="24606" x="4129088" y="3416300"/>
          <p14:tracePt t="24614" x="4129088" y="3424238"/>
          <p14:tracePt t="24621" x="4129088" y="3433763"/>
          <p14:tracePt t="24629" x="4129088" y="3441700"/>
          <p14:tracePt t="24645" x="4129088" y="3459163"/>
          <p14:tracePt t="24652" x="4129088" y="3467100"/>
          <p14:tracePt t="24667" x="4129088" y="3475038"/>
          <p14:tracePt t="24675" x="4129088" y="3484563"/>
          <p14:tracePt t="24683" x="4129088" y="3492500"/>
          <p14:tracePt t="24690" x="4129088" y="3502025"/>
          <p14:tracePt t="24705" x="4129088" y="3509963"/>
          <p14:tracePt t="24752" x="4129088" y="3517900"/>
          <p14:tracePt t="24783" x="4129088" y="3527425"/>
          <p14:tracePt t="24798" x="4129088" y="3535363"/>
          <p14:tracePt t="24813" x="4137025" y="3535363"/>
          <p14:tracePt t="24820" x="4137025" y="3543300"/>
          <p14:tracePt t="24828" x="4137025" y="3552825"/>
          <p14:tracePt t="24843" x="4137025" y="3560763"/>
          <p14:tracePt t="24850" x="4137025" y="3568700"/>
          <p14:tracePt t="24858" x="4137025" y="3578225"/>
          <p14:tracePt t="24881" x="4137025" y="3594100"/>
          <p14:tracePt t="24889" x="4137025" y="3603625"/>
          <p14:tracePt t="24904" x="4137025" y="3611563"/>
          <p14:tracePt t="24919" x="4137025" y="3619500"/>
          <p14:tracePt t="24934" x="4137025" y="3629025"/>
          <p14:tracePt t="24942" x="4137025" y="3636963"/>
          <p14:tracePt t="24965" x="4137025" y="3646488"/>
          <p14:tracePt t="24980" x="4137025" y="3654425"/>
          <p14:tracePt t="24988" x="4137025" y="3662363"/>
          <p14:tracePt t="25004" x="4146550" y="3671888"/>
          <p14:tracePt t="25011" x="4146550" y="3679825"/>
          <p14:tracePt t="25034" x="4146550" y="3687763"/>
          <p14:tracePt t="25073" x="4146550" y="3697288"/>
          <p14:tracePt t="25127" x="4154488" y="3697288"/>
          <p14:tracePt t="25148" x="4162425" y="3697288"/>
          <p14:tracePt t="25164" x="4171950" y="3687763"/>
          <p14:tracePt t="25187" x="4179888" y="3687763"/>
          <p14:tracePt t="25194" x="4187825" y="3687763"/>
          <p14:tracePt t="25218" x="4197350" y="3687763"/>
          <p14:tracePt t="25235" x="4214813" y="3687763"/>
          <p14:tracePt t="25249" x="4230688" y="3687763"/>
          <p14:tracePt t="25257" x="4240213" y="3687763"/>
          <p14:tracePt t="25264" x="4248150" y="3687763"/>
          <p14:tracePt t="25272" x="4256088" y="3687763"/>
          <p14:tracePt t="25278" x="4265613" y="3687763"/>
          <p14:tracePt t="25289" x="4273550" y="3687763"/>
          <p14:tracePt t="25295" x="4291013" y="3687763"/>
          <p14:tracePt t="25308" x="4298950" y="3687763"/>
          <p14:tracePt t="25317" x="4306888" y="3687763"/>
          <p14:tracePt t="25324" x="4316413" y="3687763"/>
          <p14:tracePt t="25340" x="4332288" y="3687763"/>
          <p14:tracePt t="25348" x="4341813" y="3687763"/>
          <p14:tracePt t="25361" x="4349750" y="3687763"/>
          <p14:tracePt t="25377" x="4359275" y="3687763"/>
          <p14:tracePt t="25431" x="4359275" y="3697288"/>
          <p14:tracePt t="25453" x="4359275" y="3705225"/>
          <p14:tracePt t="25516" x="4359275" y="3713163"/>
          <p14:tracePt t="25554" x="4359275" y="3722688"/>
          <p14:tracePt t="25600" x="4367213" y="3722688"/>
          <p14:tracePt t="25608" x="4384675" y="3722688"/>
          <p14:tracePt t="25617" x="4400550" y="3722688"/>
          <p14:tracePt t="25624" x="4425950" y="3722688"/>
          <p14:tracePt t="25631" x="4451350" y="3722688"/>
          <p14:tracePt t="25640" x="4494213" y="3722688"/>
          <p14:tracePt t="25646" x="4529138" y="3713163"/>
          <p14:tracePt t="25654" x="4579938" y="3713163"/>
          <p14:tracePt t="25660" x="4638675" y="3713163"/>
          <p14:tracePt t="25667" x="4699000" y="3705225"/>
          <p14:tracePt t="25676" x="4775200" y="3705225"/>
          <p14:tracePt t="25683" x="4843463" y="3705225"/>
          <p14:tracePt t="25691" x="4919663" y="3697288"/>
          <p14:tracePt t="25699" x="4970463" y="3697288"/>
          <p14:tracePt t="25706" x="5064125" y="3679825"/>
          <p14:tracePt t="25714" x="5132388" y="3679825"/>
          <p14:tracePt t="25722" x="5216525" y="3671888"/>
          <p14:tracePt t="25728" x="5292725" y="3662363"/>
          <p14:tracePt t="25736" x="5360988" y="3662363"/>
          <p14:tracePt t="25745" x="5437188" y="3654425"/>
          <p14:tracePt t="25754" x="5505450" y="3654425"/>
          <p14:tracePt t="25760" x="5548313" y="3654425"/>
          <p14:tracePt t="25766" x="5591175" y="3654425"/>
          <p14:tracePt t="25775" x="5624513" y="3646488"/>
          <p14:tracePt t="25782" x="5657850" y="3646488"/>
          <p14:tracePt t="25790" x="5683250" y="3636963"/>
          <p14:tracePt t="25798" x="5708650" y="3629025"/>
          <p14:tracePt t="25806" x="5718175" y="3611563"/>
          <p14:tracePt t="25810" x="5726113" y="3594100"/>
          <p14:tracePt t="26073" x="5802313" y="3586163"/>
          <p14:tracePt t="26080" x="5895975" y="3578225"/>
          <p14:tracePt t="26088" x="6007100" y="3578225"/>
          <p14:tracePt t="26096" x="6091238" y="3578225"/>
          <p14:tracePt t="26105" x="6167438" y="3552825"/>
          <p14:tracePt t="26111" x="6235700" y="3552825"/>
          <p14:tracePt t="26120" x="6321425" y="3552825"/>
          <p14:tracePt t="26127" x="6389688" y="3552825"/>
          <p14:tracePt t="26137" x="6465888" y="3552825"/>
          <p14:tracePt t="26141" x="6550025" y="3552825"/>
          <p14:tracePt t="26150" x="6618288" y="3552825"/>
          <p14:tracePt t="26157" x="6678613" y="3552825"/>
          <p14:tracePt t="26165" x="6762750" y="3552825"/>
          <p14:tracePt t="26172" x="6805613" y="3552825"/>
          <p14:tracePt t="26180" x="6881813" y="3568700"/>
          <p14:tracePt t="26188" x="6950075" y="3568700"/>
          <p14:tracePt t="26195" x="7043738" y="3578225"/>
          <p14:tracePt t="26203" x="7127875" y="3578225"/>
          <p14:tracePt t="26211" x="7213600" y="3594100"/>
          <p14:tracePt t="26221" x="7297738" y="3594100"/>
          <p14:tracePt t="26226" x="7383463" y="3594100"/>
          <p14:tracePt t="26234" x="7467600" y="3594100"/>
          <p14:tracePt t="26241" x="7535863" y="3594100"/>
          <p14:tracePt t="26249" x="7612063" y="3594100"/>
          <p14:tracePt t="26256" x="7688263" y="3611563"/>
          <p14:tracePt t="26265" x="7740650" y="3611563"/>
          <p14:tracePt t="26271" x="7781925" y="3611563"/>
          <p14:tracePt t="26279" x="7832725" y="3611563"/>
          <p14:tracePt t="26287" x="7850188" y="3619500"/>
          <p14:tracePt t="26295" x="7885113" y="3619500"/>
          <p14:tracePt t="26304" x="7910513" y="3619500"/>
          <p14:tracePt t="26310" x="7926388" y="3619500"/>
          <p14:tracePt t="26321" x="7951788" y="3619500"/>
          <p14:tracePt t="26325" x="7977188" y="3619500"/>
          <p14:tracePt t="26333" x="8004175" y="3619500"/>
          <p14:tracePt t="26341" x="8020050" y="3603625"/>
          <p14:tracePt t="26348" x="8054975" y="3603625"/>
          <p14:tracePt t="26356" x="8088313" y="3594100"/>
          <p14:tracePt t="26364" x="8113713" y="3594100"/>
          <p14:tracePt t="26371" x="8131175" y="3586163"/>
          <p14:tracePt t="26378" x="8156575" y="3586163"/>
          <p14:tracePt t="26387" x="8181975" y="3586163"/>
          <p14:tracePt t="26394" x="8189913" y="3586163"/>
          <p14:tracePt t="26403" x="8207375" y="3586163"/>
          <p14:tracePt t="26409" x="8232775" y="3586163"/>
          <p14:tracePt t="26417" x="8250238" y="3586163"/>
          <p14:tracePt t="26424" x="8266113" y="3568700"/>
          <p14:tracePt t="26432" x="8283575" y="3568700"/>
          <p14:tracePt t="26439" x="8291513" y="3560763"/>
          <p14:tracePt t="26447" x="8308975" y="3543300"/>
          <p14:tracePt t="26455" x="8326438" y="3517900"/>
          <p14:tracePt t="26463" x="8351838" y="3492500"/>
          <p14:tracePt t="26470" x="8377238" y="3467100"/>
          <p14:tracePt t="26478" x="8394700" y="3449638"/>
          <p14:tracePt t="26486" x="8420100" y="3424238"/>
          <p14:tracePt t="26493" x="8428038" y="3408363"/>
          <p14:tracePt t="26502" x="8445500" y="3382963"/>
          <p14:tracePt t="26508" x="8462963" y="3348038"/>
          <p14:tracePt t="26515" x="8478838" y="3322638"/>
          <p14:tracePt t="26524" x="8496300" y="3297238"/>
          <p14:tracePt t="26531" x="8513763" y="3289300"/>
          <p14:tracePt t="26539" x="8521700" y="3271838"/>
          <p14:tracePt t="26547" x="8521700" y="3254375"/>
          <p14:tracePt t="26555" x="8521700" y="3246438"/>
          <p14:tracePt t="26562" x="8529638" y="3228975"/>
          <p14:tracePt t="26569" x="8529638" y="3211513"/>
          <p14:tracePt t="26578" x="8529638" y="3203575"/>
          <p14:tracePt t="26587" x="8529638" y="3178175"/>
          <p14:tracePt t="26593" x="8529638" y="3160713"/>
          <p14:tracePt t="26600" x="8529638" y="3144838"/>
          <p14:tracePt t="26608" x="8529638" y="3127375"/>
          <p14:tracePt t="26616" x="8529638" y="3101975"/>
          <p14:tracePt t="26623" x="8521700" y="3084513"/>
          <p14:tracePt t="26631" x="8513763" y="3059113"/>
          <p14:tracePt t="26639" x="8513763" y="3033713"/>
          <p14:tracePt t="26646" x="8504238" y="3008313"/>
          <p14:tracePt t="26654" x="8496300" y="2982913"/>
          <p14:tracePt t="26661" x="8488363" y="2957513"/>
          <p14:tracePt t="26669" x="8470900" y="2940050"/>
          <p14:tracePt t="26677" x="8462963" y="2906713"/>
          <p14:tracePt t="26684" x="8462963" y="2881313"/>
          <p14:tracePt t="26692" x="8453438" y="2855913"/>
          <p14:tracePt t="26700" x="8445500" y="2820988"/>
          <p14:tracePt t="26707" x="8445500" y="2787650"/>
          <p14:tracePt t="26715" x="8445500" y="2770188"/>
          <p14:tracePt t="26722" x="8445500" y="2736850"/>
          <p14:tracePt t="26729" x="8445500" y="2701925"/>
          <p14:tracePt t="26738" x="8445500" y="2693988"/>
          <p14:tracePt t="26745" x="8435975" y="2686050"/>
          <p14:tracePt t="26753" x="8435975" y="2660650"/>
          <p14:tracePt t="26761" x="8435975" y="2608263"/>
          <p14:tracePt t="26769" x="8435975" y="2582863"/>
          <p14:tracePt t="26776" x="8435975" y="2566988"/>
          <p14:tracePt t="26784" x="8445500" y="2557463"/>
          <p14:tracePt t="26791" x="8445500" y="2549525"/>
          <p14:tracePt t="26806" x="8445500" y="2541588"/>
          <p14:tracePt t="26853" x="8445500" y="2532063"/>
          <p14:tracePt t="26868" x="8445500" y="2524125"/>
          <p14:tracePt t="27111" x="8435975" y="2516188"/>
          <p14:tracePt t="27120" x="8428038" y="2506663"/>
          <p14:tracePt t="27128" x="8428038" y="2489200"/>
          <p14:tracePt t="27297" x="8428038" y="2498725"/>
          <p14:tracePt t="27364" x="8420100" y="2498725"/>
          <p14:tracePt t="36783" x="8420100" y="2481263"/>
          <p14:tracePt t="36789" x="8420100" y="2447925"/>
          <p14:tracePt t="36797" x="8420100" y="2422525"/>
          <p14:tracePt t="36804" x="8420100" y="2379663"/>
          <p14:tracePt t="36811" x="8420100" y="2344738"/>
          <p14:tracePt t="36819" x="8420100" y="2311400"/>
          <p14:tracePt t="36827" x="8420100" y="2278063"/>
          <p14:tracePt t="36834" x="8420100" y="2252663"/>
          <p14:tracePt t="36842" x="8420100" y="2227263"/>
          <p14:tracePt t="36850" x="8410575" y="2192338"/>
          <p14:tracePt t="36857" x="8402638" y="2159000"/>
          <p14:tracePt t="36865" x="8402638" y="2133600"/>
          <p14:tracePt t="36873" x="8402638" y="2090738"/>
          <p14:tracePt t="36879" x="8394700" y="2039938"/>
          <p14:tracePt t="36888" x="8385175" y="2005013"/>
          <p14:tracePt t="36895" x="8377238" y="1971675"/>
          <p14:tracePt t="36903" x="8377238" y="1946275"/>
          <p14:tracePt t="36911" x="8377238" y="1911350"/>
          <p14:tracePt t="36918" x="8369300" y="1885950"/>
          <p14:tracePt t="36926" x="8359775" y="1870075"/>
          <p14:tracePt t="36934" x="8351838" y="1852613"/>
          <p14:tracePt t="36941" x="8351838" y="1819275"/>
          <p14:tracePt t="36949" x="8351838" y="1801813"/>
          <p14:tracePt t="36957" x="8351838" y="1784350"/>
          <p14:tracePt t="36964" x="8343900" y="1758950"/>
          <p14:tracePt t="36972" x="8343900" y="1733550"/>
          <p14:tracePt t="36979" x="8334375" y="1716088"/>
          <p14:tracePt t="36987" x="8326438" y="1700213"/>
          <p14:tracePt t="36996" x="8318500" y="1674813"/>
          <p14:tracePt t="37002" x="8318500" y="1649413"/>
          <p14:tracePt t="37010" x="8318500" y="1639888"/>
          <p14:tracePt t="37018" x="8308975" y="1622425"/>
          <p14:tracePt t="37026" x="8301038" y="1606550"/>
          <p14:tracePt t="37044" x="8291513" y="1581150"/>
          <p14:tracePt t="37048" x="8291513" y="1563688"/>
          <p14:tracePt t="37055" x="8283575" y="1555750"/>
          <p14:tracePt t="37063" x="8283575" y="1538288"/>
          <p14:tracePt t="37071" x="8275638" y="1520825"/>
          <p14:tracePt t="37079" x="8258175" y="1504950"/>
          <p14:tracePt t="37087" x="8258175" y="1477963"/>
          <p14:tracePt t="37095" x="8250238" y="1452563"/>
          <p14:tracePt t="37102" x="8240713" y="1427163"/>
          <p14:tracePt t="37110" x="8232775" y="1419225"/>
          <p14:tracePt t="37117" x="8232775" y="1393825"/>
          <p14:tracePt t="37126" x="8224838" y="1376363"/>
          <p14:tracePt t="37132" x="8224838" y="1368425"/>
          <p14:tracePt t="37139" x="8215313" y="1350963"/>
          <p14:tracePt t="37147" x="8207375" y="1333500"/>
          <p14:tracePt t="37155" x="8199438" y="1317625"/>
          <p14:tracePt t="37163" x="8189913" y="1308100"/>
          <p14:tracePt t="37171" x="8174038" y="1292225"/>
          <p14:tracePt t="37179" x="8174038" y="1274763"/>
          <p14:tracePt t="37186" x="8164513" y="1274763"/>
          <p14:tracePt t="37194" x="8164513" y="1257300"/>
          <p14:tracePt t="37201" x="8156575" y="1241425"/>
          <p14:tracePt t="37210" x="8139113" y="1223963"/>
          <p14:tracePt t="37223" x="8131175" y="1216025"/>
          <p14:tracePt t="37232" x="8131175" y="1198563"/>
          <p14:tracePt t="37239" x="8121650" y="1189038"/>
          <p14:tracePt t="37247" x="8113713" y="1173163"/>
          <p14:tracePt t="37255" x="8105775" y="1155700"/>
          <p14:tracePt t="37263" x="8096250" y="1147763"/>
          <p14:tracePt t="37270" x="8088313" y="1138238"/>
          <p14:tracePt t="37278" x="8088313" y="1130300"/>
          <p14:tracePt t="37286" x="8080375" y="1122363"/>
          <p14:tracePt t="37295" x="8070850" y="1122363"/>
          <p14:tracePt t="37300" x="8070850" y="1112838"/>
          <p14:tracePt t="37309" x="8070850" y="1104900"/>
          <p14:tracePt t="37316" x="8062913" y="1104900"/>
          <p14:tracePt t="37323" x="8054975" y="1104900"/>
          <p14:tracePt t="37347" x="8045450" y="1104900"/>
          <p14:tracePt t="37400" x="8037513" y="1104900"/>
          <p14:tracePt t="37432" x="8029575" y="1104900"/>
          <p14:tracePt t="37460" x="8029575" y="1112838"/>
          <p14:tracePt t="37600" x="8029575" y="1122363"/>
          <p14:tracePt t="37637" x="8029575" y="1130300"/>
          <p14:tracePt t="37660" x="8037513" y="1130300"/>
          <p14:tracePt t="37668" x="8037513" y="1138238"/>
          <p14:tracePt t="37714" x="8045450" y="1147763"/>
          <p14:tracePt t="37729" x="8054975" y="1147763"/>
          <p14:tracePt t="37736" x="8054975" y="1155700"/>
          <p14:tracePt t="37759" x="8062913" y="1155700"/>
          <p14:tracePt t="37782" x="8062913" y="1163638"/>
          <p14:tracePt t="37797" x="8062913" y="1173163"/>
          <p14:tracePt t="37828" x="8062913" y="1181100"/>
          <p14:tracePt t="37897" x="8062913" y="1189038"/>
          <p14:tracePt t="37913" x="8062913" y="1198563"/>
          <p14:tracePt t="37943" x="8070850" y="1198563"/>
          <p14:tracePt t="37950" x="8070850" y="1206500"/>
          <p14:tracePt t="37981" x="8070850" y="1223963"/>
          <p14:tracePt t="38015" x="8070850" y="1231900"/>
          <p14:tracePt t="38019" x="8070850" y="1241425"/>
          <p14:tracePt t="38027" x="8070850" y="1249363"/>
          <p14:tracePt t="38042" x="8070850" y="1257300"/>
          <p14:tracePt t="38049" x="8070850" y="1266825"/>
          <p14:tracePt t="38057" x="8070850" y="1274763"/>
          <p14:tracePt t="38073" x="8070850" y="1282700"/>
          <p14:tracePt t="38080" x="8070850" y="1292225"/>
          <p14:tracePt t="38103" x="8070850" y="1300163"/>
          <p14:tracePt t="38111" x="8080375" y="1317625"/>
          <p14:tracePt t="38126" x="8080375" y="1325563"/>
          <p14:tracePt t="38133" x="8080375" y="1333500"/>
          <p14:tracePt t="38149" x="8080375" y="1343025"/>
          <p14:tracePt t="38180" x="8080375" y="1350963"/>
          <p14:tracePt t="38187" x="8080375" y="1360488"/>
          <p14:tracePt t="38211" x="8080375" y="1368425"/>
          <p14:tracePt t="38218" x="8070850" y="1376363"/>
          <p14:tracePt t="38226" x="8070850" y="1385888"/>
          <p14:tracePt t="38242" x="8070850" y="1401763"/>
          <p14:tracePt t="38248" x="8070850" y="1411288"/>
          <p14:tracePt t="38264" x="8070850" y="1419225"/>
          <p14:tracePt t="38271" x="8070850" y="1427163"/>
          <p14:tracePt t="38287" x="8070850" y="1436688"/>
          <p14:tracePt t="38294" x="8070850" y="1452563"/>
          <p14:tracePt t="38310" x="8070850" y="1462088"/>
          <p14:tracePt t="38318" x="8070850" y="1470025"/>
          <p14:tracePt t="38334" x="8070850" y="1477963"/>
          <p14:tracePt t="38340" x="8070850" y="1487488"/>
          <p14:tracePt t="38348" x="8070850" y="1495425"/>
          <p14:tracePt t="38363" x="8070850" y="1504950"/>
          <p14:tracePt t="38371" x="8070850" y="1512888"/>
          <p14:tracePt t="38386" x="8062913" y="1520825"/>
          <p14:tracePt t="38394" x="8062913" y="1530350"/>
          <p14:tracePt t="38402" x="8062913" y="1538288"/>
          <p14:tracePt t="38417" x="8062913" y="1546225"/>
          <p14:tracePt t="38432" x="8062913" y="1555750"/>
          <p14:tracePt t="38455" x="8054975" y="1555750"/>
          <p14:tracePt t="38462" x="8054975" y="1563688"/>
          <p14:tracePt t="38478" x="8054975" y="1571625"/>
          <p14:tracePt t="38501" x="8054975" y="1581150"/>
          <p14:tracePt t="38578" x="8054975" y="1589088"/>
          <p14:tracePt t="38731" x="8054975" y="1581150"/>
          <p14:tracePt t="38738" x="8054975" y="1571625"/>
          <p14:tracePt t="38746" x="8054975" y="1563688"/>
          <p14:tracePt t="38753" x="8054975" y="1555750"/>
          <p14:tracePt t="38761" x="8054975" y="1546225"/>
          <p14:tracePt t="38769" x="8054975" y="1538288"/>
          <p14:tracePt t="38777" x="8054975" y="1530350"/>
          <p14:tracePt t="38783" x="8054975" y="1512888"/>
          <p14:tracePt t="38799" x="8054975" y="1495425"/>
          <p14:tracePt t="38807" x="8054975" y="1487488"/>
          <p14:tracePt t="38823" x="8054975" y="1477963"/>
          <p14:tracePt t="38830" x="8054975" y="1470025"/>
          <p14:tracePt t="38853" x="8054975" y="1462088"/>
          <p14:tracePt t="38868" x="8054975" y="1452563"/>
          <p14:tracePt t="38883" x="8054975" y="1444625"/>
          <p14:tracePt t="38893" x="8045450" y="1427163"/>
          <p14:tracePt t="38906" x="8037513" y="1411288"/>
          <p14:tracePt t="38914" x="8029575" y="1401763"/>
          <p14:tracePt t="38921" x="8029575" y="1393825"/>
          <p14:tracePt t="38928" x="8029575" y="1376363"/>
          <p14:tracePt t="38936" x="8029575" y="1368425"/>
          <p14:tracePt t="38944" x="8020050" y="1350963"/>
          <p14:tracePt t="38951" x="8020050" y="1333500"/>
          <p14:tracePt t="38960" x="8020050" y="1325563"/>
          <p14:tracePt t="38968" x="8020050" y="1317625"/>
          <p14:tracePt t="38976" x="8012113" y="1300163"/>
          <p14:tracePt t="38990" x="8004175" y="1292225"/>
          <p14:tracePt t="38999" x="8004175" y="1282700"/>
          <p14:tracePt t="39024" x="8004175" y="1274763"/>
          <p14:tracePt t="39036" x="8004175" y="1266825"/>
          <p14:tracePt t="39052" x="8004175" y="1257300"/>
          <p14:tracePt t="39069" x="7994650" y="1257300"/>
          <p14:tracePt t="39077" x="7994650" y="1249363"/>
          <p14:tracePt t="39098" x="7994650" y="1241425"/>
          <p14:tracePt t="39113" x="7994650" y="1231900"/>
          <p14:tracePt t="39268" x="7994650" y="1241425"/>
          <p14:tracePt t="39281" x="7994650" y="1249363"/>
          <p14:tracePt t="39312" x="7994650" y="1257300"/>
          <p14:tracePt t="39327" x="7994650" y="1266825"/>
          <p14:tracePt t="39351" x="7994650" y="1274763"/>
          <p14:tracePt t="39362" x="7994650" y="1282700"/>
          <p14:tracePt t="39365" x="7994650" y="1292225"/>
          <p14:tracePt t="39373" x="7994650" y="1300163"/>
          <p14:tracePt t="39379" x="7994650" y="1317625"/>
          <p14:tracePt t="39387" x="8004175" y="1325563"/>
          <p14:tracePt t="39395" x="8012113" y="1343025"/>
          <p14:tracePt t="39403" x="8012113" y="1360488"/>
          <p14:tracePt t="39410" x="8020050" y="1368425"/>
          <p14:tracePt t="39418" x="8029575" y="1385888"/>
          <p14:tracePt t="39426" x="8029575" y="1401763"/>
          <p14:tracePt t="39442" x="8029575" y="1419225"/>
          <p14:tracePt t="39449" x="8037513" y="1427163"/>
          <p14:tracePt t="39457" x="8045450" y="1436688"/>
          <p14:tracePt t="39463" x="8045450" y="1452563"/>
          <p14:tracePt t="39472" x="8045450" y="1462088"/>
          <p14:tracePt t="39487" x="8054975" y="1477963"/>
          <p14:tracePt t="39494" x="8054975" y="1487488"/>
          <p14:tracePt t="39510" x="8054975" y="1504950"/>
          <p14:tracePt t="39526" x="8054975" y="1520825"/>
          <p14:tracePt t="39533" x="8054975" y="1530350"/>
          <p14:tracePt t="39548" x="8062913" y="1538288"/>
          <p14:tracePt t="39556" x="8062913" y="1546225"/>
          <p14:tracePt t="39563" x="8062913" y="1555750"/>
          <p14:tracePt t="39578" x="8062913" y="1563688"/>
          <p14:tracePt t="39585" x="8062913" y="1571625"/>
          <p14:tracePt t="39593" x="8062913" y="1581150"/>
          <p14:tracePt t="39609" x="8062913" y="1589088"/>
          <p14:tracePt t="39616" x="8062913" y="1597025"/>
          <p14:tracePt t="40059" x="8080375" y="1700213"/>
          <p14:tracePt t="40067" x="8121650" y="1903413"/>
          <p14:tracePt t="40074" x="8207375" y="2227263"/>
          <p14:tracePt t="40082" x="8301038" y="2541588"/>
          <p14:tracePt t="40091" x="8385175" y="2830513"/>
          <p14:tracePt t="40098" x="8470900" y="3144838"/>
          <p14:tracePt t="40105" x="8555038" y="3433763"/>
          <p14:tracePt t="40113" x="8615363" y="3662363"/>
          <p14:tracePt t="40120" x="8674100" y="3841750"/>
          <p14:tracePt t="40128" x="8716963" y="3976688"/>
          <p14:tracePt t="40135" x="8750300" y="4087813"/>
          <p14:tracePt t="40143" x="8785225" y="4206875"/>
          <p14:tracePt t="40151" x="8818563" y="4308475"/>
          <p14:tracePt t="40159" x="8843963" y="4410075"/>
          <p14:tracePt t="40166" x="8853488" y="4521200"/>
          <p14:tracePt t="40174" x="8878888" y="4640263"/>
          <p14:tracePt t="40182" x="8886825" y="4749800"/>
          <p14:tracePt t="40190" x="8912225" y="4868863"/>
          <p14:tracePt t="40197" x="8912225" y="4997450"/>
          <p14:tracePt t="40205" x="8921750" y="5099050"/>
          <p14:tracePt t="40212" x="8937625" y="5226050"/>
          <p14:tracePt t="40220" x="8947150" y="5353050"/>
          <p14:tracePt t="40227" x="8947150" y="5464175"/>
          <p14:tracePt t="40236" x="8947150" y="5549900"/>
          <p14:tracePt t="40243" x="8947150" y="5651500"/>
          <p14:tracePt t="40251" x="8947150" y="5719763"/>
          <p14:tracePt t="40258" x="8947150" y="5795963"/>
          <p14:tracePt t="40266" x="8937625" y="5854700"/>
          <p14:tracePt t="40274" x="8937625" y="5897563"/>
          <p14:tracePt t="40281" x="8929688" y="5932488"/>
          <p14:tracePt t="40288" x="8929688" y="5957888"/>
          <p14:tracePt t="40295" x="8929688" y="5991225"/>
          <p14:tracePt t="40304" x="8929688" y="6008688"/>
          <p14:tracePt t="40311" x="8929688" y="6024563"/>
          <p14:tracePt t="40319" x="8921750" y="6042025"/>
          <p14:tracePt t="40326" x="8921750" y="6067425"/>
          <p14:tracePt t="40335" x="8912225" y="6076950"/>
          <p14:tracePt t="40342" x="8912225" y="6092825"/>
          <p14:tracePt t="40349" x="8904288" y="6110288"/>
          <p14:tracePt t="40358" x="8904288" y="6118225"/>
          <p14:tracePt t="40364" x="8904288" y="6127750"/>
          <p14:tracePt t="40373" x="8894763" y="6143625"/>
          <p14:tracePt t="40379" x="8886825" y="6143625"/>
          <p14:tracePt t="40387" x="8878888" y="6153150"/>
          <p14:tracePt t="40396" x="8861425" y="6169025"/>
          <p14:tracePt t="40402" x="8853488" y="6178550"/>
          <p14:tracePt t="40410" x="8836025" y="6178550"/>
          <p14:tracePt t="40418" x="8818563" y="6186488"/>
          <p14:tracePt t="40426" x="8793163" y="6194425"/>
          <p14:tracePt t="40434" x="8767763" y="6203950"/>
          <p14:tracePt t="40442" x="8750300" y="6203950"/>
          <p14:tracePt t="40450" x="8734425" y="6203950"/>
          <p14:tracePt t="40457" x="8709025" y="6203950"/>
          <p14:tracePt t="40465" x="8691563" y="6203950"/>
          <p14:tracePt t="40472" x="8666163" y="6203950"/>
          <p14:tracePt t="40480" x="8632825" y="6203950"/>
          <p14:tracePt t="40487" x="8615363" y="6203950"/>
          <p14:tracePt t="40495" x="8564563" y="6194425"/>
          <p14:tracePt t="40502" x="8547100" y="6186488"/>
          <p14:tracePt t="40510" x="8513763" y="6178550"/>
          <p14:tracePt t="40518" x="8478838" y="6161088"/>
          <p14:tracePt t="40526" x="8462963" y="6153150"/>
          <p14:tracePt t="40533" x="8435975" y="6143625"/>
          <p14:tracePt t="40541" x="8410575" y="6135688"/>
          <p14:tracePt t="40549" x="8402638" y="6127750"/>
          <p14:tracePt t="40558" x="8377238" y="6118225"/>
          <p14:tracePt t="40564" x="8369300" y="6110288"/>
          <p14:tracePt t="40572" x="8359775" y="6092825"/>
          <p14:tracePt t="40579" x="8351838" y="6092825"/>
          <p14:tracePt t="40587" x="8343900" y="6084888"/>
          <p14:tracePt t="40602" x="8343900" y="6076950"/>
          <p14:tracePt t="40609" x="8334375" y="6076950"/>
          <p14:tracePt t="40618" x="8326438" y="6067425"/>
          <p14:tracePt t="40626" x="8318500" y="6049963"/>
          <p14:tracePt t="40632" x="8308975" y="6049963"/>
          <p14:tracePt t="40641" x="8308975" y="6034088"/>
          <p14:tracePt t="40648" x="8291513" y="6024563"/>
          <p14:tracePt t="40658" x="8291513" y="6016625"/>
          <p14:tracePt t="40663" x="8275638" y="6008688"/>
          <p14:tracePt t="40671" x="8275638" y="5999163"/>
          <p14:tracePt t="40678" x="8275638" y="5991225"/>
          <p14:tracePt t="40686" x="8266113" y="5991225"/>
          <p14:tracePt t="40694" x="8258175" y="5991225"/>
          <p14:tracePt t="40724" x="8250238" y="5991225"/>
          <p14:tracePt t="40732" x="8240713" y="5991225"/>
          <p14:tracePt t="40747" x="8240713" y="5983288"/>
          <p14:tracePt t="40878" x="8250238" y="5973763"/>
          <p14:tracePt t="40894" x="8258175" y="5965825"/>
          <p14:tracePt t="40901" x="8266113" y="5965825"/>
          <p14:tracePt t="40909" x="8275638" y="5965825"/>
          <p14:tracePt t="40915" x="8283575" y="5957888"/>
          <p14:tracePt t="40925" x="8291513" y="5957888"/>
          <p14:tracePt t="40932" x="8301038" y="5948363"/>
          <p14:tracePt t="40941" x="8308975" y="5948363"/>
          <p14:tracePt t="40947" x="8318500" y="5948363"/>
          <p14:tracePt t="40955" x="8318500" y="5940425"/>
          <p14:tracePt t="40977" x="8326438" y="5940425"/>
          <p14:tracePt t="41054" x="8318500" y="5940425"/>
          <p14:tracePt t="41062" x="8301038" y="5922963"/>
          <p14:tracePt t="41069" x="8291513" y="5922963"/>
          <p14:tracePt t="41078" x="8275638" y="5922963"/>
          <p14:tracePt t="41085" x="8250238" y="5915025"/>
          <p14:tracePt t="41092" x="8240713" y="5915025"/>
          <p14:tracePt t="41099" x="8215313" y="5905500"/>
          <p14:tracePt t="41110" x="8199438" y="5905500"/>
          <p14:tracePt t="41115" x="8181975" y="5897563"/>
          <p14:tracePt t="41125" x="8174038" y="5897563"/>
          <p14:tracePt t="41129" x="8156575" y="5897563"/>
          <p14:tracePt t="41229" x="8164513" y="5897563"/>
          <p14:tracePt t="41246" x="8174038" y="5897563"/>
          <p14:tracePt t="41252" x="8181975" y="5897563"/>
          <p14:tracePt t="41259" x="8199438" y="5897563"/>
          <p14:tracePt t="41268" x="8215313" y="5897563"/>
          <p14:tracePt t="41275" x="8232775" y="5897563"/>
          <p14:tracePt t="41282" x="8258175" y="5897563"/>
          <p14:tracePt t="41291" x="8275638" y="5897563"/>
          <p14:tracePt t="41298" x="8291513" y="5897563"/>
          <p14:tracePt t="41307" x="8301038" y="5897563"/>
          <p14:tracePt t="41313" x="8308975" y="5897563"/>
          <p14:tracePt t="41320" x="8326438" y="5889625"/>
          <p14:tracePt t="41351" x="8334375" y="5889625"/>
          <p14:tracePt t="41421" x="8318500" y="5889625"/>
          <p14:tracePt t="41437" x="8301038" y="5889625"/>
          <p14:tracePt t="41445" x="8283575" y="5889625"/>
          <p14:tracePt t="41451" x="8266113" y="5889625"/>
          <p14:tracePt t="41459" x="8250238" y="5889625"/>
          <p14:tracePt t="41467" x="8240713" y="5889625"/>
          <p14:tracePt t="41477" x="8224838" y="5889625"/>
          <p14:tracePt t="41482" x="8207375" y="5889625"/>
          <p14:tracePt t="41496" x="8199438" y="5889625"/>
          <p14:tracePt t="41504" x="8189913" y="5889625"/>
          <p14:tracePt t="41588" x="8199438" y="5889625"/>
          <p14:tracePt t="41626" x="8207375" y="5889625"/>
          <p14:tracePt t="41634" x="8224838" y="5889625"/>
          <p14:tracePt t="41648" x="8232775" y="5889625"/>
          <p14:tracePt t="41656" x="8250238" y="5889625"/>
          <p14:tracePt t="41665" x="8258175" y="5889625"/>
          <p14:tracePt t="41680" x="8266113" y="5897563"/>
          <p14:tracePt t="41687" x="8275638" y="5897563"/>
          <p14:tracePt t="42315" x="8275638" y="5795963"/>
          <p14:tracePt t="42322" x="8266113" y="5600700"/>
          <p14:tracePt t="42331" x="8258175" y="5421313"/>
          <p14:tracePt t="42337" x="8258175" y="5218113"/>
          <p14:tracePt t="42347" x="8240713" y="5064125"/>
          <p14:tracePt t="42353" x="8240713" y="4919663"/>
          <p14:tracePt t="42359" x="8232775" y="4810125"/>
          <p14:tracePt t="42367" x="8232775" y="4691063"/>
          <p14:tracePt t="42375" x="8232775" y="4597400"/>
          <p14:tracePt t="42382" x="8232775" y="4495800"/>
          <p14:tracePt t="42391" x="8232775" y="4394200"/>
          <p14:tracePt t="42398" x="8240713" y="4291013"/>
          <p14:tracePt t="42407" x="8240713" y="4164013"/>
          <p14:tracePt t="42413" x="8266113" y="4037013"/>
          <p14:tracePt t="42424" x="8291513" y="3908425"/>
          <p14:tracePt t="42428" x="8326438" y="3781425"/>
          <p14:tracePt t="42436" x="8359775" y="3636963"/>
          <p14:tracePt t="42444" x="8402638" y="3492500"/>
          <p14:tracePt t="42451" x="8435975" y="3348038"/>
          <p14:tracePt t="42459" x="8478838" y="3221038"/>
          <p14:tracePt t="42467" x="8521700" y="3101975"/>
          <p14:tracePt t="42476" x="8547100" y="3016250"/>
          <p14:tracePt t="42482" x="8572500" y="2914650"/>
          <p14:tracePt t="42493" x="8605838" y="2820988"/>
          <p14:tracePt t="42498" x="8640763" y="2736850"/>
          <p14:tracePt t="42508" x="8674100" y="2643188"/>
          <p14:tracePt t="42513" x="8709025" y="2566988"/>
          <p14:tracePt t="42523" x="8724900" y="2506663"/>
          <p14:tracePt t="42528" x="8759825" y="2447925"/>
          <p14:tracePt t="42535" x="8777288" y="2397125"/>
          <p14:tracePt t="42543" x="8810625" y="2344738"/>
          <p14:tracePt t="42551" x="8828088" y="2303463"/>
          <p14:tracePt t="42557" x="8853488" y="2252663"/>
          <p14:tracePt t="42566" x="8912225" y="2200275"/>
          <p14:tracePt t="42573" x="8947150" y="2149475"/>
          <p14:tracePt t="42581" x="9013825" y="2082800"/>
          <p14:tracePt t="42589" x="9091613" y="2039938"/>
          <p14:tracePt t="42596" x="9167813" y="1971675"/>
          <p14:tracePt t="42606" x="9277350" y="1911350"/>
          <p14:tracePt t="42611" x="9380538" y="1844675"/>
          <p14:tracePt t="42620" x="9498013" y="1784350"/>
          <p14:tracePt t="42627" x="9601200" y="1725613"/>
          <p14:tracePt t="42635" x="9720263" y="1690688"/>
          <p14:tracePt t="42641" x="9839325" y="1657350"/>
          <p14:tracePt t="42650" x="9948863" y="1622425"/>
          <p14:tracePt t="42657" x="10050463" y="1606550"/>
          <p14:tracePt t="42665" x="10126663" y="1597025"/>
          <p14:tracePt t="42674" x="10194925" y="1597025"/>
          <p14:tracePt t="42679" x="10271125" y="1597025"/>
          <p14:tracePt t="42688" x="10323513" y="1597025"/>
          <p14:tracePt t="42695" x="10356850" y="1597025"/>
          <p14:tracePt t="42704" x="10382250" y="1597025"/>
          <p14:tracePt t="42711" x="10390188" y="1597025"/>
          <p14:tracePt t="42980" x="10433050" y="1606550"/>
          <p14:tracePt t="42986" x="10475913" y="1614488"/>
          <p14:tracePt t="42994" x="10518775" y="1614488"/>
          <p14:tracePt t="43003" x="10569575" y="1622425"/>
          <p14:tracePt t="43010" x="10612438" y="1631950"/>
          <p14:tracePt t="43025" x="10696575" y="1631950"/>
          <p14:tracePt t="43032" x="10756900" y="1631950"/>
          <p14:tracePt t="43040" x="10807700" y="1649413"/>
          <p14:tracePt t="43048" x="10848975" y="1649413"/>
          <p14:tracePt t="43055" x="10891838" y="1649413"/>
          <p14:tracePt t="43062" x="10926763" y="1665288"/>
          <p14:tracePt t="43069" x="10960100" y="1665288"/>
          <p14:tracePt t="43077" x="10985500" y="1674813"/>
          <p14:tracePt t="43086" x="11028363" y="1674813"/>
          <p14:tracePt t="43092" x="11044238" y="1674813"/>
          <p14:tracePt t="43101" x="11087100" y="1674813"/>
          <p14:tracePt t="43109" x="11137900" y="1674813"/>
          <p14:tracePt t="43116" x="11180763" y="1674813"/>
          <p14:tracePt t="43124" x="11223625" y="1674813"/>
          <p14:tracePt t="43131" x="11256963" y="1674813"/>
          <p14:tracePt t="43139" x="11299825" y="1674813"/>
          <p14:tracePt t="43146" x="11317288" y="1674813"/>
          <p14:tracePt t="43155" x="11350625" y="1674813"/>
          <p14:tracePt t="43161" x="11385550" y="1674813"/>
          <p14:tracePt t="43169" x="11410950" y="1674813"/>
          <p14:tracePt t="43176" x="11418888" y="1674813"/>
          <p14:tracePt t="43185" x="11444288" y="1674813"/>
          <p14:tracePt t="43192" x="11452225" y="1674813"/>
          <p14:tracePt t="43200" x="11469688" y="1674813"/>
          <p14:tracePt t="43207" x="11487150" y="1674813"/>
          <p14:tracePt t="43215" x="11495088" y="1674813"/>
          <p14:tracePt t="43225" x="11512550" y="1674813"/>
          <p14:tracePt t="43230" x="11530013" y="1674813"/>
          <p14:tracePt t="43239" x="11530013" y="1682750"/>
          <p14:tracePt t="43245" x="11545888" y="1682750"/>
          <p14:tracePt t="43513" x="11545888" y="1690688"/>
          <p14:tracePt t="43553" x="11537950" y="1690688"/>
          <p14:tracePt t="43560" x="11537950" y="1700213"/>
          <p14:tracePt t="43583" x="11530013" y="1700213"/>
          <p14:tracePt t="43651" x="11530013" y="1708150"/>
          <p14:tracePt t="43666" x="11545888" y="1716088"/>
          <p14:tracePt t="43674" x="11555413" y="1716088"/>
          <p14:tracePt t="43682" x="11571288" y="1725613"/>
          <p14:tracePt t="43689" x="11588750" y="1733550"/>
          <p14:tracePt t="43697" x="11606213" y="1741488"/>
          <p14:tracePt t="43705" x="11631613" y="1741488"/>
          <p14:tracePt t="43712" x="11647488" y="1751013"/>
          <p14:tracePt t="43722" x="11674475" y="1758950"/>
          <p14:tracePt t="43728" x="11682413" y="1758950"/>
          <p14:tracePt t="43736" x="11699875" y="1758950"/>
          <p14:tracePt t="43743" x="11715750" y="1766888"/>
          <p14:tracePt t="43766" x="11725275" y="1766888"/>
          <p14:tracePt t="43850" x="11725275" y="1776413"/>
          <p14:tracePt t="43859" x="11715750" y="1776413"/>
          <p14:tracePt t="43866" x="11707813" y="1776413"/>
          <p14:tracePt t="43875" x="11707813" y="1784350"/>
          <p14:tracePt t="43882" x="11699875" y="1784350"/>
          <p14:tracePt t="43889" x="11690350" y="1784350"/>
          <p14:tracePt t="43895" x="11674475" y="1784350"/>
          <p14:tracePt t="43912" x="11657013" y="1793875"/>
          <p14:tracePt t="43922" x="11639550" y="1793875"/>
          <p14:tracePt t="43926" x="11631613" y="1801813"/>
          <p14:tracePt t="43934" x="11614150" y="1801813"/>
          <p14:tracePt t="43941" x="11606213" y="1801813"/>
          <p14:tracePt t="43949" x="11588750" y="1801813"/>
          <p14:tracePt t="43964" x="11571288" y="1801813"/>
          <p14:tracePt t="43987" x="11563350" y="1801813"/>
          <p14:tracePt t="44094" x="11571288" y="1801813"/>
          <p14:tracePt t="44102" x="11580813" y="1801813"/>
          <p14:tracePt t="44111" x="11580813" y="1793875"/>
          <p14:tracePt t="44117" x="11588750" y="1793875"/>
          <p14:tracePt t="44124" x="11614150" y="1784350"/>
          <p14:tracePt t="44133" x="11622088" y="1776413"/>
          <p14:tracePt t="44140" x="11639550" y="1776413"/>
          <p14:tracePt t="44148" x="11657013" y="1776413"/>
          <p14:tracePt t="44157" x="11664950" y="1766888"/>
          <p14:tracePt t="44164" x="11682413" y="1766888"/>
          <p14:tracePt t="44172" x="11690350" y="1766888"/>
          <p14:tracePt t="44187" x="11699875" y="1766888"/>
          <p14:tracePt t="44232" x="11699875" y="1758950"/>
          <p14:tracePt t="44309" x="11690350" y="1758950"/>
          <p14:tracePt t="44317" x="11682413" y="1758950"/>
          <p14:tracePt t="44325" x="11674475" y="1758950"/>
          <p14:tracePt t="44348" x="11664950" y="1758950"/>
          <p14:tracePt t="44354" x="11657013" y="1758950"/>
          <p14:tracePt t="44363" x="11647488" y="1758950"/>
          <p14:tracePt t="44372" x="11639550" y="1758950"/>
          <p14:tracePt t="44378" x="11622088" y="1758950"/>
          <p14:tracePt t="44386" x="11622088" y="1766888"/>
          <p14:tracePt t="44392" x="11606213" y="1766888"/>
          <p14:tracePt t="44415" x="11596688" y="1766888"/>
          <p14:tracePt t="44545" x="11606213" y="1766888"/>
          <p14:tracePt t="44553" x="11614150" y="1766888"/>
          <p14:tracePt t="44568" x="11631613" y="1766888"/>
          <p14:tracePt t="44576" x="11639550" y="1766888"/>
          <p14:tracePt t="44590" x="11647488" y="1766888"/>
          <p14:tracePt t="44761" x="11639550" y="1766888"/>
          <p14:tracePt t="44775" x="11639550" y="1776413"/>
          <p14:tracePt t="44782" x="11631613" y="1776413"/>
          <p14:tracePt t="47312" x="11596688" y="1776413"/>
          <p14:tracePt t="47320" x="11571288" y="1776413"/>
          <p14:tracePt t="47326" x="11530013" y="1776413"/>
          <p14:tracePt t="47335" x="11503025" y="1776413"/>
          <p14:tracePt t="47341" x="11469688" y="1776413"/>
          <p14:tracePt t="47350" x="11444288" y="1776413"/>
          <p14:tracePt t="47356" x="11418888" y="1776413"/>
          <p14:tracePt t="47365" x="11393488" y="1776413"/>
          <p14:tracePt t="47372" x="11376025" y="1784350"/>
          <p14:tracePt t="47380" x="11350625" y="1793875"/>
          <p14:tracePt t="47388" x="11325225" y="1801813"/>
          <p14:tracePt t="47396" x="11291888" y="1809750"/>
          <p14:tracePt t="47405" x="11266488" y="1819275"/>
          <p14:tracePt t="47410" x="11241088" y="1835150"/>
          <p14:tracePt t="47418" x="11206163" y="1852613"/>
          <p14:tracePt t="47425" x="11188700" y="1878013"/>
          <p14:tracePt t="47435" x="11163300" y="1903413"/>
          <p14:tracePt t="47439" x="11137900" y="1928813"/>
          <p14:tracePt t="47448" x="11122025" y="1946275"/>
          <p14:tracePt t="47455" x="11104563" y="1971675"/>
          <p14:tracePt t="47463" x="11087100" y="1989138"/>
          <p14:tracePt t="47471" x="11071225" y="2005013"/>
          <p14:tracePt t="47480" x="11061700" y="2030413"/>
          <p14:tracePt t="47488" x="11053763" y="2047875"/>
          <p14:tracePt t="47495" x="11036300" y="2055813"/>
          <p14:tracePt t="47504" x="11028363" y="2073275"/>
          <p14:tracePt t="47509" x="11010900" y="2090738"/>
          <p14:tracePt t="47520" x="11010900" y="2098675"/>
          <p14:tracePt t="47535" x="11002963" y="2108200"/>
          <p14:tracePt t="47540" x="11002963" y="2116138"/>
          <p14:tracePt t="47549" x="10993438" y="2124075"/>
          <p14:tracePt t="47564" x="10985500" y="2124075"/>
          <p14:tracePt t="47573" x="10985500" y="2133600"/>
          <p14:tracePt t="47616" x="10985500" y="2141538"/>
          <p14:tracePt t="47639" x="10977563" y="2149475"/>
          <p14:tracePt t="47647" x="10968038" y="2149475"/>
          <p14:tracePt t="47655" x="10960100" y="2159000"/>
          <p14:tracePt t="47663" x="10942638" y="2166938"/>
          <p14:tracePt t="47670" x="10926763" y="2166938"/>
          <p14:tracePt t="47678" x="10891838" y="2166938"/>
          <p14:tracePt t="47687" x="10858500" y="2166938"/>
          <p14:tracePt t="47693" x="10823575" y="2174875"/>
          <p14:tracePt t="47702" x="10764838" y="2174875"/>
          <p14:tracePt t="47708" x="10721975" y="2174875"/>
          <p14:tracePt t="47719" x="10679113" y="2174875"/>
          <p14:tracePt t="47723" x="10637838" y="2192338"/>
          <p14:tracePt t="47731" x="10602913" y="2192338"/>
          <p14:tracePt t="47738" x="10560050" y="2192338"/>
          <p14:tracePt t="47746" x="10518775" y="2192338"/>
          <p14:tracePt t="47754" x="10493375" y="2192338"/>
          <p14:tracePt t="47762" x="10458450" y="2192338"/>
          <p14:tracePt t="47769" x="10433050" y="2192338"/>
          <p14:tracePt t="47777" x="10399713" y="2192338"/>
          <p14:tracePt t="47784" x="10374313" y="2200275"/>
          <p14:tracePt t="47792" x="10339388" y="2200275"/>
          <p14:tracePt t="47804" x="10323513" y="2200275"/>
          <p14:tracePt t="47807" x="10306050" y="2209800"/>
          <p14:tracePt t="47816" x="10280650" y="2209800"/>
          <p14:tracePt t="47821" x="10271125" y="2209800"/>
          <p14:tracePt t="47830" x="10255250" y="2217738"/>
          <p14:tracePt t="47840" x="10245725" y="2217738"/>
          <p14:tracePt t="47847" x="10237788" y="2217738"/>
          <p14:tracePt t="47854" x="10229850" y="2217738"/>
          <p14:tracePt t="47860" x="10229850" y="2227263"/>
          <p14:tracePt t="47869" x="10220325" y="2227263"/>
          <p14:tracePt t="47921" x="10212388" y="2227263"/>
          <p14:tracePt t="48044" x="10220325" y="2227263"/>
          <p14:tracePt t="48052" x="10229850" y="2227263"/>
          <p14:tracePt t="48058" x="10237788" y="2217738"/>
          <p14:tracePt t="48067" x="10245725" y="2217738"/>
          <p14:tracePt t="48074" x="10263188" y="2217738"/>
          <p14:tracePt t="48084" x="10271125" y="2209800"/>
          <p14:tracePt t="48090" x="10298113" y="2209800"/>
          <p14:tracePt t="48097" x="10313988" y="2209800"/>
          <p14:tracePt t="48104" x="10331450" y="2209800"/>
          <p14:tracePt t="48113" x="10348913" y="2209800"/>
          <p14:tracePt t="48119" x="10364788" y="2200275"/>
          <p14:tracePt t="48128" x="10374313" y="2200275"/>
          <p14:tracePt t="48135" x="10390188" y="2200275"/>
          <p14:tracePt t="48143" x="10399713" y="2192338"/>
          <p14:tracePt t="48151" x="10407650" y="2192338"/>
          <p14:tracePt t="48158" x="10415588" y="2192338"/>
          <p14:tracePt t="48181" x="10425113" y="2184400"/>
          <p14:tracePt t="48189" x="10433050" y="2184400"/>
          <p14:tracePt t="48197" x="10442575" y="2184400"/>
          <p14:tracePt t="48221" x="10450513" y="2184400"/>
          <p14:tracePt t="48228" x="10458450" y="2184400"/>
          <p14:tracePt t="48243" x="10467975" y="2184400"/>
          <p14:tracePt t="48252" x="10475913" y="2184400"/>
          <p14:tracePt t="48259" x="10483850" y="2184400"/>
          <p14:tracePt t="48275" x="10493375" y="2192338"/>
          <p14:tracePt t="48282" x="10501313" y="2192338"/>
          <p14:tracePt t="48290" x="10509250" y="2192338"/>
          <p14:tracePt t="48296" x="10526713" y="2192338"/>
          <p14:tracePt t="48306" x="10526713" y="2200275"/>
          <p14:tracePt t="48312" x="10534650" y="2200275"/>
          <p14:tracePt t="48319" x="10552113" y="2209800"/>
          <p14:tracePt t="48328" x="10552113" y="2217738"/>
          <p14:tracePt t="48334" x="10569575" y="2217738"/>
          <p14:tracePt t="48342" x="10577513" y="2217738"/>
          <p14:tracePt t="48352" x="10577513" y="2227263"/>
          <p14:tracePt t="48359" x="10585450" y="2235200"/>
          <p14:tracePt t="48368" x="10602913" y="2235200"/>
          <p14:tracePt t="48373" x="10602913" y="2243138"/>
          <p14:tracePt t="48380" x="10612438" y="2243138"/>
          <p14:tracePt t="48388" x="10628313" y="2243138"/>
          <p14:tracePt t="48396" x="10628313" y="2252663"/>
          <p14:tracePt t="48411" x="10637838" y="2252663"/>
          <p14:tracePt t="48419" x="10645775" y="2260600"/>
          <p14:tracePt t="48435" x="10653713" y="2260600"/>
          <p14:tracePt t="48452" x="10663238" y="2260600"/>
          <p14:tracePt t="48457" x="10671175" y="2268538"/>
          <p14:tracePt t="48541" x="10679113" y="2268538"/>
          <p14:tracePt t="48595" x="10679113" y="2260600"/>
          <p14:tracePt t="48619" x="10688638" y="2260600"/>
          <p14:tracePt t="48957" x="10688638" y="2252663"/>
          <p14:tracePt t="49193" x="10696575" y="2243138"/>
          <p14:tracePt t="49199" x="10704513" y="2243138"/>
          <p14:tracePt t="49207" x="10714038" y="2243138"/>
          <p14:tracePt t="49214" x="10721975" y="2235200"/>
          <p14:tracePt t="49222" x="10739438" y="2227263"/>
          <p14:tracePt t="49237" x="10747375" y="2217738"/>
          <p14:tracePt t="49246" x="10756900" y="2209800"/>
          <p14:tracePt t="49254" x="10764838" y="2200275"/>
          <p14:tracePt t="49269" x="10772775" y="2200275"/>
          <p14:tracePt t="49278" x="10782300" y="2192338"/>
          <p14:tracePt t="49292" x="10790238" y="2184400"/>
          <p14:tracePt t="49301" x="10807700" y="2174875"/>
          <p14:tracePt t="49314" x="10815638" y="2166938"/>
          <p14:tracePt t="49321" x="10841038" y="2159000"/>
          <p14:tracePt t="49330" x="10848975" y="2149475"/>
          <p14:tracePt t="49338" x="10866438" y="2149475"/>
          <p14:tracePt t="49344" x="10883900" y="2141538"/>
          <p14:tracePt t="49353" x="10891838" y="2133600"/>
          <p14:tracePt t="49360" x="10917238" y="2116138"/>
          <p14:tracePt t="49367" x="10934700" y="2116138"/>
          <p14:tracePt t="49375" x="10960100" y="2108200"/>
          <p14:tracePt t="49383" x="10968038" y="2108200"/>
          <p14:tracePt t="49390" x="10985500" y="2098675"/>
          <p14:tracePt t="49399" x="10993438" y="2098675"/>
          <p14:tracePt t="49405" x="11010900" y="2098675"/>
          <p14:tracePt t="49412" x="11018838" y="2098675"/>
          <p14:tracePt t="49420" x="11028363" y="2090738"/>
          <p14:tracePt t="49427" x="11044238" y="2090738"/>
          <p14:tracePt t="49435" x="11053763" y="2090738"/>
          <p14:tracePt t="49443" x="11061700" y="2090738"/>
          <p14:tracePt t="49451" x="11079163" y="2090738"/>
          <p14:tracePt t="49459" x="11087100" y="2090738"/>
          <p14:tracePt t="49466" x="11096625" y="2090738"/>
          <p14:tracePt t="49474" x="11112500" y="2090738"/>
          <p14:tracePt t="49482" x="11112500" y="2082800"/>
          <p14:tracePt t="49489" x="11137900" y="2082800"/>
          <p14:tracePt t="49504" x="11155363" y="2073275"/>
          <p14:tracePt t="49511" x="11172825" y="2073275"/>
          <p14:tracePt t="49519" x="11188700" y="2065338"/>
          <p14:tracePt t="49527" x="11215688" y="2065338"/>
          <p14:tracePt t="49534" x="11231563" y="2055813"/>
          <p14:tracePt t="49542" x="11241088" y="2055813"/>
          <p14:tracePt t="49551" x="11256963" y="2047875"/>
          <p14:tracePt t="49557" x="11274425" y="2047875"/>
          <p14:tracePt t="49573" x="11291888" y="2047875"/>
          <p14:tracePt t="49581" x="11307763" y="2047875"/>
          <p14:tracePt t="49589" x="11317288" y="2047875"/>
          <p14:tracePt t="49596" x="11325225" y="2047875"/>
          <p14:tracePt t="49603" x="11333163" y="2047875"/>
          <p14:tracePt t="49611" x="11342688" y="2047875"/>
          <p14:tracePt t="49619" x="11360150" y="2047875"/>
          <p14:tracePt t="49634" x="11368088" y="2039938"/>
          <p14:tracePt t="49642" x="11376025" y="2039938"/>
          <p14:tracePt t="49650" x="11393488" y="2030413"/>
          <p14:tracePt t="49657" x="11401425" y="2030413"/>
          <p14:tracePt t="49665" x="11410950" y="2030413"/>
          <p14:tracePt t="49673" x="11418888" y="2022475"/>
          <p14:tracePt t="49680" x="11426825" y="2022475"/>
          <p14:tracePt t="49688" x="11444288" y="2022475"/>
          <p14:tracePt t="49702" x="11452225" y="2022475"/>
          <p14:tracePt t="49710" x="11461750" y="2022475"/>
          <p14:tracePt t="49734" x="11469688" y="2022475"/>
          <p14:tracePt t="49964" x="11469688" y="2030413"/>
          <p14:tracePt t="49971" x="11461750" y="2030413"/>
          <p14:tracePt t="49980" x="11461750" y="2039938"/>
          <p14:tracePt t="49986" x="11461750" y="2047875"/>
          <p14:tracePt t="49995" x="11452225" y="2055813"/>
          <p14:tracePt t="50009" x="11444288" y="2065338"/>
          <p14:tracePt t="50017" x="11444288" y="2073275"/>
          <p14:tracePt t="50024" x="11436350" y="2073275"/>
          <p14:tracePt t="50032" x="11436350" y="2082800"/>
          <p14:tracePt t="50047" x="11436350" y="2090738"/>
          <p14:tracePt t="50055" x="11426825" y="2090738"/>
          <p14:tracePt t="50077" x="11426825" y="2098675"/>
          <p14:tracePt t="50085" x="11418888" y="2098675"/>
          <p14:tracePt t="50116" x="11418888" y="2108200"/>
          <p14:tracePt t="50375" x="11418888" y="2098675"/>
          <p14:tracePt t="50423" x="11418888" y="2090738"/>
          <p14:tracePt t="50429" x="11426825" y="2090738"/>
          <p14:tracePt t="50436" x="11426825" y="2082800"/>
          <p14:tracePt t="50467" x="11426825" y="2073275"/>
          <p14:tracePt t="50482" x="11426825" y="2065338"/>
          <p14:tracePt t="50513" x="11426825" y="2055813"/>
          <p14:tracePt t="50520" x="11436350" y="2047875"/>
          <p14:tracePt t="50528" x="11452225" y="2039938"/>
          <p14:tracePt t="53813" x="11325225" y="2030413"/>
          <p14:tracePt t="53821" x="11129963" y="2022475"/>
          <p14:tracePt t="53828" x="10942638" y="2005013"/>
          <p14:tracePt t="53836" x="10756900" y="1989138"/>
          <p14:tracePt t="53842" x="10620375" y="1979613"/>
          <p14:tracePt t="53851" x="10475913" y="1979613"/>
          <p14:tracePt t="53858" x="10348913" y="1979613"/>
          <p14:tracePt t="53865" x="10212388" y="1971675"/>
          <p14:tracePt t="53874" x="10093325" y="1971675"/>
          <p14:tracePt t="53881" x="9983788" y="1971675"/>
          <p14:tracePt t="53890" x="9872663" y="1979613"/>
          <p14:tracePt t="53896" x="9753600" y="1997075"/>
          <p14:tracePt t="53905" x="9642475" y="2005013"/>
          <p14:tracePt t="53912" x="9523413" y="2014538"/>
          <p14:tracePt t="53919" x="9413875" y="2030413"/>
          <p14:tracePt t="53927" x="9312275" y="2039938"/>
          <p14:tracePt t="53935" x="9201150" y="2047875"/>
          <p14:tracePt t="53943" x="9082088" y="2073275"/>
          <p14:tracePt t="53950" x="8972550" y="2073275"/>
          <p14:tracePt t="53958" x="8878888" y="2098675"/>
          <p14:tracePt t="53964" x="8793163" y="2116138"/>
          <p14:tracePt t="53973" x="8709025" y="2133600"/>
          <p14:tracePt t="53980" x="8648700" y="2141538"/>
          <p14:tracePt t="53990" x="8572500" y="2159000"/>
          <p14:tracePt t="53997" x="8521700" y="2184400"/>
          <p14:tracePt t="54004" x="8453438" y="2192338"/>
          <p14:tracePt t="54014" x="8377238" y="2209800"/>
          <p14:tracePt t="54020" x="8318500" y="2235200"/>
          <p14:tracePt t="54029" x="8240713" y="2252663"/>
          <p14:tracePt t="54034" x="8181975" y="2260600"/>
          <p14:tracePt t="54042" x="8139113" y="2268538"/>
          <p14:tracePt t="54049" x="8105775" y="2278063"/>
          <p14:tracePt t="54056" x="8070850" y="2278063"/>
          <p14:tracePt t="54064" x="8045450" y="2286000"/>
          <p14:tracePt t="54073" x="8029575" y="2286000"/>
          <p14:tracePt t="54080" x="8012113" y="2286000"/>
          <p14:tracePt t="54087" x="8004175" y="2286000"/>
          <p14:tracePt t="54103" x="7994650" y="2286000"/>
          <p14:tracePt t="54111" x="7994650" y="2278063"/>
          <p14:tracePt t="54118" x="7994650" y="2268538"/>
          <p14:tracePt t="54133" x="7994650" y="2252663"/>
          <p14:tracePt t="54141" x="8012113" y="2227263"/>
          <p14:tracePt t="54148" x="8020050" y="2209800"/>
          <p14:tracePt t="54156" x="8054975" y="2166938"/>
          <p14:tracePt t="54164" x="8080375" y="2124075"/>
          <p14:tracePt t="54171" x="8096250" y="2098675"/>
          <p14:tracePt t="54179" x="8121650" y="2073275"/>
          <p14:tracePt t="54187" x="8131175" y="2055813"/>
          <p14:tracePt t="54195" x="8139113" y="2039938"/>
          <p14:tracePt t="54202" x="8147050" y="2039938"/>
          <p14:tracePt t="54209" x="8147050" y="2022475"/>
          <p14:tracePt t="54217" x="8156575" y="2022475"/>
          <p14:tracePt t="54225" x="8156575" y="2014538"/>
          <p14:tracePt t="54240" x="8156575" y="2005013"/>
          <p14:tracePt t="54249" x="8147050" y="2005013"/>
          <p14:tracePt t="54256" x="8147050" y="1997075"/>
          <p14:tracePt t="54311" x="8147050" y="1989138"/>
          <p14:tracePt t="54333" x="8147050" y="1979613"/>
          <p14:tracePt t="54379" x="8147050" y="1971675"/>
          <p14:tracePt t="54387" x="8139113" y="1971675"/>
          <p14:tracePt t="54395" x="8139113" y="1963738"/>
          <p14:tracePt t="54402" x="8139113" y="1954213"/>
          <p14:tracePt t="54417" x="8131175" y="1954213"/>
          <p14:tracePt t="54440" x="8131175" y="1946275"/>
          <p14:tracePt t="54455" x="8131175" y="1938338"/>
          <p14:tracePt t="54478" x="8131175" y="1928813"/>
          <p14:tracePt t="54485" x="8131175" y="1920875"/>
          <p14:tracePt t="54508" x="8131175" y="1911350"/>
          <p14:tracePt t="55043" x="8131175" y="1920875"/>
          <p14:tracePt t="55051" x="8131175" y="1928813"/>
          <p14:tracePt t="55058" x="8131175" y="1938338"/>
          <p14:tracePt t="55065" x="8131175" y="1954213"/>
          <p14:tracePt t="55074" x="8131175" y="1963738"/>
          <p14:tracePt t="55081" x="8131175" y="1971675"/>
          <p14:tracePt t="55089" x="8131175" y="1989138"/>
          <p14:tracePt t="55104" x="8131175" y="1997075"/>
          <p14:tracePt t="55112" x="8131175" y="2005013"/>
          <p14:tracePt t="55135" x="8131175" y="2014538"/>
          <p14:tracePt t="55158" x="8131175" y="2022475"/>
          <p14:tracePt t="55173" x="8131175" y="2030413"/>
          <p14:tracePt t="55180" x="8131175" y="2039938"/>
          <p14:tracePt t="55188" x="8131175" y="2047875"/>
          <p14:tracePt t="55196" x="8131175" y="2055813"/>
          <p14:tracePt t="55204" x="8131175" y="2065338"/>
          <p14:tracePt t="55212" x="8131175" y="2082800"/>
          <p14:tracePt t="55229" x="8121650" y="2082800"/>
          <p14:tracePt t="55235" x="8121650" y="2090738"/>
          <p14:tracePt t="55526" x="8121650" y="2073275"/>
          <p14:tracePt t="55532" x="8121650" y="2065338"/>
          <p14:tracePt t="55540" x="8121650" y="2055813"/>
          <p14:tracePt t="55549" x="8121650" y="2039938"/>
          <p14:tracePt t="55556" x="8121650" y="2030413"/>
          <p14:tracePt t="55565" x="8121650" y="2014538"/>
          <p14:tracePt t="55571" x="8121650" y="2005013"/>
          <p14:tracePt t="55579" x="8121650" y="1997075"/>
          <p14:tracePt t="55586" x="8121650" y="1989138"/>
          <p14:tracePt t="55594" x="8121650" y="1979613"/>
          <p14:tracePt t="55608" x="8131175" y="1971675"/>
          <p14:tracePt t="55616" x="8131175" y="1963738"/>
          <p14:tracePt t="55623" x="8131175" y="1954213"/>
          <p14:tracePt t="55654" x="8139113" y="1954213"/>
          <p14:tracePt t="55669" x="8139113" y="1946275"/>
          <p14:tracePt t="55676" x="8139113" y="1938338"/>
          <p14:tracePt t="55700" x="8139113" y="1920875"/>
          <p14:tracePt t="55716" x="8139113" y="1911350"/>
          <p14:tracePt t="55732" x="8139113" y="1903413"/>
          <p14:tracePt t="55740" x="8139113" y="1895475"/>
          <p14:tracePt t="55748" x="8139113" y="1885950"/>
          <p14:tracePt t="55846" x="8131175" y="1885950"/>
          <p14:tracePt t="55862" x="8131175" y="1895475"/>
          <p14:tracePt t="55869" x="8131175" y="1903413"/>
          <p14:tracePt t="55892" x="8121650" y="1911350"/>
          <p14:tracePt t="55914" x="8121650" y="1928813"/>
          <p14:tracePt t="55922" x="8113713" y="1928813"/>
          <p14:tracePt t="55953" x="8113713" y="1938338"/>
          <p14:tracePt t="55968" x="8113713" y="1946275"/>
          <p14:tracePt t="55982" x="8113713" y="1954213"/>
          <p14:tracePt t="56037" x="8113713" y="1963738"/>
          <p14:tracePt t="56059" x="8113713" y="1971675"/>
          <p14:tracePt t="56105" x="8113713" y="1979613"/>
          <p14:tracePt t="56128" x="8113713" y="1989138"/>
          <p14:tracePt t="56143" x="8113713" y="1997075"/>
          <p14:tracePt t="56182" x="8113713" y="2005013"/>
          <p14:tracePt t="56189" x="8113713" y="2014538"/>
          <p14:tracePt t="56227" x="8105775" y="2014538"/>
          <p14:tracePt t="56250" x="8105775" y="2022475"/>
          <p14:tracePt t="56319" x="8105775" y="2030413"/>
          <p14:tracePt t="56375" x="8105775" y="2039938"/>
          <p14:tracePt t="56482" x="8105775" y="2047875"/>
          <p14:tracePt t="57244" x="8131175" y="2055813"/>
          <p14:tracePt t="57251" x="8207375" y="2065338"/>
          <p14:tracePt t="57260" x="8266113" y="2065338"/>
          <p14:tracePt t="57266" x="8334375" y="2065338"/>
          <p14:tracePt t="57278" x="8402638" y="2065338"/>
          <p14:tracePt t="57282" x="8478838" y="2065338"/>
          <p14:tracePt t="57290" x="8547100" y="2065338"/>
          <p14:tracePt t="57297" x="8632825" y="2065338"/>
          <p14:tracePt t="57305" x="8716963" y="2065338"/>
          <p14:tracePt t="57312" x="8818563" y="2047875"/>
          <p14:tracePt t="57319" x="8937625" y="2047875"/>
          <p14:tracePt t="57328" x="9074150" y="2047875"/>
          <p14:tracePt t="57336" x="9201150" y="2047875"/>
          <p14:tracePt t="57343" x="9353550" y="2047875"/>
          <p14:tracePt t="57350" x="9498013" y="2047875"/>
          <p14:tracePt t="57359" x="9652000" y="2047875"/>
          <p14:tracePt t="57365" x="9804400" y="2055813"/>
          <p14:tracePt t="57374" x="9948863" y="2065338"/>
          <p14:tracePt t="57380" x="10101263" y="2065338"/>
          <p14:tracePt t="57388" x="10263188" y="2090738"/>
          <p14:tracePt t="57395" x="10415588" y="2090738"/>
          <p14:tracePt t="57404" x="10594975" y="2116138"/>
          <p14:tracePt t="57412" x="10739438" y="2141538"/>
          <p14:tracePt t="57418" x="10866438" y="2149475"/>
          <p14:tracePt t="57427" x="10968038" y="2174875"/>
          <p14:tracePt t="57434" x="11053763" y="2200275"/>
          <p14:tracePt t="57444" x="11096625" y="2209800"/>
          <p14:tracePt t="57449" x="11147425" y="2217738"/>
          <p14:tracePt t="57456" x="11223625" y="2227263"/>
          <p14:tracePt t="57756" x="11266488" y="2227263"/>
          <p14:tracePt t="57764" x="11299825" y="2243138"/>
          <p14:tracePt t="57770" x="11333163" y="2252663"/>
          <p14:tracePt t="57777" x="11376025" y="2278063"/>
          <p14:tracePt t="57786" x="11418888" y="2303463"/>
          <p14:tracePt t="57795" x="11452225" y="2319338"/>
          <p14:tracePt t="57802" x="11469688" y="2328863"/>
          <p14:tracePt t="57811" x="11495088" y="2336800"/>
          <p14:tracePt t="57816" x="11520488" y="2344738"/>
          <p14:tracePt t="57829" x="11537950" y="2362200"/>
          <p14:tracePt t="57834" x="11563350" y="2379663"/>
          <p14:tracePt t="57840" x="11571288" y="2387600"/>
          <p14:tracePt t="57847" x="11580813" y="2397125"/>
          <p14:tracePt t="57854" x="11596688" y="2405063"/>
          <p14:tracePt t="57864" x="11596688" y="2413000"/>
          <p14:tracePt t="57869" x="11614150" y="2422525"/>
          <p14:tracePt t="57877" x="11622088" y="2430463"/>
          <p14:tracePt t="57886" x="11622088" y="2447925"/>
          <p14:tracePt t="57893" x="11631613" y="2447925"/>
          <p14:tracePt t="57901" x="11647488" y="2455863"/>
          <p14:tracePt t="57910" x="11647488" y="2463800"/>
          <p14:tracePt t="57938" x="11647488" y="2473325"/>
          <p14:tracePt t="57946" x="11657013" y="2473325"/>
          <p14:tracePt t="58014" x="11664950" y="2473325"/>
          <p14:tracePt t="58123" x="11657013" y="2473325"/>
          <p14:tracePt t="58131" x="11657013" y="2463800"/>
          <p14:tracePt t="58162" x="11647488" y="2455863"/>
          <p14:tracePt t="58169" x="11639550" y="2447925"/>
          <p14:tracePt t="58176" x="11639550" y="2438400"/>
          <p14:tracePt t="58199" x="11631613" y="2438400"/>
          <p14:tracePt t="58222" x="11622088" y="2438400"/>
          <p14:tracePt t="58237" x="11622088" y="2430463"/>
          <p14:tracePt t="58262" x="11614150" y="2422525"/>
          <p14:tracePt t="58282" x="11606213" y="2422525"/>
          <p14:tracePt t="58290" x="11606213" y="2413000"/>
          <p14:tracePt t="58297" x="11596688" y="2405063"/>
          <p14:tracePt t="58312" x="11588750" y="2397125"/>
          <p14:tracePt t="58336" x="11580813" y="2397125"/>
          <p14:tracePt t="58351" x="11571288" y="2397125"/>
          <p14:tracePt t="58558" x="11571288" y="2387600"/>
          <p14:tracePt t="60376" x="11606213" y="2387600"/>
          <p14:tracePt t="60384" x="11639550" y="2387600"/>
          <p14:tracePt t="60391" x="11664950" y="2387600"/>
          <p14:tracePt t="60399" x="11699875" y="2387600"/>
          <p14:tracePt t="60408" x="11733213" y="2387600"/>
          <p14:tracePt t="60414" x="11750675" y="2387600"/>
          <p14:tracePt t="60421" x="11784013" y="2387600"/>
          <p14:tracePt t="60428" x="11809413" y="2387600"/>
          <p14:tracePt t="60436" x="11834813" y="2387600"/>
          <p14:tracePt t="60443" x="11852275" y="2387600"/>
          <p14:tracePt t="60451" x="11869738" y="2387600"/>
          <p14:tracePt t="60459" x="11877675" y="2387600"/>
          <p14:tracePt t="60534" x="11869738" y="2387600"/>
          <p14:tracePt t="60542" x="11834813" y="2379663"/>
          <p14:tracePt t="60551" x="11809413" y="2371725"/>
          <p14:tracePt t="60558" x="11766550" y="2371725"/>
          <p14:tracePt t="60566" x="11733213" y="2354263"/>
          <p14:tracePt t="60574" x="11707813" y="2354263"/>
          <p14:tracePt t="60582" x="11657013" y="2336800"/>
          <p14:tracePt t="60590" x="11639550" y="2336800"/>
          <p14:tracePt t="60597" x="11606213" y="2328863"/>
          <p14:tracePt t="60604" x="11580813" y="2319338"/>
          <p14:tracePt t="60612" x="11563350" y="2319338"/>
          <p14:tracePt t="60626" x="11555413" y="2319338"/>
          <p14:tracePt t="60636" x="11545888" y="2311400"/>
          <p14:tracePt t="60728" x="11555413" y="2311400"/>
          <p14:tracePt t="60734" x="11580813" y="2311400"/>
          <p14:tracePt t="60743" x="11614150" y="2311400"/>
          <p14:tracePt t="60752" x="11631613" y="2311400"/>
          <p14:tracePt t="60759" x="11674475" y="2311400"/>
          <p14:tracePt t="60765" x="11699875" y="2311400"/>
          <p14:tracePt t="60774" x="11733213" y="2319338"/>
          <p14:tracePt t="60780" x="11758613" y="2319338"/>
          <p14:tracePt t="60789" x="11784013" y="2319338"/>
          <p14:tracePt t="60795" x="11809413" y="2319338"/>
          <p14:tracePt t="60804" x="11834813" y="2319338"/>
          <p14:tracePt t="60818" x="11852275" y="2319338"/>
          <p14:tracePt t="60825" x="11860213" y="2319338"/>
          <p14:tracePt t="60887" x="11844338" y="2319338"/>
          <p14:tracePt t="60894" x="11834813" y="2319338"/>
          <p14:tracePt t="60902" x="11809413" y="2319338"/>
          <p14:tracePt t="60910" x="11784013" y="2319338"/>
          <p14:tracePt t="60918" x="11766550" y="2311400"/>
          <p14:tracePt t="60926" x="11741150" y="2311400"/>
          <p14:tracePt t="60933" x="11715750" y="2303463"/>
          <p14:tracePt t="60940" x="11690350" y="2303463"/>
          <p14:tracePt t="60948" x="11664950" y="2303463"/>
          <p14:tracePt t="60956" x="11647488" y="2303463"/>
          <p14:tracePt t="60964" x="11639550" y="2303463"/>
          <p14:tracePt t="60973" x="11631613" y="2303463"/>
          <p14:tracePt t="60979" x="11622088" y="2303463"/>
          <p14:tracePt t="61055" x="11631613" y="2303463"/>
          <p14:tracePt t="61064" x="11664950" y="2303463"/>
          <p14:tracePt t="61071" x="11699875" y="2303463"/>
          <p14:tracePt t="61078" x="11725275" y="2303463"/>
          <p14:tracePt t="61086" x="11750675" y="2303463"/>
          <p14:tracePt t="61093" x="11784013" y="2303463"/>
          <p14:tracePt t="61102" x="11818938" y="2303463"/>
          <p14:tracePt t="61109" x="11852275" y="2293938"/>
          <p14:tracePt t="61117" x="11860213" y="2293938"/>
          <p14:tracePt t="61125" x="11877675" y="2293938"/>
          <p14:tracePt t="61132" x="11885613" y="2293938"/>
          <p14:tracePt t="61148" x="11895138" y="2293938"/>
          <p14:tracePt t="61200" x="11869738" y="2293938"/>
          <p14:tracePt t="61208" x="11826875" y="2286000"/>
          <p14:tracePt t="61216" x="11791950" y="2286000"/>
          <p14:tracePt t="61224" x="11766550" y="2278063"/>
          <p14:tracePt t="61231" x="11715750" y="2278063"/>
          <p14:tracePt t="61239" x="11699875" y="2268538"/>
          <p14:tracePt t="61246" x="11664950" y="2268538"/>
          <p14:tracePt t="61253" x="11639550" y="2268538"/>
          <p14:tracePt t="61262" x="11631613" y="2268538"/>
          <p14:tracePt t="61269" x="11614150" y="2268538"/>
          <p14:tracePt t="61276" x="11596688" y="2268538"/>
          <p14:tracePt t="61376" x="11606213" y="2278063"/>
          <p14:tracePt t="61383" x="11614150" y="2278063"/>
          <p14:tracePt t="61391" x="11622088" y="2278063"/>
          <p14:tracePt t="61399" x="11631613" y="2278063"/>
          <p14:tracePt t="61407" x="11639550" y="2286000"/>
          <p14:tracePt t="61414" x="11657013" y="2286000"/>
          <p14:tracePt t="61423" x="11674475" y="2286000"/>
          <p14:tracePt t="61437" x="11699875" y="2286000"/>
          <p14:tracePt t="61452" x="11715750" y="2286000"/>
          <p14:tracePt t="61459" x="11725275" y="2286000"/>
          <p14:tracePt t="61490" x="11733213" y="2286000"/>
          <p14:tracePt t="61529" x="11733213" y="2293938"/>
          <p14:tracePt t="61569" x="11725275" y="2293938"/>
          <p14:tracePt t="61575" x="11707813" y="2293938"/>
          <p14:tracePt t="61583" x="11699875" y="2293938"/>
          <p14:tracePt t="61591" x="11674475" y="2293938"/>
          <p14:tracePt t="61597" x="11657013" y="2303463"/>
          <p14:tracePt t="61606" x="11639550" y="2303463"/>
          <p14:tracePt t="61613" x="11622088" y="2303463"/>
          <p14:tracePt t="61622" x="11606213" y="2303463"/>
          <p14:tracePt t="61628" x="11588750" y="2303463"/>
          <p14:tracePt t="61635" x="11580813" y="2303463"/>
          <p14:tracePt t="61643" x="11571288" y="2303463"/>
          <p14:tracePt t="61745" x="11580813" y="2303463"/>
          <p14:tracePt t="61767" x="11588750" y="2303463"/>
          <p14:tracePt t="61774" x="11596688" y="2303463"/>
          <p14:tracePt t="61781" x="11614150" y="2303463"/>
          <p14:tracePt t="61792" x="11639550" y="2303463"/>
          <p14:tracePt t="61797" x="11664950" y="2303463"/>
          <p14:tracePt t="61809" x="11690350" y="2303463"/>
          <p14:tracePt t="61812" x="11715750" y="2303463"/>
          <p14:tracePt t="61818" x="11741150" y="2303463"/>
          <p14:tracePt t="61827" x="11776075" y="2311400"/>
          <p14:tracePt t="61834" x="11791950" y="2311400"/>
          <p14:tracePt t="61841" x="11826875" y="2311400"/>
          <p14:tracePt t="61849" x="11852275" y="2319338"/>
          <p14:tracePt t="61857" x="11860213" y="2319338"/>
          <p14:tracePt t="61864" x="11877675" y="2319338"/>
          <p14:tracePt t="61872" x="11885613" y="2319338"/>
          <p14:tracePt t="61918" x="11885613" y="2328863"/>
          <p14:tracePt t="61980" x="11877675" y="2328863"/>
          <p14:tracePt t="61988" x="11869738" y="2328863"/>
          <p14:tracePt t="61995" x="11844338" y="2328863"/>
          <p14:tracePt t="62003" x="11809413" y="2328863"/>
          <p14:tracePt t="62024" x="11766550" y="2328863"/>
          <p14:tracePt t="62027" x="11741150" y="2328863"/>
          <p14:tracePt t="62034" x="11733213" y="2328863"/>
          <p14:tracePt t="62041" x="11715750" y="2319338"/>
          <p14:tracePt t="62049" x="11699875" y="2319338"/>
          <p14:tracePt t="62064" x="11690350" y="2319338"/>
          <p14:tracePt t="62087" x="11682413" y="2319338"/>
          <p14:tracePt t="62241" x="11690350" y="2319338"/>
          <p14:tracePt t="63400" x="11647488" y="2311400"/>
          <p14:tracePt t="63409" x="11563350" y="2311400"/>
          <p14:tracePt t="63416" x="11461750" y="2311400"/>
          <p14:tracePt t="63424" x="11385550" y="2311400"/>
          <p14:tracePt t="63432" x="11299825" y="2311400"/>
          <p14:tracePt t="63439" x="11249025" y="2311400"/>
          <p14:tracePt t="63446" x="11172825" y="2311400"/>
          <p14:tracePt t="63454" x="11129963" y="2311400"/>
          <p14:tracePt t="63462" x="11079163" y="2328863"/>
          <p14:tracePt t="63469" x="11036300" y="2336800"/>
          <p14:tracePt t="63477" x="11010900" y="2354263"/>
          <p14:tracePt t="63484" x="10985500" y="2362200"/>
          <p14:tracePt t="63492" x="10960100" y="2379663"/>
          <p14:tracePt t="63500" x="10942638" y="2397125"/>
          <p14:tracePt t="63507" x="10926763" y="2405063"/>
          <p14:tracePt t="63515" x="10909300" y="2422525"/>
          <p14:tracePt t="63522" x="10901363" y="2430463"/>
          <p14:tracePt t="63531" x="10891838" y="2447925"/>
          <p14:tracePt t="63539" x="10891838" y="2473325"/>
          <p14:tracePt t="63546" x="10883900" y="2489200"/>
          <p14:tracePt t="63553" x="10874375" y="2516188"/>
          <p14:tracePt t="63560" x="10874375" y="2541588"/>
          <p14:tracePt t="63572" x="10874375" y="2574925"/>
          <p14:tracePt t="63576" x="10874375" y="2600325"/>
          <p14:tracePt t="63585" x="10874375" y="2633663"/>
          <p14:tracePt t="63592" x="10874375" y="2660650"/>
          <p14:tracePt t="63600" x="10883900" y="2693988"/>
          <p14:tracePt t="63607" x="10883900" y="2711450"/>
          <p14:tracePt t="63615" x="10891838" y="2727325"/>
          <p14:tracePt t="63625" x="10901363" y="2752725"/>
          <p14:tracePt t="63631" x="10901363" y="2762250"/>
          <p14:tracePt t="63639" x="10909300" y="2778125"/>
          <p14:tracePt t="63646" x="10926763" y="2787650"/>
          <p14:tracePt t="63656" x="10926763" y="2805113"/>
          <p14:tracePt t="63660" x="10934700" y="2813050"/>
          <p14:tracePt t="63669" x="10934700" y="2820988"/>
          <p14:tracePt t="63676" x="10942638" y="2830513"/>
          <p14:tracePt t="63684" x="10952163" y="2830513"/>
          <p14:tracePt t="63691" x="10960100" y="2838450"/>
          <p14:tracePt t="63707" x="10977563" y="2846388"/>
          <p14:tracePt t="63713" x="10977563" y="2855913"/>
          <p14:tracePt t="63721" x="10985500" y="2855913"/>
          <p14:tracePt t="63729" x="11002963" y="2855913"/>
          <p14:tracePt t="63744" x="11028363" y="2863850"/>
          <p14:tracePt t="63752" x="11036300" y="2863850"/>
          <p14:tracePt t="63759" x="11053763" y="2863850"/>
          <p14:tracePt t="63768" x="11087100" y="2863850"/>
          <p14:tracePt t="63775" x="11112500" y="2871788"/>
          <p14:tracePt t="63783" x="11155363" y="2871788"/>
          <p14:tracePt t="63790" x="11180763" y="2871788"/>
          <p14:tracePt t="63799" x="11231563" y="2871788"/>
          <p14:tracePt t="63807" x="11274425" y="2863850"/>
          <p14:tracePt t="63814" x="11333163" y="2863850"/>
          <p14:tracePt t="63822" x="11393488" y="2855913"/>
          <p14:tracePt t="63829" x="11452225" y="2855913"/>
          <p14:tracePt t="63840" x="11495088" y="2846388"/>
          <p14:tracePt t="63845" x="11530013" y="2838450"/>
          <p14:tracePt t="63853" x="11571288" y="2830513"/>
          <p14:tracePt t="63860" x="11596688" y="2830513"/>
          <p14:tracePt t="63867" x="11631613" y="2820988"/>
          <p14:tracePt t="63875" x="11647488" y="2820988"/>
          <p14:tracePt t="63882" x="11674475" y="2813050"/>
          <p14:tracePt t="63890" x="11699875" y="2813050"/>
          <p14:tracePt t="63897" x="11715750" y="2805113"/>
          <p14:tracePt t="63905" x="11741150" y="2805113"/>
          <p14:tracePt t="63912" x="11766550" y="2795588"/>
          <p14:tracePt t="63921" x="11791950" y="2795588"/>
          <p14:tracePt t="63928" x="11809413" y="2795588"/>
          <p14:tracePt t="63935" x="11826875" y="2787650"/>
          <p14:tracePt t="63944" x="11834813" y="2787650"/>
          <p14:tracePt t="63951" x="11844338" y="2787650"/>
          <p14:tracePt t="63997" x="11852275" y="2787650"/>
          <p14:tracePt t="64012" x="11860213" y="2787650"/>
          <p14:tracePt t="64035" x="11860213" y="2778125"/>
          <p14:tracePt t="64042" x="11869738" y="2778125"/>
          <p14:tracePt t="64049" x="11877675" y="2770188"/>
          <p14:tracePt t="64439" x="11860213" y="2770188"/>
          <p14:tracePt t="64447" x="11834813" y="2770188"/>
          <p14:tracePt t="64455" x="11809413" y="2770188"/>
          <p14:tracePt t="64461" x="11784013" y="2770188"/>
          <p14:tracePt t="64470" x="11766550" y="2770188"/>
          <p14:tracePt t="64477" x="11750675" y="2770188"/>
          <p14:tracePt t="64487" x="11741150" y="2770188"/>
          <p14:tracePt t="64493" x="11733213" y="2770188"/>
          <p14:tracePt t="64508" x="11733213" y="2778125"/>
          <p14:tracePt t="64530" x="11725275" y="2778125"/>
          <p14:tracePt t="64563" x="11715750" y="2778125"/>
          <p14:tracePt t="64586" x="11715750" y="2787650"/>
          <p14:tracePt t="64654" x="11715750" y="2795588"/>
          <p14:tracePt t="64670" x="11707813" y="2795588"/>
          <p14:tracePt t="64676" x="11699875" y="2795588"/>
          <p14:tracePt t="64698" x="11690350" y="2795588"/>
          <p14:tracePt t="64706" x="11682413" y="2795588"/>
          <p14:tracePt t="64730" x="11674475" y="2795588"/>
          <p14:tracePt t="64746" x="11664950" y="2795588"/>
          <p14:tracePt t="65733" x="11631613" y="2795588"/>
          <p14:tracePt t="65738" x="11588750" y="2795588"/>
          <p14:tracePt t="65747" x="11512550" y="2795588"/>
          <p14:tracePt t="65754" x="11452225" y="2795588"/>
          <p14:tracePt t="65762" x="11410950" y="2795588"/>
          <p14:tracePt t="65770" x="11368088" y="2795588"/>
          <p14:tracePt t="65776" x="11317288" y="2820988"/>
          <p14:tracePt t="65786" x="11274425" y="2820988"/>
          <p14:tracePt t="65791" x="11231563" y="2820988"/>
          <p14:tracePt t="65801" x="11188700" y="2820988"/>
          <p14:tracePt t="65807" x="11155363" y="2820988"/>
          <p14:tracePt t="65815" x="11122025" y="2820988"/>
          <p14:tracePt t="65822" x="11087100" y="2838450"/>
          <p14:tracePt t="65830" x="11061700" y="2838450"/>
          <p14:tracePt t="65837" x="11036300" y="2838450"/>
          <p14:tracePt t="65846" x="11002963" y="2846388"/>
          <p14:tracePt t="65854" x="10977563" y="2855913"/>
          <p14:tracePt t="65861" x="10960100" y="2855913"/>
          <p14:tracePt t="65869" x="10926763" y="2863850"/>
          <p14:tracePt t="65875" x="10909300" y="2881313"/>
          <p14:tracePt t="65885" x="10874375" y="2889250"/>
          <p14:tracePt t="65891" x="10841038" y="2897188"/>
          <p14:tracePt t="65899" x="10823575" y="2914650"/>
          <p14:tracePt t="65906" x="10790238" y="2922588"/>
          <p14:tracePt t="65914" x="10756900" y="2940050"/>
          <p14:tracePt t="65921" x="10729913" y="2949575"/>
          <p14:tracePt t="65930" x="10696575" y="2957513"/>
          <p14:tracePt t="65938" x="10671175" y="2965450"/>
          <p14:tracePt t="65945" x="10653713" y="2974975"/>
          <p14:tracePt t="65952" x="10628313" y="2982913"/>
          <p14:tracePt t="65959" x="10594975" y="2990850"/>
          <p14:tracePt t="65969" x="10569575" y="3000375"/>
          <p14:tracePt t="65976" x="10552113" y="3000375"/>
          <p14:tracePt t="65983" x="10534650" y="3008313"/>
          <p14:tracePt t="65991" x="10509250" y="3008313"/>
          <p14:tracePt t="65999" x="10483850" y="3008313"/>
          <p14:tracePt t="66006" x="10467975" y="3016250"/>
          <p14:tracePt t="66013" x="10442575" y="3016250"/>
          <p14:tracePt t="66021" x="10415588" y="3016250"/>
          <p14:tracePt t="66029" x="10399713" y="3025775"/>
          <p14:tracePt t="66037" x="10374313" y="3025775"/>
          <p14:tracePt t="66044" x="10348913" y="3025775"/>
          <p14:tracePt t="66054" x="10339388" y="3033713"/>
          <p14:tracePt t="66060" x="10323513" y="3033713"/>
          <p14:tracePt t="66067" x="10298113" y="3033713"/>
          <p14:tracePt t="66083" x="10280650" y="3033713"/>
          <p14:tracePt t="66090" x="10271125" y="3033713"/>
          <p14:tracePt t="66105" x="10263188" y="3033713"/>
          <p14:tracePt t="66121" x="10255250" y="3033713"/>
          <p14:tracePt t="66336" x="10271125" y="3033713"/>
          <p14:tracePt t="66351" x="10288588" y="3033713"/>
          <p14:tracePt t="66358" x="10306050" y="3033713"/>
          <p14:tracePt t="66372" x="10323513" y="3033713"/>
          <p14:tracePt t="66387" x="10331450" y="3033713"/>
          <p14:tracePt t="66396" x="10348913" y="3033713"/>
          <p14:tracePt t="66419" x="10356850" y="3033713"/>
          <p14:tracePt t="66427" x="10364788" y="3033713"/>
          <p14:tracePt t="66435" x="10374313" y="3033713"/>
          <p14:tracePt t="66449" x="10382250" y="3025775"/>
          <p14:tracePt t="66458" x="10390188" y="3025775"/>
          <p14:tracePt t="66466" x="10399713" y="3025775"/>
          <p14:tracePt t="66472" x="10415588" y="3025775"/>
          <p14:tracePt t="66480" x="10425113" y="3025775"/>
          <p14:tracePt t="66486" x="10433050" y="3016250"/>
          <p14:tracePt t="66494" x="10458450" y="3008313"/>
          <p14:tracePt t="66509" x="10475913" y="3000375"/>
          <p14:tracePt t="66518" x="10483850" y="3000375"/>
          <p14:tracePt t="66525" x="10509250" y="2990850"/>
          <p14:tracePt t="66534" x="10526713" y="2990850"/>
          <p14:tracePt t="66540" x="10544175" y="2982913"/>
          <p14:tracePt t="66549" x="10552113" y="2974975"/>
          <p14:tracePt t="66555" x="10569575" y="2974975"/>
          <p14:tracePt t="66565" x="10594975" y="2965450"/>
          <p14:tracePt t="66571" x="10602913" y="2949575"/>
          <p14:tracePt t="66578" x="10628313" y="2940050"/>
          <p14:tracePt t="66586" x="10653713" y="2932113"/>
          <p14:tracePt t="66594" x="10671175" y="2922588"/>
          <p14:tracePt t="66603" x="10688638" y="2914650"/>
          <p14:tracePt t="66609" x="10714038" y="2906713"/>
          <p14:tracePt t="66619" x="10729913" y="2897188"/>
          <p14:tracePt t="66625" x="10756900" y="2889250"/>
          <p14:tracePt t="66632" x="10772775" y="2889250"/>
          <p14:tracePt t="66640" x="10798175" y="2871788"/>
          <p14:tracePt t="66648" x="10823575" y="2871788"/>
          <p14:tracePt t="66655" x="10833100" y="2871788"/>
          <p14:tracePt t="66662" x="10858500" y="2855913"/>
          <p14:tracePt t="66669" x="10874375" y="2855913"/>
          <p14:tracePt t="66678" x="10891838" y="2855913"/>
          <p14:tracePt t="66686" x="10917238" y="2838450"/>
          <p14:tracePt t="66693" x="10942638" y="2838450"/>
          <p14:tracePt t="66702" x="10968038" y="2838450"/>
          <p14:tracePt t="66708" x="10985500" y="2830513"/>
          <p14:tracePt t="66716" x="11010900" y="2830513"/>
          <p14:tracePt t="66724" x="11044238" y="2830513"/>
          <p14:tracePt t="66731" x="11071225" y="2820988"/>
          <p14:tracePt t="66739" x="11079163" y="2820988"/>
          <p14:tracePt t="66747" x="11104563" y="2820988"/>
          <p14:tracePt t="66754" x="11129963" y="2813050"/>
          <p14:tracePt t="66762" x="11147425" y="2813050"/>
          <p14:tracePt t="66769" x="11172825" y="2813050"/>
          <p14:tracePt t="66777" x="11180763" y="2813050"/>
          <p14:tracePt t="66785" x="11206163" y="2813050"/>
          <p14:tracePt t="66792" x="11231563" y="2813050"/>
          <p14:tracePt t="66803" x="11256963" y="2813050"/>
          <p14:tracePt t="66807" x="11282363" y="2813050"/>
          <p14:tracePt t="66815" x="11307763" y="2813050"/>
          <p14:tracePt t="66823" x="11325225" y="2813050"/>
          <p14:tracePt t="66830" x="11350625" y="2813050"/>
          <p14:tracePt t="66838" x="11376025" y="2813050"/>
          <p14:tracePt t="66845" x="11393488" y="2813050"/>
          <p14:tracePt t="66853" x="11401425" y="2813050"/>
          <p14:tracePt t="66861" x="11426825" y="2813050"/>
          <p14:tracePt t="66876" x="11436350" y="2813050"/>
          <p14:tracePt t="66885" x="11444288" y="2813050"/>
          <p14:tracePt t="66892" x="11452225" y="2813050"/>
          <p14:tracePt t="66907" x="11469688" y="2813050"/>
          <p14:tracePt t="66922" x="11477625" y="2813050"/>
          <p14:tracePt t="66930" x="11487150" y="2813050"/>
          <p14:tracePt t="66937" x="11495088" y="2813050"/>
          <p14:tracePt t="66945" x="11503025" y="2813050"/>
          <p14:tracePt t="66976" x="11512550" y="2813050"/>
          <p14:tracePt t="66999" x="11520488" y="2813050"/>
          <p14:tracePt t="67083" x="11530013" y="2805113"/>
          <p14:tracePt t="67090" x="11530013" y="2787650"/>
          <p14:tracePt t="67526" x="11545888" y="2787650"/>
          <p14:tracePt t="67533" x="11555413" y="2770188"/>
          <p14:tracePt t="67542" x="11563350" y="2770188"/>
          <p14:tracePt t="67551" x="11580813" y="2770188"/>
          <p14:tracePt t="67557" x="11588750" y="2770188"/>
          <p14:tracePt t="67564" x="11596688" y="2770188"/>
          <p14:tracePt t="67572" x="11606213" y="2770188"/>
          <p14:tracePt t="67580" x="11614150" y="2770188"/>
          <p14:tracePt t="67586" x="11622088" y="2770188"/>
          <p14:tracePt t="67595" x="11639550" y="2770188"/>
          <p14:tracePt t="67618" x="11647488" y="2770188"/>
          <p14:tracePt t="67656" x="11657013" y="2770188"/>
          <p14:tracePt t="67671" x="11664950" y="2770188"/>
          <p14:tracePt t="67686" x="11674475" y="2770188"/>
          <p14:tracePt t="67702" x="11682413" y="2770188"/>
          <p14:tracePt t="67709" x="11682413" y="2778125"/>
          <p14:tracePt t="67725" x="11690350" y="2778125"/>
          <p14:tracePt t="67732" x="11699875" y="2778125"/>
          <p14:tracePt t="67740" x="11707813" y="2778125"/>
          <p14:tracePt t="67748" x="11715750" y="2778125"/>
          <p14:tracePt t="67763" x="11725275" y="2778125"/>
          <p14:tracePt t="67794" x="11733213" y="2778125"/>
          <p14:tracePt t="80739" x="11733213" y="2770188"/>
          <p14:tracePt t="80746" x="11690350" y="2744788"/>
          <p14:tracePt t="80756" x="11657013" y="2711450"/>
          <p14:tracePt t="80761" x="11588750" y="2643188"/>
          <p14:tracePt t="80769" x="11537950" y="2592388"/>
          <p14:tracePt t="80776" x="11487150" y="2524125"/>
          <p14:tracePt t="80784" x="11418888" y="2473325"/>
          <p14:tracePt t="80791" x="11342688" y="2405063"/>
          <p14:tracePt t="80799" x="11274425" y="2336800"/>
          <p14:tracePt t="80807" x="11206163" y="2260600"/>
          <p14:tracePt t="80814" x="11122025" y="2166938"/>
          <p14:tracePt t="80822" x="11053763" y="2073275"/>
          <p14:tracePt t="80829" x="10960100" y="1979613"/>
          <p14:tracePt t="80839" x="10891838" y="1885950"/>
          <p14:tracePt t="80844" x="10798175" y="1784350"/>
          <p14:tracePt t="80852" x="10729913" y="1674813"/>
          <p14:tracePt t="80860" x="10645775" y="1581150"/>
          <p14:tracePt t="80868" x="10585450" y="1495425"/>
          <p14:tracePt t="80875" x="10518775" y="1401763"/>
          <p14:tracePt t="80883" x="10450513" y="1317625"/>
          <p14:tracePt t="80890" x="10399713" y="1257300"/>
          <p14:tracePt t="80898" x="10356850" y="1216025"/>
          <p14:tracePt t="80906" x="10356850" y="1206500"/>
          <p14:tracePt t="81197" x="10245725" y="1122363"/>
          <p14:tracePt t="81204" x="10126663" y="985838"/>
          <p14:tracePt t="81212" x="9999663" y="884238"/>
          <p14:tracePt t="81220" x="9864725" y="798513"/>
          <p14:tracePt t="81228" x="9736138" y="714375"/>
          <p14:tracePt t="81235" x="9609138" y="636588"/>
          <p14:tracePt t="81243" x="9472613" y="577850"/>
          <p14:tracePt t="81251" x="9353550" y="534988"/>
          <p14:tracePt t="81258" x="9226550" y="492125"/>
          <p14:tracePt t="81266" x="9124950" y="476250"/>
          <p14:tracePt t="81274" x="9013825" y="458788"/>
          <p14:tracePt t="81282" x="8929688" y="458788"/>
          <p14:tracePt t="81289" x="8836025" y="466725"/>
          <p14:tracePt t="81296" x="8785225" y="466725"/>
          <p14:tracePt t="81302" x="8767763" y="476250"/>
          <p14:tracePt t="81620" x="8759825" y="425450"/>
          <p14:tracePt t="81626" x="8750300" y="390525"/>
          <p14:tracePt t="81633" x="8734425" y="347663"/>
          <p14:tracePt t="81643" x="8709025" y="296863"/>
          <p14:tracePt t="81647" x="8691563" y="263525"/>
          <p14:tracePt t="81657" x="8674100" y="230188"/>
          <p14:tracePt t="81663" x="8648700" y="187325"/>
          <p14:tracePt t="81672" x="8623300" y="161925"/>
          <p14:tracePt t="81678" x="8605838" y="127000"/>
          <p14:tracePt t="81686" x="8589963" y="119063"/>
          <p14:tracePt t="81693" x="8572500" y="93663"/>
          <p14:tracePt t="81701" x="8564563" y="85725"/>
          <p14:tracePt t="81709" x="8547100" y="68263"/>
          <p14:tracePt t="81716" x="8539163" y="58738"/>
          <p14:tracePt t="81724" x="8529638" y="58738"/>
          <p14:tracePt t="82862" x="595313" y="187325"/>
          <p14:tracePt t="82862" x="884238" y="288925"/>
          <p14:tracePt t="82862" x="1173163" y="357188"/>
          <p14:tracePt t="82862" x="1470025" y="458788"/>
          <p14:tracePt t="82862" x="1698625" y="544513"/>
          <p14:tracePt t="82862" x="1920875" y="628650"/>
          <p14:tracePt t="82862" x="2106613" y="722313"/>
          <p14:tracePt t="82862" x="2293938" y="808038"/>
          <p14:tracePt t="82862" x="2455863" y="884238"/>
          <p14:tracePt t="82862" x="2574925" y="968375"/>
          <p14:tracePt t="82862" x="2668588" y="1036638"/>
          <p14:tracePt t="82862" x="2752725" y="1130300"/>
          <p14:tracePt t="82862" x="2820988" y="1223963"/>
          <p14:tracePt t="82862" x="2863850" y="1300163"/>
          <p14:tracePt t="82862" x="2897188" y="1376363"/>
          <p14:tracePt t="82862" x="3135313" y="1249363"/>
          <p14:tracePt t="82862" x="3508375" y="1036638"/>
          <p14:tracePt t="82862" x="3925888" y="815975"/>
          <p14:tracePt t="82862" x="4375150" y="595313"/>
          <p14:tracePt t="82862" x="8521700" y="425450"/>
          <p14:tracePt t="82862" x="8547100" y="484188"/>
          <p14:tracePt t="82862" x="8564563" y="527050"/>
          <p14:tracePt t="82862" x="8580438" y="577850"/>
          <p14:tracePt t="82862" x="8615363" y="628650"/>
          <p14:tracePt t="82862" x="8632825" y="663575"/>
          <p14:tracePt t="82862" x="8648700" y="696913"/>
          <p14:tracePt t="82862" x="8666163" y="722313"/>
          <p14:tracePt t="82862" x="8674100" y="747713"/>
          <p14:tracePt t="82862" x="8674100" y="765175"/>
          <p14:tracePt t="82862" x="8683625" y="798513"/>
          <p14:tracePt t="82862" x="8683625" y="823913"/>
          <p14:tracePt t="82862" x="8691563" y="849313"/>
          <p14:tracePt t="82862" x="8691563" y="866775"/>
          <p14:tracePt t="82862" x="8691563" y="892175"/>
          <p14:tracePt t="82862" x="8691563" y="909638"/>
          <p14:tracePt t="82862" x="8691563" y="917575"/>
          <p14:tracePt t="82862" x="8691563" y="935038"/>
          <p14:tracePt t="82862" x="8691563" y="942975"/>
          <p14:tracePt t="82862" x="8691563" y="960438"/>
          <p14:tracePt t="82862" x="8691563" y="977900"/>
          <p14:tracePt t="82862" x="8691563" y="993775"/>
          <p14:tracePt t="82862" x="8691563" y="1011238"/>
          <p14:tracePt t="82862" x="8691563" y="1036638"/>
          <p14:tracePt t="82862" x="8691563" y="1044575"/>
          <p14:tracePt t="82862" x="8691563" y="1062038"/>
          <p14:tracePt t="82862" x="8691563" y="1069975"/>
          <p14:tracePt t="82862" x="8691563" y="1079500"/>
          <p14:tracePt t="82862" x="8691563" y="1087438"/>
          <p14:tracePt t="82862" x="8691563" y="1096963"/>
          <p14:tracePt t="82862" x="8683625" y="1104900"/>
          <p14:tracePt t="82862" x="8674100" y="1104900"/>
          <p14:tracePt t="82862" x="8658225" y="1104900"/>
          <p14:tracePt t="82862" x="8648700" y="1104900"/>
          <p14:tracePt t="82862" x="8640763" y="1104900"/>
          <p14:tracePt t="82862" x="8623300" y="1104900"/>
          <p14:tracePt t="82862" x="8615363" y="1096963"/>
          <p14:tracePt t="82862" x="8597900" y="1087438"/>
          <p14:tracePt t="82862" x="8580438" y="1079500"/>
          <p14:tracePt t="82862" x="8564563" y="1054100"/>
          <p14:tracePt t="82862" x="8555038" y="1028700"/>
          <p14:tracePt t="82862" x="8529638" y="993775"/>
          <p14:tracePt t="82862" x="8521700" y="968375"/>
          <p14:tracePt t="82862" x="8513763" y="942975"/>
          <p14:tracePt t="82862" x="8513763" y="917575"/>
          <p14:tracePt t="82862" x="8513763" y="892175"/>
          <p14:tracePt t="82862" x="8513763" y="874713"/>
          <p14:tracePt t="82862" x="8513763" y="858838"/>
          <p14:tracePt t="82862" x="8513763" y="841375"/>
          <p14:tracePt t="82862" x="8513763" y="833438"/>
          <p14:tracePt t="82862" x="8504238" y="815975"/>
          <p14:tracePt t="82862" x="8504238" y="808038"/>
          <p14:tracePt t="82862" x="8504238" y="798513"/>
          <p14:tracePt t="82862" x="8496300" y="773113"/>
          <p14:tracePt t="82862" x="8496300" y="755650"/>
          <p14:tracePt t="82862" x="8488363" y="747713"/>
          <p14:tracePt t="82862" x="8488363" y="722313"/>
          <p14:tracePt t="82862" x="8488363" y="696913"/>
          <p14:tracePt t="82862" x="8478838" y="679450"/>
          <p14:tracePt t="82862" x="8478838" y="654050"/>
          <p14:tracePt t="82862" x="8478838" y="636588"/>
          <p14:tracePt t="82862" x="8478838" y="620713"/>
          <p14:tracePt t="82862" x="8478838" y="595313"/>
          <p14:tracePt t="82862" x="8478838" y="569913"/>
          <p14:tracePt t="82862" x="8478838" y="560388"/>
          <p14:tracePt t="82862" x="8478838" y="527050"/>
          <p14:tracePt t="82862" x="8478838" y="509588"/>
          <p14:tracePt t="82862" x="8478838" y="501650"/>
          <p14:tracePt t="82862" x="8478838" y="484188"/>
          <p14:tracePt t="85903" x="6516688" y="527050"/>
          <p14:tracePt t="85912" x="6542088" y="577850"/>
          <p14:tracePt t="85919" x="6575425" y="611188"/>
          <p14:tracePt t="85926" x="6592888" y="671513"/>
          <p14:tracePt t="85936" x="6592888" y="714375"/>
          <p14:tracePt t="86150" x="6805613" y="714375"/>
          <p14:tracePt t="86156" x="7094538" y="714375"/>
          <p14:tracePt t="86163" x="7416800" y="714375"/>
          <p14:tracePt t="86171" x="7715250" y="747713"/>
          <p14:tracePt t="86178" x="8020050" y="781050"/>
          <p14:tracePt t="86187" x="8318500" y="815975"/>
          <p14:tracePt t="86192" x="8623300" y="866775"/>
          <p14:tracePt t="86201" x="8878888" y="917575"/>
          <p14:tracePt t="86208" x="9107488" y="977900"/>
          <p14:tracePt t="86217" x="9269413" y="1003300"/>
          <p14:tracePt t="86223" x="9396413" y="1028700"/>
          <p14:tracePt t="86231" x="9523413" y="1036638"/>
          <p14:tracePt t="86239" x="9642475" y="1044575"/>
          <p14:tracePt t="86246" x="9728200" y="1062038"/>
          <p14:tracePt t="86254" x="9786938" y="1062038"/>
          <p14:tracePt t="86261" x="9812338" y="1062038"/>
          <p14:tracePt t="86269" x="9821863" y="1062038"/>
          <p14:tracePt t="86507" x="9915525" y="1087438"/>
          <p14:tracePt t="86514" x="10034588" y="1155700"/>
          <p14:tracePt t="86522" x="10144125" y="1231900"/>
          <p14:tracePt t="86529" x="10280650" y="1300163"/>
          <p14:tracePt t="86536" x="10399713" y="1376363"/>
          <p14:tracePt t="86544" x="10534650" y="1436688"/>
          <p14:tracePt t="86552" x="10628313" y="1495425"/>
          <p14:tracePt t="86560" x="10714038" y="1538288"/>
          <p14:tracePt t="86568" x="10807700" y="1571625"/>
          <p14:tracePt t="86576" x="10883900" y="1606550"/>
          <p14:tracePt t="86583" x="10942638" y="1622425"/>
          <p14:tracePt t="86590" x="10985500" y="1639888"/>
          <p14:tracePt t="86598" x="11036300" y="1665288"/>
          <p14:tracePt t="86606" x="11061700" y="1665288"/>
          <p14:tracePt t="86614" x="11087100" y="1682750"/>
          <p14:tracePt t="86621" x="11096625" y="1690688"/>
          <p14:tracePt t="86629" x="11104563" y="1700213"/>
          <p14:tracePt t="86636" x="11122025" y="1708150"/>
          <p14:tracePt t="86652" x="11129963" y="1716088"/>
          <p14:tracePt t="86660" x="11137900" y="1725613"/>
          <p14:tracePt t="86667" x="11147425" y="1733550"/>
          <p14:tracePt t="86675" x="11155363" y="1733550"/>
          <p14:tracePt t="86684" x="11163300" y="1733550"/>
          <p14:tracePt t="86689" x="11172825" y="1733550"/>
          <p14:tracePt t="86697" x="11180763" y="1741488"/>
          <p14:tracePt t="86705" x="11188700" y="1751013"/>
          <p14:tracePt t="86713" x="11198225" y="1751013"/>
          <p14:tracePt t="86720" x="11206163" y="1758950"/>
          <p14:tracePt t="86728" x="11215688" y="1758950"/>
          <p14:tracePt t="86737" x="11223625" y="1758950"/>
          <p14:tracePt t="86744" x="11231563" y="1758950"/>
          <p14:tracePt t="86751" x="11249025" y="1758950"/>
          <p14:tracePt t="86758" x="11256963" y="1758950"/>
          <p14:tracePt t="86767" x="11282363" y="1758950"/>
          <p14:tracePt t="86774" x="11307763" y="1758950"/>
          <p14:tracePt t="86781" x="11333163" y="1758950"/>
          <p14:tracePt t="86788" x="11368088" y="1751013"/>
          <p14:tracePt t="86797" x="11401425" y="1751013"/>
          <p14:tracePt t="86804" x="11426825" y="1741488"/>
          <p14:tracePt t="86812" x="11461750" y="1741488"/>
          <p14:tracePt t="86819" x="11469688" y="1733550"/>
          <p14:tracePt t="86827" x="11495088" y="1733550"/>
          <p14:tracePt t="86835" x="11503025" y="1733550"/>
          <p14:tracePt t="87493" x="11477625" y="1741488"/>
          <p14:tracePt t="87501" x="11461750" y="1741488"/>
          <p14:tracePt t="87509" x="11452225" y="1741488"/>
          <p14:tracePt t="87520" x="11444288" y="1751013"/>
          <p14:tracePt t="87524" x="11426825" y="1751013"/>
          <p14:tracePt t="87535" x="11426825" y="1758950"/>
          <p14:tracePt t="87539" x="11410950" y="1758950"/>
          <p14:tracePt t="87548" x="11401425" y="1758950"/>
          <p14:tracePt t="87553" x="11401425" y="1766888"/>
          <p14:tracePt t="87569" x="11393488" y="1766888"/>
          <p14:tracePt t="87577" x="11385550" y="1776413"/>
          <p14:tracePt t="87584" x="11376025" y="1784350"/>
          <p14:tracePt t="87591" x="11368088" y="1793875"/>
          <p14:tracePt t="87600" x="11350625" y="1793875"/>
          <p14:tracePt t="87607" x="11350625" y="1801813"/>
          <p14:tracePt t="87617" x="11342688" y="1819275"/>
          <p14:tracePt t="87622" x="11325225" y="1819275"/>
          <p14:tracePt t="87631" x="11325225" y="1827213"/>
          <p14:tracePt t="87637" x="11307763" y="1835150"/>
          <p14:tracePt t="87646" x="11299825" y="1844675"/>
          <p14:tracePt t="87668" x="11299825" y="1852613"/>
          <p14:tracePt t="87676" x="11291888" y="1860550"/>
          <p14:tracePt t="87684" x="11282363" y="1860550"/>
          <p14:tracePt t="87700" x="11282363" y="1870075"/>
          <p14:tracePt t="87707" x="11282363" y="1878013"/>
          <p14:tracePt t="87716" x="11274425" y="1885950"/>
          <p14:tracePt t="87721" x="11274425" y="1895475"/>
          <p14:tracePt t="87729" x="11274425" y="1911350"/>
          <p14:tracePt t="87737" x="11266488" y="1920875"/>
          <p14:tracePt t="87745" x="11266488" y="1938338"/>
          <p14:tracePt t="87753" x="11256963" y="1954213"/>
          <p14:tracePt t="87768" x="11249025" y="1963738"/>
          <p14:tracePt t="87776" x="11249025" y="1971675"/>
          <p14:tracePt t="87783" x="11249025" y="1979613"/>
          <p14:tracePt t="87801" x="11249025" y="1989138"/>
          <p14:tracePt t="87807" x="11249025" y="1997075"/>
          <p14:tracePt t="87823" x="11249025" y="2005013"/>
          <p14:tracePt t="87830" x="11249025" y="2022475"/>
          <p14:tracePt t="87845" x="11249025" y="2030413"/>
          <p14:tracePt t="87852" x="11249025" y="2039938"/>
          <p14:tracePt t="87860" x="11249025" y="2047875"/>
          <p14:tracePt t="87872" x="11249025" y="2055813"/>
          <p14:tracePt t="87876" x="11249025" y="2065338"/>
          <p14:tracePt t="87898" x="11249025" y="2073275"/>
          <p14:tracePt t="87907" x="11249025" y="2082800"/>
          <p14:tracePt t="87913" x="11249025" y="2090738"/>
          <p14:tracePt t="87928" x="11249025" y="2098675"/>
          <p14:tracePt t="87935" x="11249025" y="2108200"/>
          <p14:tracePt t="87944" x="11249025" y="2116138"/>
          <p14:tracePt t="87951" x="11249025" y="2124075"/>
          <p14:tracePt t="87959" x="11256963" y="2133600"/>
          <p14:tracePt t="87973" x="11256963" y="2149475"/>
          <p14:tracePt t="87983" x="11256963" y="2159000"/>
          <p14:tracePt t="88004" x="11266488" y="2166938"/>
          <p14:tracePt t="88013" x="11266488" y="2174875"/>
          <p14:tracePt t="88019" x="11274425" y="2184400"/>
          <p14:tracePt t="88028" x="11274425" y="2192338"/>
          <p14:tracePt t="88035" x="11274425" y="2200275"/>
          <p14:tracePt t="88043" x="11282363" y="2200275"/>
          <p14:tracePt t="88050" x="11282363" y="2209800"/>
          <p14:tracePt t="88058" x="11282363" y="2217738"/>
          <p14:tracePt t="88066" x="11291888" y="2227263"/>
          <p14:tracePt t="88095" x="11291888" y="2243138"/>
          <p14:tracePt t="88111" x="11299825" y="2243138"/>
          <p14:tracePt t="88149" x="11299825" y="2252663"/>
          <p14:tracePt t="88172" x="11307763" y="2252663"/>
          <p14:tracePt t="88195" x="11307763" y="2260600"/>
          <p14:tracePt t="88227" x="11307763" y="2268538"/>
          <p14:tracePt t="88288" x="11317288" y="2278063"/>
          <p14:tracePt t="88303" x="11325225" y="2286000"/>
          <p14:tracePt t="88310" x="11325225" y="2293938"/>
          <p14:tracePt t="88349" x="11325225" y="2303463"/>
          <p14:tracePt t="88372" x="11325225" y="2311400"/>
          <p14:tracePt t="88695" x="11333163" y="2311400"/>
          <p14:tracePt t="89221" x="11342688" y="2311400"/>
          <p14:tracePt t="89227" x="11342688" y="2303463"/>
          <p14:tracePt t="89381" x="11342688" y="2293938"/>
          <p14:tracePt t="104240" x="11317288" y="2278063"/>
          <p14:tracePt t="104247" x="11266488" y="2235200"/>
          <p14:tracePt t="104255" x="11198225" y="2192338"/>
          <p14:tracePt t="104262" x="11147425" y="2141538"/>
          <p14:tracePt t="104270" x="11096625" y="2073275"/>
          <p14:tracePt t="104276" x="11018838" y="2005013"/>
          <p14:tracePt t="104285" x="10934700" y="1938338"/>
          <p14:tracePt t="104291" x="10858500" y="1885950"/>
          <p14:tracePt t="104301" x="10782300" y="1819275"/>
          <p14:tracePt t="104307" x="10688638" y="1758950"/>
          <p14:tracePt t="104315" x="10594975" y="1700213"/>
          <p14:tracePt t="104322" x="10501313" y="1631950"/>
          <p14:tracePt t="104330" x="10415588" y="1563688"/>
          <p14:tracePt t="104337" x="10323513" y="1512888"/>
          <p14:tracePt t="104345" x="10229850" y="1436688"/>
          <p14:tracePt t="104353" x="10153650" y="1385888"/>
          <p14:tracePt t="104361" x="10075863" y="1343025"/>
          <p14:tracePt t="104369" x="9999663" y="1292225"/>
          <p14:tracePt t="104376" x="9923463" y="1241425"/>
          <p14:tracePt t="104384" x="9839325" y="1198563"/>
          <p14:tracePt t="104391" x="9753600" y="1147763"/>
          <p14:tracePt t="104398" x="9677400" y="1104900"/>
          <p14:tracePt t="104406" x="9601200" y="1069975"/>
          <p14:tracePt t="104414" x="9523413" y="1044575"/>
          <p14:tracePt t="104421" x="9447213" y="1011238"/>
          <p14:tracePt t="104430" x="9371013" y="985838"/>
          <p14:tracePt t="104437" x="9312275" y="968375"/>
          <p14:tracePt t="104444" x="9251950" y="960438"/>
          <p14:tracePt t="104453" x="9193213" y="935038"/>
          <p14:tracePt t="104460" x="9132888" y="925513"/>
          <p14:tracePt t="104468" x="9056688" y="925513"/>
          <p14:tracePt t="104476" x="9005888" y="925513"/>
          <p14:tracePt t="104483" x="8955088" y="917575"/>
          <p14:tracePt t="104491" x="8894763" y="917575"/>
          <p14:tracePt t="104499" x="8853488" y="917575"/>
          <p14:tracePt t="104507" x="8818563" y="917575"/>
          <p14:tracePt t="104514" x="8810625" y="925513"/>
          <p14:tracePt t="104519" x="8793163" y="925513"/>
          <p14:tracePt t="104805" x="8742363" y="985838"/>
          <p14:tracePt t="104813" x="8683625" y="1087438"/>
          <p14:tracePt t="104821" x="8623300" y="1206500"/>
          <p14:tracePt t="104828" x="8572500" y="1325563"/>
          <p14:tracePt t="104837" x="8521700" y="1452563"/>
          <p14:tracePt t="104843" x="8462963" y="1606550"/>
          <p14:tracePt t="104852" x="8420100" y="1751013"/>
          <p14:tracePt t="104858" x="8377238" y="1895475"/>
          <p14:tracePt t="104867" x="8334375" y="2022475"/>
          <p14:tracePt t="104873" x="8301038" y="2166938"/>
          <p14:tracePt t="104880" x="8291513" y="2286000"/>
          <p14:tracePt t="104888" x="8266113" y="2397125"/>
          <p14:tracePt t="104896" x="8258175" y="2489200"/>
          <p14:tracePt t="104904" x="8250238" y="2574925"/>
          <p14:tracePt t="104911" x="8232775" y="2643188"/>
          <p14:tracePt t="104920" x="8232775" y="2701925"/>
          <p14:tracePt t="104927" x="8232775" y="2787650"/>
          <p14:tracePt t="104934" x="8224838" y="2863850"/>
          <p14:tracePt t="104942" x="8224838" y="2957513"/>
          <p14:tracePt t="104950" x="8224838" y="3059113"/>
          <p14:tracePt t="104956" x="8224838" y="3160713"/>
          <p14:tracePt t="104965" x="8224838" y="3271838"/>
          <p14:tracePt t="104972" x="8224838" y="3382963"/>
          <p14:tracePt t="104980" x="8240713" y="3502025"/>
          <p14:tracePt t="104987" x="8258175" y="3611563"/>
          <p14:tracePt t="104995" x="8275638" y="3705225"/>
          <p14:tracePt t="105002" x="8283575" y="3773488"/>
          <p14:tracePt t="105019" x="8301038" y="3892550"/>
          <p14:tracePt t="105026" x="8308975" y="3925888"/>
          <p14:tracePt t="105034" x="8308975" y="3968750"/>
          <p14:tracePt t="105040" x="8308975" y="4002088"/>
          <p14:tracePt t="105048" x="8318500" y="4037013"/>
          <p14:tracePt t="105056" x="8318500" y="4070350"/>
          <p14:tracePt t="105064" x="8326438" y="4087813"/>
          <p14:tracePt t="105071" x="8326438" y="4113213"/>
          <p14:tracePt t="105079" x="8326438" y="4138613"/>
          <p14:tracePt t="105086" x="8334375" y="4146550"/>
          <p14:tracePt t="105094" x="8334375" y="4171950"/>
          <p14:tracePt t="105102" x="8334375" y="4189413"/>
          <p14:tracePt t="105118" x="8334375" y="4197350"/>
          <p14:tracePt t="105125" x="8343900" y="4206875"/>
          <p14:tracePt t="105203" x="8343900" y="4189413"/>
          <p14:tracePt t="105210" x="8343900" y="4138613"/>
          <p14:tracePt t="105218" x="8343900" y="4070350"/>
          <p14:tracePt t="105225" x="8334375" y="3976688"/>
          <p14:tracePt t="105233" x="8308975" y="3875088"/>
          <p14:tracePt t="105241" x="8308975" y="3790950"/>
          <p14:tracePt t="105248" x="8283575" y="3687763"/>
          <p14:tracePt t="105256" x="8275638" y="3619500"/>
          <p14:tracePt t="105264" x="8258175" y="3543300"/>
          <p14:tracePt t="105272" x="8258175" y="3459163"/>
          <p14:tracePt t="105278" x="8232775" y="3398838"/>
          <p14:tracePt t="105286" x="8224838" y="3340100"/>
          <p14:tracePt t="105293" x="8207375" y="3279775"/>
          <p14:tracePt t="105301" x="8199438" y="3221038"/>
          <p14:tracePt t="105309" x="8181975" y="3160713"/>
          <p14:tracePt t="105318" x="8174038" y="3101975"/>
          <p14:tracePt t="105324" x="8174038" y="3041650"/>
          <p14:tracePt t="105331" x="8174038" y="2982913"/>
          <p14:tracePt t="105339" x="8174038" y="2922588"/>
          <p14:tracePt t="105347" x="8174038" y="2863850"/>
          <p14:tracePt t="105354" x="8174038" y="2820988"/>
          <p14:tracePt t="105361" x="8174038" y="2770188"/>
          <p14:tracePt t="105369" x="8174038" y="2719388"/>
          <p14:tracePt t="105378" x="8174038" y="2676525"/>
          <p14:tracePt t="105385" x="8174038" y="2633663"/>
          <p14:tracePt t="105393" x="8174038" y="2600325"/>
          <p14:tracePt t="105401" x="8174038" y="2574925"/>
          <p14:tracePt t="105409" x="8174038" y="2532063"/>
          <p14:tracePt t="105417" x="8174038" y="2498725"/>
          <p14:tracePt t="105423" x="8174038" y="2463800"/>
          <p14:tracePt t="105432" x="8174038" y="2430463"/>
          <p14:tracePt t="105438" x="8174038" y="2387600"/>
          <p14:tracePt t="105446" x="8174038" y="2344738"/>
          <p14:tracePt t="105453" x="8174038" y="2286000"/>
          <p14:tracePt t="105463" x="8174038" y="2235200"/>
          <p14:tracePt t="105470" x="8174038" y="2174875"/>
          <p14:tracePt t="105479" x="8174038" y="2133600"/>
          <p14:tracePt t="105486" x="8164513" y="2082800"/>
          <p14:tracePt t="105493" x="8156575" y="2047875"/>
          <p14:tracePt t="105502" x="8147050" y="2022475"/>
          <p14:tracePt t="105510" x="8147050" y="1989138"/>
          <p14:tracePt t="105520" x="8131175" y="1963738"/>
          <p14:tracePt t="105524" x="8131175" y="1946275"/>
          <p14:tracePt t="105532" x="8121650" y="1938338"/>
          <p14:tracePt t="105539" x="8121650" y="1928813"/>
          <p14:tracePt t="105547" x="8121650" y="1920875"/>
          <p14:tracePt t="105630" x="8113713" y="1920875"/>
          <p14:tracePt t="105638" x="8113713" y="1938338"/>
          <p14:tracePt t="105647" x="8105775" y="1938338"/>
          <p14:tracePt t="105654" x="8105775" y="1954213"/>
          <p14:tracePt t="105660" x="8105775" y="1971675"/>
          <p14:tracePt t="105668" x="8105775" y="2005013"/>
          <p14:tracePt t="105676" x="8096250" y="2047875"/>
          <p14:tracePt t="105684" x="8088313" y="2098675"/>
          <p14:tracePt t="105691" x="8088313" y="2166938"/>
          <p14:tracePt t="105698" x="8088313" y="2243138"/>
          <p14:tracePt t="105706" x="8088313" y="2311400"/>
          <p14:tracePt t="105713" x="8088313" y="2379663"/>
          <p14:tracePt t="105720" x="8088313" y="2455863"/>
          <p14:tracePt t="105728" x="8088313" y="2516188"/>
          <p14:tracePt t="105735" x="8088313" y="2566988"/>
          <p14:tracePt t="105743" x="8088313" y="2643188"/>
          <p14:tracePt t="105751" x="8088313" y="2701925"/>
          <p14:tracePt t="105759" x="8088313" y="2744788"/>
          <p14:tracePt t="105767" x="8088313" y="2805113"/>
          <p14:tracePt t="105775" x="8096250" y="2863850"/>
          <p14:tracePt t="105783" x="8096250" y="2932113"/>
          <p14:tracePt t="105790" x="8096250" y="2965450"/>
          <p14:tracePt t="105797" x="8096250" y="3016250"/>
          <p14:tracePt t="105806" x="8096250" y="3051175"/>
          <p14:tracePt t="105813" x="8113713" y="3094038"/>
          <p14:tracePt t="105820" x="8113713" y="3127375"/>
          <p14:tracePt t="105828" x="8113713" y="3160713"/>
          <p14:tracePt t="105835" x="8121650" y="3195638"/>
          <p14:tracePt t="105844" x="8121650" y="3221038"/>
          <p14:tracePt t="105852" x="8131175" y="3254375"/>
          <p14:tracePt t="105859" x="8131175" y="3289300"/>
          <p14:tracePt t="105867" x="8139113" y="3322638"/>
          <p14:tracePt t="105874" x="8147050" y="3365500"/>
          <p14:tracePt t="105884" x="8147050" y="3398838"/>
          <p14:tracePt t="105890" x="8156575" y="3441700"/>
          <p14:tracePt t="105896" x="8174038" y="3502025"/>
          <p14:tracePt t="105904" x="8181975" y="3535363"/>
          <p14:tracePt t="105912" x="8181975" y="3578225"/>
          <p14:tracePt t="105920" x="8181975" y="3611563"/>
          <p14:tracePt t="105928" x="8189913" y="3636963"/>
          <p14:tracePt t="105936" x="8189913" y="3654425"/>
          <p14:tracePt t="105943" x="8189913" y="3679825"/>
          <p14:tracePt t="105951" x="8189913" y="3705225"/>
          <p14:tracePt t="105958" x="8199438" y="3722688"/>
          <p14:tracePt t="105967" x="8199438" y="3738563"/>
          <p14:tracePt t="105974" x="8199438" y="3763963"/>
          <p14:tracePt t="105980" x="8207375" y="3773488"/>
          <p14:tracePt t="105989" x="8207375" y="3790950"/>
          <p14:tracePt t="106001" x="8207375" y="3798888"/>
          <p14:tracePt t="106011" x="8207375" y="3806825"/>
          <p14:tracePt t="106034" x="8207375" y="3816350"/>
          <p14:tracePt t="106081" x="8215313" y="3816350"/>
          <p14:tracePt t="106409" x="8215313" y="3763963"/>
          <p14:tracePt t="106417" x="8199438" y="3654425"/>
          <p14:tracePt t="106425" x="8199438" y="3509963"/>
          <p14:tracePt t="106434" x="8189913" y="3355975"/>
          <p14:tracePt t="106440" x="8189913" y="3160713"/>
          <p14:tracePt t="106449" x="8189913" y="3008313"/>
          <p14:tracePt t="106455" x="8189913" y="2863850"/>
          <p14:tracePt t="106463" x="8189913" y="2736850"/>
          <p14:tracePt t="106470" x="8207375" y="2600325"/>
          <p14:tracePt t="106478" x="8215313" y="2473325"/>
          <p14:tracePt t="106486" x="8215313" y="2371725"/>
          <p14:tracePt t="106492" x="8215313" y="2268538"/>
          <p14:tracePt t="106501" x="8215313" y="2184400"/>
          <p14:tracePt t="106508" x="8215313" y="2090738"/>
          <p14:tracePt t="106517" x="8215313" y="2005013"/>
          <p14:tracePt t="106523" x="8215313" y="1920875"/>
          <p14:tracePt t="106533" x="8215313" y="1819275"/>
          <p14:tracePt t="106539" x="8215313" y="1733550"/>
          <p14:tracePt t="106547" x="8224838" y="1649413"/>
          <p14:tracePt t="106554" x="8224838" y="1563688"/>
          <p14:tracePt t="106562" x="8224838" y="1487488"/>
          <p14:tracePt t="106569" x="8232775" y="1401763"/>
          <p14:tracePt t="106576" x="8232775" y="1333500"/>
          <p14:tracePt t="106585" x="8232775" y="1274763"/>
          <p14:tracePt t="106593" x="8232775" y="1216025"/>
          <p14:tracePt t="106600" x="8232775" y="1155700"/>
          <p14:tracePt t="106608" x="8232775" y="1130300"/>
          <p14:tracePt t="106628" x="8232775" y="1054100"/>
          <p14:tracePt t="106629" x="8232775" y="1028700"/>
          <p14:tracePt t="106638" x="8232775" y="993775"/>
          <p14:tracePt t="106645" x="8232775" y="968375"/>
          <p14:tracePt t="106652" x="8240713" y="942975"/>
          <p14:tracePt t="106661" x="8258175" y="909638"/>
          <p14:tracePt t="106668" x="8266113" y="874713"/>
          <p14:tracePt t="106676" x="8283575" y="841375"/>
          <p14:tracePt t="106684" x="8283575" y="815975"/>
          <p14:tracePt t="106692" x="8301038" y="790575"/>
          <p14:tracePt t="106700" x="8301038" y="773113"/>
          <p14:tracePt t="106707" x="8308975" y="765175"/>
          <p14:tracePt t="106716" x="8318500" y="755650"/>
          <p14:tracePt t="106722" x="8326438" y="747713"/>
          <p14:tracePt t="106730" x="8326438" y="739775"/>
          <p14:tracePt t="106738" x="8326438" y="730250"/>
          <p14:tracePt t="106761" x="8326438" y="722313"/>
          <p14:tracePt t="106768" x="8326438" y="714375"/>
          <p14:tracePt t="106776" x="8334375" y="714375"/>
          <p14:tracePt t="106790" x="8343900" y="704850"/>
          <p14:tracePt t="106798" x="8343900" y="688975"/>
          <p14:tracePt t="106814" x="8343900" y="671513"/>
          <p14:tracePt t="106821" x="8351838" y="663575"/>
          <p14:tracePt t="106829" x="8351838" y="646113"/>
          <p14:tracePt t="106837" x="8359775" y="620713"/>
          <p14:tracePt t="106844" x="8377238" y="603250"/>
          <p14:tracePt t="106851" x="8377238" y="585788"/>
          <p14:tracePt t="106859" x="8385175" y="569913"/>
          <p14:tracePt t="106867" x="8394700" y="552450"/>
          <p14:tracePt t="106883" x="8394700" y="544513"/>
          <p14:tracePt t="106890" x="8394700" y="534988"/>
          <p14:tracePt t="106897" x="8394700" y="527050"/>
          <p14:tracePt t="106913" x="8394700" y="519113"/>
          <p14:tracePt t="106944" x="8402638" y="501650"/>
          <p14:tracePt t="107005" x="8402638" y="492125"/>
          <p14:tracePt t="107044" x="8410575" y="484188"/>
          <p14:tracePt t="110717" x="8580438" y="177800"/>
          <p14:tracePt t="110727" x="8691563" y="7938"/>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6F51D4AB-D76F-48C5-A803-88E88BFF6127}"/>
              </a:ext>
            </a:extLst>
          </p:cNvPr>
          <p:cNvPicPr>
            <a:picLocks noGrp="1" noChangeAspect="1"/>
          </p:cNvPicPr>
          <p:nvPr>
            <p:ph idx="1"/>
          </p:nvPr>
        </p:nvPicPr>
        <p:blipFill>
          <a:blip r:embed="rId5"/>
          <a:stretch>
            <a:fillRect/>
          </a:stretch>
        </p:blipFill>
        <p:spPr>
          <a:xfrm>
            <a:off x="3574548" y="0"/>
            <a:ext cx="5257800" cy="6862046"/>
          </a:xfrm>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27EB3D21-63B1-4061-9DD1-DCB1A1A0ECA8}"/>
                  </a:ext>
                </a:extLst>
              </p14:cNvPr>
              <p14:cNvContentPartPr/>
              <p14:nvPr/>
            </p14:nvContentPartPr>
            <p14:xfrm>
              <a:off x="6089760" y="2590920"/>
              <a:ext cx="438480" cy="95400"/>
            </p14:xfrm>
          </p:contentPart>
        </mc:Choice>
        <mc:Fallback xmlns="">
          <p:pic>
            <p:nvPicPr>
              <p:cNvPr id="2" name="Ink 1">
                <a:extLst>
                  <a:ext uri="{FF2B5EF4-FFF2-40B4-BE49-F238E27FC236}">
                    <a16:creationId xmlns:a16="http://schemas.microsoft.com/office/drawing/2014/main" id="{27EB3D21-63B1-4061-9DD1-DCB1A1A0ECA8}"/>
                  </a:ext>
                </a:extLst>
              </p:cNvPr>
              <p:cNvPicPr/>
              <p:nvPr/>
            </p:nvPicPr>
            <p:blipFill>
              <a:blip r:embed="rId7"/>
              <a:stretch>
                <a:fillRect/>
              </a:stretch>
            </p:blipFill>
            <p:spPr>
              <a:xfrm>
                <a:off x="6073920" y="2527560"/>
                <a:ext cx="469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13D3FA76-D5F0-4C45-B9AE-7BCE31977509}"/>
                  </a:ext>
                </a:extLst>
              </p14:cNvPr>
              <p14:cNvContentPartPr/>
              <p14:nvPr/>
            </p14:nvContentPartPr>
            <p14:xfrm>
              <a:off x="7149960" y="3975120"/>
              <a:ext cx="360" cy="360"/>
            </p14:xfrm>
          </p:contentPart>
        </mc:Choice>
        <mc:Fallback xmlns="">
          <p:pic>
            <p:nvPicPr>
              <p:cNvPr id="3" name="Ink 2">
                <a:extLst>
                  <a:ext uri="{FF2B5EF4-FFF2-40B4-BE49-F238E27FC236}">
                    <a16:creationId xmlns:a16="http://schemas.microsoft.com/office/drawing/2014/main" id="{13D3FA76-D5F0-4C45-B9AE-7BCE31977509}"/>
                  </a:ext>
                </a:extLst>
              </p:cNvPr>
              <p:cNvPicPr/>
              <p:nvPr/>
            </p:nvPicPr>
            <p:blipFill>
              <a:blip r:embed="rId9"/>
              <a:stretch>
                <a:fillRect/>
              </a:stretch>
            </p:blipFill>
            <p:spPr>
              <a:xfrm>
                <a:off x="7134120" y="3911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91DE178C-60A7-4B41-B08E-3E4D31F9CF5B}"/>
                  </a:ext>
                </a:extLst>
              </p14:cNvPr>
              <p14:cNvContentPartPr/>
              <p14:nvPr/>
            </p14:nvContentPartPr>
            <p14:xfrm>
              <a:off x="7143840" y="3949560"/>
              <a:ext cx="686160" cy="209880"/>
            </p14:xfrm>
          </p:contentPart>
        </mc:Choice>
        <mc:Fallback xmlns="">
          <p:pic>
            <p:nvPicPr>
              <p:cNvPr id="4" name="Ink 3">
                <a:extLst>
                  <a:ext uri="{FF2B5EF4-FFF2-40B4-BE49-F238E27FC236}">
                    <a16:creationId xmlns:a16="http://schemas.microsoft.com/office/drawing/2014/main" id="{91DE178C-60A7-4B41-B08E-3E4D31F9CF5B}"/>
                  </a:ext>
                </a:extLst>
              </p:cNvPr>
              <p:cNvPicPr/>
              <p:nvPr/>
            </p:nvPicPr>
            <p:blipFill>
              <a:blip r:embed="rId11"/>
              <a:stretch>
                <a:fillRect/>
              </a:stretch>
            </p:blipFill>
            <p:spPr>
              <a:xfrm>
                <a:off x="7128000" y="3886200"/>
                <a:ext cx="71748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3D167485-4CBC-4D42-BD17-6F208801736A}"/>
                  </a:ext>
                </a:extLst>
              </p14:cNvPr>
              <p14:cNvContentPartPr/>
              <p14:nvPr/>
            </p14:nvContentPartPr>
            <p14:xfrm>
              <a:off x="7207200" y="4375080"/>
              <a:ext cx="508320" cy="6840"/>
            </p14:xfrm>
          </p:contentPart>
        </mc:Choice>
        <mc:Fallback xmlns="">
          <p:pic>
            <p:nvPicPr>
              <p:cNvPr id="6" name="Ink 5">
                <a:extLst>
                  <a:ext uri="{FF2B5EF4-FFF2-40B4-BE49-F238E27FC236}">
                    <a16:creationId xmlns:a16="http://schemas.microsoft.com/office/drawing/2014/main" id="{3D167485-4CBC-4D42-BD17-6F208801736A}"/>
                  </a:ext>
                </a:extLst>
              </p:cNvPr>
              <p:cNvPicPr/>
              <p:nvPr/>
            </p:nvPicPr>
            <p:blipFill>
              <a:blip r:embed="rId13"/>
              <a:stretch>
                <a:fillRect/>
              </a:stretch>
            </p:blipFill>
            <p:spPr>
              <a:xfrm>
                <a:off x="7191360" y="4311720"/>
                <a:ext cx="5396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a:extLst>
                  <a:ext uri="{FF2B5EF4-FFF2-40B4-BE49-F238E27FC236}">
                    <a16:creationId xmlns:a16="http://schemas.microsoft.com/office/drawing/2014/main" id="{B19C4D55-7A4C-4BBB-A437-864941ECB6F0}"/>
                  </a:ext>
                </a:extLst>
              </p14:cNvPr>
              <p14:cNvContentPartPr/>
              <p14:nvPr/>
            </p14:nvContentPartPr>
            <p14:xfrm>
              <a:off x="7257960" y="4641840"/>
              <a:ext cx="425880" cy="25920"/>
            </p14:xfrm>
          </p:contentPart>
        </mc:Choice>
        <mc:Fallback xmlns="">
          <p:pic>
            <p:nvPicPr>
              <p:cNvPr id="7" name="Ink 6">
                <a:extLst>
                  <a:ext uri="{FF2B5EF4-FFF2-40B4-BE49-F238E27FC236}">
                    <a16:creationId xmlns:a16="http://schemas.microsoft.com/office/drawing/2014/main" id="{B19C4D55-7A4C-4BBB-A437-864941ECB6F0}"/>
                  </a:ext>
                </a:extLst>
              </p:cNvPr>
              <p:cNvPicPr/>
              <p:nvPr/>
            </p:nvPicPr>
            <p:blipFill>
              <a:blip r:embed="rId15"/>
              <a:stretch>
                <a:fillRect/>
              </a:stretch>
            </p:blipFill>
            <p:spPr>
              <a:xfrm>
                <a:off x="7242120" y="4578480"/>
                <a:ext cx="4572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C0D7C819-991D-48A2-A61D-C4FEC7124FBC}"/>
                  </a:ext>
                </a:extLst>
              </p14:cNvPr>
              <p14:cNvContentPartPr/>
              <p14:nvPr/>
            </p14:nvContentPartPr>
            <p14:xfrm>
              <a:off x="7683480" y="4641840"/>
              <a:ext cx="360" cy="360"/>
            </p14:xfrm>
          </p:contentPart>
        </mc:Choice>
        <mc:Fallback xmlns="">
          <p:pic>
            <p:nvPicPr>
              <p:cNvPr id="8" name="Ink 7">
                <a:extLst>
                  <a:ext uri="{FF2B5EF4-FFF2-40B4-BE49-F238E27FC236}">
                    <a16:creationId xmlns:a16="http://schemas.microsoft.com/office/drawing/2014/main" id="{C0D7C819-991D-48A2-A61D-C4FEC7124FBC}"/>
                  </a:ext>
                </a:extLst>
              </p:cNvPr>
              <p:cNvPicPr/>
              <p:nvPr/>
            </p:nvPicPr>
            <p:blipFill>
              <a:blip r:embed="rId9"/>
              <a:stretch>
                <a:fillRect/>
              </a:stretch>
            </p:blipFill>
            <p:spPr>
              <a:xfrm>
                <a:off x="7667640" y="457848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Ink 8">
                <a:extLst>
                  <a:ext uri="{FF2B5EF4-FFF2-40B4-BE49-F238E27FC236}">
                    <a16:creationId xmlns:a16="http://schemas.microsoft.com/office/drawing/2014/main" id="{556BB6B9-2CCF-4318-85E7-EAF546B3B687}"/>
                  </a:ext>
                </a:extLst>
              </p14:cNvPr>
              <p14:cNvContentPartPr/>
              <p14:nvPr/>
            </p14:nvContentPartPr>
            <p14:xfrm>
              <a:off x="7200720" y="4844880"/>
              <a:ext cx="533880" cy="19440"/>
            </p14:xfrm>
          </p:contentPart>
        </mc:Choice>
        <mc:Fallback xmlns="">
          <p:pic>
            <p:nvPicPr>
              <p:cNvPr id="9" name="Ink 8">
                <a:extLst>
                  <a:ext uri="{FF2B5EF4-FFF2-40B4-BE49-F238E27FC236}">
                    <a16:creationId xmlns:a16="http://schemas.microsoft.com/office/drawing/2014/main" id="{556BB6B9-2CCF-4318-85E7-EAF546B3B687}"/>
                  </a:ext>
                </a:extLst>
              </p:cNvPr>
              <p:cNvPicPr/>
              <p:nvPr/>
            </p:nvPicPr>
            <p:blipFill>
              <a:blip r:embed="rId18"/>
              <a:stretch>
                <a:fillRect/>
              </a:stretch>
            </p:blipFill>
            <p:spPr>
              <a:xfrm>
                <a:off x="7184880" y="4781520"/>
                <a:ext cx="56520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a16="http://schemas.microsoft.com/office/drawing/2014/main" id="{62EB0D0C-7D0F-41BB-8174-4EBFF68DE7CC}"/>
                  </a:ext>
                </a:extLst>
              </p14:cNvPr>
              <p14:cNvContentPartPr/>
              <p14:nvPr/>
            </p14:nvContentPartPr>
            <p14:xfrm>
              <a:off x="7207200" y="4984920"/>
              <a:ext cx="565560" cy="38160"/>
            </p14:xfrm>
          </p:contentPart>
        </mc:Choice>
        <mc:Fallback xmlns="">
          <p:pic>
            <p:nvPicPr>
              <p:cNvPr id="10" name="Ink 9">
                <a:extLst>
                  <a:ext uri="{FF2B5EF4-FFF2-40B4-BE49-F238E27FC236}">
                    <a16:creationId xmlns:a16="http://schemas.microsoft.com/office/drawing/2014/main" id="{62EB0D0C-7D0F-41BB-8174-4EBFF68DE7CC}"/>
                  </a:ext>
                </a:extLst>
              </p:cNvPr>
              <p:cNvPicPr/>
              <p:nvPr/>
            </p:nvPicPr>
            <p:blipFill>
              <a:blip r:embed="rId20"/>
              <a:stretch>
                <a:fillRect/>
              </a:stretch>
            </p:blipFill>
            <p:spPr>
              <a:xfrm>
                <a:off x="7191360" y="4921560"/>
                <a:ext cx="5968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1" name="Ink 10">
                <a:extLst>
                  <a:ext uri="{FF2B5EF4-FFF2-40B4-BE49-F238E27FC236}">
                    <a16:creationId xmlns:a16="http://schemas.microsoft.com/office/drawing/2014/main" id="{8040D86B-C64D-442A-BC5A-2A0C1DDED804}"/>
                  </a:ext>
                </a:extLst>
              </p14:cNvPr>
              <p14:cNvContentPartPr/>
              <p14:nvPr/>
            </p14:nvContentPartPr>
            <p14:xfrm>
              <a:off x="7200720" y="5143320"/>
              <a:ext cx="552960" cy="38520"/>
            </p14:xfrm>
          </p:contentPart>
        </mc:Choice>
        <mc:Fallback xmlns="">
          <p:pic>
            <p:nvPicPr>
              <p:cNvPr id="11" name="Ink 10">
                <a:extLst>
                  <a:ext uri="{FF2B5EF4-FFF2-40B4-BE49-F238E27FC236}">
                    <a16:creationId xmlns:a16="http://schemas.microsoft.com/office/drawing/2014/main" id="{8040D86B-C64D-442A-BC5A-2A0C1DDED804}"/>
                  </a:ext>
                </a:extLst>
              </p:cNvPr>
              <p:cNvPicPr/>
              <p:nvPr/>
            </p:nvPicPr>
            <p:blipFill>
              <a:blip r:embed="rId22"/>
              <a:stretch>
                <a:fillRect/>
              </a:stretch>
            </p:blipFill>
            <p:spPr>
              <a:xfrm>
                <a:off x="7184880" y="5079960"/>
                <a:ext cx="5842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Ink 11">
                <a:extLst>
                  <a:ext uri="{FF2B5EF4-FFF2-40B4-BE49-F238E27FC236}">
                    <a16:creationId xmlns:a16="http://schemas.microsoft.com/office/drawing/2014/main" id="{C7C0DB99-4AF9-4A3C-9CA0-CB33F7D3582B}"/>
                  </a:ext>
                </a:extLst>
              </p14:cNvPr>
              <p14:cNvContentPartPr/>
              <p14:nvPr/>
            </p14:nvContentPartPr>
            <p14:xfrm>
              <a:off x="7169040" y="5264280"/>
              <a:ext cx="603720" cy="25560"/>
            </p14:xfrm>
          </p:contentPart>
        </mc:Choice>
        <mc:Fallback xmlns="">
          <p:pic>
            <p:nvPicPr>
              <p:cNvPr id="12" name="Ink 11">
                <a:extLst>
                  <a:ext uri="{FF2B5EF4-FFF2-40B4-BE49-F238E27FC236}">
                    <a16:creationId xmlns:a16="http://schemas.microsoft.com/office/drawing/2014/main" id="{C7C0DB99-4AF9-4A3C-9CA0-CB33F7D3582B}"/>
                  </a:ext>
                </a:extLst>
              </p:cNvPr>
              <p:cNvPicPr/>
              <p:nvPr/>
            </p:nvPicPr>
            <p:blipFill>
              <a:blip r:embed="rId24"/>
              <a:stretch>
                <a:fillRect/>
              </a:stretch>
            </p:blipFill>
            <p:spPr>
              <a:xfrm>
                <a:off x="7153200" y="5200920"/>
                <a:ext cx="6350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3" name="Ink 12">
                <a:extLst>
                  <a:ext uri="{FF2B5EF4-FFF2-40B4-BE49-F238E27FC236}">
                    <a16:creationId xmlns:a16="http://schemas.microsoft.com/office/drawing/2014/main" id="{1B8D2B17-0E47-443F-A8AD-3BEDAE79DE5B}"/>
                  </a:ext>
                </a:extLst>
              </p14:cNvPr>
              <p14:cNvContentPartPr/>
              <p14:nvPr/>
            </p14:nvContentPartPr>
            <p14:xfrm>
              <a:off x="7207200" y="3917880"/>
              <a:ext cx="622800" cy="57600"/>
            </p14:xfrm>
          </p:contentPart>
        </mc:Choice>
        <mc:Fallback xmlns="">
          <p:pic>
            <p:nvPicPr>
              <p:cNvPr id="13" name="Ink 12">
                <a:extLst>
                  <a:ext uri="{FF2B5EF4-FFF2-40B4-BE49-F238E27FC236}">
                    <a16:creationId xmlns:a16="http://schemas.microsoft.com/office/drawing/2014/main" id="{1B8D2B17-0E47-443F-A8AD-3BEDAE79DE5B}"/>
                  </a:ext>
                </a:extLst>
              </p:cNvPr>
              <p:cNvPicPr/>
              <p:nvPr/>
            </p:nvPicPr>
            <p:blipFill>
              <a:blip r:embed="rId26"/>
              <a:stretch>
                <a:fillRect/>
              </a:stretch>
            </p:blipFill>
            <p:spPr>
              <a:xfrm>
                <a:off x="7191360" y="3854520"/>
                <a:ext cx="65412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Ink 13">
                <a:extLst>
                  <a:ext uri="{FF2B5EF4-FFF2-40B4-BE49-F238E27FC236}">
                    <a16:creationId xmlns:a16="http://schemas.microsoft.com/office/drawing/2014/main" id="{29D02E8B-CD31-46D3-A52B-056B7C215B26}"/>
                  </a:ext>
                </a:extLst>
              </p14:cNvPr>
              <p14:cNvContentPartPr/>
              <p14:nvPr/>
            </p14:nvContentPartPr>
            <p14:xfrm>
              <a:off x="7200720" y="4057560"/>
              <a:ext cx="572040" cy="38520"/>
            </p14:xfrm>
          </p:contentPart>
        </mc:Choice>
        <mc:Fallback xmlns="">
          <p:pic>
            <p:nvPicPr>
              <p:cNvPr id="14" name="Ink 13">
                <a:extLst>
                  <a:ext uri="{FF2B5EF4-FFF2-40B4-BE49-F238E27FC236}">
                    <a16:creationId xmlns:a16="http://schemas.microsoft.com/office/drawing/2014/main" id="{29D02E8B-CD31-46D3-A52B-056B7C215B26}"/>
                  </a:ext>
                </a:extLst>
              </p:cNvPr>
              <p:cNvPicPr/>
              <p:nvPr/>
            </p:nvPicPr>
            <p:blipFill>
              <a:blip r:embed="rId28"/>
              <a:stretch>
                <a:fillRect/>
              </a:stretch>
            </p:blipFill>
            <p:spPr>
              <a:xfrm>
                <a:off x="7184880" y="3994200"/>
                <a:ext cx="60336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 name="Ink 14">
                <a:extLst>
                  <a:ext uri="{FF2B5EF4-FFF2-40B4-BE49-F238E27FC236}">
                    <a16:creationId xmlns:a16="http://schemas.microsoft.com/office/drawing/2014/main" id="{125CB880-F038-4B4C-9B23-EE2F13ECA0D6}"/>
                  </a:ext>
                </a:extLst>
              </p14:cNvPr>
              <p14:cNvContentPartPr/>
              <p14:nvPr/>
            </p14:nvContentPartPr>
            <p14:xfrm>
              <a:off x="7270920" y="4572000"/>
              <a:ext cx="451080" cy="70200"/>
            </p14:xfrm>
          </p:contentPart>
        </mc:Choice>
        <mc:Fallback xmlns="">
          <p:pic>
            <p:nvPicPr>
              <p:cNvPr id="15" name="Ink 14">
                <a:extLst>
                  <a:ext uri="{FF2B5EF4-FFF2-40B4-BE49-F238E27FC236}">
                    <a16:creationId xmlns:a16="http://schemas.microsoft.com/office/drawing/2014/main" id="{125CB880-F038-4B4C-9B23-EE2F13ECA0D6}"/>
                  </a:ext>
                </a:extLst>
              </p:cNvPr>
              <p:cNvPicPr/>
              <p:nvPr/>
            </p:nvPicPr>
            <p:blipFill>
              <a:blip r:embed="rId30"/>
              <a:stretch>
                <a:fillRect/>
              </a:stretch>
            </p:blipFill>
            <p:spPr>
              <a:xfrm>
                <a:off x="7255080" y="4508640"/>
                <a:ext cx="48240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6" name="Ink 15">
                <a:extLst>
                  <a:ext uri="{FF2B5EF4-FFF2-40B4-BE49-F238E27FC236}">
                    <a16:creationId xmlns:a16="http://schemas.microsoft.com/office/drawing/2014/main" id="{ED7C1423-3699-40EB-9DDB-FCA181C9CD33}"/>
                  </a:ext>
                </a:extLst>
              </p14:cNvPr>
              <p14:cNvContentPartPr/>
              <p14:nvPr/>
            </p14:nvContentPartPr>
            <p14:xfrm>
              <a:off x="7226280" y="5073480"/>
              <a:ext cx="514800" cy="228960"/>
            </p14:xfrm>
          </p:contentPart>
        </mc:Choice>
        <mc:Fallback xmlns="">
          <p:pic>
            <p:nvPicPr>
              <p:cNvPr id="16" name="Ink 15">
                <a:extLst>
                  <a:ext uri="{FF2B5EF4-FFF2-40B4-BE49-F238E27FC236}">
                    <a16:creationId xmlns:a16="http://schemas.microsoft.com/office/drawing/2014/main" id="{ED7C1423-3699-40EB-9DDB-FCA181C9CD33}"/>
                  </a:ext>
                </a:extLst>
              </p:cNvPr>
              <p:cNvPicPr/>
              <p:nvPr/>
            </p:nvPicPr>
            <p:blipFill>
              <a:blip r:embed="rId32"/>
              <a:stretch>
                <a:fillRect/>
              </a:stretch>
            </p:blipFill>
            <p:spPr>
              <a:xfrm>
                <a:off x="7210440" y="5010120"/>
                <a:ext cx="546120" cy="355680"/>
              </a:xfrm>
              <a:prstGeom prst="rect">
                <a:avLst/>
              </a:prstGeom>
            </p:spPr>
          </p:pic>
        </mc:Fallback>
      </mc:AlternateContent>
      <p:pic>
        <p:nvPicPr>
          <p:cNvPr id="17" name="Picture 16">
            <a:extLst>
              <a:ext uri="{FF2B5EF4-FFF2-40B4-BE49-F238E27FC236}">
                <a16:creationId xmlns:a16="http://schemas.microsoft.com/office/drawing/2014/main" id="{576F8EF5-403A-4EFA-A099-1FE4525BBA31}"/>
              </a:ext>
            </a:extLst>
          </p:cNvPr>
          <p:cNvPicPr>
            <a:picLocks noChangeAspect="1"/>
          </p:cNvPicPr>
          <p:nvPr/>
        </p:nvPicPr>
        <p:blipFill>
          <a:blip r:embed="rId33"/>
          <a:stretch>
            <a:fillRect/>
          </a:stretch>
        </p:blipFill>
        <p:spPr>
          <a:xfrm>
            <a:off x="8908324" y="918491"/>
            <a:ext cx="2401528" cy="1950839"/>
          </a:xfrm>
          <a:prstGeom prst="rect">
            <a:avLst/>
          </a:prstGeom>
        </p:spPr>
      </p:pic>
      <p:pic>
        <p:nvPicPr>
          <p:cNvPr id="18" name="Audio 17">
            <a:hlinkClick r:id="" action="ppaction://media"/>
            <a:extLst>
              <a:ext uri="{FF2B5EF4-FFF2-40B4-BE49-F238E27FC236}">
                <a16:creationId xmlns:a16="http://schemas.microsoft.com/office/drawing/2014/main" id="{4AD5C5BA-0A8E-42DE-B1F8-10700F547629}"/>
              </a:ext>
            </a:extLst>
          </p:cNvPr>
          <p:cNvPicPr>
            <a:picLocks noChangeAspect="1"/>
          </p:cNvPicPr>
          <p:nvPr>
            <a:audioFile r:link="rId3"/>
            <p:extLst>
              <p:ext uri="{DAA4B4D4-6D71-4841-9C94-3DE7FCFB9230}">
                <p14:media xmlns:p14="http://schemas.microsoft.com/office/powerpoint/2010/main" r:embed="rId2"/>
              </p:ext>
            </p:extLst>
          </p:nvPr>
        </p:nvPicPr>
        <p:blipFill>
          <a:blip r:embed="rId34"/>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4145386113"/>
      </p:ext>
    </p:extLst>
  </p:cSld>
  <p:clrMapOvr>
    <a:masterClrMapping/>
  </p:clrMapOvr>
  <p:transition spd="slow" advTm="6856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8"/>
                </p:tgtEl>
              </p:cMediaNode>
            </p:audio>
          </p:childTnLst>
        </p:cTn>
      </p:par>
    </p:tnLst>
  </p:timing>
  <p:extLst>
    <p:ext uri="{3A86A75C-4F4B-4683-9AE1-C65F6400EC91}">
      <p14:laserTraceLst xmlns:p14="http://schemas.microsoft.com/office/powerpoint/2010/main">
        <p14:tracePtLst>
          <p14:tracePt t="8414" x="3587750" y="6261100"/>
          <p14:tracePt t="8693" x="4179888" y="6705600"/>
          <p14:tracePt t="8700" x="4375150" y="6602413"/>
          <p14:tracePt t="8708" x="4570413" y="6475413"/>
          <p14:tracePt t="8716" x="4749800" y="6365875"/>
          <p14:tracePt t="8724" x="4902200" y="6237288"/>
          <p14:tracePt t="8732" x="5114925" y="6076950"/>
          <p14:tracePt t="8739" x="5292725" y="5922963"/>
          <p14:tracePt t="8748" x="5480050" y="5770563"/>
          <p14:tracePt t="8755" x="5624513" y="5608638"/>
          <p14:tracePt t="8762" x="5786438" y="5446713"/>
          <p14:tracePt t="8770" x="5964238" y="5251450"/>
          <p14:tracePt t="8778" x="6126163" y="5091113"/>
          <p14:tracePt t="8785" x="6270625" y="4929188"/>
          <p14:tracePt t="8792" x="6397625" y="4775200"/>
          <p14:tracePt t="8800" x="6516688" y="4648200"/>
          <p14:tracePt t="8808" x="6600825" y="4529138"/>
          <p14:tracePt t="8816" x="6669088" y="4410075"/>
          <p14:tracePt t="8823" x="6729413" y="4300538"/>
          <p14:tracePt t="8832" x="6788150" y="4197350"/>
          <p14:tracePt t="8839" x="6823075" y="4095750"/>
          <p14:tracePt t="8846" x="6864350" y="4002088"/>
          <p14:tracePt t="8854" x="6889750" y="3925888"/>
          <p14:tracePt t="8862" x="6907213" y="3867150"/>
          <p14:tracePt t="8870" x="6924675" y="3824288"/>
          <p14:tracePt t="8883" x="6932613" y="3773488"/>
          <p14:tracePt t="8887" x="6932613" y="3738563"/>
          <p14:tracePt t="8892" x="6942138" y="3713163"/>
          <p14:tracePt t="8899" x="6942138" y="3679825"/>
          <p14:tracePt t="8907" x="6950075" y="3636963"/>
          <p14:tracePt t="8915" x="6958013" y="3586163"/>
          <p14:tracePt t="8924" x="6958013" y="3543300"/>
          <p14:tracePt t="8931" x="6958013" y="3502025"/>
          <p14:tracePt t="8939" x="6975475" y="3459163"/>
          <p14:tracePt t="8946" x="6983413" y="3398838"/>
          <p14:tracePt t="8954" x="6992938" y="3340100"/>
          <p14:tracePt t="8962" x="7000875" y="3263900"/>
          <p14:tracePt t="8968" x="7008813" y="3203575"/>
          <p14:tracePt t="8976" x="7034213" y="3144838"/>
          <p14:tracePt t="8984" x="7043738" y="3084513"/>
          <p14:tracePt t="8992" x="7059613" y="3025775"/>
          <p14:tracePt t="8999" x="7069138" y="2965450"/>
          <p14:tracePt t="9007" x="7085013" y="2922588"/>
          <p14:tracePt t="9015" x="7094538" y="2897188"/>
          <p14:tracePt t="9022" x="7102475" y="2863850"/>
          <p14:tracePt t="9030" x="7112000" y="2830513"/>
          <p14:tracePt t="9038" x="7112000" y="2795588"/>
          <p14:tracePt t="9047" x="7119938" y="2770188"/>
          <p14:tracePt t="9053" x="7119938" y="2752725"/>
          <p14:tracePt t="9061" x="7119938" y="2727325"/>
          <p14:tracePt t="9068" x="7119938" y="2701925"/>
          <p14:tracePt t="9076" x="7112000" y="2686050"/>
          <p14:tracePt t="9083" x="7102475" y="2668588"/>
          <p14:tracePt t="9091" x="7077075" y="2651125"/>
          <p14:tracePt t="9099" x="7059613" y="2643188"/>
          <p14:tracePt t="9107" x="7034213" y="2633663"/>
          <p14:tracePt t="9114" x="7026275" y="2625725"/>
          <p14:tracePt t="9122" x="7000875" y="2617788"/>
          <p14:tracePt t="9130" x="6983413" y="2617788"/>
          <p14:tracePt t="9137" x="6975475" y="2608263"/>
          <p14:tracePt t="9144" x="6958013" y="2608263"/>
          <p14:tracePt t="9153" x="6942138" y="2608263"/>
          <p14:tracePt t="9167" x="6924675" y="2608263"/>
          <p14:tracePt t="9175" x="6915150" y="2600325"/>
          <p14:tracePt t="9184" x="6907213" y="2600325"/>
          <p14:tracePt t="9191" x="6889750" y="2592388"/>
          <p14:tracePt t="9199" x="6881813" y="2582863"/>
          <p14:tracePt t="9206" x="6873875" y="2582863"/>
          <p14:tracePt t="9214" x="6848475" y="2582863"/>
          <p14:tracePt t="9222" x="6848475" y="2574925"/>
          <p14:tracePt t="9231" x="6831013" y="2566988"/>
          <p14:tracePt t="9237" x="6823075" y="2566988"/>
          <p14:tracePt t="9247" x="6813550" y="2557463"/>
          <p14:tracePt t="9252" x="6805613" y="2557463"/>
          <p14:tracePt t="9259" x="6797675" y="2549525"/>
          <p14:tracePt t="9267" x="6797675" y="2541588"/>
          <p14:tracePt t="9282" x="6788150" y="2541588"/>
          <p14:tracePt t="9429" x="6788150" y="2549525"/>
          <p14:tracePt t="9450" x="6788150" y="2566988"/>
          <p14:tracePt t="9458" x="6797675" y="2582863"/>
          <p14:tracePt t="9465" x="6813550" y="2582863"/>
          <p14:tracePt t="9474" x="6813550" y="2600325"/>
          <p14:tracePt t="9481" x="6831013" y="2608263"/>
          <p14:tracePt t="9489" x="6838950" y="2625725"/>
          <p14:tracePt t="9504" x="6848475" y="2633663"/>
          <p14:tracePt t="9513" x="6848475" y="2643188"/>
          <p14:tracePt t="9520" x="6856413" y="2643188"/>
          <p14:tracePt t="9541" x="6856413" y="2651125"/>
          <p14:tracePt t="10353" x="6924675" y="2592388"/>
          <p14:tracePt t="10360" x="7018338" y="2498725"/>
          <p14:tracePt t="10367" x="7112000" y="2371725"/>
          <p14:tracePt t="10377" x="7229475" y="2243138"/>
          <p14:tracePt t="10381" x="7332663" y="2116138"/>
          <p14:tracePt t="10389" x="7426325" y="2014538"/>
          <p14:tracePt t="10398" x="7535863" y="1885950"/>
          <p14:tracePt t="10405" x="7672388" y="1766888"/>
          <p14:tracePt t="10413" x="7766050" y="1665288"/>
          <p14:tracePt t="10420" x="7893050" y="1546225"/>
          <p14:tracePt t="10429" x="8012113" y="1419225"/>
          <p14:tracePt t="10435" x="8139113" y="1300163"/>
          <p14:tracePt t="10443" x="8291513" y="1173163"/>
          <p14:tracePt t="10450" x="8445500" y="1044575"/>
          <p14:tracePt t="10459" x="8564563" y="960438"/>
          <p14:tracePt t="10466" x="8709025" y="858838"/>
          <p14:tracePt t="10473" x="8853488" y="765175"/>
          <p14:tracePt t="10481" x="8988425" y="696913"/>
          <p14:tracePt t="10489" x="9124950" y="620713"/>
          <p14:tracePt t="10497" x="9244013" y="560388"/>
          <p14:tracePt t="10503" x="9363075" y="509588"/>
          <p14:tracePt t="10513" x="9456738" y="466725"/>
          <p14:tracePt t="10520" x="9558338" y="433388"/>
          <p14:tracePt t="10527" x="9642475" y="407988"/>
          <p14:tracePt t="10535" x="9736138" y="390525"/>
          <p14:tracePt t="10543" x="9804400" y="365125"/>
          <p14:tracePt t="10550" x="9880600" y="357188"/>
          <p14:tracePt t="10557" x="9940925" y="347663"/>
          <p14:tracePt t="10565" x="9983788" y="347663"/>
          <p14:tracePt t="10574" x="10034588" y="347663"/>
          <p14:tracePt t="10582" x="10075863" y="347663"/>
          <p14:tracePt t="10589" x="10118725" y="365125"/>
          <p14:tracePt t="10598" x="10153650" y="374650"/>
          <p14:tracePt t="10603" x="10194925" y="374650"/>
          <p14:tracePt t="10611" x="10212388" y="382588"/>
          <p14:tracePt t="10619" x="10245725" y="390525"/>
          <p14:tracePt t="10628" x="10271125" y="400050"/>
          <p14:tracePt t="10634" x="10280650" y="407988"/>
          <p14:tracePt t="10641" x="10298113" y="433388"/>
          <p14:tracePt t="10647" x="10306050" y="441325"/>
          <p14:tracePt t="10865" x="10382250" y="476250"/>
          <p14:tracePt t="10871" x="10458450" y="509588"/>
          <p14:tracePt t="10879" x="10552113" y="552450"/>
          <p14:tracePt t="10887" x="10637838" y="585788"/>
          <p14:tracePt t="10898" x="10729913" y="628650"/>
          <p14:tracePt t="10901" x="10823575" y="663575"/>
          <p14:tracePt t="10910" x="10891838" y="696913"/>
          <p14:tracePt t="10917" x="10985500" y="739775"/>
          <p14:tracePt t="10925" x="11079163" y="773113"/>
          <p14:tracePt t="10932" x="11155363" y="808038"/>
          <p14:tracePt t="10940" x="11241088" y="841375"/>
          <p14:tracePt t="10949" x="11317288" y="874713"/>
          <p14:tracePt t="10955" x="11393488" y="909638"/>
          <p14:tracePt t="10962" x="11477625" y="942975"/>
          <p14:tracePt t="10970" x="11530013" y="960438"/>
          <p14:tracePt t="10979" x="11588750" y="977900"/>
          <p14:tracePt t="10986" x="11639550" y="993775"/>
          <p14:tracePt t="10993" x="11664950" y="1003300"/>
          <p14:tracePt t="11001" x="11682413" y="1003300"/>
          <p14:tracePt t="11009" x="11699875" y="1011238"/>
          <p14:tracePt t="11016" x="11725275" y="1011238"/>
          <p14:tracePt t="11031" x="11741150" y="1011238"/>
          <p14:tracePt t="11039" x="11758613" y="1011238"/>
          <p14:tracePt t="11047" x="11766550" y="1011238"/>
          <p14:tracePt t="11054" x="11791950" y="1011238"/>
          <p14:tracePt t="11062" x="11801475" y="1011238"/>
          <p14:tracePt t="11069" x="11818938" y="1003300"/>
          <p14:tracePt t="11079" x="11826875" y="1003300"/>
          <p14:tracePt t="11085" x="11834813" y="1003300"/>
          <p14:tracePt t="11161" x="11826875" y="1003300"/>
          <p14:tracePt t="11169" x="11809413" y="993775"/>
          <p14:tracePt t="11176" x="11791950" y="993775"/>
          <p14:tracePt t="11184" x="11766550" y="993775"/>
          <p14:tracePt t="11191" x="11750675" y="993775"/>
          <p14:tracePt t="11199" x="11741150" y="993775"/>
          <p14:tracePt t="11207" x="11715750" y="993775"/>
          <p14:tracePt t="11215" x="11699875" y="993775"/>
          <p14:tracePt t="11222" x="11690350" y="993775"/>
          <p14:tracePt t="11238" x="11674475" y="993775"/>
          <p14:tracePt t="11263" x="11674475" y="1003300"/>
          <p14:tracePt t="11280" x="11674475" y="1011238"/>
          <p14:tracePt t="11330" x="11674475" y="1019175"/>
          <p14:tracePt t="11362" x="11690350" y="1019175"/>
          <p14:tracePt t="11368" x="11707813" y="1019175"/>
          <p14:tracePt t="11376" x="11741150" y="1019175"/>
          <p14:tracePt t="11383" x="11758613" y="1011238"/>
          <p14:tracePt t="11392" x="11791950" y="1011238"/>
          <p14:tracePt t="11400" x="11809413" y="1003300"/>
          <p14:tracePt t="11406" x="11834813" y="1003300"/>
          <p14:tracePt t="11415" x="11852275" y="993775"/>
          <p14:tracePt t="11422" x="11860213" y="993775"/>
          <p14:tracePt t="11431" x="11877675" y="993775"/>
          <p14:tracePt t="11447" x="11885613" y="993775"/>
          <p14:tracePt t="11476" x="11877675" y="993775"/>
          <p14:tracePt t="11490" x="11860213" y="993775"/>
          <p14:tracePt t="11498" x="11834813" y="1003300"/>
          <p14:tracePt t="11504" x="11809413" y="1011238"/>
          <p14:tracePt t="11514" x="11758613" y="1019175"/>
          <p14:tracePt t="11521" x="11715750" y="1019175"/>
          <p14:tracePt t="11530" x="11682413" y="1019175"/>
          <p14:tracePt t="11536" x="11647488" y="1019175"/>
          <p14:tracePt t="11545" x="11606213" y="1019175"/>
          <p14:tracePt t="11550" x="11588750" y="1028700"/>
          <p14:tracePt t="11562" x="11555413" y="1028700"/>
          <p14:tracePt t="11566" x="11520488" y="1028700"/>
          <p14:tracePt t="11574" x="11512550" y="1028700"/>
          <p14:tracePt t="11581" x="11503025" y="1036638"/>
          <p14:tracePt t="11590" x="11495088" y="1036638"/>
          <p14:tracePt t="11635" x="11495088" y="1044575"/>
          <p14:tracePt t="11644" x="11503025" y="1044575"/>
          <p14:tracePt t="11650" x="11512550" y="1044575"/>
          <p14:tracePt t="11658" x="11530013" y="1044575"/>
          <p14:tracePt t="11665" x="11545888" y="1044575"/>
          <p14:tracePt t="11673" x="11571288" y="1054100"/>
          <p14:tracePt t="11681" x="11588750" y="1054100"/>
          <p14:tracePt t="11688" x="11606213" y="1054100"/>
          <p14:tracePt t="11698" x="11631613" y="1062038"/>
          <p14:tracePt t="11704" x="11657013" y="1062038"/>
          <p14:tracePt t="11719" x="11674475" y="1062038"/>
          <p14:tracePt t="11730" x="11690350" y="1062038"/>
          <p14:tracePt t="11925" x="11690350" y="1054100"/>
          <p14:tracePt t="11942" x="11690350" y="1044575"/>
          <p14:tracePt t="11948" x="11699875" y="1044575"/>
          <p14:tracePt t="11956" x="11707813" y="1036638"/>
          <p14:tracePt t="11964" x="11715750" y="1019175"/>
          <p14:tracePt t="12782" x="11614150" y="1019175"/>
          <p14:tracePt t="12788" x="11436350" y="1036638"/>
          <p14:tracePt t="12797" x="11249025" y="1069975"/>
          <p14:tracePt t="12804" x="11036300" y="1079500"/>
          <p14:tracePt t="12815" x="10815638" y="1112838"/>
          <p14:tracePt t="12817" x="10569575" y="1138238"/>
          <p14:tracePt t="12825" x="10298113" y="1173163"/>
          <p14:tracePt t="12834" x="10050463" y="1223963"/>
          <p14:tracePt t="12842" x="9804400" y="1249363"/>
          <p14:tracePt t="12849" x="9550400" y="1300163"/>
          <p14:tracePt t="12857" x="9294813" y="1343025"/>
          <p14:tracePt t="12864" x="9039225" y="1411288"/>
          <p14:tracePt t="12871" x="8793163" y="1462088"/>
          <p14:tracePt t="12893" x="8385175" y="1555750"/>
          <p14:tracePt t="12896" x="8215313" y="1614488"/>
          <p14:tracePt t="12903" x="8062913" y="1665288"/>
          <p14:tracePt t="12913" x="7935913" y="1708150"/>
          <p14:tracePt t="12918" x="7799388" y="1758950"/>
          <p14:tracePt t="12928" x="7672388" y="1801813"/>
          <p14:tracePt t="12933" x="7535863" y="1860550"/>
          <p14:tracePt t="12943" x="7426325" y="1911350"/>
          <p14:tracePt t="12949" x="7289800" y="1963738"/>
          <p14:tracePt t="12957" x="7170738" y="2005013"/>
          <p14:tracePt t="12966" x="7043738" y="2039938"/>
          <p14:tracePt t="12972" x="6924675" y="2090738"/>
          <p14:tracePt t="12980" x="6813550" y="2108200"/>
          <p14:tracePt t="12987" x="6729413" y="2133600"/>
          <p14:tracePt t="12994" x="6653213" y="2166938"/>
          <p14:tracePt t="13002" x="6592888" y="2174875"/>
          <p14:tracePt t="13011" x="6524625" y="2192338"/>
          <p14:tracePt t="13017" x="6483350" y="2217738"/>
          <p14:tracePt t="13027" x="6456363" y="2235200"/>
          <p14:tracePt t="13033" x="6440488" y="2235200"/>
          <p14:tracePt t="13452" x="6448425" y="2252663"/>
          <p14:tracePt t="13459" x="6456363" y="2278063"/>
          <p14:tracePt t="13468" x="6473825" y="2293938"/>
          <p14:tracePt t="13475" x="6483350" y="2311400"/>
          <p14:tracePt t="13483" x="6499225" y="2336800"/>
          <p14:tracePt t="13490" x="6499225" y="2354263"/>
          <p14:tracePt t="13499" x="6508750" y="2379663"/>
          <p14:tracePt t="13507" x="6516688" y="2397125"/>
          <p14:tracePt t="13513" x="6524625" y="2422525"/>
          <p14:tracePt t="13522" x="6534150" y="2455863"/>
          <p14:tracePt t="13529" x="6542088" y="2481263"/>
          <p14:tracePt t="13537" x="6550025" y="2506663"/>
          <p14:tracePt t="13546" x="6559550" y="2532063"/>
          <p14:tracePt t="13552" x="6567488" y="2566988"/>
          <p14:tracePt t="13560" x="6575425" y="2600325"/>
          <p14:tracePt t="13567" x="6600825" y="2633663"/>
          <p14:tracePt t="13575" x="6610350" y="2660650"/>
          <p14:tracePt t="13583" x="6626225" y="2686050"/>
          <p14:tracePt t="13591" x="6643688" y="2711450"/>
          <p14:tracePt t="13598" x="6661150" y="2736850"/>
          <p14:tracePt t="13606" x="6669088" y="2744788"/>
          <p14:tracePt t="13613" x="6686550" y="2762250"/>
          <p14:tracePt t="13621" x="6686550" y="2770188"/>
          <p14:tracePt t="13628" x="6704013" y="2778125"/>
          <p14:tracePt t="13636" x="6704013" y="2787650"/>
          <p14:tracePt t="13652" x="6704013" y="2795588"/>
          <p14:tracePt t="13660" x="6704013" y="2805113"/>
          <p14:tracePt t="13713" x="6704013" y="2813050"/>
          <p14:tracePt t="13812" x="6704013" y="2820988"/>
          <p14:tracePt t="13973" x="6704013" y="2830513"/>
          <p14:tracePt t="14003" x="6704013" y="2838450"/>
          <p14:tracePt t="14018" x="6704013" y="2846388"/>
          <p14:tracePt t="14041" x="6704013" y="2855913"/>
          <p14:tracePt t="14048" x="6704013" y="2863850"/>
          <p14:tracePt t="14056" x="6704013" y="2871788"/>
          <p14:tracePt t="14065" x="6704013" y="2889250"/>
          <p14:tracePt t="14071" x="6704013" y="2897188"/>
          <p14:tracePt t="14078" x="6704013" y="2906713"/>
          <p14:tracePt t="14086" x="6694488" y="2914650"/>
          <p14:tracePt t="14094" x="6694488" y="2922588"/>
          <p14:tracePt t="14102" x="6694488" y="2940050"/>
          <p14:tracePt t="14109" x="6694488" y="2957513"/>
          <p14:tracePt t="14125" x="6694488" y="2965450"/>
          <p14:tracePt t="14134" x="6694488" y="2974975"/>
          <p14:tracePt t="14745" x="6694488" y="2965450"/>
          <p14:tracePt t="14759" x="6694488" y="2949575"/>
          <p14:tracePt t="14776" x="6694488" y="2940050"/>
          <p14:tracePt t="15066" x="6694488" y="2949575"/>
          <p14:tracePt t="15074" x="6694488" y="2957513"/>
          <p14:tracePt t="15080" x="6694488" y="2965450"/>
          <p14:tracePt t="15089" x="6694488" y="2974975"/>
          <p14:tracePt t="15096" x="6694488" y="2982913"/>
          <p14:tracePt t="15105" x="6694488" y="2990850"/>
          <p14:tracePt t="15120" x="6694488" y="3000375"/>
          <p14:tracePt t="15142" x="6686550" y="3008313"/>
          <p14:tracePt t="15158" x="6686550" y="3016250"/>
          <p14:tracePt t="15196" x="6686550" y="3025775"/>
          <p14:tracePt t="15226" x="6686550" y="3033713"/>
          <p14:tracePt t="15250" x="6686550" y="3041650"/>
          <p14:tracePt t="15387" x="6686550" y="3033713"/>
          <p14:tracePt t="15394" x="6694488" y="3025775"/>
          <p14:tracePt t="15402" x="6704013" y="3016250"/>
          <p14:tracePt t="15409" x="6704013" y="3008313"/>
          <p14:tracePt t="15424" x="6704013" y="2990850"/>
          <p14:tracePt t="15431" x="6704013" y="2982913"/>
          <p14:tracePt t="15440" x="6704013" y="2974975"/>
          <p14:tracePt t="15447" x="6711950" y="2957513"/>
          <p14:tracePt t="15453" x="6711950" y="2940050"/>
          <p14:tracePt t="15462" x="6711950" y="2922588"/>
          <p14:tracePt t="15469" x="6711950" y="2906713"/>
          <p14:tracePt t="15477" x="6711950" y="2897188"/>
          <p14:tracePt t="15485" x="6711950" y="2889250"/>
          <p14:tracePt t="15493" x="6711950" y="2881313"/>
          <p14:tracePt t="15501" x="6711950" y="2871788"/>
          <p14:tracePt t="15508" x="6711950" y="2855913"/>
          <p14:tracePt t="15516" x="6719888" y="2846388"/>
          <p14:tracePt t="15524" x="6719888" y="2838450"/>
          <p14:tracePt t="15532" x="6719888" y="2830513"/>
          <p14:tracePt t="15538" x="6729413" y="2820988"/>
          <p14:tracePt t="15546" x="6729413" y="2813050"/>
          <p14:tracePt t="15554" x="6729413" y="2805113"/>
          <p14:tracePt t="15561" x="6729413" y="2795588"/>
          <p14:tracePt t="15569" x="6729413" y="2787650"/>
          <p14:tracePt t="15583" x="6729413" y="2770188"/>
          <p14:tracePt t="15608" x="6729413" y="2762250"/>
          <p14:tracePt t="15638" x="6719888" y="2762250"/>
          <p14:tracePt t="15683" x="6719888" y="2770188"/>
          <p14:tracePt t="15691" x="6719888" y="2778125"/>
          <p14:tracePt t="15700" x="6719888" y="2787650"/>
          <p14:tracePt t="15715" x="6711950" y="2787650"/>
          <p14:tracePt t="15724" x="6711950" y="2795588"/>
          <p14:tracePt t="15729" x="6711950" y="2805113"/>
          <p14:tracePt t="15745" x="6711950" y="2813050"/>
          <p14:tracePt t="15753" x="6711950" y="2830513"/>
          <p14:tracePt t="15760" x="6704013" y="2830513"/>
          <p14:tracePt t="15768" x="6704013" y="2838450"/>
          <p14:tracePt t="15776" x="6694488" y="2846388"/>
          <p14:tracePt t="15785" x="6694488" y="2855913"/>
          <p14:tracePt t="15790" x="6694488" y="2881313"/>
          <p14:tracePt t="15799" x="6694488" y="2889250"/>
          <p14:tracePt t="15808" x="6694488" y="2914650"/>
          <p14:tracePt t="15814" x="6694488" y="2932113"/>
          <p14:tracePt t="15823" x="6694488" y="2949575"/>
          <p14:tracePt t="15829" x="6704013" y="2974975"/>
          <p14:tracePt t="15837" x="6704013" y="3000375"/>
          <p14:tracePt t="15844" x="6704013" y="3008313"/>
          <p14:tracePt t="15853" x="6704013" y="3033713"/>
          <p14:tracePt t="15860" x="6711950" y="3059113"/>
          <p14:tracePt t="15868" x="6711950" y="3067050"/>
          <p14:tracePt t="15876" x="6719888" y="3084513"/>
          <p14:tracePt t="15883" x="6719888" y="3101975"/>
          <p14:tracePt t="15892" x="6719888" y="3109913"/>
          <p14:tracePt t="15898" x="6719888" y="3119438"/>
          <p14:tracePt t="15909" x="6719888" y="3127375"/>
          <p14:tracePt t="15913" x="6729413" y="3127375"/>
          <p14:tracePt t="15921" x="6729413" y="3135313"/>
          <p14:tracePt t="15936" x="6729413" y="3144838"/>
          <p14:tracePt t="15966" x="6729413" y="3152775"/>
          <p14:tracePt t="15989" x="6729413" y="3160713"/>
          <p14:tracePt t="16235" x="6737350" y="3160713"/>
          <p14:tracePt t="16244" x="6737350" y="3152775"/>
          <p14:tracePt t="16250" x="6745288" y="3152775"/>
          <p14:tracePt t="16258" x="6745288" y="3144838"/>
          <p14:tracePt t="16265" x="6754813" y="3135313"/>
          <p14:tracePt t="16275" x="6754813" y="3127375"/>
          <p14:tracePt t="16288" x="6762750" y="3119438"/>
          <p14:tracePt t="16296" x="6770688" y="3109913"/>
          <p14:tracePt t="16313" x="6770688" y="3101975"/>
          <p14:tracePt t="16320" x="6770688" y="3094038"/>
          <p14:tracePt t="16342" x="6770688" y="3084513"/>
          <p14:tracePt t="16357" x="6780213" y="3076575"/>
          <p14:tracePt t="16373" x="6788150" y="3076575"/>
          <p14:tracePt t="16380" x="6788150" y="3067050"/>
          <p14:tracePt t="16411" x="6788150" y="3059113"/>
          <p14:tracePt t="16433" x="6788150" y="3051175"/>
          <p14:tracePt t="16845" x="6788150" y="3025775"/>
          <p14:tracePt t="16854" x="6788150" y="3016250"/>
          <p14:tracePt t="16862" x="6788150" y="2990850"/>
          <p14:tracePt t="16869" x="6788150" y="2982913"/>
          <p14:tracePt t="16890" x="6788150" y="2949575"/>
          <p14:tracePt t="16893" x="6788150" y="2940050"/>
          <p14:tracePt t="16899" x="6780213" y="2922588"/>
          <p14:tracePt t="16907" x="6780213" y="2906713"/>
          <p14:tracePt t="16914" x="6780213" y="2897188"/>
          <p14:tracePt t="16923" x="6780213" y="2889250"/>
          <p14:tracePt t="16929" x="6770688" y="2881313"/>
          <p14:tracePt t="16945" x="6770688" y="2871788"/>
          <p14:tracePt t="16953" x="6770688" y="2863850"/>
          <p14:tracePt t="16960" x="6762750" y="2863850"/>
          <p14:tracePt t="16967" x="6762750" y="2855913"/>
          <p14:tracePt t="16991" x="6754813" y="2846388"/>
          <p14:tracePt t="16998" x="6745288" y="2846388"/>
          <p14:tracePt t="17007" x="6745288" y="2838450"/>
          <p14:tracePt t="17029" x="6737350" y="2838450"/>
          <p14:tracePt t="17052" x="6729413" y="2838450"/>
          <p14:tracePt t="17143" x="6719888" y="2838450"/>
          <p14:tracePt t="17152" x="6711950" y="2838450"/>
          <p14:tracePt t="17167" x="6704013" y="2838450"/>
          <p14:tracePt t="17175" x="6704013" y="2846388"/>
          <p14:tracePt t="17181" x="6694488" y="2855913"/>
          <p14:tracePt t="17190" x="6686550" y="2871788"/>
          <p14:tracePt t="17197" x="6678613" y="2906713"/>
          <p14:tracePt t="17205" x="6669088" y="2932113"/>
          <p14:tracePt t="17212" x="6661150" y="2974975"/>
          <p14:tracePt t="17221" x="6653213" y="3008313"/>
          <p14:tracePt t="17228" x="6653213" y="3025775"/>
          <p14:tracePt t="17236" x="6653213" y="3067050"/>
          <p14:tracePt t="17244" x="6643688" y="3094038"/>
          <p14:tracePt t="17251" x="6643688" y="3119438"/>
          <p14:tracePt t="17259" x="6643688" y="3135313"/>
          <p14:tracePt t="17265" x="6635750" y="3152775"/>
          <p14:tracePt t="17274" x="6635750" y="3178175"/>
          <p14:tracePt t="17281" x="6635750" y="3186113"/>
          <p14:tracePt t="17290" x="6635750" y="3195638"/>
          <p14:tracePt t="17296" x="6635750" y="3211513"/>
          <p14:tracePt t="17306" x="6635750" y="3221038"/>
          <p14:tracePt t="17311" x="6635750" y="3228975"/>
          <p14:tracePt t="17320" x="6635750" y="3238500"/>
          <p14:tracePt t="17326" x="6635750" y="3246438"/>
          <p14:tracePt t="17334" x="6635750" y="3263900"/>
          <p14:tracePt t="17351" x="6635750" y="3271838"/>
          <p14:tracePt t="17365" x="6635750" y="3279775"/>
          <p14:tracePt t="17381" x="6635750" y="3289300"/>
          <p14:tracePt t="17428" x="6626225" y="3289300"/>
          <p14:tracePt t="17434" x="6626225" y="3297238"/>
          <p14:tracePt t="17512" x="6626225" y="3289300"/>
          <p14:tracePt t="17518" x="6626225" y="3271838"/>
          <p14:tracePt t="17527" x="6626225" y="3254375"/>
          <p14:tracePt t="17534" x="6626225" y="3238500"/>
          <p14:tracePt t="17541" x="6635750" y="3211513"/>
          <p14:tracePt t="17549" x="6643688" y="3170238"/>
          <p14:tracePt t="17557" x="6653213" y="3119438"/>
          <p14:tracePt t="17564" x="6661150" y="3076575"/>
          <p14:tracePt t="17573" x="6669088" y="3033713"/>
          <p14:tracePt t="17579" x="6678613" y="2982913"/>
          <p14:tracePt t="17586" x="6694488" y="2922588"/>
          <p14:tracePt t="17594" x="6694488" y="2881313"/>
          <p14:tracePt t="17602" x="6719888" y="2830513"/>
          <p14:tracePt t="17610" x="6719888" y="2805113"/>
          <p14:tracePt t="17616" x="6729413" y="2778125"/>
          <p14:tracePt t="17624" x="6729413" y="2762250"/>
          <p14:tracePt t="17632" x="6729413" y="2736850"/>
          <p14:tracePt t="17639" x="6729413" y="2727325"/>
          <p14:tracePt t="17648" x="6729413" y="2711450"/>
          <p14:tracePt t="17655" x="6729413" y="2701925"/>
          <p14:tracePt t="17671" x="6729413" y="2693988"/>
          <p14:tracePt t="17678" x="6729413" y="2686050"/>
          <p14:tracePt t="17692" x="6729413" y="2676525"/>
          <p14:tracePt t="17708" x="6729413" y="2668588"/>
          <p14:tracePt t="17717" x="6719888" y="2668588"/>
          <p14:tracePt t="17786" x="6719888" y="2676525"/>
          <p14:tracePt t="17809" x="6719888" y="2686050"/>
          <p14:tracePt t="17816" x="6719888" y="2693988"/>
          <p14:tracePt t="17824" x="6711950" y="2693988"/>
          <p14:tracePt t="17832" x="6704013" y="2701925"/>
          <p14:tracePt t="17840" x="6704013" y="2719388"/>
          <p14:tracePt t="17847" x="6704013" y="2727325"/>
          <p14:tracePt t="17857" x="6704013" y="2762250"/>
          <p14:tracePt t="17861" x="6704013" y="2795588"/>
          <p14:tracePt t="17870" x="6711950" y="2830513"/>
          <p14:tracePt t="17889" x="6719888" y="2889250"/>
          <p14:tracePt t="17893" x="6729413" y="2922588"/>
          <p14:tracePt t="17901" x="6737350" y="2940050"/>
          <p14:tracePt t="17908" x="6737350" y="2974975"/>
          <p14:tracePt t="17915" x="6737350" y="2982913"/>
          <p14:tracePt t="17924" x="6737350" y="3000375"/>
          <p14:tracePt t="17930" x="6745288" y="3008313"/>
          <p14:tracePt t="17940" x="6745288" y="3025775"/>
          <p14:tracePt t="17946" x="6745288" y="3041650"/>
          <p14:tracePt t="17961" x="6745288" y="3059113"/>
          <p14:tracePt t="17969" x="6745288" y="3076575"/>
          <p14:tracePt t="17985" x="6745288" y="3094038"/>
          <p14:tracePt t="17993" x="6745288" y="3101975"/>
          <p14:tracePt t="17999" x="6737350" y="3101975"/>
          <p14:tracePt t="18014" x="6737350" y="3109913"/>
          <p14:tracePt t="18024" x="6729413" y="3109913"/>
          <p14:tracePt t="18030" x="6729413" y="3119438"/>
          <p14:tracePt t="18046" x="6729413" y="3127375"/>
          <p14:tracePt t="18053" x="6729413" y="3135313"/>
          <p14:tracePt t="18068" x="6729413" y="3144838"/>
          <p14:tracePt t="18084" x="6719888" y="3144838"/>
          <p14:tracePt t="18093" x="6719888" y="3152775"/>
          <p14:tracePt t="18098" x="6719888" y="3160713"/>
          <p14:tracePt t="18106" x="6711950" y="3160713"/>
          <p14:tracePt t="18115" x="6711950" y="3170238"/>
          <p14:tracePt t="18130" x="6711950" y="3178175"/>
          <p14:tracePt t="18307" x="6711950" y="3170238"/>
          <p14:tracePt t="18328" x="6711950" y="3160713"/>
          <p14:tracePt t="22095" x="6754813" y="3144838"/>
          <p14:tracePt t="22103" x="6788150" y="3127375"/>
          <p14:tracePt t="22110" x="6831013" y="3109913"/>
          <p14:tracePt t="22118" x="6864350" y="3101975"/>
          <p14:tracePt t="22126" x="6899275" y="3094038"/>
          <p14:tracePt t="22132" x="6932613" y="3084513"/>
          <p14:tracePt t="22142" x="6958013" y="3076575"/>
          <p14:tracePt t="22148" x="6975475" y="3067050"/>
          <p14:tracePt t="22158" x="6992938" y="3067050"/>
          <p14:tracePt t="22164" x="7018338" y="3067050"/>
          <p14:tracePt t="22179" x="7034213" y="3067050"/>
          <p14:tracePt t="22188" x="7043738" y="3067050"/>
          <p14:tracePt t="22209" x="7051675" y="3067050"/>
          <p14:tracePt t="22225" x="7059613" y="3067050"/>
          <p14:tracePt t="23004" x="7094538" y="3067050"/>
          <p14:tracePt t="23011" x="7119938" y="3067050"/>
          <p14:tracePt t="23019" x="7170738" y="3059113"/>
          <p14:tracePt t="23035" x="7281863" y="3059113"/>
          <p14:tracePt t="23041" x="7358063" y="3059113"/>
          <p14:tracePt t="23048" x="7408863" y="3059113"/>
          <p14:tracePt t="23056" x="7485063" y="3059113"/>
          <p14:tracePt t="23064" x="7545388" y="3059113"/>
          <p14:tracePt t="23071" x="7604125" y="3059113"/>
          <p14:tracePt t="23079" x="7662863" y="3067050"/>
          <p14:tracePt t="23088" x="7715250" y="3067050"/>
          <p14:tracePt t="23095" x="7766050" y="3084513"/>
          <p14:tracePt t="23102" x="7824788" y="3094038"/>
          <p14:tracePt t="23109" x="7885113" y="3101975"/>
          <p14:tracePt t="23117" x="7943850" y="3109913"/>
          <p14:tracePt t="23125" x="7986713" y="3119438"/>
          <p14:tracePt t="23132" x="8029575" y="3119438"/>
          <p14:tracePt t="23140" x="8054975" y="3135313"/>
          <p14:tracePt t="23147" x="8088313" y="3152775"/>
          <p14:tracePt t="23155" x="8113713" y="3152775"/>
          <p14:tracePt t="23163" x="8139113" y="3160713"/>
          <p14:tracePt t="23170" x="8156575" y="3170238"/>
          <p14:tracePt t="23177" x="8174038" y="3178175"/>
          <p14:tracePt t="23186" x="8199438" y="3186113"/>
          <p14:tracePt t="23193" x="8224838" y="3186113"/>
          <p14:tracePt t="23201" x="8232775" y="3195638"/>
          <p14:tracePt t="23208" x="8250238" y="3195638"/>
          <p14:tracePt t="23217" x="8275638" y="3203575"/>
          <p14:tracePt t="23224" x="8275638" y="3211513"/>
          <p14:tracePt t="23232" x="8291513" y="3221038"/>
          <p14:tracePt t="23239" x="8308975" y="3228975"/>
          <p14:tracePt t="23255" x="8318500" y="3228975"/>
          <p14:tracePt t="23270" x="8326438" y="3228975"/>
          <p14:tracePt t="23285" x="8326438" y="3238500"/>
          <p14:tracePt t="23667" x="8326438" y="3246438"/>
          <p14:tracePt t="23684" x="8326438" y="3254375"/>
          <p14:tracePt t="23706" x="8334375" y="3254375"/>
          <p14:tracePt t="23714" x="8334375" y="3263900"/>
          <p14:tracePt t="23721" x="8343900" y="3271838"/>
          <p14:tracePt t="23729" x="8351838" y="3271838"/>
          <p14:tracePt t="23738" x="8351838" y="3289300"/>
          <p14:tracePt t="23742" x="8359775" y="3297238"/>
          <p14:tracePt t="24104" x="8359775" y="3305175"/>
          <p14:tracePt t="24111" x="8359775" y="3340100"/>
          <p14:tracePt t="24118" x="8369300" y="3348038"/>
          <p14:tracePt t="24126" x="8369300" y="3365500"/>
          <p14:tracePt t="24134" x="8377238" y="3390900"/>
          <p14:tracePt t="24141" x="8377238" y="3408363"/>
          <p14:tracePt t="24150" x="8377238" y="3433763"/>
          <p14:tracePt t="24156" x="8385175" y="3459163"/>
          <p14:tracePt t="24164" x="8385175" y="3467100"/>
          <p14:tracePt t="24172" x="8394700" y="3492500"/>
          <p14:tracePt t="24179" x="8394700" y="3509963"/>
          <p14:tracePt t="24186" x="8394700" y="3517900"/>
          <p14:tracePt t="24195" x="8402638" y="3535363"/>
          <p14:tracePt t="24202" x="8410575" y="3552825"/>
          <p14:tracePt t="24210" x="8410575" y="3560763"/>
          <p14:tracePt t="24218" x="8410575" y="3578225"/>
          <p14:tracePt t="24226" x="8410575" y="3594100"/>
          <p14:tracePt t="24234" x="8410575" y="3603625"/>
          <p14:tracePt t="24241" x="8410575" y="3619500"/>
          <p14:tracePt t="24250" x="8420100" y="3636963"/>
          <p14:tracePt t="24256" x="8420100" y="3646488"/>
          <p14:tracePt t="24263" x="8420100" y="3671888"/>
          <p14:tracePt t="24271" x="8428038" y="3687763"/>
          <p14:tracePt t="24278" x="8435975" y="3697288"/>
          <p14:tracePt t="24286" x="8435975" y="3713163"/>
          <p14:tracePt t="24294" x="8435975" y="3722688"/>
          <p14:tracePt t="24302" x="8445500" y="3748088"/>
          <p14:tracePt t="24309" x="8445500" y="3756025"/>
          <p14:tracePt t="24318" x="8445500" y="3763963"/>
          <p14:tracePt t="24325" x="8445500" y="3773488"/>
          <p14:tracePt t="24334" x="8445500" y="3781425"/>
          <p14:tracePt t="24340" x="8445500" y="3790950"/>
          <p14:tracePt t="24348" x="8445500" y="3798888"/>
          <p14:tracePt t="24355" x="8445500" y="3816350"/>
          <p14:tracePt t="24370" x="8445500" y="3824288"/>
          <p14:tracePt t="24378" x="8445500" y="3832225"/>
          <p14:tracePt t="24386" x="8453438" y="3841750"/>
          <p14:tracePt t="24393" x="8453438" y="3849688"/>
          <p14:tracePt t="24401" x="8453438" y="3857625"/>
          <p14:tracePt t="24417" x="8462963" y="3867150"/>
          <p14:tracePt t="24424" x="8462963" y="3875088"/>
          <p14:tracePt t="24446" x="8470900" y="3892550"/>
          <p14:tracePt t="24462" x="8470900" y="3908425"/>
          <p14:tracePt t="24469" x="8478838" y="3908425"/>
          <p14:tracePt t="24477" x="8488363" y="3908425"/>
          <p14:tracePt t="24485" x="8488363" y="3917950"/>
          <p14:tracePt t="24492" x="8496300" y="3935413"/>
          <p14:tracePt t="24500" x="8504238" y="3935413"/>
          <p14:tracePt t="24507" x="8513763" y="3951288"/>
          <p14:tracePt t="24517" x="8513763" y="3960813"/>
          <p14:tracePt t="24523" x="8521700" y="3960813"/>
          <p14:tracePt t="24530" x="8529638" y="3976688"/>
          <p14:tracePt t="24538" x="8539163" y="3994150"/>
          <p14:tracePt t="24546" x="8547100" y="4002088"/>
          <p14:tracePt t="24553" x="8555038" y="4011613"/>
          <p14:tracePt t="24561" x="8564563" y="4027488"/>
          <p14:tracePt t="24569" x="8572500" y="4044950"/>
          <p14:tracePt t="24576" x="8580438" y="4044950"/>
          <p14:tracePt t="24586" x="8589963" y="4062413"/>
          <p14:tracePt t="24592" x="8597900" y="4070350"/>
          <p14:tracePt t="24600" x="8605838" y="4079875"/>
          <p14:tracePt t="24607" x="8615363" y="4087813"/>
          <p14:tracePt t="24623" x="8615363" y="4095750"/>
          <p14:tracePt t="24645" x="8615363" y="4105275"/>
          <p14:tracePt t="24707" x="8615363" y="4113213"/>
          <p14:tracePt t="24722" x="8605838" y="4113213"/>
          <p14:tracePt t="24730" x="8597900" y="4113213"/>
          <p14:tracePt t="24761" x="8589963" y="4113213"/>
          <p14:tracePt t="24776" x="8580438" y="4113213"/>
          <p14:tracePt t="24783" x="8572500" y="4113213"/>
          <p14:tracePt t="24798" x="8555038" y="4113213"/>
          <p14:tracePt t="24808" x="8547100" y="4113213"/>
          <p14:tracePt t="24829" x="8539163" y="4113213"/>
          <p14:tracePt t="24836" x="8529638" y="4105275"/>
          <p14:tracePt t="24852" x="8521700" y="4105275"/>
          <p14:tracePt t="24867" x="8513763" y="4105275"/>
          <p14:tracePt t="24883" x="8504238" y="4105275"/>
          <p14:tracePt t="24967" x="8504238" y="4095750"/>
          <p14:tracePt t="24982" x="8504238" y="4087813"/>
          <p14:tracePt t="24989" x="8513763" y="4087813"/>
          <p14:tracePt t="24998" x="8513763" y="4079875"/>
          <p14:tracePt t="25020" x="8513763" y="4070350"/>
          <p14:tracePt t="25028" x="8521700" y="4070350"/>
          <p14:tracePt t="25043" x="8521700" y="4062413"/>
          <p14:tracePt t="25066" x="8529638" y="4062413"/>
          <p14:tracePt t="25134" x="8529638" y="4052888"/>
          <p14:tracePt t="25163" x="8539163" y="4052888"/>
          <p14:tracePt t="25710" x="8529638" y="4062413"/>
          <p14:tracePt t="25716" x="8529638" y="4070350"/>
          <p14:tracePt t="25733" x="8529638" y="4079875"/>
          <p14:tracePt t="25753" x="8529638" y="4087813"/>
          <p14:tracePt t="25821" x="8529638" y="4095750"/>
          <p14:tracePt t="25852" x="8529638" y="4105275"/>
          <p14:tracePt t="25868" x="8529638" y="4113213"/>
          <p14:tracePt t="25883" x="8529638" y="4121150"/>
          <p14:tracePt t="25899" x="8529638" y="4130675"/>
          <p14:tracePt t="25906" x="8529638" y="4138613"/>
          <p14:tracePt t="25922" x="8529638" y="4146550"/>
          <p14:tracePt t="25929" x="8529638" y="4156075"/>
          <p14:tracePt t="25945" x="8529638" y="4164013"/>
          <p14:tracePt t="25960" x="8529638" y="4171950"/>
          <p14:tracePt t="25968" x="8529638" y="4181475"/>
          <p14:tracePt t="26006" x="8521700" y="4189413"/>
          <p14:tracePt t="26013" x="8521700" y="4197350"/>
          <p14:tracePt t="26021" x="8513763" y="4206875"/>
          <p14:tracePt t="26327" x="8488363" y="4206875"/>
          <p14:tracePt t="26335" x="8445500" y="4197350"/>
          <p14:tracePt t="26341" x="8420100" y="4181475"/>
          <p14:tracePt t="26350" x="8394700" y="4181475"/>
          <p14:tracePt t="26356" x="8369300" y="4164013"/>
          <p14:tracePt t="26365" x="8334375" y="4156075"/>
          <p14:tracePt t="26372" x="8308975" y="4156075"/>
          <p14:tracePt t="26381" x="8283575" y="4146550"/>
          <p14:tracePt t="26387" x="8275638" y="4138613"/>
          <p14:tracePt t="26395" x="8258175" y="4138613"/>
          <p14:tracePt t="26402" x="8250238" y="4130675"/>
          <p14:tracePt t="26410" x="8240713" y="4130675"/>
          <p14:tracePt t="26417" x="8232775" y="4121150"/>
          <p14:tracePt t="26434" x="8224838" y="4121150"/>
          <p14:tracePt t="26439" x="8207375" y="4121150"/>
          <p14:tracePt t="26449" x="8199438" y="4121150"/>
          <p14:tracePt t="26456" x="8189913" y="4121150"/>
          <p14:tracePt t="26465" x="8174038" y="4113213"/>
          <p14:tracePt t="26471" x="8156575" y="4113213"/>
          <p14:tracePt t="26479" x="8139113" y="4105275"/>
          <p14:tracePt t="26487" x="8121650" y="4105275"/>
          <p14:tracePt t="26494" x="8113713" y="4105275"/>
          <p14:tracePt t="26502" x="8096250" y="4095750"/>
          <p14:tracePt t="26510" x="8070850" y="4095750"/>
          <p14:tracePt t="26517" x="8062913" y="4095750"/>
          <p14:tracePt t="26525" x="8054975" y="4095750"/>
          <p14:tracePt t="26534" x="8045450" y="4095750"/>
          <p14:tracePt t="26540" x="8045450" y="4087813"/>
          <p14:tracePt t="26556" x="8037513" y="4087813"/>
          <p14:tracePt t="26567" x="8029575" y="4087813"/>
          <p14:tracePt t="26631" x="8029575" y="4079875"/>
          <p14:tracePt t="26639" x="8029575" y="4070350"/>
          <p14:tracePt t="26654" x="8029575" y="4062413"/>
          <p14:tracePt t="26665" x="8029575" y="4052888"/>
          <p14:tracePt t="26679" x="8029575" y="4044950"/>
          <p14:tracePt t="26701" x="8020050" y="4037013"/>
          <p14:tracePt t="26709" x="8020050" y="4027488"/>
          <p14:tracePt t="26717" x="8012113" y="4027488"/>
          <p14:tracePt t="26724" x="8004175" y="4027488"/>
          <p14:tracePt t="26738" x="8004175" y="4019550"/>
          <p14:tracePt t="26748" x="7994650" y="4011613"/>
          <p14:tracePt t="26762" x="7986713" y="4002088"/>
          <p14:tracePt t="26784" x="7977188" y="3994150"/>
          <p14:tracePt t="26816" x="7969250" y="3994150"/>
          <p14:tracePt t="26830" x="7961313" y="3986213"/>
          <p14:tracePt t="26869" x="7951788" y="3986213"/>
          <p14:tracePt t="26884" x="7943850" y="3986213"/>
          <p14:tracePt t="27581" x="7935913" y="3986213"/>
          <p14:tracePt t="27595" x="7935913" y="3994150"/>
          <p14:tracePt t="27610" x="7935913" y="4002088"/>
          <p14:tracePt t="27617" x="7935913" y="4011613"/>
          <p14:tracePt t="27625" x="7935913" y="4019550"/>
          <p14:tracePt t="27648" x="7935913" y="4027488"/>
          <p14:tracePt t="27655" x="7926388" y="4037013"/>
          <p14:tracePt t="27671" x="7926388" y="4052888"/>
          <p14:tracePt t="27680" x="7926388" y="4062413"/>
          <p14:tracePt t="27686" x="7926388" y="4070350"/>
          <p14:tracePt t="27694" x="7926388" y="4087813"/>
          <p14:tracePt t="27701" x="7926388" y="4095750"/>
          <p14:tracePt t="27709" x="7926388" y="4105275"/>
          <p14:tracePt t="27716" x="7926388" y="4121150"/>
          <p14:tracePt t="27732" x="7926388" y="4138613"/>
          <p14:tracePt t="27747" x="7926388" y="4146550"/>
          <p14:tracePt t="27754" x="7926388" y="4164013"/>
          <p14:tracePt t="27771" x="7926388" y="4171950"/>
          <p14:tracePt t="27778" x="7926388" y="4189413"/>
          <p14:tracePt t="27793" x="7926388" y="4197350"/>
          <p14:tracePt t="27801" x="7926388" y="4206875"/>
          <p14:tracePt t="27816" x="7926388" y="4224338"/>
          <p14:tracePt t="27824" x="7926388" y="4232275"/>
          <p14:tracePt t="27839" x="7926388" y="4249738"/>
          <p14:tracePt t="27848" x="7926388" y="4265613"/>
          <p14:tracePt t="27854" x="7926388" y="4275138"/>
          <p14:tracePt t="27863" x="7926388" y="4291013"/>
          <p14:tracePt t="27869" x="7935913" y="4291013"/>
          <p14:tracePt t="27881" x="7935913" y="4300538"/>
          <p14:tracePt t="27884" x="7935913" y="4308475"/>
          <p14:tracePt t="27892" x="7935913" y="4316413"/>
          <p14:tracePt t="27900" x="7935913" y="4325938"/>
          <p14:tracePt t="27908" x="7935913" y="4333875"/>
          <p14:tracePt t="27915" x="7935913" y="4341813"/>
          <p14:tracePt t="27923" x="7935913" y="4351338"/>
          <p14:tracePt t="27930" x="7935913" y="4359275"/>
          <p14:tracePt t="27946" x="7935913" y="4376738"/>
          <p14:tracePt t="27953" x="7935913" y="4384675"/>
          <p14:tracePt t="27962" x="7935913" y="4394200"/>
          <p14:tracePt t="27969" x="7935913" y="4402138"/>
          <p14:tracePt t="27976" x="7935913" y="4410075"/>
          <p14:tracePt t="27984" x="7935913" y="4427538"/>
          <p14:tracePt t="27992" x="7935913" y="4435475"/>
          <p14:tracePt t="28017" x="7935913" y="4452938"/>
          <p14:tracePt t="28033" x="7935913" y="4470400"/>
          <p14:tracePt t="28054" x="7935913" y="4478338"/>
          <p14:tracePt t="28065" x="7935913" y="4486275"/>
          <p14:tracePt t="28077" x="7935913" y="4495800"/>
          <p14:tracePt t="28084" x="7935913" y="4503738"/>
          <p14:tracePt t="28100" x="7935913" y="4513263"/>
          <p14:tracePt t="28107" x="7935913" y="4521200"/>
          <p14:tracePt t="28123" x="7935913" y="4529138"/>
          <p14:tracePt t="28146" x="7935913" y="4538663"/>
          <p14:tracePt t="28161" x="7935913" y="4546600"/>
          <p14:tracePt t="28177" x="7926388" y="4554538"/>
          <p14:tracePt t="28184" x="7926388" y="4564063"/>
          <p14:tracePt t="28190" x="7918450" y="4572000"/>
          <p14:tracePt t="28207" x="7918450" y="4579938"/>
          <p14:tracePt t="28215" x="7918450" y="4597400"/>
          <p14:tracePt t="28232" x="7918450" y="4605338"/>
          <p14:tracePt t="28237" x="7910513" y="4614863"/>
          <p14:tracePt t="28252" x="7900988" y="4622800"/>
          <p14:tracePt t="28260" x="7900988" y="4630738"/>
          <p14:tracePt t="28267" x="7900988" y="4640263"/>
          <p14:tracePt t="28283" x="7900988" y="4648200"/>
          <p14:tracePt t="28291" x="7900988" y="4657725"/>
          <p14:tracePt t="28306" x="7900988" y="4673600"/>
          <p14:tracePt t="28315" x="7893050" y="4683125"/>
          <p14:tracePt t="28328" x="7893050" y="4691063"/>
          <p14:tracePt t="28335" x="7893050" y="4699000"/>
          <p14:tracePt t="28343" x="7885113" y="4699000"/>
          <p14:tracePt t="28351" x="7885113" y="4716463"/>
          <p14:tracePt t="28358" x="7885113" y="4724400"/>
          <p14:tracePt t="28374" x="7885113" y="4741863"/>
          <p14:tracePt t="28381" x="7885113" y="4749800"/>
          <p14:tracePt t="28389" x="7875588" y="4749800"/>
          <p14:tracePt t="28396" x="7875588" y="4759325"/>
          <p14:tracePt t="28404" x="7875588" y="4767263"/>
          <p14:tracePt t="28420" x="7875588" y="4775200"/>
          <p14:tracePt t="28427" x="7875588" y="4784725"/>
          <p14:tracePt t="28443" x="7875588" y="4792663"/>
          <p14:tracePt t="28465" x="7875588" y="4802188"/>
          <p14:tracePt t="28474" x="7867650" y="4810125"/>
          <p14:tracePt t="28488" x="7867650" y="4818063"/>
          <p14:tracePt t="28504" x="7867650" y="4827588"/>
          <p14:tracePt t="28512" x="7867650" y="4835525"/>
          <p14:tracePt t="28543" x="7867650" y="4843463"/>
          <p14:tracePt t="28565" x="7867650" y="4852988"/>
          <p14:tracePt t="29246" x="7859713" y="4852988"/>
          <p14:tracePt t="29253" x="7859713" y="4843463"/>
          <p14:tracePt t="29437" x="7859713" y="4835525"/>
          <p14:tracePt t="29460" x="7859713" y="4827588"/>
          <p14:tracePt t="29711" x="7859713" y="4818063"/>
          <p14:tracePt t="29734" x="7859713" y="4810125"/>
          <p14:tracePt t="29743" x="7859713" y="4802188"/>
          <p14:tracePt t="29757" x="7859713" y="4792663"/>
          <p14:tracePt t="29765" x="7859713" y="4775200"/>
          <p14:tracePt t="29773" x="7859713" y="4767263"/>
          <p14:tracePt t="29781" x="7859713" y="4749800"/>
          <p14:tracePt t="29788" x="7859713" y="4741863"/>
          <p14:tracePt t="29798" x="7859713" y="4733925"/>
          <p14:tracePt t="29804" x="7850188" y="4716463"/>
          <p14:tracePt t="29814" x="7850188" y="4699000"/>
          <p14:tracePt t="29819" x="7850188" y="4665663"/>
          <p14:tracePt t="29828" x="7850188" y="4614863"/>
          <p14:tracePt t="29833" x="7850188" y="4538663"/>
          <p14:tracePt t="29842" x="7850188" y="4470400"/>
          <p14:tracePt t="29848" x="7850188" y="4394200"/>
          <p14:tracePt t="29856" x="7850188" y="4308475"/>
          <p14:tracePt t="29864" x="7850188" y="4240213"/>
          <p14:tracePt t="29872" x="7850188" y="4156075"/>
          <p14:tracePt t="29881" x="7850188" y="4070350"/>
          <p14:tracePt t="29888" x="7850188" y="3986213"/>
          <p14:tracePt t="29897" x="7859713" y="3900488"/>
          <p14:tracePt t="29903" x="7867650" y="3824288"/>
          <p14:tracePt t="29911" x="7867650" y="3756025"/>
          <p14:tracePt t="29917" x="7885113" y="3679825"/>
          <p14:tracePt t="29926" x="7900988" y="3603625"/>
          <p14:tracePt t="29934" x="7910513" y="3535363"/>
          <p14:tracePt t="29940" x="7926388" y="3467100"/>
          <p14:tracePt t="29949" x="7943850" y="3398838"/>
          <p14:tracePt t="29957" x="7951788" y="3322638"/>
          <p14:tracePt t="29964" x="7969250" y="3246438"/>
          <p14:tracePt t="29971" x="7994650" y="3186113"/>
          <p14:tracePt t="29980" x="8012113" y="3109913"/>
          <p14:tracePt t="29986" x="8020050" y="3041650"/>
          <p14:tracePt t="29994" x="8037513" y="2982913"/>
          <p14:tracePt t="30001" x="8045450" y="2906713"/>
          <p14:tracePt t="30009" x="8054975" y="2846388"/>
          <p14:tracePt t="30017" x="8070850" y="2787650"/>
          <p14:tracePt t="30024" x="8088313" y="2727325"/>
          <p14:tracePt t="30032" x="8096250" y="2686050"/>
          <p14:tracePt t="30040" x="8113713" y="2633663"/>
          <p14:tracePt t="30049" x="8113713" y="2600325"/>
          <p14:tracePt t="30055" x="8131175" y="2566988"/>
          <p14:tracePt t="30062" x="8139113" y="2532063"/>
          <p14:tracePt t="30070" x="8147050" y="2498725"/>
          <p14:tracePt t="30079" x="8156575" y="2455863"/>
          <p14:tracePt t="30086" x="8174038" y="2430463"/>
          <p14:tracePt t="30093" x="8189913" y="2397125"/>
          <p14:tracePt t="30100" x="8199438" y="2371725"/>
          <p14:tracePt t="30108" x="8215313" y="2354263"/>
          <p14:tracePt t="30115" x="8224838" y="2336800"/>
          <p14:tracePt t="30123" x="8240713" y="2311400"/>
          <p14:tracePt t="30132" x="8266113" y="2286000"/>
          <p14:tracePt t="30139" x="8291513" y="2268538"/>
          <p14:tracePt t="30148" x="8326438" y="2243138"/>
          <p14:tracePt t="30153" x="8351838" y="2227263"/>
          <p14:tracePt t="30161" x="8377238" y="2217738"/>
          <p14:tracePt t="30170" x="8385175" y="2200275"/>
          <p14:tracePt t="30177" x="8410575" y="2184400"/>
          <p14:tracePt t="30184" x="8435975" y="2174875"/>
          <p14:tracePt t="30192" x="8453438" y="2166938"/>
          <p14:tracePt t="30200" x="8470900" y="2159000"/>
          <p14:tracePt t="30207" x="8488363" y="2159000"/>
          <p14:tracePt t="30214" x="8496300" y="2159000"/>
          <p14:tracePt t="30220" x="8504238" y="2159000"/>
          <p14:tracePt t="30445" x="8555038" y="2149475"/>
          <p14:tracePt t="30452" x="8632825" y="2133600"/>
          <p14:tracePt t="30461" x="8709025" y="2098675"/>
          <p14:tracePt t="30468" x="8759825" y="2065338"/>
          <p14:tracePt t="30476" x="8836025" y="2022475"/>
          <p14:tracePt t="30483" x="8894763" y="1989138"/>
          <p14:tracePt t="30491" x="8963025" y="1946275"/>
          <p14:tracePt t="30502" x="9013825" y="1920875"/>
          <p14:tracePt t="30504" x="9074150" y="1885950"/>
          <p14:tracePt t="30513" x="9142413" y="1852613"/>
          <p14:tracePt t="30521" x="9209088" y="1827213"/>
          <p14:tracePt t="30529" x="9261475" y="1801813"/>
          <p14:tracePt t="30536" x="9345613" y="1784350"/>
          <p14:tracePt t="30548" x="9405938" y="1776413"/>
          <p14:tracePt t="30552" x="9482138" y="1758950"/>
          <p14:tracePt t="30560" x="9558338" y="1751013"/>
          <p14:tracePt t="30569" x="9601200" y="1751013"/>
          <p14:tracePt t="30576" x="9667875" y="1751013"/>
          <p14:tracePt t="30583" x="9728200" y="1751013"/>
          <p14:tracePt t="30589" x="9796463" y="1751013"/>
          <p14:tracePt t="30597" x="9872663" y="1751013"/>
          <p14:tracePt t="30605" x="9940925" y="1751013"/>
          <p14:tracePt t="30613" x="10034588" y="1766888"/>
          <p14:tracePt t="30620" x="10118725" y="1784350"/>
          <p14:tracePt t="30628" x="10204450" y="1809750"/>
          <p14:tracePt t="30635" x="10280650" y="1827213"/>
          <p14:tracePt t="30642" x="10356850" y="1860550"/>
          <p14:tracePt t="30652" x="10415588" y="1885950"/>
          <p14:tracePt t="30660" x="10467975" y="1895475"/>
          <p14:tracePt t="30666" x="10501313" y="1911350"/>
          <p14:tracePt t="30675" x="10526713" y="1920875"/>
          <p14:tracePt t="30683" x="10534650" y="1928813"/>
          <p14:tracePt t="30689" x="10552113" y="1928813"/>
          <p14:tracePt t="30698" x="10569575" y="1928813"/>
          <p14:tracePt t="30705" x="10585450" y="1938338"/>
          <p14:tracePt t="30712" x="10602913" y="1946275"/>
          <p14:tracePt t="30720" x="10628313" y="1946275"/>
          <p14:tracePt t="30729" x="10637838" y="1954213"/>
          <p14:tracePt t="30735" x="10653713" y="1954213"/>
          <p14:tracePt t="30742" x="10679113" y="1954213"/>
          <p14:tracePt t="30750" x="10688638" y="1954213"/>
          <p14:tracePt t="30758" x="10704513" y="1954213"/>
          <p14:tracePt t="30765" x="10729913" y="1954213"/>
          <p14:tracePt t="30773" x="10747375" y="1954213"/>
          <p14:tracePt t="30781" x="10772775" y="1954213"/>
          <p14:tracePt t="30788" x="10815638" y="1938338"/>
          <p14:tracePt t="30796" x="10866438" y="1920875"/>
          <p14:tracePt t="30803" x="10917238" y="1885950"/>
          <p14:tracePt t="30812" x="10977563" y="1870075"/>
          <p14:tracePt t="30819" x="11036300" y="1844675"/>
          <p14:tracePt t="30829" x="11112500" y="1819275"/>
          <p14:tracePt t="30833" x="11163300" y="1793875"/>
          <p14:tracePt t="30841" x="11223625" y="1766888"/>
          <p14:tracePt t="30849" x="11274425" y="1741488"/>
          <p14:tracePt t="30856" x="11333163" y="1733550"/>
          <p14:tracePt t="30865" x="11376025" y="1716088"/>
          <p14:tracePt t="30880" x="11477625" y="1674813"/>
          <p14:tracePt t="30887" x="11495088" y="1665288"/>
          <p14:tracePt t="30895" x="11545888" y="1657350"/>
          <p14:tracePt t="30903" x="11580813" y="1639888"/>
          <p14:tracePt t="30911" x="11588750" y="1639888"/>
          <p14:tracePt t="30920" x="11614150" y="1631950"/>
          <p14:tracePt t="30926" x="11639550" y="1631950"/>
          <p14:tracePt t="30932" x="11647488" y="1631950"/>
          <p14:tracePt t="30941" x="11674475" y="1622425"/>
          <p14:tracePt t="30948" x="11699875" y="1622425"/>
          <p14:tracePt t="30956" x="11715750" y="1614488"/>
          <p14:tracePt t="30964" x="11733213" y="1614488"/>
          <p14:tracePt t="30972" x="11758613" y="1606550"/>
          <p14:tracePt t="30979" x="11766550" y="1606550"/>
          <p14:tracePt t="30986" x="11776075" y="1597025"/>
          <p14:tracePt t="30993" x="11791950" y="1597025"/>
          <p14:tracePt t="31002" x="11801475" y="1597025"/>
          <p14:tracePt t="31012" x="11818938" y="1597025"/>
          <p14:tracePt t="31018" x="11826875" y="1597025"/>
          <p14:tracePt t="31025" x="11834813" y="1597025"/>
          <p14:tracePt t="31032" x="11844338" y="1597025"/>
          <p14:tracePt t="31094" x="11844338" y="1606550"/>
          <p14:tracePt t="31132" x="11834813" y="1606550"/>
          <p14:tracePt t="31141" x="11834813" y="1614488"/>
          <p14:tracePt t="31155" x="11834813" y="1622425"/>
          <p14:tracePt t="31172" x="11826875" y="1622425"/>
          <p14:tracePt t="31177" x="11818938" y="1622425"/>
          <p14:tracePt t="31186" x="11818938" y="1631950"/>
          <p14:tracePt t="31197" x="11818938" y="1639888"/>
          <p14:tracePt t="31200" x="11809413" y="1639888"/>
          <p14:tracePt t="31209" x="11809413" y="1649413"/>
          <p14:tracePt t="31216" x="11801475" y="1649413"/>
          <p14:tracePt t="31239" x="11801475" y="1657350"/>
          <p14:tracePt t="31247" x="11791950" y="1657350"/>
          <p14:tracePt t="31257" x="11791950" y="1665288"/>
          <p14:tracePt t="31262" x="11784013" y="1665288"/>
          <p14:tracePt t="31279" x="11776075" y="1674813"/>
          <p14:tracePt t="31292" x="11776075" y="1682750"/>
          <p14:tracePt t="31324" x="11766550" y="1690688"/>
          <p14:tracePt t="31339" x="11758613" y="1690688"/>
          <p14:tracePt t="31369" x="11750675" y="1690688"/>
          <p14:tracePt t="31408" x="11741150" y="1690688"/>
          <p14:tracePt t="31423" x="11733213" y="1690688"/>
          <p14:tracePt t="31515" x="11725275" y="1690688"/>
          <p14:tracePt t="31560" x="11715750" y="1690688"/>
          <p14:tracePt t="31583" x="11707813" y="1690688"/>
          <p14:tracePt t="31660" x="11707813" y="1682750"/>
          <p14:tracePt t="31706" x="11699875" y="1682750"/>
          <p14:tracePt t="31774" x="11690350" y="1682750"/>
          <p14:tracePt t="31790" x="11674475" y="1682750"/>
          <p14:tracePt t="31811" x="11664950" y="1682750"/>
          <p14:tracePt t="31826" x="11657013" y="1682750"/>
          <p14:tracePt t="31879" x="11647488" y="1682750"/>
          <p14:tracePt t="32065" x="11639550" y="1682750"/>
          <p14:tracePt t="32653" x="11647488" y="1682750"/>
          <p14:tracePt t="32661" x="11647488" y="1674813"/>
          <p14:tracePt t="32667" x="11657013" y="1674813"/>
          <p14:tracePt t="32678" x="11664950" y="1674813"/>
          <p14:tracePt t="32683" x="11674475" y="1674813"/>
          <p14:tracePt t="32691" x="11682413" y="1674813"/>
          <p14:tracePt t="32698" x="11690350" y="1682750"/>
          <p14:tracePt t="32707" x="11699875" y="1700213"/>
          <p14:tracePt t="32713" x="11725275" y="1708150"/>
          <p14:tracePt t="32720" x="11725275" y="1725613"/>
          <p14:tracePt t="33455" x="11725275" y="1741488"/>
          <p14:tracePt t="33469" x="11725275" y="1751013"/>
          <p14:tracePt t="33477" x="11707813" y="1766888"/>
          <p14:tracePt t="33484" x="11699875" y="1784350"/>
          <p14:tracePt t="33492" x="11690350" y="1793875"/>
          <p14:tracePt t="33499" x="11682413" y="1819275"/>
          <p14:tracePt t="33509" x="11674475" y="1835150"/>
          <p14:tracePt t="33515" x="11674475" y="1860550"/>
          <p14:tracePt t="33522" x="11664950" y="1878013"/>
          <p14:tracePt t="33530" x="11657013" y="1895475"/>
          <p14:tracePt t="33538" x="11657013" y="1911350"/>
          <p14:tracePt t="33546" x="11657013" y="1920875"/>
          <p14:tracePt t="33553" x="11657013" y="1938338"/>
          <p14:tracePt t="33560" x="11657013" y="1946275"/>
          <p14:tracePt t="33576" x="11657013" y="1954213"/>
          <p14:tracePt t="33584" x="11657013" y="1963738"/>
          <p14:tracePt t="33598" x="11657013" y="1971675"/>
          <p14:tracePt t="33609" x="11647488" y="1979613"/>
          <p14:tracePt t="33613" x="11647488" y="1989138"/>
          <p14:tracePt t="33622" x="11647488" y="1997075"/>
          <p14:tracePt t="33629" x="11639550" y="2005013"/>
          <p14:tracePt t="33644" x="11639550" y="2014538"/>
          <p14:tracePt t="33660" x="11639550" y="2022475"/>
          <p14:tracePt t="33691" x="11631613" y="2022475"/>
          <p14:tracePt t="33706" x="11622088" y="2022475"/>
          <p14:tracePt t="33729" x="11614150" y="2022475"/>
          <p14:tracePt t="33736" x="11596688" y="2030413"/>
          <p14:tracePt t="33744" x="11571288" y="2039938"/>
          <p14:tracePt t="33752" x="11530013" y="2047875"/>
          <p14:tracePt t="33760" x="11469688" y="2055813"/>
          <p14:tracePt t="33767" x="11418888" y="2055813"/>
          <p14:tracePt t="33775" x="11325225" y="2065338"/>
          <p14:tracePt t="33783" x="11266488" y="2073275"/>
          <p14:tracePt t="33790" x="11198225" y="2073275"/>
          <p14:tracePt t="33798" x="11155363" y="2082800"/>
          <p14:tracePt t="33806" x="11096625" y="2082800"/>
          <p14:tracePt t="33813" x="11061700" y="2082800"/>
          <p14:tracePt t="33821" x="11028363" y="2090738"/>
          <p14:tracePt t="33828" x="10993438" y="2090738"/>
          <p14:tracePt t="33836" x="10968038" y="2090738"/>
          <p14:tracePt t="33844" x="10942638" y="2098675"/>
          <p14:tracePt t="33852" x="10917238" y="2098675"/>
          <p14:tracePt t="33859" x="10909300" y="2108200"/>
          <p14:tracePt t="33867" x="10883900" y="2108200"/>
          <p14:tracePt t="33875" x="10858500" y="2116138"/>
          <p14:tracePt t="33892" x="10798175" y="2124075"/>
          <p14:tracePt t="33896" x="10772775" y="2133600"/>
          <p14:tracePt t="33904" x="10739438" y="2141538"/>
          <p14:tracePt t="33912" x="10714038" y="2149475"/>
          <p14:tracePt t="33920" x="10679113" y="2159000"/>
          <p14:tracePt t="33928" x="10653713" y="2159000"/>
          <p14:tracePt t="33935" x="10628313" y="2166938"/>
          <p14:tracePt t="33943" x="10602913" y="2166938"/>
          <p14:tracePt t="33950" x="10594975" y="2166938"/>
          <p14:tracePt t="33958" x="10569575" y="2166938"/>
          <p14:tracePt t="33966" x="10552113" y="2166938"/>
          <p14:tracePt t="33980" x="10534650" y="2166938"/>
          <p14:tracePt t="33989" x="10509250" y="2166938"/>
          <p14:tracePt t="33996" x="10501313" y="2166938"/>
          <p14:tracePt t="34004" x="10475913" y="2166938"/>
          <p14:tracePt t="34011" x="10467975" y="2166938"/>
          <p14:tracePt t="34019" x="10450513" y="2166938"/>
          <p14:tracePt t="34027" x="10433050" y="2174875"/>
          <p14:tracePt t="34035" x="10425113" y="2174875"/>
          <p14:tracePt t="34042" x="10415588" y="2174875"/>
          <p14:tracePt t="34049" x="10407650" y="2184400"/>
          <p14:tracePt t="34057" x="10399713" y="2184400"/>
          <p14:tracePt t="34088" x="10390188" y="2184400"/>
          <p14:tracePt t="34111" x="10382250" y="2192338"/>
          <p14:tracePt t="34204" x="10390188" y="2192338"/>
          <p14:tracePt t="34219" x="10390188" y="2184400"/>
          <p14:tracePt t="34234" x="10399713" y="2184400"/>
          <p14:tracePt t="34241" x="10407650" y="2184400"/>
          <p14:tracePt t="34256" x="10407650" y="2174875"/>
          <p14:tracePt t="34266" x="10415588" y="2174875"/>
          <p14:tracePt t="34281" x="10425113" y="2166938"/>
          <p14:tracePt t="34289" x="10433050" y="2166938"/>
          <p14:tracePt t="34296" x="10433050" y="2159000"/>
          <p14:tracePt t="34303" x="10442575" y="2159000"/>
          <p14:tracePt t="34313" x="10458450" y="2159000"/>
          <p14:tracePt t="34317" x="10458450" y="2149475"/>
          <p14:tracePt t="34326" x="10475913" y="2149475"/>
          <p14:tracePt t="34333" x="10483850" y="2141538"/>
          <p14:tracePt t="34342" x="10493375" y="2141538"/>
          <p14:tracePt t="34349" x="10501313" y="2141538"/>
          <p14:tracePt t="34357" x="10509250" y="2141538"/>
          <p14:tracePt t="34364" x="10526713" y="2141538"/>
          <p14:tracePt t="34372" x="10534650" y="2141538"/>
          <p14:tracePt t="34387" x="10544175" y="2133600"/>
          <p14:tracePt t="34394" x="10560050" y="2133600"/>
          <p14:tracePt t="34402" x="10569575" y="2124075"/>
          <p14:tracePt t="34411" x="10585450" y="2124075"/>
          <p14:tracePt t="34417" x="10602913" y="2116138"/>
          <p14:tracePt t="34425" x="10620375" y="2116138"/>
          <p14:tracePt t="34433" x="10637838" y="2116138"/>
          <p14:tracePt t="34440" x="10645775" y="2116138"/>
          <p14:tracePt t="34449" x="10653713" y="2116138"/>
          <p14:tracePt t="34456" x="10653713" y="2108200"/>
          <p14:tracePt t="34470" x="10671175" y="2108200"/>
          <p14:tracePt t="34486" x="10679113" y="2108200"/>
          <p14:tracePt t="34493" x="10696575" y="2108200"/>
          <p14:tracePt t="34502" x="10704513" y="2108200"/>
          <p14:tracePt t="34509" x="10721975" y="2108200"/>
          <p14:tracePt t="34516" x="10729913" y="2108200"/>
          <p14:tracePt t="34525" x="10747375" y="2108200"/>
          <p14:tracePt t="34532" x="10772775" y="2108200"/>
          <p14:tracePt t="34542" x="10782300" y="2108200"/>
          <p14:tracePt t="34546" x="10798175" y="2108200"/>
          <p14:tracePt t="34554" x="10823575" y="2108200"/>
          <p14:tracePt t="34561" x="10833100" y="2108200"/>
          <p14:tracePt t="34570" x="10848975" y="2108200"/>
          <p14:tracePt t="34576" x="10866438" y="2108200"/>
          <p14:tracePt t="34585" x="10883900" y="2108200"/>
          <p14:tracePt t="34592" x="10909300" y="2108200"/>
          <p14:tracePt t="34600" x="10934700" y="2108200"/>
          <p14:tracePt t="34608" x="10942638" y="2108200"/>
          <p14:tracePt t="34615" x="10968038" y="2108200"/>
          <p14:tracePt t="34623" x="10977563" y="2108200"/>
          <p14:tracePt t="34630" x="11002963" y="2108200"/>
          <p14:tracePt t="34639" x="11028363" y="2108200"/>
          <p14:tracePt t="34646" x="11044238" y="2108200"/>
          <p14:tracePt t="34653" x="11071225" y="2108200"/>
          <p14:tracePt t="34661" x="11096625" y="2108200"/>
          <p14:tracePt t="34669" x="11112500" y="2108200"/>
          <p14:tracePt t="34676" x="11137900" y="2108200"/>
          <p14:tracePt t="34684" x="11163300" y="2108200"/>
          <p14:tracePt t="34692" x="11188700" y="2108200"/>
          <p14:tracePt t="34699" x="11223625" y="2108200"/>
          <p14:tracePt t="34707" x="11256963" y="2108200"/>
          <p14:tracePt t="34715" x="11291888" y="2108200"/>
          <p14:tracePt t="34724" x="11333163" y="2108200"/>
          <p14:tracePt t="34730" x="11360150" y="2108200"/>
          <p14:tracePt t="34737" x="11393488" y="2108200"/>
          <p14:tracePt t="34745" x="11426825" y="2108200"/>
          <p14:tracePt t="34752" x="11452225" y="2108200"/>
          <p14:tracePt t="34760" x="11469688" y="2108200"/>
          <p14:tracePt t="34768" x="11487150" y="2108200"/>
          <p14:tracePt t="34776" x="11495088" y="2108200"/>
          <p14:tracePt t="34783" x="11503025" y="2108200"/>
          <p14:tracePt t="34792" x="11512550" y="2108200"/>
          <p14:tracePt t="34798" x="11520488" y="2108200"/>
          <p14:tracePt t="34814" x="11530013" y="2108200"/>
          <p14:tracePt t="34823" x="11537950" y="2108200"/>
          <p14:tracePt t="34837" x="11545888" y="2108200"/>
          <p14:tracePt t="34844" x="11563350" y="2108200"/>
          <p14:tracePt t="34860" x="11571288" y="2108200"/>
          <p14:tracePt t="34867" x="11580813" y="2108200"/>
          <p14:tracePt t="34875" x="11588750" y="2108200"/>
          <p14:tracePt t="34883" x="11596688" y="2108200"/>
          <p14:tracePt t="34891" x="11614150" y="2108200"/>
          <p14:tracePt t="34905" x="11622088" y="2108200"/>
          <p14:tracePt t="34921" x="11631613" y="2108200"/>
          <p14:tracePt t="34928" x="11639550" y="2108200"/>
          <p14:tracePt t="34974" x="11647488" y="2108200"/>
          <p14:tracePt t="35166" x="11639550" y="2098675"/>
          <p14:tracePt t="35197" x="11631613" y="2098675"/>
          <p14:tracePt t="35249" x="11622088" y="2098675"/>
          <p14:tracePt t="35311" x="11614150" y="2098675"/>
          <p14:tracePt t="35334" x="11606213" y="2090738"/>
          <p14:tracePt t="35356" x="11606213" y="2082800"/>
          <p14:tracePt t="35364" x="11596688" y="2082800"/>
          <p14:tracePt t="35372" x="11596688" y="2073275"/>
          <p14:tracePt t="35379" x="11588750" y="2073275"/>
          <p14:tracePt t="35418" x="11588750" y="2065338"/>
          <p14:tracePt t="35748" x="11596688" y="2065338"/>
          <p14:tracePt t="38725" x="11596688" y="2082800"/>
          <p14:tracePt t="38741" x="11596688" y="2098675"/>
          <p14:tracePt t="38756" x="11596688" y="2108200"/>
          <p14:tracePt t="38787" x="11596688" y="2116138"/>
          <p14:tracePt t="38800" x="11596688" y="2124075"/>
          <p14:tracePt t="39336" x="11512550" y="2124075"/>
          <p14:tracePt t="39345" x="11360150" y="2124075"/>
          <p14:tracePt t="39353" x="11231563" y="2124075"/>
          <p14:tracePt t="39359" x="11087100" y="2149475"/>
          <p14:tracePt t="39367" x="10985500" y="2166938"/>
          <p14:tracePt t="39375" x="10858500" y="2217738"/>
          <p14:tracePt t="39383" x="10721975" y="2260600"/>
          <p14:tracePt t="39391" x="10552113" y="2344738"/>
          <p14:tracePt t="39398" x="10356850" y="2447925"/>
          <p14:tracePt t="39405" x="10186988" y="2566988"/>
          <p14:tracePt t="39412" x="10025063" y="2693988"/>
          <p14:tracePt t="39421" x="9872663" y="2838450"/>
          <p14:tracePt t="39426" x="9710738" y="2982913"/>
          <p14:tracePt t="39436" x="9566275" y="3144838"/>
          <p14:tracePt t="39443" x="9421813" y="3305175"/>
          <p14:tracePt t="39451" x="9261475" y="3509963"/>
          <p14:tracePt t="39458" x="9099550" y="3722688"/>
          <p14:tracePt t="39465" x="8955088" y="3925888"/>
          <p14:tracePt t="39473" x="8818563" y="4105275"/>
          <p14:tracePt t="39481" x="8683625" y="4283075"/>
          <p14:tracePt t="39488" x="8597900" y="4427538"/>
          <p14:tracePt t="39496" x="8513763" y="4546600"/>
          <p14:tracePt t="39505" x="8445500" y="4622800"/>
          <p14:tracePt t="39512" x="8385175" y="4691063"/>
          <p14:tracePt t="39520" x="8359775" y="4741863"/>
          <p14:tracePt t="39527" x="8334375" y="4775200"/>
          <p14:tracePt t="39536" x="8308975" y="4802188"/>
          <p14:tracePt t="39543" x="8291513" y="4827588"/>
          <p14:tracePt t="39550" x="8283575" y="4835525"/>
          <p14:tracePt t="39557" x="8275638" y="4835525"/>
          <p14:tracePt t="39826" x="8240713" y="4843463"/>
          <p14:tracePt t="39834" x="8199438" y="4852988"/>
          <p14:tracePt t="39841" x="8131175" y="4878388"/>
          <p14:tracePt t="39849" x="8096250" y="4894263"/>
          <p14:tracePt t="39857" x="8070850" y="4894263"/>
          <p14:tracePt t="39865" x="8054975" y="4911725"/>
          <p14:tracePt t="39873" x="8029575" y="4911725"/>
          <p14:tracePt t="39881" x="8004175" y="4919663"/>
          <p14:tracePt t="39895" x="7986713" y="4929188"/>
          <p14:tracePt t="39903" x="7977188" y="4929188"/>
          <p14:tracePt t="39918" x="7969250" y="4937125"/>
          <p14:tracePt t="39927" x="7961313" y="4937125"/>
          <p14:tracePt t="39932" x="7951788" y="4937125"/>
          <p14:tracePt t="39940" x="7951788" y="4946650"/>
          <p14:tracePt t="39963" x="7943850" y="4946650"/>
          <p14:tracePt t="39977" x="7935913" y="4946650"/>
          <p14:tracePt t="40008" x="7935913" y="4954588"/>
          <p14:tracePt t="40016" x="7926388" y="4954588"/>
          <p14:tracePt t="40047" x="7918450" y="4954588"/>
          <p14:tracePt t="40077" x="7918450" y="4962525"/>
          <p14:tracePt t="40376" x="7910513" y="4962525"/>
          <p14:tracePt t="40384" x="7910513" y="4972050"/>
          <p14:tracePt t="40407" x="7910513" y="4979988"/>
          <p14:tracePt t="40428" x="7910513" y="4987925"/>
          <p14:tracePt t="40804" x="7910513" y="4997450"/>
          <p14:tracePt t="40812" x="7910513" y="5005388"/>
          <p14:tracePt t="40819" x="7893050" y="5022850"/>
          <p14:tracePt t="40827" x="7885113" y="5022850"/>
          <p14:tracePt t="40834" x="7885113" y="5038725"/>
          <p14:tracePt t="40841" x="7875588" y="5048250"/>
          <p14:tracePt t="40848" x="7875588" y="5056188"/>
          <p14:tracePt t="40856" x="7875588" y="5073650"/>
          <p14:tracePt t="40864" x="7867650" y="5073650"/>
          <p14:tracePt t="40871" x="7867650" y="5081588"/>
          <p14:tracePt t="40879" x="7859713" y="5099050"/>
          <p14:tracePt t="40895" x="7859713" y="5106988"/>
          <p14:tracePt t="40903" x="7850188" y="5124450"/>
          <p14:tracePt t="40918" x="7850188" y="5132388"/>
          <p14:tracePt t="40925" x="7850188" y="5141913"/>
          <p14:tracePt t="40934" x="7850188" y="5149850"/>
          <p14:tracePt t="40948" x="7850188" y="5157788"/>
          <p14:tracePt t="40955" x="7850188" y="5167313"/>
          <p14:tracePt t="40979" x="7850188" y="5175250"/>
          <p14:tracePt t="40986" x="7850188" y="5192713"/>
          <p14:tracePt t="41002" x="7850188" y="5208588"/>
          <p14:tracePt t="41009" x="7850188" y="5218113"/>
          <p14:tracePt t="41032" x="7850188" y="5226050"/>
          <p14:tracePt t="41048" x="7850188" y="5235575"/>
          <p14:tracePt t="41071" x="7850188" y="5243513"/>
          <p14:tracePt t="41085" x="7850188" y="5251450"/>
          <p14:tracePt t="41094" x="7850188" y="5260975"/>
          <p14:tracePt t="41103" x="7850188" y="5268913"/>
          <p14:tracePt t="41109" x="7850188" y="5276850"/>
          <p14:tracePt t="41116" x="7850188" y="5286375"/>
          <p14:tracePt t="41171" x="7850188" y="5294313"/>
          <p14:tracePt t="41201" x="7850188" y="5302250"/>
          <p14:tracePt t="41247" x="7850188" y="5311775"/>
          <p14:tracePt t="41330" x="7850188" y="5319713"/>
          <p14:tracePt t="41361" x="7842250" y="5319713"/>
          <p14:tracePt t="41500" x="7842250" y="5311775"/>
          <p14:tracePt t="42652" x="7885113" y="5286375"/>
          <p14:tracePt t="42660" x="7935913" y="5218113"/>
          <p14:tracePt t="42670" x="8004175" y="5149850"/>
          <p14:tracePt t="42674" x="8088313" y="5073650"/>
          <p14:tracePt t="42684" x="8147050" y="5005388"/>
          <p14:tracePt t="42690" x="8232775" y="4929188"/>
          <p14:tracePt t="42697" x="8308975" y="4860925"/>
          <p14:tracePt t="42705" x="8385175" y="4792663"/>
          <p14:tracePt t="42713" x="8470900" y="4733925"/>
          <p14:tracePt t="42719" x="8547100" y="4673600"/>
          <p14:tracePt t="42727" x="8632825" y="4630738"/>
          <p14:tracePt t="42735" x="8724900" y="4572000"/>
          <p14:tracePt t="42743" x="8818563" y="4529138"/>
          <p14:tracePt t="42750" x="8947150" y="4470400"/>
          <p14:tracePt t="42758" x="9082088" y="4410075"/>
          <p14:tracePt t="42767" x="9226550" y="4351338"/>
          <p14:tracePt t="42774" x="9421813" y="4257675"/>
          <p14:tracePt t="42781" x="9694863" y="4138613"/>
          <p14:tracePt t="42789" x="9991725" y="4019550"/>
          <p14:tracePt t="42796" x="10288588" y="3892550"/>
          <p14:tracePt t="42803" x="10560050" y="3798888"/>
          <p14:tracePt t="42812" x="10721975" y="3713163"/>
          <p14:tracePt t="42819" x="10841038" y="3654425"/>
          <p14:tracePt t="42827" x="10960100" y="3611563"/>
          <p14:tracePt t="42835" x="11061700" y="3560763"/>
          <p14:tracePt t="42842" x="11122025" y="3527425"/>
          <p14:tracePt t="42848" x="11155363" y="3517900"/>
          <p14:tracePt t="43111" x="11223625" y="3467100"/>
          <p14:tracePt t="43118" x="11299825" y="3390900"/>
          <p14:tracePt t="43125" x="11368088" y="3305175"/>
          <p14:tracePt t="43133" x="11444288" y="3228975"/>
          <p14:tracePt t="43141" x="11530013" y="3160713"/>
          <p14:tracePt t="43148" x="11588750" y="3094038"/>
          <p14:tracePt t="43156" x="11647488" y="3033713"/>
          <p14:tracePt t="43164" x="11690350" y="2965450"/>
          <p14:tracePt t="43170" x="11715750" y="2932113"/>
          <p14:tracePt t="43179" x="11750675" y="2881313"/>
          <p14:tracePt t="43186" x="11766550" y="2846388"/>
          <p14:tracePt t="43194" x="11784013" y="2813050"/>
          <p14:tracePt t="43202" x="11791950" y="2778125"/>
          <p14:tracePt t="43209" x="11801475" y="2744788"/>
          <p14:tracePt t="43217" x="11801475" y="2719388"/>
          <p14:tracePt t="43224" x="11809413" y="2701925"/>
          <p14:tracePt t="43232" x="11809413" y="2676525"/>
          <p14:tracePt t="43239" x="11809413" y="2660650"/>
          <p14:tracePt t="43248" x="11809413" y="2651125"/>
          <p14:tracePt t="43255" x="11809413" y="2633663"/>
          <p14:tracePt t="43263" x="11809413" y="2617788"/>
          <p14:tracePt t="43269" x="11809413" y="2600325"/>
          <p14:tracePt t="43278" x="11809413" y="2582863"/>
          <p14:tracePt t="43285" x="11809413" y="2557463"/>
          <p14:tracePt t="43293" x="11801475" y="2549525"/>
          <p14:tracePt t="43301" x="11801475" y="2532063"/>
          <p14:tracePt t="43309" x="11801475" y="2524125"/>
          <p14:tracePt t="43323" x="11791950" y="2516188"/>
          <p14:tracePt t="43331" x="11784013" y="2506663"/>
          <p14:tracePt t="43386" x="11766550" y="2498725"/>
          <p14:tracePt t="43393" x="11758613" y="2498725"/>
          <p14:tracePt t="43401" x="11750675" y="2498725"/>
          <p14:tracePt t="43409" x="11733213" y="2498725"/>
          <p14:tracePt t="43419" x="11725275" y="2498725"/>
          <p14:tracePt t="43423" x="11707813" y="2498725"/>
          <p14:tracePt t="43433" x="11674475" y="2498725"/>
          <p14:tracePt t="43439" x="11647488" y="2498725"/>
          <p14:tracePt t="43449" x="11622088" y="2498725"/>
          <p14:tracePt t="43454" x="11596688" y="2498725"/>
          <p14:tracePt t="43462" x="11588750" y="2489200"/>
          <p14:tracePt t="43471" x="11563350" y="2489200"/>
          <p14:tracePt t="43478" x="11545888" y="2489200"/>
          <p14:tracePt t="43485" x="11537950" y="2489200"/>
          <p14:tracePt t="43494" x="11530013" y="2489200"/>
          <p14:tracePt t="43502" x="11520488" y="2489200"/>
          <p14:tracePt t="43507" x="11512550" y="2489200"/>
          <p14:tracePt t="43523" x="11503025" y="2489200"/>
          <p14:tracePt t="43531" x="11495088" y="2489200"/>
          <p14:tracePt t="43584" x="11487150" y="2489200"/>
          <p14:tracePt t="43623" x="11477625" y="2489200"/>
          <p14:tracePt t="43653" x="11477625" y="2481263"/>
          <p14:tracePt t="43684" x="11477625" y="2473325"/>
          <p14:tracePt t="43691" x="11487150" y="2473325"/>
          <p14:tracePt t="43715" x="11495088" y="2463800"/>
          <p14:tracePt t="43721" x="11503025" y="2455863"/>
          <p14:tracePt t="43730" x="11503025" y="2447925"/>
          <p14:tracePt t="43744" x="11520488" y="2438400"/>
          <p14:tracePt t="43753" x="11520488" y="2430463"/>
          <p14:tracePt t="43761" x="11530013" y="2430463"/>
          <p14:tracePt t="43768" x="11537950" y="2413000"/>
          <p14:tracePt t="43775" x="11537950" y="2405063"/>
          <p14:tracePt t="43785" x="11555413" y="2397125"/>
          <p14:tracePt t="43802" x="11563350" y="2387600"/>
          <p14:tracePt t="43805" x="11571288" y="2387600"/>
          <p14:tracePt t="43814" x="11596688" y="2379663"/>
          <p14:tracePt t="43828" x="11606213" y="2379663"/>
          <p14:tracePt t="43844" x="11614150" y="2379663"/>
          <p14:tracePt t="43852" x="11622088" y="2379663"/>
          <p14:tracePt t="44304" x="11622088" y="2371725"/>
          <p14:tracePt t="44350" x="11622088" y="2362200"/>
          <p14:tracePt t="44363" x="11622088" y="2354263"/>
          <p14:tracePt t="44380" x="11631613" y="2354263"/>
          <p14:tracePt t="44395" x="11639550" y="2354263"/>
          <p14:tracePt t="44410" x="11639550" y="2344738"/>
          <p14:tracePt t="44417" x="11639550" y="2336800"/>
          <p14:tracePt t="44455" x="11639550" y="2328863"/>
          <p14:tracePt t="44493" x="11639550" y="2319338"/>
          <p14:tracePt t="44509" x="11639550" y="2311400"/>
          <p14:tracePt t="44561" x="11647488" y="2311400"/>
          <p14:tracePt t="44662" x="11647488" y="2319338"/>
          <p14:tracePt t="44754" x="11639550" y="2319338"/>
          <p14:tracePt t="44837" x="11631613" y="2319338"/>
          <p14:tracePt t="44913" x="11631613" y="2328863"/>
          <p14:tracePt t="44943" x="11622088" y="2328863"/>
          <p14:tracePt t="45563" x="11647488" y="2328863"/>
          <p14:tracePt t="45570" x="11664950" y="2328863"/>
          <p14:tracePt t="45585" x="11682413" y="2328863"/>
          <p14:tracePt t="45600" x="11699875" y="2328863"/>
          <p14:tracePt t="45631" x="11707813" y="2328863"/>
          <p14:tracePt t="45638" x="11715750" y="2328863"/>
          <p14:tracePt t="45746" x="11707813" y="2336800"/>
          <p14:tracePt t="45763" x="11690350" y="2336800"/>
          <p14:tracePt t="45770" x="11682413" y="2336800"/>
          <p14:tracePt t="45776" x="11674475" y="2336800"/>
          <p14:tracePt t="45785" x="11664950" y="2336800"/>
          <p14:tracePt t="45792" x="11657013" y="2336800"/>
          <p14:tracePt t="45800" x="11647488" y="2336800"/>
          <p14:tracePt t="45816" x="11639550" y="2336800"/>
          <p14:tracePt t="45846" x="11631613" y="2336800"/>
          <p14:tracePt t="45954" x="11639550" y="2336800"/>
          <p14:tracePt t="45968" x="11657013" y="2336800"/>
          <p14:tracePt t="45976" x="11674475" y="2336800"/>
          <p14:tracePt t="45983" x="11699875" y="2336800"/>
          <p14:tracePt t="45993" x="11733213" y="2336800"/>
          <p14:tracePt t="46000" x="11750675" y="2336800"/>
          <p14:tracePt t="46007" x="11784013" y="2336800"/>
          <p14:tracePt t="46016" x="11801475" y="2336800"/>
          <p14:tracePt t="46023" x="11818938" y="2336800"/>
          <p14:tracePt t="46030" x="11818938" y="2328863"/>
          <p14:tracePt t="46037" x="11826875" y="2328863"/>
          <p14:tracePt t="46042" x="11834813" y="2328863"/>
          <p14:tracePt t="46159" x="11826875" y="2328863"/>
          <p14:tracePt t="46176" x="11818938" y="2328863"/>
          <p14:tracePt t="46212" x="11809413" y="2328863"/>
          <p14:tracePt t="47075" x="11784013" y="2328863"/>
          <p14:tracePt t="47082" x="11758613" y="2328863"/>
          <p14:tracePt t="47089" x="11733213" y="2328863"/>
          <p14:tracePt t="47098" x="11707813" y="2328863"/>
          <p14:tracePt t="47105" x="11699875" y="2328863"/>
          <p14:tracePt t="47114" x="11682413" y="2328863"/>
          <p14:tracePt t="47121" x="11674475" y="2328863"/>
          <p14:tracePt t="47128" x="11664950" y="2328863"/>
          <p14:tracePt t="47136" x="11657013" y="2328863"/>
          <p14:tracePt t="47151" x="11647488" y="2328863"/>
          <p14:tracePt t="47389" x="11657013" y="2328863"/>
          <p14:tracePt t="47397" x="11664950" y="2328863"/>
          <p14:tracePt t="47403" x="11674475" y="2328863"/>
          <p14:tracePt t="47411" x="11682413" y="2328863"/>
          <p14:tracePt t="47434" x="11690350" y="2328863"/>
          <p14:tracePt t="47657" x="11682413" y="2328863"/>
          <p14:tracePt t="47664" x="11674475" y="2328863"/>
          <p14:tracePt t="47748" x="11674475" y="2336800"/>
          <p14:tracePt t="47764" x="11682413" y="2336800"/>
          <p14:tracePt t="47778" x="11707813" y="2336800"/>
          <p14:tracePt t="47786" x="11725275" y="2336800"/>
          <p14:tracePt t="47793" x="11750675" y="2328863"/>
          <p14:tracePt t="47800" x="11784013" y="2328863"/>
          <p14:tracePt t="47808" x="11826875" y="2319338"/>
          <p14:tracePt t="47815" x="11852275" y="2311400"/>
          <p14:tracePt t="47824" x="11895138" y="2311400"/>
          <p14:tracePt t="47831" x="11920538" y="2311400"/>
          <p14:tracePt t="47838" x="11961813" y="2311400"/>
          <p14:tracePt t="47847" x="11979275" y="2311400"/>
          <p14:tracePt t="47854" x="12004675" y="2311400"/>
          <p14:tracePt t="47863" x="12022138" y="2311400"/>
          <p14:tracePt t="47870" x="12039600" y="2311400"/>
          <p14:tracePt t="47878" x="12047538" y="2303463"/>
          <p14:tracePt t="47895" x="12055475" y="2303463"/>
          <p14:tracePt t="48016" x="12047538" y="2303463"/>
          <p14:tracePt t="48030" x="12039600" y="2303463"/>
          <p14:tracePt t="48038" x="12030075" y="2303463"/>
          <p14:tracePt t="48046" x="12022138" y="2303463"/>
          <p14:tracePt t="48053" x="11996738" y="2303463"/>
          <p14:tracePt t="48063" x="11961813" y="2303463"/>
          <p14:tracePt t="48069" x="11928475" y="2303463"/>
          <p14:tracePt t="48077" x="11877675" y="2303463"/>
          <p14:tracePt t="48084" x="11844338" y="2303463"/>
          <p14:tracePt t="48092" x="11801475" y="2303463"/>
          <p14:tracePt t="48099" x="11758613" y="2303463"/>
          <p14:tracePt t="48108" x="11725275" y="2303463"/>
          <p14:tracePt t="48115" x="11682413" y="2303463"/>
          <p14:tracePt t="48123" x="11657013" y="2303463"/>
          <p14:tracePt t="48131" x="11639550" y="2303463"/>
          <p14:tracePt t="48137" x="11614150" y="2303463"/>
          <p14:tracePt t="48147" x="11596688" y="2303463"/>
          <p14:tracePt t="48168" x="11588750" y="2303463"/>
          <p14:tracePt t="48244" x="11596688" y="2303463"/>
          <p14:tracePt t="48261" x="11606213" y="2303463"/>
          <p14:tracePt t="48283" x="11614150" y="2286000"/>
          <p14:tracePt t="48291" x="11622088" y="2286000"/>
          <p14:tracePt t="48298" x="11631613" y="2286000"/>
          <p14:tracePt t="48321" x="11639550" y="2286000"/>
          <p14:tracePt t="48328" x="11647488" y="2286000"/>
          <p14:tracePt t="48337" x="11657013" y="2286000"/>
          <p14:tracePt t="48366" x="11664950" y="2286000"/>
          <p14:tracePt t="48375" x="11674475" y="2286000"/>
          <p14:tracePt t="48390" x="11674475" y="2278063"/>
          <p14:tracePt t="48406" x="11682413" y="2278063"/>
          <p14:tracePt t="48416" x="11690350" y="2278063"/>
          <p14:tracePt t="48451" x="11699875" y="2278063"/>
          <p14:tracePt t="49291" x="11707813" y="2286000"/>
          <p14:tracePt t="49297" x="11733213" y="2293938"/>
          <p14:tracePt t="49305" x="11758613" y="2293938"/>
          <p14:tracePt t="49313" x="11776075" y="2311400"/>
          <p14:tracePt t="49321" x="11791950" y="2328863"/>
          <p14:tracePt t="49329" x="11818938" y="2328863"/>
          <p14:tracePt t="49336" x="11834813" y="2344738"/>
          <p14:tracePt t="49345" x="11844338" y="2354263"/>
          <p14:tracePt t="49350" x="11860213" y="2362200"/>
          <p14:tracePt t="49359" x="11877675" y="2371725"/>
          <p14:tracePt t="49366" x="11895138" y="2387600"/>
          <p14:tracePt t="49373" x="11895138" y="2405063"/>
          <p14:tracePt t="49382" x="11911013" y="2422525"/>
          <p14:tracePt t="49389" x="11911013" y="2430463"/>
          <p14:tracePt t="49397" x="11911013" y="2447925"/>
          <p14:tracePt t="49405" x="11920538" y="2455863"/>
          <p14:tracePt t="49413" x="11920538" y="2481263"/>
          <p14:tracePt t="49421" x="11920538" y="2498725"/>
          <p14:tracePt t="49430" x="11920538" y="2506663"/>
          <p14:tracePt t="49436" x="11911013" y="2532063"/>
          <p14:tracePt t="49447" x="11903075" y="2549525"/>
          <p14:tracePt t="49451" x="11895138" y="2566988"/>
          <p14:tracePt t="49459" x="11885613" y="2582863"/>
          <p14:tracePt t="49467" x="11869738" y="2600325"/>
          <p14:tracePt t="49475" x="11852275" y="2608263"/>
          <p14:tracePt t="49486" x="11834813" y="2625725"/>
          <p14:tracePt t="49488" x="11826875" y="2643188"/>
          <p14:tracePt t="49497" x="11809413" y="2651125"/>
          <p14:tracePt t="49504" x="11791950" y="2660650"/>
          <p14:tracePt t="49512" x="11784013" y="2668588"/>
          <p14:tracePt t="49519" x="11766550" y="2686050"/>
          <p14:tracePt t="49529" x="11750675" y="2693988"/>
          <p14:tracePt t="49535" x="11733213" y="2701925"/>
          <p14:tracePt t="49545" x="11725275" y="2701925"/>
          <p14:tracePt t="49550" x="11707813" y="2719388"/>
          <p14:tracePt t="49558" x="11699875" y="2727325"/>
          <p14:tracePt t="49565" x="11690350" y="2736850"/>
          <p14:tracePt t="49574" x="11674475" y="2736850"/>
          <p14:tracePt t="49581" x="11664950" y="2736850"/>
          <p14:tracePt t="49589" x="11657013" y="2744788"/>
          <p14:tracePt t="49598" x="11639550" y="2752725"/>
          <p14:tracePt t="49604" x="11631613" y="2762250"/>
          <p14:tracePt t="49610" x="11622088" y="2770188"/>
          <p14:tracePt t="49618" x="11606213" y="2770188"/>
          <p14:tracePt t="49627" x="11596688" y="2770188"/>
          <p14:tracePt t="49634" x="11588750" y="2770188"/>
          <p14:tracePt t="49642" x="11580813" y="2778125"/>
          <p14:tracePt t="49649" x="11571288" y="2778125"/>
          <p14:tracePt t="49657" x="11563350" y="2787650"/>
          <p14:tracePt t="49665" x="11545888" y="2787650"/>
          <p14:tracePt t="49672" x="11537950" y="2795588"/>
          <p14:tracePt t="49680" x="11520488" y="2795588"/>
          <p14:tracePt t="49688" x="11512550" y="2795588"/>
          <p14:tracePt t="49696" x="11495088" y="2795588"/>
          <p14:tracePt t="49712" x="11487150" y="2795588"/>
          <p14:tracePt t="49841" x="11495088" y="2795588"/>
          <p14:tracePt t="49849" x="11503025" y="2795588"/>
          <p14:tracePt t="49857" x="11530013" y="2795588"/>
          <p14:tracePt t="49880" x="11555413" y="2795588"/>
          <p14:tracePt t="49887" x="11571288" y="2795588"/>
          <p14:tracePt t="49896" x="11588750" y="2795588"/>
          <p14:tracePt t="49911" x="11614150" y="2795588"/>
          <p14:tracePt t="49927" x="11622088" y="2795588"/>
          <p14:tracePt t="49933" x="11631613" y="2795588"/>
          <p14:tracePt t="49941" x="11639550" y="2795588"/>
          <p14:tracePt t="50040" x="11639550" y="2805113"/>
          <p14:tracePt t="50070" x="11639550" y="2813050"/>
          <p14:tracePt t="50606" x="11631613" y="2813050"/>
          <p14:tracePt t="50627" x="11622088" y="2813050"/>
          <p14:tracePt t="50635" x="11622088" y="2805113"/>
          <p14:tracePt t="50650" x="11614150" y="2805113"/>
          <p14:tracePt t="50658" x="11606213" y="2795588"/>
          <p14:tracePt t="50666" x="11596688" y="2787650"/>
          <p14:tracePt t="50673" x="11588750" y="2770188"/>
          <p14:tracePt t="50681" x="11571288" y="2770188"/>
          <p14:tracePt t="50688" x="11563350" y="2752725"/>
          <p14:tracePt t="50697" x="11563350" y="2744788"/>
          <p14:tracePt t="50704" x="11555413" y="2736850"/>
          <p14:tracePt t="50719" x="11545888" y="2727325"/>
          <p14:tracePt t="50728" x="11537950" y="2719388"/>
          <p14:tracePt t="51089" x="11537950" y="2711450"/>
          <p14:tracePt t="51095" x="11545888" y="2711450"/>
          <p14:tracePt t="51110" x="11555413" y="2711450"/>
          <p14:tracePt t="51783" x="11563350" y="2711450"/>
          <p14:tracePt t="51791" x="11571288" y="2711450"/>
          <p14:tracePt t="51796" x="11580813" y="2711450"/>
          <p14:tracePt t="51804" x="11588750" y="2711450"/>
          <p14:tracePt t="51811" x="11596688" y="2711450"/>
          <p14:tracePt t="51826" x="11606213" y="2711450"/>
          <p14:tracePt t="51834" x="11614150" y="2719388"/>
          <p14:tracePt t="51849" x="11622088" y="2719388"/>
          <p14:tracePt t="51857" x="11631613" y="2719388"/>
          <p14:tracePt t="51918" x="11639550" y="2719388"/>
          <p14:tracePt t="66252" x="11588750" y="2762250"/>
          <p14:tracePt t="66260" x="11495088" y="2830513"/>
          <p14:tracePt t="66266" x="11401425" y="2889250"/>
          <p14:tracePt t="66274" x="11325225" y="2965450"/>
          <p14:tracePt t="66282" x="11241088" y="3033713"/>
          <p14:tracePt t="66290" x="11147425" y="3101975"/>
          <p14:tracePt t="66298" x="11071225" y="3186113"/>
          <p14:tracePt t="66305" x="10977563" y="3254375"/>
          <p14:tracePt t="66313" x="10883900" y="3322638"/>
          <p14:tracePt t="66321" x="10782300" y="3408363"/>
          <p14:tracePt t="66330" x="10671175" y="3484563"/>
          <p14:tracePt t="66336" x="10552113" y="3586163"/>
          <p14:tracePt t="66344" x="10433050" y="3671888"/>
          <p14:tracePt t="66351" x="10288588" y="3790950"/>
          <p14:tracePt t="66359" x="10136188" y="3917950"/>
          <p14:tracePt t="66366" x="9974263" y="4044950"/>
          <p14:tracePt t="66374" x="9829800" y="4146550"/>
          <p14:tracePt t="66382" x="9677400" y="4257675"/>
          <p14:tracePt t="66390" x="9532938" y="4351338"/>
          <p14:tracePt t="66397" x="9413875" y="4435475"/>
          <p14:tracePt t="66405" x="9277350" y="4521200"/>
          <p14:tracePt t="66413" x="9150350" y="4579938"/>
          <p14:tracePt t="66421" x="9039225" y="4640263"/>
          <p14:tracePt t="66427" x="8937625" y="4699000"/>
          <p14:tracePt t="66436" x="8836025" y="4733925"/>
          <p14:tracePt t="66443" x="8734425" y="4775200"/>
          <p14:tracePt t="66450" x="8632825" y="4827588"/>
          <p14:tracePt t="66458" x="8521700" y="4868863"/>
          <p14:tracePt t="66465" x="8420100" y="4903788"/>
          <p14:tracePt t="66473" x="8318500" y="4954588"/>
          <p14:tracePt t="66481" x="8232775" y="4979988"/>
          <p14:tracePt t="66489" x="8121650" y="5013325"/>
          <p14:tracePt t="66496" x="8020050" y="5048250"/>
          <p14:tracePt t="66503" x="7935913" y="5099050"/>
          <p14:tracePt t="66512" x="7832725" y="5132388"/>
          <p14:tracePt t="66520" x="7740650" y="5175250"/>
          <p14:tracePt t="66526" x="7654925" y="5208588"/>
          <p14:tracePt t="66535" x="7561263" y="5251450"/>
          <p14:tracePt t="66542" x="7485063" y="5286375"/>
          <p14:tracePt t="66550" x="7408863" y="5327650"/>
          <p14:tracePt t="66557" x="7315200" y="5362575"/>
          <p14:tracePt t="66566" x="7239000" y="5413375"/>
          <p14:tracePt t="66573" x="7178675" y="5456238"/>
          <p14:tracePt t="66579" x="7112000" y="5481638"/>
          <p14:tracePt t="66842" x="6975475" y="5507038"/>
          <p14:tracePt t="66850" x="6797675" y="5514975"/>
          <p14:tracePt t="66856" x="6610350" y="5549900"/>
          <p14:tracePt t="66866" x="6405563" y="5591175"/>
          <p14:tracePt t="66871" x="6194425" y="5616575"/>
          <p14:tracePt t="66879" x="5972175" y="5641975"/>
          <p14:tracePt t="66886" x="5761038" y="5659438"/>
          <p14:tracePt t="66895" x="5513388" y="5694363"/>
          <p14:tracePt t="66901" x="5267325" y="5735638"/>
          <p14:tracePt t="66908" x="4962525" y="5788025"/>
          <p14:tracePt t="66917" x="4656138" y="5821363"/>
          <p14:tracePt t="66924" x="4291013" y="5897563"/>
          <p14:tracePt t="66932" x="3925888" y="5948363"/>
          <p14:tracePt t="66939" x="3533775" y="6024563"/>
          <p14:tracePt t="66947" x="3143250" y="6102350"/>
          <p14:tracePt t="66955" x="2795588" y="6194425"/>
          <p14:tracePt t="66963" x="2455863" y="6262688"/>
          <p14:tracePt t="66970" x="2200275" y="6330950"/>
          <p14:tracePt t="66977" x="2073275" y="6365875"/>
          <p14:tracePt t="66985" x="2022475" y="6373813"/>
          <p14:tracePt t="67262" x="1987550" y="6194425"/>
          <p14:tracePt t="67269" x="1903413" y="5932488"/>
          <p14:tracePt t="67276" x="1817688" y="5641975"/>
          <p14:tracePt t="67285" x="1716088" y="5353050"/>
          <p14:tracePt t="67291" x="1606550" y="5030788"/>
          <p14:tracePt t="67299" x="1503363" y="4733925"/>
          <p14:tracePt t="67307" x="1409700" y="4419600"/>
          <p14:tracePt t="67315" x="1343025" y="4079875"/>
          <p14:tracePt t="67322" x="1274763" y="3790950"/>
          <p14:tracePt t="67330" x="1214438" y="3535363"/>
          <p14:tracePt t="67337" x="1147763" y="3305175"/>
          <p14:tracePt t="67346" x="1087438" y="3076575"/>
          <p14:tracePt t="67353" x="1019175" y="2889250"/>
          <p14:tracePt t="67359" x="960438" y="2660650"/>
          <p14:tracePt t="67368" x="900113" y="2489200"/>
          <p14:tracePt t="67375" x="858838" y="2286000"/>
          <p14:tracePt t="67383" x="815975" y="2090738"/>
          <p14:tracePt t="67390" x="790575" y="1844675"/>
          <p14:tracePt t="67399" x="773113" y="1631950"/>
          <p14:tracePt t="67406" x="747713" y="1419225"/>
          <p14:tracePt t="67414" x="747713" y="1241425"/>
          <p14:tracePt t="67421" x="747713" y="1112838"/>
          <p14:tracePt t="67429" x="747713" y="985838"/>
          <p14:tracePt t="67437" x="730250" y="858838"/>
          <p14:tracePt t="67444" x="730250" y="790575"/>
          <p14:tracePt t="67452" x="722313" y="765175"/>
          <p14:tracePt t="67734" x="654050" y="747713"/>
          <p14:tracePt t="67741" x="585788" y="722313"/>
          <p14:tracePt t="67749" x="509588" y="696913"/>
          <p14:tracePt t="67758" x="415925" y="646113"/>
          <p14:tracePt t="67765" x="331788" y="603250"/>
          <p14:tracePt t="67773" x="246063" y="544513"/>
          <p14:tracePt t="67781" x="169863" y="492125"/>
          <p14:tracePt t="67788" x="93663" y="433388"/>
          <p14:tracePt t="67796" x="25400" y="390525"/>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B5E4-AC4C-45AF-8F53-28117BFE1C6B}"/>
              </a:ext>
            </a:extLst>
          </p:cNvPr>
          <p:cNvSpPr>
            <a:spLocks noGrp="1"/>
          </p:cNvSpPr>
          <p:nvPr>
            <p:ph type="title"/>
          </p:nvPr>
        </p:nvSpPr>
        <p:spPr/>
        <p:txBody>
          <a:bodyPr/>
          <a:lstStyle/>
          <a:p>
            <a:r>
              <a:rPr lang="en-US" b="1" dirty="0"/>
              <a:t>Compare your Financial Aid Award</a:t>
            </a:r>
            <a:br>
              <a:rPr lang="en-US" dirty="0"/>
            </a:br>
            <a:endParaRPr lang="en-US" dirty="0"/>
          </a:p>
        </p:txBody>
      </p:sp>
      <p:sp>
        <p:nvSpPr>
          <p:cNvPr id="3" name="Content Placeholder 2">
            <a:extLst>
              <a:ext uri="{FF2B5EF4-FFF2-40B4-BE49-F238E27FC236}">
                <a16:creationId xmlns:a16="http://schemas.microsoft.com/office/drawing/2014/main" id="{C17CD0D0-D081-436A-8067-39ED4EEDB590}"/>
              </a:ext>
            </a:extLst>
          </p:cNvPr>
          <p:cNvSpPr>
            <a:spLocks noGrp="1"/>
          </p:cNvSpPr>
          <p:nvPr>
            <p:ph idx="1"/>
          </p:nvPr>
        </p:nvSpPr>
        <p:spPr>
          <a:xfrm>
            <a:off x="2773599" y="2052116"/>
            <a:ext cx="7796540" cy="655573"/>
          </a:xfrm>
        </p:spPr>
        <p:txBody>
          <a:bodyPr>
            <a:noAutofit/>
          </a:bodyPr>
          <a:lstStyle/>
          <a:p>
            <a:r>
              <a:rPr lang="en-US" sz="4400" dirty="0">
                <a:hlinkClick r:id="rId5"/>
              </a:rPr>
              <a:t>Sallie Mae-Spreadsheet</a:t>
            </a:r>
            <a:endParaRPr lang="en-US" sz="4400" dirty="0"/>
          </a:p>
        </p:txBody>
      </p:sp>
      <p:pic>
        <p:nvPicPr>
          <p:cNvPr id="5" name="Picture 4" descr="A picture containing shape&#10;&#10;Description automatically generated">
            <a:extLst>
              <a:ext uri="{FF2B5EF4-FFF2-40B4-BE49-F238E27FC236}">
                <a16:creationId xmlns:a16="http://schemas.microsoft.com/office/drawing/2014/main" id="{E8F1372D-A04A-4DBB-A30B-010CAACFDDC0}"/>
              </a:ext>
            </a:extLst>
          </p:cNvPr>
          <p:cNvPicPr>
            <a:picLocks noChangeAspect="1"/>
          </p:cNvPicPr>
          <p:nvPr/>
        </p:nvPicPr>
        <p:blipFill>
          <a:blip r:embed="rId6"/>
          <a:stretch>
            <a:fillRect/>
          </a:stretch>
        </p:blipFill>
        <p:spPr>
          <a:xfrm>
            <a:off x="3730830" y="3035206"/>
            <a:ext cx="4317796" cy="3689444"/>
          </a:xfrm>
          <a:prstGeom prst="rect">
            <a:avLst/>
          </a:prstGeom>
        </p:spPr>
      </p:pic>
      <p:pic>
        <p:nvPicPr>
          <p:cNvPr id="11" name="Audio 10">
            <a:hlinkClick r:id="" action="ppaction://media"/>
            <a:extLst>
              <a:ext uri="{FF2B5EF4-FFF2-40B4-BE49-F238E27FC236}">
                <a16:creationId xmlns:a16="http://schemas.microsoft.com/office/drawing/2014/main" id="{D9A56338-BA4E-43AC-B80E-1DE90415566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3290873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stretch/>
        </a:blipFill>
        <a:effectLst/>
      </p:bgPr>
    </p:bg>
    <p:spTree>
      <p:nvGrpSpPr>
        <p:cNvPr id="1" name=""/>
        <p:cNvGrpSpPr/>
        <p:nvPr/>
      </p:nvGrpSpPr>
      <p:grpSpPr>
        <a:xfrm>
          <a:off x="0" y="0"/>
          <a:ext cx="0" cy="0"/>
          <a:chOff x="0" y="0"/>
          <a:chExt cx="0" cy="0"/>
        </a:xfrm>
      </p:grpSpPr>
      <p:pic>
        <p:nvPicPr>
          <p:cNvPr id="154" name="Picture 107">
            <a:extLst>
              <a:ext uri="{FF2B5EF4-FFF2-40B4-BE49-F238E27FC236}">
                <a16:creationId xmlns:a16="http://schemas.microsoft.com/office/drawing/2014/main" id="{722F0272-3878-4604-AA91-01CA8F08DE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5" name="Picture 109">
            <a:extLst>
              <a:ext uri="{FF2B5EF4-FFF2-40B4-BE49-F238E27FC236}">
                <a16:creationId xmlns:a16="http://schemas.microsoft.com/office/drawing/2014/main" id="{1F60EAEC-22E3-4448-8F0A-9ADAA793A9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6" name="Rectangle 111">
            <a:extLst>
              <a:ext uri="{FF2B5EF4-FFF2-40B4-BE49-F238E27FC236}">
                <a16:creationId xmlns:a16="http://schemas.microsoft.com/office/drawing/2014/main" id="{355E0F90-3FFF-4E04-B3C8-3C969A415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 name="Rectangle 113">
            <a:extLst>
              <a:ext uri="{FF2B5EF4-FFF2-40B4-BE49-F238E27FC236}">
                <a16:creationId xmlns:a16="http://schemas.microsoft.com/office/drawing/2014/main" id="{EC63A4EF-A033-4ED0-9EB6-6E1A8D26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 name="Rectangle 115">
            <a:extLst>
              <a:ext uri="{FF2B5EF4-FFF2-40B4-BE49-F238E27FC236}">
                <a16:creationId xmlns:a16="http://schemas.microsoft.com/office/drawing/2014/main" id="{964965EE-80F2-417F-9652-5BFF14DA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 name="Rectangle 117">
            <a:extLst>
              <a:ext uri="{FF2B5EF4-FFF2-40B4-BE49-F238E27FC236}">
                <a16:creationId xmlns:a16="http://schemas.microsoft.com/office/drawing/2014/main" id="{AA3C9611-CFD7-4C23-A8F2-00E7865A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2">
            <a:hlinkClick r:id="rId7"/>
            <a:extLst>
              <a:ext uri="{FF2B5EF4-FFF2-40B4-BE49-F238E27FC236}">
                <a16:creationId xmlns:a16="http://schemas.microsoft.com/office/drawing/2014/main" id="{0F4702A4-DBD9-4A2A-8319-6D719F6B892D}"/>
              </a:ext>
            </a:extLst>
          </p:cNvPr>
          <p:cNvPicPr>
            <a:picLocks noChangeAspect="1"/>
          </p:cNvPicPr>
          <p:nvPr/>
        </p:nvPicPr>
        <p:blipFill>
          <a:blip r:embed="rId8">
            <a:extLst>
              <a:ext uri="{BEBA8EAE-BF5A-486C-A8C5-ECC9F3942E4B}">
                <a14:imgProps xmlns:a14="http://schemas.microsoft.com/office/drawing/2010/main">
                  <a14:imgLayer r:embed="rId9">
                    <a14:imgEffect>
                      <a14:saturation sat="300000"/>
                    </a14:imgEffect>
                  </a14:imgLayer>
                </a14:imgProps>
              </a:ext>
            </a:extLst>
          </a:blip>
          <a:stretch>
            <a:fillRect/>
          </a:stretch>
        </p:blipFill>
        <p:spPr>
          <a:xfrm>
            <a:off x="1328446" y="2156133"/>
            <a:ext cx="9719948" cy="2550018"/>
          </a:xfrm>
          <a:prstGeom prst="rect">
            <a:avLst/>
          </a:prstGeom>
        </p:spPr>
      </p:pic>
      <p:pic>
        <p:nvPicPr>
          <p:cNvPr id="4" name="Audio 3">
            <a:hlinkClick r:id="" action="ppaction://media"/>
            <a:extLst>
              <a:ext uri="{FF2B5EF4-FFF2-40B4-BE49-F238E27FC236}">
                <a16:creationId xmlns:a16="http://schemas.microsoft.com/office/drawing/2014/main" id="{F4BCC030-5AF8-4F77-86C8-D515A6EF142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3116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15B43-3816-45A1-A114-CBD1C4C2425C}"/>
              </a:ext>
            </a:extLst>
          </p:cNvPr>
          <p:cNvSpPr>
            <a:spLocks noGrp="1"/>
          </p:cNvSpPr>
          <p:nvPr>
            <p:ph type="title"/>
          </p:nvPr>
        </p:nvSpPr>
        <p:spPr>
          <a:xfrm>
            <a:off x="1794769" y="1286720"/>
            <a:ext cx="8602462" cy="5379868"/>
          </a:xfrm>
        </p:spPr>
        <p:txBody>
          <a:bodyPr>
            <a:normAutofit/>
          </a:bodyPr>
          <a:lstStyle/>
          <a:p>
            <a:r>
              <a:rPr lang="en-US" sz="2400" dirty="0"/>
              <a:t>Figuring out how you'll pay for school is a big deal. It can have an impact on the amount of debt you'll have after you graduate. Once you understand your financial aid offers, you can choose what works for you and start planning how you're going to pay for any gap not covered by your financial aid.</a:t>
            </a:r>
            <a:br>
              <a:rPr lang="en-US" sz="2400" dirty="0"/>
            </a:br>
            <a:br>
              <a:rPr lang="en-US" sz="2400" dirty="0"/>
            </a:br>
            <a:br>
              <a:rPr lang="en-US" sz="2400" dirty="0"/>
            </a:br>
            <a:br>
              <a:rPr lang="en-US" sz="2400" dirty="0"/>
            </a:br>
            <a:r>
              <a:rPr lang="en-US" sz="2400" dirty="0"/>
              <a:t>Take your time when you're comparing your financial aid packages. You're investing years of your life in school, so invest the time now to figure out what’s best for you.</a:t>
            </a:r>
          </a:p>
        </p:txBody>
      </p:sp>
      <p:sp>
        <p:nvSpPr>
          <p:cNvPr id="3" name="Text Placeholder 2">
            <a:extLst>
              <a:ext uri="{FF2B5EF4-FFF2-40B4-BE49-F238E27FC236}">
                <a16:creationId xmlns:a16="http://schemas.microsoft.com/office/drawing/2014/main" id="{C0FBF1DD-9B60-4641-B02C-648867865930}"/>
              </a:ext>
            </a:extLst>
          </p:cNvPr>
          <p:cNvSpPr>
            <a:spLocks noGrp="1"/>
          </p:cNvSpPr>
          <p:nvPr>
            <p:ph type="body" idx="1"/>
          </p:nvPr>
        </p:nvSpPr>
        <p:spPr>
          <a:xfrm>
            <a:off x="958977" y="0"/>
            <a:ext cx="7791931" cy="878468"/>
          </a:xfrm>
        </p:spPr>
        <p:txBody>
          <a:bodyPr>
            <a:normAutofit/>
          </a:bodyPr>
          <a:lstStyle/>
          <a:p>
            <a:r>
              <a:rPr lang="en-US" sz="3600" u="sng" dirty="0"/>
              <a:t>Making the BIG Decision</a:t>
            </a:r>
          </a:p>
        </p:txBody>
      </p:sp>
      <p:pic>
        <p:nvPicPr>
          <p:cNvPr id="16" name="Video 15">
            <a:hlinkClick r:id="" action="ppaction://media"/>
            <a:extLst>
              <a:ext uri="{FF2B5EF4-FFF2-40B4-BE49-F238E27FC236}">
                <a16:creationId xmlns:a16="http://schemas.microsoft.com/office/drawing/2014/main" id="{178F17AF-4017-4FD0-AB19-8ADF3088F43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430510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7613">
        <p159:morph option="byObject"/>
      </p:transition>
    </mc:Choice>
    <mc:Fallback xmlns="">
      <p:transition spd="slow" advTm="276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ACD85F-AF4D-420B-B5D1-7081BC9A10AC}"/>
              </a:ext>
            </a:extLst>
          </p:cNvPr>
          <p:cNvSpPr txBox="1"/>
          <p:nvPr/>
        </p:nvSpPr>
        <p:spPr>
          <a:xfrm>
            <a:off x="1838227" y="2224725"/>
            <a:ext cx="7843101" cy="1569660"/>
          </a:xfrm>
          <a:prstGeom prst="rect">
            <a:avLst/>
          </a:prstGeom>
          <a:noFill/>
        </p:spPr>
        <p:txBody>
          <a:bodyPr wrap="square" rtlCol="0">
            <a:spAutoFit/>
          </a:bodyPr>
          <a:lstStyle/>
          <a:p>
            <a:pPr algn="ctr"/>
            <a:r>
              <a:rPr lang="en-US" sz="9600" dirty="0">
                <a:solidFill>
                  <a:srgbClr val="FF0000"/>
                </a:solidFill>
                <a:latin typeface="Arial Black" panose="020B0A04020102020204" pitchFamily="34" charset="0"/>
              </a:rPr>
              <a:t>Questions?</a:t>
            </a:r>
          </a:p>
        </p:txBody>
      </p:sp>
    </p:spTree>
    <p:extLst>
      <p:ext uri="{BB962C8B-B14F-4D97-AF65-F5344CB8AC3E}">
        <p14:creationId xmlns:p14="http://schemas.microsoft.com/office/powerpoint/2010/main" val="3060308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16280C-7876-4A80-BCDA-AB5FF0491B75}"/>
              </a:ext>
            </a:extLst>
          </p:cNvPr>
          <p:cNvSpPr txBox="1"/>
          <p:nvPr/>
        </p:nvSpPr>
        <p:spPr>
          <a:xfrm>
            <a:off x="1377871" y="1135727"/>
            <a:ext cx="9110133" cy="4278094"/>
          </a:xfrm>
          <a:prstGeom prst="rect">
            <a:avLst/>
          </a:prstGeom>
          <a:noFill/>
        </p:spPr>
        <p:txBody>
          <a:bodyPr wrap="square" rtlCol="0">
            <a:spAutoFit/>
          </a:bodyPr>
          <a:lstStyle/>
          <a:p>
            <a:pPr algn="ctr"/>
            <a:r>
              <a:rPr lang="en-US" sz="8800" b="1" dirty="0">
                <a:solidFill>
                  <a:srgbClr val="FFFF00"/>
                </a:solidFill>
              </a:rPr>
              <a:t>Thank you!</a:t>
            </a:r>
          </a:p>
          <a:p>
            <a:pPr algn="ctr"/>
            <a:endParaRPr lang="en-US" sz="4000" dirty="0"/>
          </a:p>
          <a:p>
            <a:pPr algn="ctr"/>
            <a:endParaRPr lang="en-US" sz="4000" dirty="0"/>
          </a:p>
          <a:p>
            <a:pPr algn="ctr"/>
            <a:endParaRPr lang="en-US" sz="4000" dirty="0"/>
          </a:p>
          <a:p>
            <a:r>
              <a:rPr lang="en-US" sz="3200" dirty="0"/>
              <a:t>If you have any questions, please contact me at: </a:t>
            </a:r>
            <a:r>
              <a:rPr lang="en-US" sz="3200" u="sng" dirty="0">
                <a:solidFill>
                  <a:schemeClr val="accent3"/>
                </a:solidFill>
              </a:rPr>
              <a:t>sosorio@murrieta.k12.ca.us</a:t>
            </a:r>
          </a:p>
        </p:txBody>
      </p:sp>
      <p:pic>
        <p:nvPicPr>
          <p:cNvPr id="12" name="Video 11">
            <a:hlinkClick r:id="" action="ppaction://media"/>
            <a:extLst>
              <a:ext uri="{FF2B5EF4-FFF2-40B4-BE49-F238E27FC236}">
                <a16:creationId xmlns:a16="http://schemas.microsoft.com/office/drawing/2014/main" id="{D326D4D1-3399-4C41-AA07-4394C33E9D4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73156072"/>
      </p:ext>
    </p:extLst>
  </p:cSld>
  <p:clrMapOvr>
    <a:masterClrMapping/>
  </p:clrMapOvr>
  <mc:AlternateContent xmlns:mc="http://schemas.openxmlformats.org/markup-compatibility/2006" xmlns:p14="http://schemas.microsoft.com/office/powerpoint/2010/main">
    <mc:Choice Requires="p14">
      <p:transition spd="slow" p14:dur="800" advTm="20792">
        <p:circle/>
      </p:transition>
    </mc:Choice>
    <mc:Fallback xmlns="">
      <p:transition spd="slow" advTm="20792">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4"/>
</p:tagLst>
</file>

<file path=ppt/tags/tag2.xml><?xml version="1.0" encoding="utf-8"?>
<p:tagLst xmlns:a="http://schemas.openxmlformats.org/drawingml/2006/main" xmlns:r="http://schemas.openxmlformats.org/officeDocument/2006/relationships" xmlns:p="http://schemas.openxmlformats.org/presentationml/2006/main">
  <p:tag name="TIMING" val="|6.4"/>
</p:tagLst>
</file>

<file path=ppt/tags/tag3.xml><?xml version="1.0" encoding="utf-8"?>
<p:tagLst xmlns:a="http://schemas.openxmlformats.org/drawingml/2006/main" xmlns:r="http://schemas.openxmlformats.org/officeDocument/2006/relationships" xmlns:p="http://schemas.openxmlformats.org/presentationml/2006/main">
  <p:tag name="TIMING" val="|3.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TM16401375[[fn=Madison]]</Template>
  <TotalTime>950</TotalTime>
  <Words>887</Words>
  <Application>Microsoft Office PowerPoint</Application>
  <PresentationFormat>Widescreen</PresentationFormat>
  <Paragraphs>66</Paragraphs>
  <Slides>15</Slides>
  <Notes>7</Notes>
  <HiddenSlides>0</HiddenSlides>
  <MMClips>14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Calibri</vt:lpstr>
      <vt:lpstr>MS Shell Dlg 2</vt:lpstr>
      <vt:lpstr>Wingdings</vt:lpstr>
      <vt:lpstr>Wingdings 3</vt:lpstr>
      <vt:lpstr>Madison</vt:lpstr>
      <vt:lpstr>Understanding your Financial Aid Offer</vt:lpstr>
      <vt:lpstr>Financial aid offers are keys that can help you unlock how you’ll pay for school, including how much you’ll have to pay on your own     Other names:  Financial Aid Offer  Merit Letter  Award Letter  Financial Aid Package </vt:lpstr>
      <vt:lpstr>What’s in a financial aid offer?</vt:lpstr>
      <vt:lpstr>Cost of Attendance (COA)</vt:lpstr>
      <vt:lpstr>PowerPoint Presentation</vt:lpstr>
      <vt:lpstr>Federal Student Loans</vt:lpstr>
      <vt:lpstr>Free money vs borrowed money vs earned</vt:lpstr>
      <vt:lpstr>SAMPLE  AWARD LETTERS </vt:lpstr>
      <vt:lpstr>PowerPoint Presentation</vt:lpstr>
      <vt:lpstr>PowerPoint Presentation</vt:lpstr>
      <vt:lpstr>Compare your Financial Aid Award </vt:lpstr>
      <vt:lpstr>PowerPoint Presentation</vt:lpstr>
      <vt:lpstr>Figuring out how you'll pay for school is a big deal. It can have an impact on the amount of debt you'll have after you graduate. Once you understand your financial aid offers, you can choose what works for you and start planning how you're going to pay for any gap not covered by your financial aid.    Take your time when you're comparing your financial aid packages. You're investing years of your life in school, so invest the time now to figure out what’s best for you.</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your Financial Aid Award Letter</dc:title>
  <dc:creator>Osorio, Silvia</dc:creator>
  <cp:lastModifiedBy>Osorio, Silvia</cp:lastModifiedBy>
  <cp:revision>14</cp:revision>
  <dcterms:created xsi:type="dcterms:W3CDTF">2021-03-22T16:46:13Z</dcterms:created>
  <dcterms:modified xsi:type="dcterms:W3CDTF">2021-04-07T20:10:12Z</dcterms:modified>
</cp:coreProperties>
</file>