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3A53C19-D047-446E-AA84-9FAE32D9BBEE}">
  <a:tblStyle styleId="{E3A53C19-D047-446E-AA84-9FAE32D9BBE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3efaa405cb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3efaa405cb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3efaa405c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3efaa405c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MLK.webp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0650" y="642275"/>
            <a:ext cx="7452225" cy="41502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5" name="Google Shape;55;p13"/>
          <p:cNvGraphicFramePr/>
          <p:nvPr/>
        </p:nvGraphicFramePr>
        <p:xfrm>
          <a:off x="-2056250" y="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{E3A53C19-D047-446E-AA84-9FAE32D9BBEE}</a:tableStyleId>
              </a:tblPr>
              <a:tblGrid>
                <a:gridCol w="1845100"/>
                <a:gridCol w="1845100"/>
                <a:gridCol w="1845100"/>
                <a:gridCol w="2205325"/>
                <a:gridCol w="1870825"/>
                <a:gridCol w="1459050"/>
                <a:gridCol w="1845100"/>
              </a:tblGrid>
              <a:tr h="615525"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JUNE 2025</a:t>
                      </a:r>
                      <a:endParaRPr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Math &amp; Science in Everyday Life</a:t>
                      </a:r>
                      <a:endParaRPr/>
                    </a:p>
                  </a:txBody>
                  <a:tcPr marT="91425" marB="91425" marR="91425" marL="91425"/>
                </a:tc>
                <a:tc hMerge="1"/>
                <a:tc hMerge="1"/>
                <a:tc hMerge="1"/>
                <a:tc hMerge="1"/>
                <a:tc hMerge="1"/>
                <a:tc hMerge="1"/>
              </a:tr>
              <a:tr h="615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Sunday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Monday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Tuesday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Wednesday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Thursday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Friday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Saturday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426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Kitchen Chemistry: Oobleck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Mix cornstarch and water to make a non-Newtonian fluid.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4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Sidewalk Chalk Math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Practice fractions, multiplication, or geometry.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erature and make a graph.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6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Estimate &amp; Measure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Guess and measure different objects in the house.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130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9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10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Homemade Ice Cream in a Bag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Explore freezing point depression.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12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DIY Sundial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Track the time using the sun’s shadow.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278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16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Make a Simple Circuit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Use a battery, wire, and light bulb to create a circuit.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18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Ball Drop Experiment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Test how different materials affect bounce height.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19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20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DIY Compass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Use a magnetized needle to find North.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278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24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Graph Your Daily Weather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Track temperature and make a graph.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26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Nature Patterns &amp; Fibonacci Sequence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Look for spirals and patterns in nature.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615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MLK.webp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0000" y="858600"/>
            <a:ext cx="8020600" cy="40215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1" name="Google Shape;61;p14"/>
          <p:cNvGraphicFramePr/>
          <p:nvPr/>
        </p:nvGraphicFramePr>
        <p:xfrm>
          <a:off x="-2124125" y="-67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{E3A53C19-D047-446E-AA84-9FAE32D9BBEE}</a:tableStyleId>
              </a:tblPr>
              <a:tblGrid>
                <a:gridCol w="1850925"/>
                <a:gridCol w="1850925"/>
                <a:gridCol w="1850925"/>
                <a:gridCol w="2212275"/>
                <a:gridCol w="1876725"/>
                <a:gridCol w="1463675"/>
                <a:gridCol w="1850925"/>
              </a:tblGrid>
              <a:tr h="706850"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JULY 2025</a:t>
                      </a:r>
                      <a:endParaRPr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Engineering &amp; Technology Fun</a:t>
                      </a:r>
                      <a:endParaRPr/>
                    </a:p>
                  </a:txBody>
                  <a:tcPr marT="91425" marB="91425" marR="91425" marL="91425"/>
                </a:tc>
                <a:tc hMerge="1"/>
                <a:tc hMerge="1"/>
                <a:tc hMerge="1"/>
                <a:tc hMerge="1"/>
                <a:tc hMerge="1"/>
                <a:tc hMerge="1"/>
              </a:tr>
              <a:tr h="706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Sunday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Monday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Tuesday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Wednesday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Thursday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Friday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Saturday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706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Build a Paper Roller Coaster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Use paper, tape, and marbles to make a track.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Lego Bridge Challenge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Test how much weight your bridge can hold.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Make a Catapult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Use craft sticks, rubber bands, and a spoon to launch objects.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4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Code with Scratch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Try block coding with free online resources.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706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7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DIY Water Filter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Use sand, gravel, and charcoal to filter dirty water.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8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9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Balloon-Powered Car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Build a car using a balloon for propulsion.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11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Egg Drop Challenge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Create a contraption to protect an egg from a fall.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706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15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Invisible Ink Messages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Write with lemon juice and reveal with heat.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17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Toothpick Tower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Build a structure using toothpicks and marshmallows.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18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706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21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Stop-Motion Animation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Make a short film using a free app.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23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DIY Parachute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Test different materials to slow down a falling object.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25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Floating Boat Challenge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Design a boat that floats using household items.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706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28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29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Build a Rube Goldberg Machine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Create a fun chain reaction with objects at home.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31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Paper Airplane Experiment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Test different designs for flight distance.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 title="MLK.webp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6425" y="858600"/>
            <a:ext cx="7572750" cy="39637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7" name="Google Shape;67;p15"/>
          <p:cNvGraphicFramePr/>
          <p:nvPr/>
        </p:nvGraphicFramePr>
        <p:xfrm>
          <a:off x="-2151300" y="-11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{E3A53C19-D047-446E-AA84-9FAE32D9BBEE}</a:tableStyleId>
              </a:tblPr>
              <a:tblGrid>
                <a:gridCol w="1860600"/>
                <a:gridCol w="1860600"/>
                <a:gridCol w="1860600"/>
                <a:gridCol w="2223875"/>
                <a:gridCol w="1886575"/>
                <a:gridCol w="1471350"/>
                <a:gridCol w="1860600"/>
              </a:tblGrid>
              <a:tr h="734775"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AUGUST 2025</a:t>
                      </a:r>
                      <a:endParaRPr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Exploring Science &amp; Nature</a:t>
                      </a:r>
                      <a:endParaRPr/>
                    </a:p>
                  </a:txBody>
                  <a:tcPr marT="91425" marB="91425" marR="91425" marL="91425"/>
                </a:tc>
                <a:tc hMerge="1"/>
                <a:tc hMerge="1"/>
                <a:tc hMerge="1"/>
                <a:tc hMerge="1"/>
                <a:tc hMerge="1"/>
                <a:tc hMerge="1"/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Sunday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Monday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Tuesday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Wednesday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Thursday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Friday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Saturday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Make a Baking Soda Volcano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Use vinegar and baking soda for an explosive experiment.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4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DIY Solar Oven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Use a pizza box, foil, and plastic wrap to make a solar oven and cook s’mores.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6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Leaf &amp; Bark Rubbings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Explore tree textures and patterns with paper and crayons.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8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Create a Water Cycle in a Bag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Use a plastic bag, water, and a sunny window to observe condensation and evaporation.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11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Nature Scavenger Hunt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Identify insects, leaves, and rocks in your yard or a park.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13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Density Tower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Layer liquids like honey, oil, and water to explore density.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15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Shadow Art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– Trace shadows at different times of the day to observe sun movement.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18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19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28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29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