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0E4A4-FFA0-855D-0692-213075B373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53DA1F-4053-4922-55D8-6C811906B9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68D24-2B2C-0B71-80C2-DC65EA295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4018-485A-43C2-9F19-14C09F105282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497F7-B69E-A162-F88B-E00E0FFA6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FD601-9256-6224-351D-4F17A1AB4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03A-258A-4BD8-9E1E-863F60A42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383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15027-3F9A-BECE-BB8A-A662C3FC6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AE726-4295-B7A6-CE70-7A73A96F3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4902F-DE5C-32E3-3778-63A4C3AAD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4018-485A-43C2-9F19-14C09F105282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0B5A7-F475-A308-9C9B-E264E315E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AC66D-86C8-FC8E-2DAE-3E3F1D4D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03A-258A-4BD8-9E1E-863F60A42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515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C3C38-C037-2911-5D54-EBEA77AA1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1CBEED-2EDA-72BD-E13C-315945F61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F362B-2C4E-CC29-2541-5AFE6B4A0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4018-485A-43C2-9F19-14C09F105282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1CA11-4024-0C6D-3701-90D0555C7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2DA22-26EF-3B52-F3F4-FA03AF6D3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03A-258A-4BD8-9E1E-863F60A42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933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0C158-BF6A-9C0D-2F3B-0CC9553A0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4B013-A4EC-1258-C8B8-D81CC3FEA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D88EC8-0EAC-01F3-1ADF-1E3140341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076B88-E018-215D-E8B3-85CA718FB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4018-485A-43C2-9F19-14C09F105282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AB67BF-4411-5E26-729F-DE738083D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45EC24-47E7-1021-6542-6F1FA3D71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03A-258A-4BD8-9E1E-863F60A42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99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A3667-AC10-6B33-3908-A5806F550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0FD21-3DD5-78A7-913D-BB186397C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B42EDE-F8C1-5C76-E50B-8584DF67AB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254D0D-D2A0-AE80-E7D1-B43CB5BFE9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CC9EE8-00E5-1185-31F4-AF12083BD4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C5E6CB-B902-49B0-4894-F43626D7D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4018-485A-43C2-9F19-14C09F105282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AA1B7B-DAEB-3DFF-D1F2-0E3F776A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3A2612-7E59-7BA4-4C1B-84ECF6F14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03A-258A-4BD8-9E1E-863F60A42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30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64AFA-063F-FE5E-8112-9E8D3BAB2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02B417-493C-0BAD-70BF-17F32952A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4018-485A-43C2-9F19-14C09F105282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E6C869-1E17-CAEC-B7B4-8B414AD7C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73BBEC-727C-B485-6472-1EDB045E4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03A-258A-4BD8-9E1E-863F60A42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601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410688-CBC2-9714-1E01-FEF3D52F0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4018-485A-43C2-9F19-14C09F105282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C86B5-82F4-4AD8-4E5E-3948007E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852721-30A5-4963-B261-92642011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03A-258A-4BD8-9E1E-863F60A42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40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12E37-27CB-A9D1-5D49-28BC659A2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35856-2584-7F30-7409-290E7FCB7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32F0B-9BDB-0A09-20ED-590315694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4387E1-85C6-3F3F-56AD-DB416267C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4018-485A-43C2-9F19-14C09F105282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62C5D-F80E-66DC-42DE-3DDC9D31F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43A38-4D6E-A02D-73D8-9F61B7A5A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03A-258A-4BD8-9E1E-863F60A42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30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82311-5093-4B9B-BEFA-3EA76F9BD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1CE803-B406-0CF5-9649-285049466F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D25AAD-A1BD-4467-10E5-05277400FF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037D57-A5CF-ABA4-ADDB-55073A838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4018-485A-43C2-9F19-14C09F105282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DD56BF-639D-2E10-B6CC-D00B7DE64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F1C08-9DC9-3BEC-E695-CE7933D9F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03A-258A-4BD8-9E1E-863F60A42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66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02822-739E-D31A-C46D-5CD08A157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379B71-2193-1B22-CCAD-7A506774FA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D3A47-BD95-407B-B206-331F164C3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4018-485A-43C2-9F19-14C09F105282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999D6-F49E-80C4-CD99-E26961187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84E10-74AE-44A4-0F87-27FC3F224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03A-258A-4BD8-9E1E-863F60A42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08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F5FF43-2364-300C-1753-6D3FBC539E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91E72B-403F-209E-2F92-637E74F627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592DB-11E9-A381-8421-1F3A70485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84018-485A-43C2-9F19-14C09F105282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3F817-772B-3ED3-CBC1-B09F9A0D8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D612D-C83E-480A-8ACF-445CC9CEF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B303A-258A-4BD8-9E1E-863F60A42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16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B76BE2-ED17-49FB-FBA2-6F56D628C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8C9BA-91C9-4F12-2774-8D8BDC077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25B58-8241-9DB9-8168-633BC2B053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484018-485A-43C2-9F19-14C09F105282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FBEAE-62B6-A6DF-EEA0-69627CEB9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B3E91-92D5-A3DF-E4B9-1F16D7E1D4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BB303A-258A-4BD8-9E1E-863F60A42A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91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B9E13-B6E8-0DE4-CB91-85929E4C6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216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              </a:t>
            </a:r>
            <a:r>
              <a:rPr lang="en-US" sz="3100" b="1" i="1" u="sng" dirty="0">
                <a:solidFill>
                  <a:schemeClr val="accent1">
                    <a:lumMod val="50000"/>
                  </a:schemeClr>
                </a:solidFill>
              </a:rPr>
              <a:t>2024 Summer Projects/ Work Facilities Department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FF0F51-CFF8-C30C-E451-FBB3B38DE1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7494" y="1298223"/>
            <a:ext cx="6292284" cy="5328355"/>
          </a:xfrm>
        </p:spPr>
      </p:pic>
    </p:spTree>
    <p:extLst>
      <p:ext uri="{BB962C8B-B14F-4D97-AF65-F5344CB8AC3E}">
        <p14:creationId xmlns:p14="http://schemas.microsoft.com/office/powerpoint/2010/main" val="1647337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404CC-6794-AA79-1AE9-6B2FA501F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3837"/>
          </a:xfrm>
        </p:spPr>
        <p:txBody>
          <a:bodyPr/>
          <a:lstStyle/>
          <a:p>
            <a:pPr algn="ctr"/>
            <a:r>
              <a:rPr lang="en-US" u="sng" dirty="0"/>
              <a:t>HVAC Installation at CRES and CDMS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00CF56-567B-AD7F-B4F0-939CEA9CDF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7221" y="1690688"/>
            <a:ext cx="9635330" cy="4976330"/>
          </a:xfrm>
        </p:spPr>
      </p:pic>
    </p:spTree>
    <p:extLst>
      <p:ext uri="{BB962C8B-B14F-4D97-AF65-F5344CB8AC3E}">
        <p14:creationId xmlns:p14="http://schemas.microsoft.com/office/powerpoint/2010/main" val="2410028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8583128-08CA-DBDD-CC4D-90958D5ED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6597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/>
              <a:t>Old Uninvents Removed at CRES and CDMS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331A897-0CB4-4003-BBC0-DA316FB7086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31313" y="1273984"/>
            <a:ext cx="5660202" cy="5454620"/>
          </a:xfr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3B9CE50-58ED-75C6-4EBF-803DEC1158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99025" y="1099675"/>
            <a:ext cx="5154775" cy="5628929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98010D8-EDBD-5BAA-7E8F-0544B34127C8}"/>
              </a:ext>
            </a:extLst>
          </p:cNvPr>
          <p:cNvSpPr/>
          <p:nvPr/>
        </p:nvSpPr>
        <p:spPr>
          <a:xfrm>
            <a:off x="5215467" y="5362222"/>
            <a:ext cx="1941689" cy="12869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Removed 60 year Old units</a:t>
            </a:r>
          </a:p>
        </p:txBody>
      </p:sp>
    </p:spTree>
    <p:extLst>
      <p:ext uri="{BB962C8B-B14F-4D97-AF65-F5344CB8AC3E}">
        <p14:creationId xmlns:p14="http://schemas.microsoft.com/office/powerpoint/2010/main" val="3130260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727E5-3196-E5DE-56DB-A68AA0887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5022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/>
              <a:t>New Uninvents/ Condensers Being Delivered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118AB5F-A5C6-6754-4AA4-963CCBC6E6F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95300" y="1123719"/>
            <a:ext cx="5060548" cy="5559639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6F1A4CF-269D-0FEF-6C32-DAA416E2E3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33641" y="1123719"/>
            <a:ext cx="6150677" cy="5681710"/>
          </a:xfrm>
        </p:spPr>
      </p:pic>
    </p:spTree>
    <p:extLst>
      <p:ext uri="{BB962C8B-B14F-4D97-AF65-F5344CB8AC3E}">
        <p14:creationId xmlns:p14="http://schemas.microsoft.com/office/powerpoint/2010/main" val="4251562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992DF-91C3-5978-003B-2C87680DD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9827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/>
              <a:t>Uninvents Being  Installed By D and B</a:t>
            </a:r>
          </a:p>
        </p:txBody>
      </p:sp>
      <p:pic>
        <p:nvPicPr>
          <p:cNvPr id="9" name="Content Placeholder 6">
            <a:extLst>
              <a:ext uri="{FF2B5EF4-FFF2-40B4-BE49-F238E27FC236}">
                <a16:creationId xmlns:a16="http://schemas.microsoft.com/office/drawing/2014/main" id="{5DEA811A-C92C-8F82-C7E1-B0B0C96BED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94339" y="1144277"/>
            <a:ext cx="5196069" cy="5526004"/>
          </a:xfrm>
        </p:spPr>
      </p:pic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E6D55E5E-19E2-01B0-620B-9E3C59976D4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16062" y="1144277"/>
            <a:ext cx="5684737" cy="5590365"/>
          </a:xfrm>
        </p:spPr>
      </p:pic>
      <p:sp>
        <p:nvSpPr>
          <p:cNvPr id="20" name="Callout: Down Arrow 19">
            <a:extLst>
              <a:ext uri="{FF2B5EF4-FFF2-40B4-BE49-F238E27FC236}">
                <a16:creationId xmlns:a16="http://schemas.microsoft.com/office/drawing/2014/main" id="{D77AA125-7AB8-B4CB-22F1-0369ABAF5400}"/>
              </a:ext>
            </a:extLst>
          </p:cNvPr>
          <p:cNvSpPr/>
          <p:nvPr/>
        </p:nvSpPr>
        <p:spPr>
          <a:xfrm>
            <a:off x="3206187" y="2395960"/>
            <a:ext cx="3063433" cy="1817225"/>
          </a:xfrm>
          <a:prstGeom prst="down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New Refrigerate Piping Installed for both Schools</a:t>
            </a:r>
          </a:p>
        </p:txBody>
      </p:sp>
    </p:spTree>
    <p:extLst>
      <p:ext uri="{BB962C8B-B14F-4D97-AF65-F5344CB8AC3E}">
        <p14:creationId xmlns:p14="http://schemas.microsoft.com/office/powerpoint/2010/main" val="3410778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D1CD7-ADE4-79B9-A24F-7854B73E8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6678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/>
              <a:t>Condensers Craned into Courtyard for Installation 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D1D99DC-1AE5-6C85-943B-9457BD093BF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31494" y="972273"/>
            <a:ext cx="5451676" cy="5752618"/>
          </a:xfr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BED1F5EE-48A1-DEEB-65DB-EF12C95F60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08203" y="972273"/>
            <a:ext cx="5734231" cy="5824645"/>
          </a:xfrm>
        </p:spPr>
      </p:pic>
    </p:spTree>
    <p:extLst>
      <p:ext uri="{BB962C8B-B14F-4D97-AF65-F5344CB8AC3E}">
        <p14:creationId xmlns:p14="http://schemas.microsoft.com/office/powerpoint/2010/main" val="915833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7DE4F-5FC7-AAB4-5280-B80D41FDC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1953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/>
              <a:t>HVAC  Controls Installed for New Units By JSC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7537F75-CA39-9B84-2272-E36E59BB78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4644" y="1099595"/>
            <a:ext cx="5382228" cy="5609451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FB61644-3CB5-9BF9-020A-7F07591B82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72537" y="993141"/>
            <a:ext cx="5773717" cy="5803469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B2D682-4F6C-A806-81E4-8717F366FD58}"/>
              </a:ext>
            </a:extLst>
          </p:cNvPr>
          <p:cNvSpPr/>
          <p:nvPr/>
        </p:nvSpPr>
        <p:spPr>
          <a:xfrm>
            <a:off x="4628444" y="4763911"/>
            <a:ext cx="2359378" cy="17289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Specific Individuals are now able to make changes remotely utilizing new controls program</a:t>
            </a:r>
          </a:p>
        </p:txBody>
      </p:sp>
    </p:spTree>
    <p:extLst>
      <p:ext uri="{BB962C8B-B14F-4D97-AF65-F5344CB8AC3E}">
        <p14:creationId xmlns:p14="http://schemas.microsoft.com/office/powerpoint/2010/main" val="2901209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FAC68-436D-C1FD-C483-5496D9820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/>
              <a:t>New Condensers  Being Installed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AE56E4B-CF6E-EF4D-812A-CF2098FACDE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1081" y="972273"/>
            <a:ext cx="5475790" cy="5694745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13FA11A-6875-F701-3435-4A0CE61759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01124" y="1078705"/>
            <a:ext cx="5929795" cy="5588313"/>
          </a:xfrm>
        </p:spPr>
      </p:pic>
    </p:spTree>
    <p:extLst>
      <p:ext uri="{BB962C8B-B14F-4D97-AF65-F5344CB8AC3E}">
        <p14:creationId xmlns:p14="http://schemas.microsoft.com/office/powerpoint/2010/main" val="2593690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85BED-8A85-15D1-DFD4-AECD11F44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/>
              <a:t>Condensers Installed And Running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70A467A-A539-BBDE-5B0C-13D19C02162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99280" y="965891"/>
            <a:ext cx="5722552" cy="5666401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81B9E48-C31D-189B-9F8B-692054ECE4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70169" y="858317"/>
            <a:ext cx="5722552" cy="5881547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E03C5D5-4FCF-D1EC-DFD0-2672F7C06218}"/>
              </a:ext>
            </a:extLst>
          </p:cNvPr>
          <p:cNvSpPr/>
          <p:nvPr/>
        </p:nvSpPr>
        <p:spPr>
          <a:xfrm>
            <a:off x="2118167" y="4953965"/>
            <a:ext cx="2257063" cy="12963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Units are extremely quiet so will not affect teaching/ learning</a:t>
            </a:r>
          </a:p>
        </p:txBody>
      </p:sp>
    </p:spTree>
    <p:extLst>
      <p:ext uri="{BB962C8B-B14F-4D97-AF65-F5344CB8AC3E}">
        <p14:creationId xmlns:p14="http://schemas.microsoft.com/office/powerpoint/2010/main" val="3659815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4B69E-5349-7CC9-E5EB-275241409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98804"/>
          </a:xfrm>
        </p:spPr>
        <p:txBody>
          <a:bodyPr>
            <a:normAutofit fontScale="90000"/>
          </a:bodyPr>
          <a:lstStyle/>
          <a:p>
            <a:r>
              <a:rPr lang="en-US" dirty="0"/>
              <a:t>              </a:t>
            </a:r>
            <a:r>
              <a:rPr lang="en-US" u="sng" dirty="0"/>
              <a:t>Uninvents Installed / HVAC Is Running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8C4C092-E5EC-36EB-B638-8393062A56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14921" y="1157468"/>
            <a:ext cx="4918578" cy="5509549"/>
          </a:xfr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8551D5-D6DB-59C5-218A-551B2C74BD9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9023" y="1157469"/>
            <a:ext cx="6622167" cy="5578998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2890FEC-5D7F-92C2-0776-F27207D9799E}"/>
              </a:ext>
            </a:extLst>
          </p:cNvPr>
          <p:cNvSpPr/>
          <p:nvPr/>
        </p:nvSpPr>
        <p:spPr>
          <a:xfrm>
            <a:off x="4421529" y="4734046"/>
            <a:ext cx="3264061" cy="17588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New Units come with GPS Bi Polar Ionization, that kills mold and break down </a:t>
            </a:r>
            <a:r>
              <a:rPr lang="en-US" dirty="0" err="1"/>
              <a:t>particulants</a:t>
            </a:r>
            <a:r>
              <a:rPr lang="en-US" dirty="0"/>
              <a:t> in the air.</a:t>
            </a:r>
          </a:p>
        </p:txBody>
      </p:sp>
    </p:spTree>
    <p:extLst>
      <p:ext uri="{BB962C8B-B14F-4D97-AF65-F5344CB8AC3E}">
        <p14:creationId xmlns:p14="http://schemas.microsoft.com/office/powerpoint/2010/main" val="3338744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2ABF0-428D-C6E8-95C1-699DFB20D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9194"/>
          </a:xfrm>
        </p:spPr>
        <p:txBody>
          <a:bodyPr>
            <a:normAutofit fontScale="90000"/>
          </a:bodyPr>
          <a:lstStyle/>
          <a:p>
            <a:r>
              <a:rPr lang="en-US" dirty="0"/>
              <a:t>New Units come with GPS Bi Polar Ionization, that kills mold and break down particulates in the air.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FCF3289-C89F-72E0-37DE-2CFAF6A441D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2597" y="1365814"/>
            <a:ext cx="5964790" cy="5359078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9FB23C6-E4FA-78DB-D49E-8FF0001CA7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1365813"/>
            <a:ext cx="5824959" cy="5359078"/>
          </a:xfrm>
        </p:spPr>
      </p:pic>
    </p:spTree>
    <p:extLst>
      <p:ext uri="{BB962C8B-B14F-4D97-AF65-F5344CB8AC3E}">
        <p14:creationId xmlns:p14="http://schemas.microsoft.com/office/powerpoint/2010/main" val="339172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8CBDA-9D3D-EFD8-2E99-9DE20352F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02976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/>
              <a:t>Driveway at CRES Milled and Repaved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D963F7-A31E-E917-8FB6-F593BCD43FF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9421" y="1160864"/>
            <a:ext cx="6168230" cy="5332010"/>
          </a:xfr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BCB4D32-2520-7155-EA46-A1F99C20B1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62846" y="1160864"/>
            <a:ext cx="5419734" cy="5593980"/>
          </a:xfrm>
        </p:spPr>
      </p:pic>
    </p:spTree>
    <p:extLst>
      <p:ext uri="{BB962C8B-B14F-4D97-AF65-F5344CB8AC3E}">
        <p14:creationId xmlns:p14="http://schemas.microsoft.com/office/powerpoint/2010/main" val="2194236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25701-5FB6-9ECF-77F3-7D886478B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7700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/>
              <a:t>Sinking Sidewalk Removed/ Sidewalk Redone at CDMS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D4FD70D-3947-0D2B-6A80-D28206247E6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1411" y="1108828"/>
            <a:ext cx="5894589" cy="5604488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7235C36-3AAD-01AF-95A6-375C0DC5DF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27180" y="1108827"/>
            <a:ext cx="5671474" cy="5604488"/>
          </a:xfrm>
        </p:spPr>
      </p:pic>
      <p:sp>
        <p:nvSpPr>
          <p:cNvPr id="9" name="Callout: Down Arrow 8">
            <a:extLst>
              <a:ext uri="{FF2B5EF4-FFF2-40B4-BE49-F238E27FC236}">
                <a16:creationId xmlns:a16="http://schemas.microsoft.com/office/drawing/2014/main" id="{EE5E4EA6-BDFE-D60E-E2B6-A6EEAE20CD13}"/>
              </a:ext>
            </a:extLst>
          </p:cNvPr>
          <p:cNvSpPr/>
          <p:nvPr/>
        </p:nvSpPr>
        <p:spPr>
          <a:xfrm>
            <a:off x="3556000" y="3316111"/>
            <a:ext cx="2246489" cy="1571978"/>
          </a:xfrm>
          <a:prstGeom prst="down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8 inch drop in sidewalk that could cause serious injury</a:t>
            </a:r>
          </a:p>
        </p:txBody>
      </p:sp>
    </p:spTree>
    <p:extLst>
      <p:ext uri="{BB962C8B-B14F-4D97-AF65-F5344CB8AC3E}">
        <p14:creationId xmlns:p14="http://schemas.microsoft.com/office/powerpoint/2010/main" val="1862504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54D5F-21E7-6741-A541-40DF75E5E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56678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/>
              <a:t>Basketball Court Milled and Repaved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84884A7-F97C-B3A2-BE9B-996DB5461FF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6377" y="1180386"/>
            <a:ext cx="5387896" cy="5588282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AD3FB9D-06B1-D622-C046-E91C700D0A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69155" y="1180385"/>
            <a:ext cx="6205874" cy="5588282"/>
          </a:xfrm>
        </p:spPr>
      </p:pic>
    </p:spTree>
    <p:extLst>
      <p:ext uri="{BB962C8B-B14F-4D97-AF65-F5344CB8AC3E}">
        <p14:creationId xmlns:p14="http://schemas.microsoft.com/office/powerpoint/2010/main" val="2303789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4854C-DEBF-7CE6-3EFE-A127E47FA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/>
              <a:t>Trees Removed at CDMS Courtyard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C3804BC-9E88-CF3C-AFC5-3130D4BFE9E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1824" y="948178"/>
            <a:ext cx="5779997" cy="5816105"/>
          </a:xfr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F7E037B-FA91-5118-B314-8BA5275D957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01743" y="1110275"/>
            <a:ext cx="5298432" cy="5638603"/>
          </a:xfrm>
        </p:spPr>
      </p:pic>
    </p:spTree>
    <p:extLst>
      <p:ext uri="{BB962C8B-B14F-4D97-AF65-F5344CB8AC3E}">
        <p14:creationId xmlns:p14="http://schemas.microsoft.com/office/powerpoint/2010/main" val="2863416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55D7C-9868-CD27-521B-EF8681E69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7158"/>
            <a:ext cx="10515600" cy="393541"/>
          </a:xfrm>
        </p:spPr>
        <p:txBody>
          <a:bodyPr>
            <a:noAutofit/>
          </a:bodyPr>
          <a:lstStyle/>
          <a:p>
            <a:pPr algn="ctr"/>
            <a:r>
              <a:rPr lang="en-US" sz="3200" u="sng" dirty="0"/>
              <a:t>New Roofs Coats Installed In Specific Areas at CRPS, CRES, and CDMS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346C7FF-DE34-D976-5879-085CC6963D5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91234" y="1248447"/>
            <a:ext cx="5418143" cy="5458170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B09B277-3028-312A-334D-2C16982DB7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85053" y="1248447"/>
            <a:ext cx="5024811" cy="5458170"/>
          </a:xfrm>
        </p:spPr>
      </p:pic>
    </p:spTree>
    <p:extLst>
      <p:ext uri="{BB962C8B-B14F-4D97-AF65-F5344CB8AC3E}">
        <p14:creationId xmlns:p14="http://schemas.microsoft.com/office/powerpoint/2010/main" val="2285092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74025-3F8B-AA23-3762-4FE908F62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34786"/>
          </a:xfrm>
        </p:spPr>
        <p:txBody>
          <a:bodyPr>
            <a:noAutofit/>
          </a:bodyPr>
          <a:lstStyle/>
          <a:p>
            <a:r>
              <a:rPr lang="en-US" sz="3200" dirty="0"/>
              <a:t>Bathroom Floors Replaced At CDMS Men's/ Women's Room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E4EA0B4-5A63-BC24-8D6F-5EA9DE29DF3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36891" y="1143089"/>
            <a:ext cx="5949420" cy="5494778"/>
          </a:xfrm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8DB49F35-C330-B161-EACC-DDC70D2861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28178" y="1143089"/>
            <a:ext cx="5226931" cy="5644671"/>
          </a:xfrm>
        </p:spPr>
      </p:pic>
      <p:sp>
        <p:nvSpPr>
          <p:cNvPr id="13" name="Callout: Up Arrow 12">
            <a:extLst>
              <a:ext uri="{FF2B5EF4-FFF2-40B4-BE49-F238E27FC236}">
                <a16:creationId xmlns:a16="http://schemas.microsoft.com/office/drawing/2014/main" id="{FBDAE153-CAB9-2BBB-707A-505DC6BB8C2B}"/>
              </a:ext>
            </a:extLst>
          </p:cNvPr>
          <p:cNvSpPr/>
          <p:nvPr/>
        </p:nvSpPr>
        <p:spPr>
          <a:xfrm>
            <a:off x="1794845" y="5215468"/>
            <a:ext cx="2833511" cy="1185333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Old Floors (3) removed and replaced</a:t>
            </a:r>
          </a:p>
        </p:txBody>
      </p:sp>
    </p:spTree>
    <p:extLst>
      <p:ext uri="{BB962C8B-B14F-4D97-AF65-F5344CB8AC3E}">
        <p14:creationId xmlns:p14="http://schemas.microsoft.com/office/powerpoint/2010/main" val="4199477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D318A-3F4D-F7A1-30F1-F1E4F4F94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8297"/>
          </a:xfrm>
        </p:spPr>
        <p:txBody>
          <a:bodyPr>
            <a:normAutofit/>
          </a:bodyPr>
          <a:lstStyle/>
          <a:p>
            <a:pPr algn="ctr"/>
            <a:r>
              <a:rPr lang="en-US" sz="3200" u="sng" dirty="0"/>
              <a:t>Replaced Bathroom Floor at CDMS 7</a:t>
            </a:r>
            <a:r>
              <a:rPr lang="en-US" sz="3200" u="sng" baseline="30000" dirty="0"/>
              <a:t>th</a:t>
            </a:r>
            <a:r>
              <a:rPr lang="en-US" sz="3200" u="sng" dirty="0"/>
              <a:t> Boys Room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6747F62-C490-3A01-965C-927634AA43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62044" y="1126331"/>
            <a:ext cx="5126391" cy="5610919"/>
          </a:xfr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67DB39D6-70FF-67BD-268C-68F9480E8C4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1464" y="1217876"/>
            <a:ext cx="5378802" cy="5518594"/>
          </a:xfrm>
        </p:spPr>
      </p:pic>
      <p:sp>
        <p:nvSpPr>
          <p:cNvPr id="6" name="Callout: Up Arrow 5">
            <a:extLst>
              <a:ext uri="{FF2B5EF4-FFF2-40B4-BE49-F238E27FC236}">
                <a16:creationId xmlns:a16="http://schemas.microsoft.com/office/drawing/2014/main" id="{6AFC4C06-71C8-D5C7-73FB-324100F83045}"/>
              </a:ext>
            </a:extLst>
          </p:cNvPr>
          <p:cNvSpPr/>
          <p:nvPr/>
        </p:nvSpPr>
        <p:spPr>
          <a:xfrm>
            <a:off x="2960334" y="5635803"/>
            <a:ext cx="2830866" cy="1100667"/>
          </a:xfrm>
          <a:prstGeom prst="up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Old Floors (3) removed and replaced</a:t>
            </a:r>
          </a:p>
        </p:txBody>
      </p:sp>
    </p:spTree>
    <p:extLst>
      <p:ext uri="{BB962C8B-B14F-4D97-AF65-F5344CB8AC3E}">
        <p14:creationId xmlns:p14="http://schemas.microsoft.com/office/powerpoint/2010/main" val="566963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27EDD-5DE8-274F-7F88-2B2DE4A8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6697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/>
              <a:t>New Refrigerator at CRES Kitchen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1BE99BF-A14A-A04F-F944-C7C2E9EFACE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7446" y="1040253"/>
            <a:ext cx="5677652" cy="5452622"/>
          </a:xfr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45C2252-26B5-1980-FB4C-21F7E2AEDE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82668" y="1040253"/>
            <a:ext cx="5821126" cy="5452622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9432776-2E9E-9D64-A360-5F452B82A365}"/>
              </a:ext>
            </a:extLst>
          </p:cNvPr>
          <p:cNvSpPr/>
          <p:nvPr/>
        </p:nvSpPr>
        <p:spPr>
          <a:xfrm>
            <a:off x="5350933" y="4989689"/>
            <a:ext cx="1851378" cy="1320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Replaced 60 Year Old Fridge</a:t>
            </a:r>
          </a:p>
        </p:txBody>
      </p:sp>
    </p:spTree>
    <p:extLst>
      <p:ext uri="{BB962C8B-B14F-4D97-AF65-F5344CB8AC3E}">
        <p14:creationId xmlns:p14="http://schemas.microsoft.com/office/powerpoint/2010/main" val="2286847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E2984-F350-DB67-A7AB-BDE61E38E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2164"/>
          </a:xfrm>
        </p:spPr>
        <p:txBody>
          <a:bodyPr>
            <a:normAutofit/>
          </a:bodyPr>
          <a:lstStyle/>
          <a:p>
            <a:pPr algn="ctr"/>
            <a:r>
              <a:rPr lang="en-US" sz="3200" u="sng" dirty="0"/>
              <a:t>CDMS Gym Floor Recoated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C8BFFF9-4B8B-8F14-BAE6-F8AD08C415C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66044" y="1333411"/>
            <a:ext cx="4831645" cy="5159463"/>
          </a:xfr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110F394-7CD5-D8B2-7278-549400C947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73134" y="1148555"/>
            <a:ext cx="6192194" cy="5489311"/>
          </a:xfrm>
        </p:spPr>
      </p:pic>
    </p:spTree>
    <p:extLst>
      <p:ext uri="{BB962C8B-B14F-4D97-AF65-F5344CB8AC3E}">
        <p14:creationId xmlns:p14="http://schemas.microsoft.com/office/powerpoint/2010/main" val="1963301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235</Words>
  <Application>Microsoft Office PowerPoint</Application>
  <PresentationFormat>Widescreen</PresentationFormat>
  <Paragraphs>29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               2024 Summer Projects/ Work Facilities Department</vt:lpstr>
      <vt:lpstr>HVAC Installation at CRES and CDMS</vt:lpstr>
      <vt:lpstr>Old Uninvents Removed at CRES and CDMS</vt:lpstr>
      <vt:lpstr>New Uninvents/ Condensers Being Delivered</vt:lpstr>
      <vt:lpstr>Uninvents Being  Installed By D and B</vt:lpstr>
      <vt:lpstr>Condensers Craned into Courtyard for Installation </vt:lpstr>
      <vt:lpstr>HVAC  Controls Installed for New Units By JSC</vt:lpstr>
      <vt:lpstr>New Condensers  Being Installed </vt:lpstr>
      <vt:lpstr>Condensers Installed And Running </vt:lpstr>
      <vt:lpstr>              Uninvents Installed / HVAC Is Running</vt:lpstr>
      <vt:lpstr>New Units come with GPS Bi Polar Ionization, that kills mold and break down particulates in the air.</vt:lpstr>
      <vt:lpstr>Driveway at CRES Milled and Repaved</vt:lpstr>
      <vt:lpstr>Sinking Sidewalk Removed/ Sidewalk Redone at CDMS</vt:lpstr>
      <vt:lpstr>Basketball Court Milled and Repaved</vt:lpstr>
      <vt:lpstr>Trees Removed at CDMS Courtyard</vt:lpstr>
      <vt:lpstr>New Roofs Coats Installed In Specific Areas at CRPS, CRES, and CDMS</vt:lpstr>
      <vt:lpstr>Bathroom Floors Replaced At CDMS Men's/ Women's Room</vt:lpstr>
      <vt:lpstr>Replaced Bathroom Floor at CDMS 7th Boys Room</vt:lpstr>
      <vt:lpstr>New Refrigerator at CRES Kitchen</vt:lpstr>
      <vt:lpstr>CDMS Gym Floor Recoated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Nicholas Moretta</dc:creator>
  <cp:lastModifiedBy>Nicholas Moretta</cp:lastModifiedBy>
  <cp:revision>2</cp:revision>
  <dcterms:created xsi:type="dcterms:W3CDTF">2024-09-10T11:36:35Z</dcterms:created>
  <dcterms:modified xsi:type="dcterms:W3CDTF">2024-09-10T14:36:19Z</dcterms:modified>
</cp:coreProperties>
</file>