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embeddings/oleObject1.bin" ContentType="application/vnd.openxmlformats-officedocument.oleObject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3" r:id="rId4"/>
  </p:sldMasterIdLst>
  <p:notesMasterIdLst>
    <p:notesMasterId r:id="rId28"/>
  </p:notesMasterIdLst>
  <p:sldIdLst>
    <p:sldId id="256" r:id="rId5"/>
    <p:sldId id="294" r:id="rId6"/>
    <p:sldId id="295" r:id="rId7"/>
    <p:sldId id="284" r:id="rId8"/>
    <p:sldId id="293" r:id="rId9"/>
    <p:sldId id="287" r:id="rId10"/>
    <p:sldId id="288" r:id="rId11"/>
    <p:sldId id="296" r:id="rId12"/>
    <p:sldId id="289" r:id="rId13"/>
    <p:sldId id="297" r:id="rId14"/>
    <p:sldId id="290" r:id="rId15"/>
    <p:sldId id="292" r:id="rId16"/>
    <p:sldId id="260" r:id="rId17"/>
    <p:sldId id="261" r:id="rId18"/>
    <p:sldId id="285" r:id="rId19"/>
    <p:sldId id="263" r:id="rId20"/>
    <p:sldId id="282" r:id="rId21"/>
    <p:sldId id="281" r:id="rId22"/>
    <p:sldId id="280" r:id="rId23"/>
    <p:sldId id="279" r:id="rId24"/>
    <p:sldId id="272" r:id="rId25"/>
    <p:sldId id="277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2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4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6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Reading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Kindergarten</c:v>
                </c:pt>
                <c:pt idx="1">
                  <c:v>1st Grade</c:v>
                </c:pt>
                <c:pt idx="2">
                  <c:v>2nd Grade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75.0</c:v>
                </c:pt>
                <c:pt idx="1">
                  <c:v>69.0</c:v>
                </c:pt>
                <c:pt idx="2">
                  <c:v>19.0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Reading Spanish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Kindergarten</c:v>
                </c:pt>
                <c:pt idx="1">
                  <c:v>1st Grade</c:v>
                </c:pt>
                <c:pt idx="2">
                  <c:v>2nd Grade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77.0</c:v>
                </c:pt>
                <c:pt idx="1">
                  <c:v>83.0</c:v>
                </c:pt>
                <c:pt idx="2">
                  <c:v>15.0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Writing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Kindergarten</c:v>
                </c:pt>
                <c:pt idx="1">
                  <c:v>1st Grade</c:v>
                </c:pt>
                <c:pt idx="2">
                  <c:v>2nd Grade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75.0</c:v>
                </c:pt>
                <c:pt idx="1">
                  <c:v>52.0</c:v>
                </c:pt>
                <c:pt idx="2">
                  <c:v>28.0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Writing Spanish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Kindergarten</c:v>
                </c:pt>
                <c:pt idx="1">
                  <c:v>1st Grade</c:v>
                </c:pt>
                <c:pt idx="2">
                  <c:v>2nd Grade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83.0</c:v>
                </c:pt>
                <c:pt idx="1">
                  <c:v>96.0</c:v>
                </c:pt>
                <c:pt idx="2">
                  <c:v>56.0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Math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Kindergarten</c:v>
                </c:pt>
                <c:pt idx="1">
                  <c:v>1st Grade</c:v>
                </c:pt>
                <c:pt idx="2">
                  <c:v>2nd Grade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91.0</c:v>
                </c:pt>
                <c:pt idx="1">
                  <c:v>71.0</c:v>
                </c:pt>
                <c:pt idx="2">
                  <c:v>56.0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106505992"/>
        <c:axId val="2106508968"/>
      </c:barChart>
      <c:catAx>
        <c:axId val="2106505992"/>
        <c:scaling>
          <c:orientation val="minMax"/>
        </c:scaling>
        <c:delete val="0"/>
        <c:axPos val="b"/>
        <c:majorTickMark val="none"/>
        <c:minorTickMark val="none"/>
        <c:tickLblPos val="nextTo"/>
        <c:crossAx val="2106508968"/>
        <c:crosses val="autoZero"/>
        <c:auto val="1"/>
        <c:lblAlgn val="ctr"/>
        <c:lblOffset val="100"/>
        <c:noMultiLvlLbl val="0"/>
      </c:catAx>
      <c:valAx>
        <c:axId val="2106508968"/>
        <c:scaling>
          <c:orientation val="minMax"/>
          <c:max val="10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1065059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2015-2016 CAASPP Math 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Feaster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 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50.0</c:v>
                </c:pt>
                <c:pt idx="1">
                  <c:v>43.0</c:v>
                </c:pt>
                <c:pt idx="2">
                  <c:v>18.0</c:v>
                </c:pt>
                <c:pt idx="3">
                  <c:v>29.0</c:v>
                </c:pt>
                <c:pt idx="4">
                  <c:v>39.0</c:v>
                </c:pt>
                <c:pt idx="5">
                  <c:v>60.0</c:v>
                </c:pt>
                <c:pt idx="6">
                  <c:v>40.0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CVESD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 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49.0</c:v>
                </c:pt>
                <c:pt idx="1">
                  <c:v>52.0</c:v>
                </c:pt>
                <c:pt idx="2">
                  <c:v>58.0</c:v>
                </c:pt>
                <c:pt idx="3">
                  <c:v>61.0</c:v>
                </c:pt>
                <c:pt idx="4">
                  <c:v>52.0</c:v>
                </c:pt>
                <c:pt idx="5">
                  <c:v>55.0</c:v>
                </c:pt>
                <c:pt idx="6">
                  <c:v>54.5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SD County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 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51.0</c:v>
                </c:pt>
                <c:pt idx="1">
                  <c:v>53.0</c:v>
                </c:pt>
                <c:pt idx="2">
                  <c:v>57.0</c:v>
                </c:pt>
                <c:pt idx="3">
                  <c:v>55.0</c:v>
                </c:pt>
                <c:pt idx="4">
                  <c:v>56.0</c:v>
                </c:pt>
                <c:pt idx="5">
                  <c:v>56.0</c:v>
                </c:pt>
                <c:pt idx="6">
                  <c:v>54.7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California</c:v>
                </c:pt>
              </c:strCache>
            </c:strRef>
          </c:tx>
          <c:spPr>
            <a:solidFill>
              <a:schemeClr val="tx2">
                <a:lumMod val="25000"/>
              </a:schemeClr>
            </a:solidFill>
          </c:spPr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 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46.0</c:v>
                </c:pt>
                <c:pt idx="1">
                  <c:v>38.0</c:v>
                </c:pt>
                <c:pt idx="2">
                  <c:v>33.0</c:v>
                </c:pt>
                <c:pt idx="3">
                  <c:v>36.0</c:v>
                </c:pt>
                <c:pt idx="4">
                  <c:v>36.0</c:v>
                </c:pt>
                <c:pt idx="5">
                  <c:v>36.0</c:v>
                </c:pt>
                <c:pt idx="6">
                  <c:v>37.5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6425560"/>
        <c:axId val="2106428680"/>
      </c:barChart>
      <c:catAx>
        <c:axId val="2106425560"/>
        <c:scaling>
          <c:orientation val="minMax"/>
        </c:scaling>
        <c:delete val="0"/>
        <c:axPos val="b"/>
        <c:majorTickMark val="none"/>
        <c:minorTickMark val="none"/>
        <c:tickLblPos val="nextTo"/>
        <c:crossAx val="2106428680"/>
        <c:crosses val="autoZero"/>
        <c:auto val="1"/>
        <c:lblAlgn val="ctr"/>
        <c:lblOffset val="100"/>
        <c:noMultiLvlLbl val="0"/>
      </c:catAx>
      <c:valAx>
        <c:axId val="2106428680"/>
        <c:scaling>
          <c:orientation val="minMax"/>
          <c:max val="10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Percent Met or Exceeded</a:t>
                </a:r>
              </a:p>
              <a:p>
                <a:pPr>
                  <a:defRPr/>
                </a:pP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064255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>
        <c:manualLayout>
          <c:xMode val="edge"/>
          <c:yMode val="edge"/>
          <c:x val="0.794885376827896"/>
          <c:y val="0.0736731461698217"/>
          <c:w val="0.154402699662542"/>
          <c:h val="0.21754336685144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Year to Year Comparison CAASPP</a:t>
            </a:r>
            <a:r>
              <a:rPr lang="en-US" baseline="0" dirty="0" smtClean="0"/>
              <a:t> Math 3</a:t>
            </a:r>
            <a:r>
              <a:rPr lang="en-US" baseline="30000" dirty="0" smtClean="0"/>
              <a:t>rd</a:t>
            </a:r>
            <a:r>
              <a:rPr lang="en-US" baseline="0" dirty="0" smtClean="0"/>
              <a:t>-8</a:t>
            </a:r>
            <a:r>
              <a:rPr lang="en-US" baseline="30000" dirty="0" smtClean="0"/>
              <a:t>th</a:t>
            </a:r>
            <a:r>
              <a:rPr lang="en-US" baseline="0" dirty="0" smtClean="0"/>
              <a:t> 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715450643776824"/>
          <c:y val="0.0905424830617103"/>
          <c:w val="0.909856938483548"/>
          <c:h val="0.7078853079411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Feaster 14-15 Math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42.0</c:v>
                </c:pt>
                <c:pt idx="1">
                  <c:v>32.0</c:v>
                </c:pt>
                <c:pt idx="2">
                  <c:v>29.0</c:v>
                </c:pt>
                <c:pt idx="3">
                  <c:v>25.0</c:v>
                </c:pt>
                <c:pt idx="4">
                  <c:v>48.0</c:v>
                </c:pt>
                <c:pt idx="5">
                  <c:v>24.0</c:v>
                </c:pt>
                <c:pt idx="6">
                  <c:v>34.0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Feaster 15-16 Math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50.0</c:v>
                </c:pt>
                <c:pt idx="1">
                  <c:v>43.0</c:v>
                </c:pt>
                <c:pt idx="2">
                  <c:v>18.0</c:v>
                </c:pt>
                <c:pt idx="3">
                  <c:v>29.0</c:v>
                </c:pt>
                <c:pt idx="4">
                  <c:v>39.0</c:v>
                </c:pt>
                <c:pt idx="5">
                  <c:v>60.0</c:v>
                </c:pt>
                <c:pt idx="6">
                  <c:v>41.0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2106374328"/>
        <c:axId val="2106377304"/>
      </c:barChart>
      <c:catAx>
        <c:axId val="2106374328"/>
        <c:scaling>
          <c:orientation val="minMax"/>
        </c:scaling>
        <c:delete val="0"/>
        <c:axPos val="b"/>
        <c:majorTickMark val="none"/>
        <c:minorTickMark val="none"/>
        <c:tickLblPos val="nextTo"/>
        <c:crossAx val="2106377304"/>
        <c:crosses val="autoZero"/>
        <c:auto val="1"/>
        <c:lblAlgn val="ctr"/>
        <c:lblOffset val="100"/>
        <c:noMultiLvlLbl val="0"/>
      </c:catAx>
      <c:valAx>
        <c:axId val="2106377304"/>
        <c:scaling>
          <c:orientation val="minMax"/>
          <c:max val="10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10637432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anchor="t" anchorCtr="0"/>
          <a:lstStyle/>
          <a:p>
            <a:pPr>
              <a:defRPr/>
            </a:pPr>
            <a:r>
              <a:rPr lang="en-US" dirty="0" smtClean="0"/>
              <a:t>SBACC 2015-2016 English</a:t>
            </a:r>
            <a:r>
              <a:rPr lang="en-US" baseline="0" dirty="0" smtClean="0"/>
              <a:t> Language Arts </a:t>
            </a:r>
            <a:endParaRPr lang="en-US" dirty="0"/>
          </a:p>
        </c:rich>
      </c:tx>
      <c:layout>
        <c:manualLayout>
          <c:xMode val="edge"/>
          <c:yMode val="edge"/>
          <c:x val="0.215300994485781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717104111986"/>
          <c:y val="0.103219899456862"/>
          <c:w val="0.750380030621172"/>
          <c:h val="0.554322631887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Feaster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44.0</c:v>
                </c:pt>
                <c:pt idx="1">
                  <c:v>53.0</c:v>
                </c:pt>
                <c:pt idx="2">
                  <c:v>51.0</c:v>
                </c:pt>
                <c:pt idx="3">
                  <c:v>58.0</c:v>
                </c:pt>
                <c:pt idx="4">
                  <c:v>68.0</c:v>
                </c:pt>
                <c:pt idx="5">
                  <c:v>74.0</c:v>
                </c:pt>
                <c:pt idx="6">
                  <c:v>56.0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CVESD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58.0</c:v>
                </c:pt>
                <c:pt idx="1">
                  <c:v>60.0</c:v>
                </c:pt>
                <c:pt idx="2">
                  <c:v>64.0</c:v>
                </c:pt>
                <c:pt idx="3">
                  <c:v>67.0</c:v>
                </c:pt>
                <c:pt idx="4">
                  <c:v>72.0</c:v>
                </c:pt>
                <c:pt idx="5">
                  <c:v>77.0</c:v>
                </c:pt>
                <c:pt idx="6">
                  <c:v>66.0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SD County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51.0</c:v>
                </c:pt>
                <c:pt idx="1">
                  <c:v>53.0</c:v>
                </c:pt>
                <c:pt idx="2">
                  <c:v>57.0</c:v>
                </c:pt>
                <c:pt idx="3">
                  <c:v>55.0</c:v>
                </c:pt>
                <c:pt idx="4">
                  <c:v>56.0</c:v>
                </c:pt>
                <c:pt idx="5">
                  <c:v>56.0</c:v>
                </c:pt>
                <c:pt idx="6">
                  <c:v>55.0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California</c:v>
                </c:pt>
              </c:strCache>
            </c:strRef>
          </c:tx>
          <c:spPr>
            <a:solidFill>
              <a:schemeClr val="tx2">
                <a:lumMod val="25000"/>
              </a:schemeClr>
            </a:solidFill>
          </c:spPr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43.0</c:v>
                </c:pt>
                <c:pt idx="1">
                  <c:v>44.0</c:v>
                </c:pt>
                <c:pt idx="2">
                  <c:v>49.0</c:v>
                </c:pt>
                <c:pt idx="3">
                  <c:v>48.0</c:v>
                </c:pt>
                <c:pt idx="4">
                  <c:v>48.0</c:v>
                </c:pt>
                <c:pt idx="5">
                  <c:v>48.0</c:v>
                </c:pt>
                <c:pt idx="6">
                  <c:v>39.0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6328248"/>
        <c:axId val="2106324872"/>
      </c:barChart>
      <c:catAx>
        <c:axId val="2106328248"/>
        <c:scaling>
          <c:orientation val="minMax"/>
        </c:scaling>
        <c:delete val="0"/>
        <c:axPos val="b"/>
        <c:majorTickMark val="none"/>
        <c:minorTickMark val="none"/>
        <c:tickLblPos val="nextTo"/>
        <c:crossAx val="2106324872"/>
        <c:crosses val="autoZero"/>
        <c:auto val="1"/>
        <c:lblAlgn val="ctr"/>
        <c:lblOffset val="100"/>
        <c:noMultiLvlLbl val="0"/>
      </c:catAx>
      <c:valAx>
        <c:axId val="2106324872"/>
        <c:scaling>
          <c:orientation val="minMax"/>
          <c:max val="10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Percent Met or Exceeded</a:t>
                </a:r>
              </a:p>
              <a:p>
                <a:pPr>
                  <a:defRPr/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0.0224551518216186"/>
              <c:y val="0.13995859854127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1063282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>
        <c:manualLayout>
          <c:xMode val="edge"/>
          <c:yMode val="edge"/>
          <c:x val="0.834737141373812"/>
          <c:y val="0.00254478472967229"/>
          <c:w val="0.154623590506122"/>
          <c:h val="0.222180919245559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Year to Year Comparison CAASPP</a:t>
            </a:r>
            <a:r>
              <a:rPr lang="en-US" baseline="0" dirty="0" smtClean="0"/>
              <a:t> ELA 3</a:t>
            </a:r>
            <a:r>
              <a:rPr lang="en-US" baseline="30000" dirty="0" smtClean="0"/>
              <a:t>rd</a:t>
            </a:r>
            <a:r>
              <a:rPr lang="en-US" baseline="0" dirty="0" smtClean="0"/>
              <a:t>-8</a:t>
            </a:r>
            <a:r>
              <a:rPr lang="en-US" baseline="30000" dirty="0" smtClean="0"/>
              <a:t>th</a:t>
            </a:r>
            <a:r>
              <a:rPr lang="en-US" baseline="0" dirty="0" smtClean="0"/>
              <a:t> 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785577188545681"/>
          <c:y val="0.0905424830617103"/>
          <c:w val="0.909856938483548"/>
          <c:h val="0.7078853079411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Feaster 14-15 ELA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46.0</c:v>
                </c:pt>
                <c:pt idx="1">
                  <c:v>47.0</c:v>
                </c:pt>
                <c:pt idx="2">
                  <c:v>46.0</c:v>
                </c:pt>
                <c:pt idx="3">
                  <c:v>49.0</c:v>
                </c:pt>
                <c:pt idx="4">
                  <c:v>56.0</c:v>
                </c:pt>
                <c:pt idx="5">
                  <c:v>67.0</c:v>
                </c:pt>
                <c:pt idx="6">
                  <c:v>50.0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Feaster 15-16 ELA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3rd</c:v>
                </c:pt>
                <c:pt idx="1">
                  <c:v>4th</c:v>
                </c:pt>
                <c:pt idx="2">
                  <c:v>5th</c:v>
                </c:pt>
                <c:pt idx="3">
                  <c:v>6th</c:v>
                </c:pt>
                <c:pt idx="4">
                  <c:v>7th</c:v>
                </c:pt>
                <c:pt idx="5">
                  <c:v>8th</c:v>
                </c:pt>
                <c:pt idx="6">
                  <c:v>ALL Students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44.0</c:v>
                </c:pt>
                <c:pt idx="1">
                  <c:v>53.0</c:v>
                </c:pt>
                <c:pt idx="2">
                  <c:v>51.0</c:v>
                </c:pt>
                <c:pt idx="3">
                  <c:v>58.0</c:v>
                </c:pt>
                <c:pt idx="4">
                  <c:v>68.0</c:v>
                </c:pt>
                <c:pt idx="5">
                  <c:v>74.0</c:v>
                </c:pt>
                <c:pt idx="6">
                  <c:v>56.0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2105409288"/>
        <c:axId val="2105394504"/>
      </c:barChart>
      <c:catAx>
        <c:axId val="2105409288"/>
        <c:scaling>
          <c:orientation val="minMax"/>
        </c:scaling>
        <c:delete val="0"/>
        <c:axPos val="b"/>
        <c:majorTickMark val="none"/>
        <c:minorTickMark val="none"/>
        <c:tickLblPos val="nextTo"/>
        <c:crossAx val="2105394504"/>
        <c:crosses val="autoZero"/>
        <c:auto val="1"/>
        <c:lblAlgn val="ctr"/>
        <c:lblOffset val="100"/>
        <c:noMultiLvlLbl val="0"/>
      </c:catAx>
      <c:valAx>
        <c:axId val="2105394504"/>
        <c:scaling>
          <c:orientation val="minMax"/>
          <c:max val="1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 Met or Exceeded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1054092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115983026874"/>
          <c:y val="0.0252927400468384"/>
          <c:w val="0.776347214023989"/>
          <c:h val="0.7280290988216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Feaster</c:v>
                </c:pt>
                <c:pt idx="1">
                  <c:v>Vista Square</c:v>
                </c:pt>
                <c:pt idx="2">
                  <c:v>Loma Verde</c:v>
                </c:pt>
                <c:pt idx="3">
                  <c:v>Los Altos</c:v>
                </c:pt>
                <c:pt idx="4">
                  <c:v>Mueller</c:v>
                </c:pt>
                <c:pt idx="5">
                  <c:v>Rice</c:v>
                </c:pt>
                <c:pt idx="6">
                  <c:v>Otay</c:v>
                </c:pt>
                <c:pt idx="7">
                  <c:v>Lauderbach</c:v>
                </c:pt>
                <c:pt idx="8">
                  <c:v>Castle Park</c:v>
                </c:pt>
                <c:pt idx="9">
                  <c:v>Harborside</c:v>
                </c:pt>
                <c:pt idx="10">
                  <c:v>Montgomery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47.0</c:v>
                </c:pt>
                <c:pt idx="1">
                  <c:v>35.0</c:v>
                </c:pt>
                <c:pt idx="2">
                  <c:v>38.0</c:v>
                </c:pt>
                <c:pt idx="3">
                  <c:v>23.0</c:v>
                </c:pt>
                <c:pt idx="4">
                  <c:v>39.0</c:v>
                </c:pt>
                <c:pt idx="5">
                  <c:v>40.0</c:v>
                </c:pt>
                <c:pt idx="6">
                  <c:v>43.0</c:v>
                </c:pt>
                <c:pt idx="7">
                  <c:v>38.0</c:v>
                </c:pt>
                <c:pt idx="8">
                  <c:v>43.0</c:v>
                </c:pt>
                <c:pt idx="9">
                  <c:v>38.0</c:v>
                </c:pt>
                <c:pt idx="10">
                  <c:v>39.0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Math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Feaster</c:v>
                </c:pt>
                <c:pt idx="1">
                  <c:v>Vista Square</c:v>
                </c:pt>
                <c:pt idx="2">
                  <c:v>Loma Verde</c:v>
                </c:pt>
                <c:pt idx="3">
                  <c:v>Los Altos</c:v>
                </c:pt>
                <c:pt idx="4">
                  <c:v>Mueller</c:v>
                </c:pt>
                <c:pt idx="5">
                  <c:v>Rice</c:v>
                </c:pt>
                <c:pt idx="6">
                  <c:v>Otay</c:v>
                </c:pt>
                <c:pt idx="7">
                  <c:v>Lauderbach</c:v>
                </c:pt>
                <c:pt idx="8">
                  <c:v>Castle Park</c:v>
                </c:pt>
                <c:pt idx="9">
                  <c:v>Harborside</c:v>
                </c:pt>
                <c:pt idx="10">
                  <c:v>Montgomery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32.0</c:v>
                </c:pt>
                <c:pt idx="1">
                  <c:v>39.0</c:v>
                </c:pt>
                <c:pt idx="2">
                  <c:v>28.0</c:v>
                </c:pt>
                <c:pt idx="3">
                  <c:v>19.0</c:v>
                </c:pt>
                <c:pt idx="4">
                  <c:v>24.0</c:v>
                </c:pt>
                <c:pt idx="5">
                  <c:v>26.0</c:v>
                </c:pt>
                <c:pt idx="6">
                  <c:v>28.0</c:v>
                </c:pt>
                <c:pt idx="7">
                  <c:v>33.0</c:v>
                </c:pt>
                <c:pt idx="8">
                  <c:v>29.0</c:v>
                </c:pt>
                <c:pt idx="9">
                  <c:v>29.0</c:v>
                </c:pt>
                <c:pt idx="10">
                  <c:v>30.0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6293576"/>
        <c:axId val="2106284216"/>
      </c:barChart>
      <c:catAx>
        <c:axId val="2106293576"/>
        <c:scaling>
          <c:orientation val="minMax"/>
        </c:scaling>
        <c:delete val="0"/>
        <c:axPos val="b"/>
        <c:majorTickMark val="out"/>
        <c:minorTickMark val="none"/>
        <c:tickLblPos val="nextTo"/>
        <c:crossAx val="2106284216"/>
        <c:crosses val="autoZero"/>
        <c:auto val="1"/>
        <c:lblAlgn val="ctr"/>
        <c:lblOffset val="100"/>
        <c:noMultiLvlLbl val="0"/>
      </c:catAx>
      <c:valAx>
        <c:axId val="2106284216"/>
        <c:scaling>
          <c:orientation val="minMax"/>
          <c:max val="60.0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 dirty="0" smtClean="0"/>
                  <a:t>Percent Met or Exceeded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06293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7th ELA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Feaster Middle</c:v>
                </c:pt>
                <c:pt idx="1">
                  <c:v>Muller Middle</c:v>
                </c:pt>
                <c:pt idx="2">
                  <c:v>CVLCC</c:v>
                </c:pt>
                <c:pt idx="3">
                  <c:v>Chula Vista Middle</c:v>
                </c:pt>
                <c:pt idx="4">
                  <c:v>Hilltop Middle</c:v>
                </c:pt>
                <c:pt idx="5">
                  <c:v>Eastlake Middle</c:v>
                </c:pt>
                <c:pt idx="6">
                  <c:v>Rancho del Rey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68.0</c:v>
                </c:pt>
                <c:pt idx="1">
                  <c:v>64.0</c:v>
                </c:pt>
                <c:pt idx="2">
                  <c:v>74.0</c:v>
                </c:pt>
                <c:pt idx="3">
                  <c:v>39.0</c:v>
                </c:pt>
                <c:pt idx="4">
                  <c:v>37.0</c:v>
                </c:pt>
                <c:pt idx="5">
                  <c:v>70.0</c:v>
                </c:pt>
                <c:pt idx="6">
                  <c:v>63.0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7th Math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Feaster Middle</c:v>
                </c:pt>
                <c:pt idx="1">
                  <c:v>Muller Middle</c:v>
                </c:pt>
                <c:pt idx="2">
                  <c:v>CVLCC</c:v>
                </c:pt>
                <c:pt idx="3">
                  <c:v>Chula Vista Middle</c:v>
                </c:pt>
                <c:pt idx="4">
                  <c:v>Hilltop Middle</c:v>
                </c:pt>
                <c:pt idx="5">
                  <c:v>Eastlake Middle</c:v>
                </c:pt>
                <c:pt idx="6">
                  <c:v>Rancho del Rey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39.0</c:v>
                </c:pt>
                <c:pt idx="1">
                  <c:v>50.0</c:v>
                </c:pt>
                <c:pt idx="2">
                  <c:v>33.0</c:v>
                </c:pt>
                <c:pt idx="3">
                  <c:v>27.0</c:v>
                </c:pt>
                <c:pt idx="4">
                  <c:v>25.0</c:v>
                </c:pt>
                <c:pt idx="5">
                  <c:v>58.0</c:v>
                </c:pt>
                <c:pt idx="6">
                  <c:v>50.0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 8th ELA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Feaster Middle</c:v>
                </c:pt>
                <c:pt idx="1">
                  <c:v>Muller Middle</c:v>
                </c:pt>
                <c:pt idx="2">
                  <c:v>CVLCC</c:v>
                </c:pt>
                <c:pt idx="3">
                  <c:v>Chula Vista Middle</c:v>
                </c:pt>
                <c:pt idx="4">
                  <c:v>Hilltop Middle</c:v>
                </c:pt>
                <c:pt idx="5">
                  <c:v>Eastlake Middle</c:v>
                </c:pt>
                <c:pt idx="6">
                  <c:v>Rancho del Rey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74.0</c:v>
                </c:pt>
                <c:pt idx="1">
                  <c:v>73.0</c:v>
                </c:pt>
                <c:pt idx="2">
                  <c:v>66.0</c:v>
                </c:pt>
                <c:pt idx="3">
                  <c:v>29.0</c:v>
                </c:pt>
                <c:pt idx="4">
                  <c:v>51.0</c:v>
                </c:pt>
                <c:pt idx="5">
                  <c:v>66.0</c:v>
                </c:pt>
                <c:pt idx="6">
                  <c:v>70.0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8th Math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Feaster Middle</c:v>
                </c:pt>
                <c:pt idx="1">
                  <c:v>Muller Middle</c:v>
                </c:pt>
                <c:pt idx="2">
                  <c:v>CVLCC</c:v>
                </c:pt>
                <c:pt idx="3">
                  <c:v>Chula Vista Middle</c:v>
                </c:pt>
                <c:pt idx="4">
                  <c:v>Hilltop Middle</c:v>
                </c:pt>
                <c:pt idx="5">
                  <c:v>Eastlake Middle</c:v>
                </c:pt>
                <c:pt idx="6">
                  <c:v>Rancho del Rey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60.0</c:v>
                </c:pt>
                <c:pt idx="1">
                  <c:v>36.0</c:v>
                </c:pt>
                <c:pt idx="2">
                  <c:v>26.0</c:v>
                </c:pt>
                <c:pt idx="3">
                  <c:v>25.0</c:v>
                </c:pt>
                <c:pt idx="4">
                  <c:v>26.0</c:v>
                </c:pt>
                <c:pt idx="5">
                  <c:v>48.0</c:v>
                </c:pt>
                <c:pt idx="6">
                  <c:v>44.0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06152920"/>
        <c:axId val="2106143960"/>
      </c:barChart>
      <c:catAx>
        <c:axId val="2106152920"/>
        <c:scaling>
          <c:orientation val="minMax"/>
        </c:scaling>
        <c:delete val="0"/>
        <c:axPos val="b"/>
        <c:majorTickMark val="out"/>
        <c:minorTickMark val="none"/>
        <c:tickLblPos val="nextTo"/>
        <c:crossAx val="2106143960"/>
        <c:crosses val="autoZero"/>
        <c:auto val="1"/>
        <c:lblAlgn val="ctr"/>
        <c:lblOffset val="100"/>
        <c:noMultiLvlLbl val="0"/>
      </c:catAx>
      <c:valAx>
        <c:axId val="2106143960"/>
        <c:scaling>
          <c:orientation val="minMax"/>
          <c:max val="10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615292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06FD4C-2620-FB40-9F53-6A6E5FC58CD5}" type="doc">
      <dgm:prSet loTypeId="urn:microsoft.com/office/officeart/2005/8/layout/hProcess9" loCatId="" qsTypeId="urn:microsoft.com/office/officeart/2005/8/quickstyle/simple4" qsCatId="simple" csTypeId="urn:microsoft.com/office/officeart/2005/8/colors/colorful2" csCatId="colorful" phldr="1"/>
      <dgm:spPr/>
    </dgm:pt>
    <dgm:pt modelId="{F0EA3ED2-C48C-6A4A-8998-540E3B3C239D}">
      <dgm:prSet phldrT="[Text]" custT="1"/>
      <dgm:spPr/>
      <dgm:t>
        <a:bodyPr/>
        <a:lstStyle/>
        <a:p>
          <a:r>
            <a:rPr lang="en-US" sz="2800" b="1" dirty="0" smtClean="0"/>
            <a:t>1234</a:t>
          </a:r>
          <a:r>
            <a:rPr lang="en-US" sz="2800" dirty="0" smtClean="0"/>
            <a:t> Students in Grades TK-8</a:t>
          </a:r>
          <a:r>
            <a:rPr lang="en-US" sz="2800" baseline="30000" dirty="0" smtClean="0"/>
            <a:t>th</a:t>
          </a:r>
          <a:r>
            <a:rPr lang="en-US" sz="2800" dirty="0" smtClean="0"/>
            <a:t> </a:t>
          </a:r>
        </a:p>
      </dgm:t>
    </dgm:pt>
    <dgm:pt modelId="{EF95B2E9-364C-0E4D-98A1-404F14F6F4E2}" type="parTrans" cxnId="{DAEFDB7A-3A41-834A-8DF5-B85127D7A344}">
      <dgm:prSet/>
      <dgm:spPr/>
      <dgm:t>
        <a:bodyPr/>
        <a:lstStyle/>
        <a:p>
          <a:endParaRPr lang="en-US"/>
        </a:p>
      </dgm:t>
    </dgm:pt>
    <dgm:pt modelId="{B38C642B-C148-1E42-804A-8B4C682ACB51}" type="sibTrans" cxnId="{DAEFDB7A-3A41-834A-8DF5-B85127D7A344}">
      <dgm:prSet/>
      <dgm:spPr/>
      <dgm:t>
        <a:bodyPr/>
        <a:lstStyle/>
        <a:p>
          <a:endParaRPr lang="en-US"/>
        </a:p>
      </dgm:t>
    </dgm:pt>
    <dgm:pt modelId="{574EBC78-EEF0-FC4C-9D49-461FADD6D122}">
      <dgm:prSet phldrT="[Text]" custT="1"/>
      <dgm:spPr/>
      <dgm:t>
        <a:bodyPr/>
        <a:lstStyle/>
        <a:p>
          <a:r>
            <a:rPr lang="en-US" sz="1800" b="1" dirty="0" smtClean="0"/>
            <a:t>89.6% Hispanic</a:t>
          </a:r>
        </a:p>
        <a:p>
          <a:r>
            <a:rPr lang="en-US" sz="1800" b="1" dirty="0" smtClean="0"/>
            <a:t>3.5% White</a:t>
          </a:r>
        </a:p>
        <a:p>
          <a:r>
            <a:rPr lang="en-US" sz="1800" b="1" dirty="0" smtClean="0"/>
            <a:t>2.7% Black or African American</a:t>
          </a:r>
        </a:p>
        <a:p>
          <a:r>
            <a:rPr lang="en-US" sz="1800" b="1" dirty="0" smtClean="0"/>
            <a:t>Filipino 2.3%</a:t>
          </a:r>
          <a:endParaRPr lang="en-US" sz="1800" b="1" dirty="0"/>
        </a:p>
      </dgm:t>
    </dgm:pt>
    <dgm:pt modelId="{305FBCA5-AE7A-8B49-80F7-79A15B9876AB}" type="parTrans" cxnId="{D3543647-0BDC-4F43-AFB1-F04163A8AA3A}">
      <dgm:prSet/>
      <dgm:spPr/>
      <dgm:t>
        <a:bodyPr/>
        <a:lstStyle/>
        <a:p>
          <a:endParaRPr lang="en-US"/>
        </a:p>
      </dgm:t>
    </dgm:pt>
    <dgm:pt modelId="{6375A3B4-EED8-D442-A446-66B7E46E10A3}" type="sibTrans" cxnId="{D3543647-0BDC-4F43-AFB1-F04163A8AA3A}">
      <dgm:prSet/>
      <dgm:spPr/>
      <dgm:t>
        <a:bodyPr/>
        <a:lstStyle/>
        <a:p>
          <a:endParaRPr lang="en-US"/>
        </a:p>
      </dgm:t>
    </dgm:pt>
    <dgm:pt modelId="{8317D8D2-5E41-AE4E-9B24-9EDF0B7E24D6}">
      <dgm:prSet phldrT="[Text]" custT="1"/>
      <dgm:spPr/>
      <dgm:t>
        <a:bodyPr/>
        <a:lstStyle/>
        <a:p>
          <a:endParaRPr lang="en-US" sz="1400" dirty="0" smtClean="0"/>
        </a:p>
        <a:p>
          <a:endParaRPr lang="en-US" sz="1400" dirty="0" smtClean="0"/>
        </a:p>
        <a:p>
          <a:r>
            <a:rPr lang="en-US" sz="1800" b="1" dirty="0" smtClean="0"/>
            <a:t>52% English Learners</a:t>
          </a:r>
        </a:p>
        <a:p>
          <a:r>
            <a:rPr lang="en-US" sz="1800" b="1" dirty="0" smtClean="0"/>
            <a:t>0.5% Foster Students</a:t>
          </a:r>
        </a:p>
        <a:p>
          <a:r>
            <a:rPr lang="en-US" sz="1800" b="1" dirty="0" smtClean="0"/>
            <a:t>0.25% Homeless</a:t>
          </a:r>
        </a:p>
        <a:p>
          <a:r>
            <a:rPr lang="en-US" sz="1800" b="1" dirty="0" smtClean="0"/>
            <a:t>5.3% Students with Disabilities</a:t>
          </a:r>
        </a:p>
        <a:p>
          <a:endParaRPr lang="en-US" sz="1000" dirty="0" smtClean="0"/>
        </a:p>
        <a:p>
          <a:endParaRPr lang="en-US" sz="1000" dirty="0" smtClean="0"/>
        </a:p>
        <a:p>
          <a:endParaRPr lang="en-US" sz="1000" dirty="0" smtClean="0"/>
        </a:p>
        <a:p>
          <a:endParaRPr lang="en-US" sz="1000" dirty="0"/>
        </a:p>
      </dgm:t>
    </dgm:pt>
    <dgm:pt modelId="{9699A17A-C737-FB40-A3B3-492822BE5358}" type="parTrans" cxnId="{185D49E9-1DA7-714C-9837-1B1F9AD0B4C7}">
      <dgm:prSet/>
      <dgm:spPr/>
      <dgm:t>
        <a:bodyPr/>
        <a:lstStyle/>
        <a:p>
          <a:endParaRPr lang="en-US"/>
        </a:p>
      </dgm:t>
    </dgm:pt>
    <dgm:pt modelId="{081E06EA-9D69-524D-9C6E-C48BD296E3BE}" type="sibTrans" cxnId="{185D49E9-1DA7-714C-9837-1B1F9AD0B4C7}">
      <dgm:prSet/>
      <dgm:spPr/>
      <dgm:t>
        <a:bodyPr/>
        <a:lstStyle/>
        <a:p>
          <a:endParaRPr lang="en-US"/>
        </a:p>
      </dgm:t>
    </dgm:pt>
    <dgm:pt modelId="{C5777659-6AFF-D943-A2CB-1F2265FBC79D}" type="pres">
      <dgm:prSet presAssocID="{0406FD4C-2620-FB40-9F53-6A6E5FC58CD5}" presName="CompostProcess" presStyleCnt="0">
        <dgm:presLayoutVars>
          <dgm:dir/>
          <dgm:resizeHandles val="exact"/>
        </dgm:presLayoutVars>
      </dgm:prSet>
      <dgm:spPr/>
    </dgm:pt>
    <dgm:pt modelId="{277F1D35-2F54-0F4E-A217-EBF339D80CB7}" type="pres">
      <dgm:prSet presAssocID="{0406FD4C-2620-FB40-9F53-6A6E5FC58CD5}" presName="arrow" presStyleLbl="bgShp" presStyleIdx="0" presStyleCnt="1"/>
      <dgm:spPr/>
    </dgm:pt>
    <dgm:pt modelId="{70150351-4A07-A44C-A7D7-6B066A0493B9}" type="pres">
      <dgm:prSet presAssocID="{0406FD4C-2620-FB40-9F53-6A6E5FC58CD5}" presName="linearProcess" presStyleCnt="0"/>
      <dgm:spPr/>
    </dgm:pt>
    <dgm:pt modelId="{16FD4CED-59F1-684B-9FDC-B3DC4F2C6ABA}" type="pres">
      <dgm:prSet presAssocID="{F0EA3ED2-C48C-6A4A-8998-540E3B3C239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2DE2F9-5EA6-5444-84F5-1DC3CA151A51}" type="pres">
      <dgm:prSet presAssocID="{B38C642B-C148-1E42-804A-8B4C682ACB51}" presName="sibTrans" presStyleCnt="0"/>
      <dgm:spPr/>
    </dgm:pt>
    <dgm:pt modelId="{19387883-9839-4140-A417-59FEAB7BD31D}" type="pres">
      <dgm:prSet presAssocID="{574EBC78-EEF0-FC4C-9D49-461FADD6D12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5F68E9-2CBF-4C4E-BA93-EFF7654670A4}" type="pres">
      <dgm:prSet presAssocID="{6375A3B4-EED8-D442-A446-66B7E46E10A3}" presName="sibTrans" presStyleCnt="0"/>
      <dgm:spPr/>
    </dgm:pt>
    <dgm:pt modelId="{4D20954C-51AB-C045-A8D4-2BB7A2BD1259}" type="pres">
      <dgm:prSet presAssocID="{8317D8D2-5E41-AE4E-9B24-9EDF0B7E24D6}" presName="textNode" presStyleLbl="node1" presStyleIdx="2" presStyleCnt="3" custLinFactNeighborX="8695" custLinFactNeighborY="6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543647-0BDC-4F43-AFB1-F04163A8AA3A}" srcId="{0406FD4C-2620-FB40-9F53-6A6E5FC58CD5}" destId="{574EBC78-EEF0-FC4C-9D49-461FADD6D122}" srcOrd="1" destOrd="0" parTransId="{305FBCA5-AE7A-8B49-80F7-79A15B9876AB}" sibTransId="{6375A3B4-EED8-D442-A446-66B7E46E10A3}"/>
    <dgm:cxn modelId="{185D49E9-1DA7-714C-9837-1B1F9AD0B4C7}" srcId="{0406FD4C-2620-FB40-9F53-6A6E5FC58CD5}" destId="{8317D8D2-5E41-AE4E-9B24-9EDF0B7E24D6}" srcOrd="2" destOrd="0" parTransId="{9699A17A-C737-FB40-A3B3-492822BE5358}" sibTransId="{081E06EA-9D69-524D-9C6E-C48BD296E3BE}"/>
    <dgm:cxn modelId="{5C8A43B7-3BCC-0945-BC89-4BE4A5E92605}" type="presOf" srcId="{F0EA3ED2-C48C-6A4A-8998-540E3B3C239D}" destId="{16FD4CED-59F1-684B-9FDC-B3DC4F2C6ABA}" srcOrd="0" destOrd="0" presId="urn:microsoft.com/office/officeart/2005/8/layout/hProcess9"/>
    <dgm:cxn modelId="{25E8B5B5-68B4-B048-83BF-C6BB18A47E8D}" type="presOf" srcId="{574EBC78-EEF0-FC4C-9D49-461FADD6D122}" destId="{19387883-9839-4140-A417-59FEAB7BD31D}" srcOrd="0" destOrd="0" presId="urn:microsoft.com/office/officeart/2005/8/layout/hProcess9"/>
    <dgm:cxn modelId="{2545D04D-6853-E341-AA3F-89605AF59BA0}" type="presOf" srcId="{8317D8D2-5E41-AE4E-9B24-9EDF0B7E24D6}" destId="{4D20954C-51AB-C045-A8D4-2BB7A2BD1259}" srcOrd="0" destOrd="0" presId="urn:microsoft.com/office/officeart/2005/8/layout/hProcess9"/>
    <dgm:cxn modelId="{DAEFDB7A-3A41-834A-8DF5-B85127D7A344}" srcId="{0406FD4C-2620-FB40-9F53-6A6E5FC58CD5}" destId="{F0EA3ED2-C48C-6A4A-8998-540E3B3C239D}" srcOrd="0" destOrd="0" parTransId="{EF95B2E9-364C-0E4D-98A1-404F14F6F4E2}" sibTransId="{B38C642B-C148-1E42-804A-8B4C682ACB51}"/>
    <dgm:cxn modelId="{03E979C6-6A89-D243-B13F-855173259FAA}" type="presOf" srcId="{0406FD4C-2620-FB40-9F53-6A6E5FC58CD5}" destId="{C5777659-6AFF-D943-A2CB-1F2265FBC79D}" srcOrd="0" destOrd="0" presId="urn:microsoft.com/office/officeart/2005/8/layout/hProcess9"/>
    <dgm:cxn modelId="{F14B681F-7AE3-1E45-97F7-91A69CB86BD7}" type="presParOf" srcId="{C5777659-6AFF-D943-A2CB-1F2265FBC79D}" destId="{277F1D35-2F54-0F4E-A217-EBF339D80CB7}" srcOrd="0" destOrd="0" presId="urn:microsoft.com/office/officeart/2005/8/layout/hProcess9"/>
    <dgm:cxn modelId="{97C17E5E-53CC-8843-80E6-F50356C9AFF4}" type="presParOf" srcId="{C5777659-6AFF-D943-A2CB-1F2265FBC79D}" destId="{70150351-4A07-A44C-A7D7-6B066A0493B9}" srcOrd="1" destOrd="0" presId="urn:microsoft.com/office/officeart/2005/8/layout/hProcess9"/>
    <dgm:cxn modelId="{3915377C-EF9C-AC4A-96BE-06763FC8F3B2}" type="presParOf" srcId="{70150351-4A07-A44C-A7D7-6B066A0493B9}" destId="{16FD4CED-59F1-684B-9FDC-B3DC4F2C6ABA}" srcOrd="0" destOrd="0" presId="urn:microsoft.com/office/officeart/2005/8/layout/hProcess9"/>
    <dgm:cxn modelId="{2B19209E-2403-C849-83F3-454D3E64B4C1}" type="presParOf" srcId="{70150351-4A07-A44C-A7D7-6B066A0493B9}" destId="{7F2DE2F9-5EA6-5444-84F5-1DC3CA151A51}" srcOrd="1" destOrd="0" presId="urn:microsoft.com/office/officeart/2005/8/layout/hProcess9"/>
    <dgm:cxn modelId="{85B4B502-87F3-C34C-A045-6E8758F22115}" type="presParOf" srcId="{70150351-4A07-A44C-A7D7-6B066A0493B9}" destId="{19387883-9839-4140-A417-59FEAB7BD31D}" srcOrd="2" destOrd="0" presId="urn:microsoft.com/office/officeart/2005/8/layout/hProcess9"/>
    <dgm:cxn modelId="{2FEF6968-94A3-444C-97E6-F2E10E503C08}" type="presParOf" srcId="{70150351-4A07-A44C-A7D7-6B066A0493B9}" destId="{375F68E9-2CBF-4C4E-BA93-EFF7654670A4}" srcOrd="3" destOrd="0" presId="urn:microsoft.com/office/officeart/2005/8/layout/hProcess9"/>
    <dgm:cxn modelId="{1AD562F7-1414-D540-A40E-6566B3F5D2F2}" type="presParOf" srcId="{70150351-4A07-A44C-A7D7-6B066A0493B9}" destId="{4D20954C-51AB-C045-A8D4-2BB7A2BD125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402F3C-66FF-3B47-8910-940B1BB22705}" type="doc">
      <dgm:prSet loTypeId="urn:microsoft.com/office/officeart/2005/8/layout/vList5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EF11C7-AB83-BA46-930A-C52405A9EF87}">
      <dgm:prSet phldrT="[Text]" custT="1"/>
      <dgm:spPr/>
      <dgm:t>
        <a:bodyPr/>
        <a:lstStyle/>
        <a:p>
          <a:pPr algn="ctr"/>
          <a:r>
            <a:rPr lang="en-US" sz="3600" dirty="0" smtClean="0"/>
            <a:t>Classroom Teachers</a:t>
          </a:r>
          <a:endParaRPr lang="en-US" sz="3600" dirty="0"/>
        </a:p>
      </dgm:t>
    </dgm:pt>
    <dgm:pt modelId="{9F63623E-6203-854A-AE38-A8D702A2DF3C}" type="parTrans" cxnId="{675973C1-E736-FF40-8B41-4DD6AFD7FBB7}">
      <dgm:prSet/>
      <dgm:spPr/>
      <dgm:t>
        <a:bodyPr/>
        <a:lstStyle/>
        <a:p>
          <a:endParaRPr lang="en-US"/>
        </a:p>
      </dgm:t>
    </dgm:pt>
    <dgm:pt modelId="{84C36743-50FF-D74D-B65C-A1DA3F9596D9}" type="sibTrans" cxnId="{675973C1-E736-FF40-8B41-4DD6AFD7FBB7}">
      <dgm:prSet/>
      <dgm:spPr/>
      <dgm:t>
        <a:bodyPr/>
        <a:lstStyle/>
        <a:p>
          <a:endParaRPr lang="en-US"/>
        </a:p>
      </dgm:t>
    </dgm:pt>
    <dgm:pt modelId="{CF39376B-E887-7347-990A-351BFC5EE229}">
      <dgm:prSet phldrT="[Text]" custT="1"/>
      <dgm:spPr/>
      <dgm:t>
        <a:bodyPr/>
        <a:lstStyle/>
        <a:p>
          <a:r>
            <a:rPr lang="en-US" sz="3600" dirty="0" smtClean="0"/>
            <a:t>Specialty Teachers</a:t>
          </a:r>
          <a:endParaRPr lang="en-US" sz="3600" dirty="0"/>
        </a:p>
      </dgm:t>
    </dgm:pt>
    <dgm:pt modelId="{4C0DEF75-1D5F-9948-8DAD-D49AED0A652F}" type="parTrans" cxnId="{4005A1F3-38A5-694A-9C65-FE100FEE1344}">
      <dgm:prSet/>
      <dgm:spPr/>
      <dgm:t>
        <a:bodyPr/>
        <a:lstStyle/>
        <a:p>
          <a:endParaRPr lang="en-US"/>
        </a:p>
      </dgm:t>
    </dgm:pt>
    <dgm:pt modelId="{A581D4BD-21EC-D941-8CFA-F4182FF53820}" type="sibTrans" cxnId="{4005A1F3-38A5-694A-9C65-FE100FEE1344}">
      <dgm:prSet/>
      <dgm:spPr/>
      <dgm:t>
        <a:bodyPr/>
        <a:lstStyle/>
        <a:p>
          <a:endParaRPr lang="en-US"/>
        </a:p>
      </dgm:t>
    </dgm:pt>
    <dgm:pt modelId="{D0F23BA3-48E1-854B-868C-E993EB6F2279}">
      <dgm:prSet phldrT="[Text]" custT="1"/>
      <dgm:spPr/>
      <dgm:t>
        <a:bodyPr/>
        <a:lstStyle/>
        <a:p>
          <a:r>
            <a:rPr lang="en-US" sz="1600" dirty="0" smtClean="0"/>
            <a:t>Art		-Music</a:t>
          </a:r>
          <a:endParaRPr lang="en-US" sz="1600" dirty="0"/>
        </a:p>
      </dgm:t>
    </dgm:pt>
    <dgm:pt modelId="{10966758-EDC7-2F40-B4A6-8366C567B219}" type="parTrans" cxnId="{0D3DA7EA-078B-7644-ADE6-4F42EC0CB27C}">
      <dgm:prSet/>
      <dgm:spPr/>
      <dgm:t>
        <a:bodyPr/>
        <a:lstStyle/>
        <a:p>
          <a:endParaRPr lang="en-US"/>
        </a:p>
      </dgm:t>
    </dgm:pt>
    <dgm:pt modelId="{53565284-E69B-5D48-83D4-B99D7CF33D58}" type="sibTrans" cxnId="{0D3DA7EA-078B-7644-ADE6-4F42EC0CB27C}">
      <dgm:prSet/>
      <dgm:spPr/>
      <dgm:t>
        <a:bodyPr/>
        <a:lstStyle/>
        <a:p>
          <a:endParaRPr lang="en-US"/>
        </a:p>
      </dgm:t>
    </dgm:pt>
    <dgm:pt modelId="{CC495918-1A20-8E4E-BE51-A802DFA31167}">
      <dgm:prSet phldrT="[Text]" custT="1"/>
      <dgm:spPr/>
      <dgm:t>
        <a:bodyPr/>
        <a:lstStyle/>
        <a:p>
          <a:r>
            <a:rPr lang="en-US" sz="3000" dirty="0" smtClean="0"/>
            <a:t>Instructional Assistants</a:t>
          </a:r>
          <a:endParaRPr lang="en-US" sz="3000" dirty="0"/>
        </a:p>
      </dgm:t>
    </dgm:pt>
    <dgm:pt modelId="{12EF6BD8-56D3-8744-BE6B-87E264E371EA}" type="parTrans" cxnId="{CCC94F8F-EDAA-1C45-BC98-890D794977B0}">
      <dgm:prSet/>
      <dgm:spPr/>
      <dgm:t>
        <a:bodyPr/>
        <a:lstStyle/>
        <a:p>
          <a:endParaRPr lang="en-US"/>
        </a:p>
      </dgm:t>
    </dgm:pt>
    <dgm:pt modelId="{45E909D3-3426-5447-8AB3-95BBC7CD8130}" type="sibTrans" cxnId="{CCC94F8F-EDAA-1C45-BC98-890D794977B0}">
      <dgm:prSet/>
      <dgm:spPr/>
      <dgm:t>
        <a:bodyPr/>
        <a:lstStyle/>
        <a:p>
          <a:endParaRPr lang="en-US"/>
        </a:p>
      </dgm:t>
    </dgm:pt>
    <dgm:pt modelId="{5BC2C9DD-4B49-724E-8879-5E707D7CF5AB}">
      <dgm:prSet phldrT="[Text]" custT="1"/>
      <dgm:spPr/>
      <dgm:t>
        <a:bodyPr/>
        <a:lstStyle/>
        <a:p>
          <a:r>
            <a:rPr lang="en-US" sz="1500" dirty="0" smtClean="0"/>
            <a:t>English Learner Aid		</a:t>
          </a:r>
          <a:endParaRPr lang="en-US" sz="1500" dirty="0"/>
        </a:p>
      </dgm:t>
    </dgm:pt>
    <dgm:pt modelId="{A41F93CF-E99D-B346-B2C1-D01EFF091075}" type="parTrans" cxnId="{6761832F-5A8F-1942-B44C-884DE746658B}">
      <dgm:prSet/>
      <dgm:spPr/>
      <dgm:t>
        <a:bodyPr/>
        <a:lstStyle/>
        <a:p>
          <a:endParaRPr lang="en-US"/>
        </a:p>
      </dgm:t>
    </dgm:pt>
    <dgm:pt modelId="{6C6D808B-FC6F-A94F-B5D7-36B916214FDF}" type="sibTrans" cxnId="{6761832F-5A8F-1942-B44C-884DE746658B}">
      <dgm:prSet/>
      <dgm:spPr/>
      <dgm:t>
        <a:bodyPr/>
        <a:lstStyle/>
        <a:p>
          <a:endParaRPr lang="en-US"/>
        </a:p>
      </dgm:t>
    </dgm:pt>
    <dgm:pt modelId="{63F3B62D-38FC-EE45-87FF-2ABC4D03481C}">
      <dgm:prSet phldrT="[Text]" custT="1"/>
      <dgm:spPr/>
      <dgm:t>
        <a:bodyPr/>
        <a:lstStyle/>
        <a:p>
          <a:r>
            <a:rPr lang="en-US" sz="1800" dirty="0" smtClean="0"/>
            <a:t>43 Classroom Teachers in Grades TK-6</a:t>
          </a:r>
          <a:r>
            <a:rPr lang="en-US" sz="1800" baseline="30000" dirty="0" smtClean="0"/>
            <a:t>th</a:t>
          </a:r>
          <a:endParaRPr lang="en-US" sz="1800" dirty="0"/>
        </a:p>
      </dgm:t>
    </dgm:pt>
    <dgm:pt modelId="{3E687E11-1166-4442-BC78-8BE569641359}" type="parTrans" cxnId="{AE25646A-98E8-FD44-B96E-2385122C2528}">
      <dgm:prSet/>
      <dgm:spPr/>
      <dgm:t>
        <a:bodyPr/>
        <a:lstStyle/>
        <a:p>
          <a:endParaRPr lang="en-US"/>
        </a:p>
      </dgm:t>
    </dgm:pt>
    <dgm:pt modelId="{5D895BE6-AA84-C348-AAB7-A76F7DF8F4EF}" type="sibTrans" cxnId="{AE25646A-98E8-FD44-B96E-2385122C2528}">
      <dgm:prSet/>
      <dgm:spPr/>
      <dgm:t>
        <a:bodyPr/>
        <a:lstStyle/>
        <a:p>
          <a:endParaRPr lang="en-US"/>
        </a:p>
      </dgm:t>
    </dgm:pt>
    <dgm:pt modelId="{44E04EE7-D56E-A74E-81FD-041777A8FFD6}">
      <dgm:prSet phldrT="[Text]" custT="1"/>
      <dgm:spPr/>
      <dgm:t>
        <a:bodyPr/>
        <a:lstStyle/>
        <a:p>
          <a:r>
            <a:rPr lang="en-US" sz="1800" dirty="0" smtClean="0"/>
            <a:t>2 Resource Specialists	</a:t>
          </a:r>
          <a:endParaRPr lang="en-US" sz="1800" dirty="0"/>
        </a:p>
      </dgm:t>
    </dgm:pt>
    <dgm:pt modelId="{2D7F5358-2D54-D745-AEA9-2DFFA6745375}" type="parTrans" cxnId="{078852FE-93F4-E045-B036-9F1CCADB6942}">
      <dgm:prSet/>
      <dgm:spPr/>
      <dgm:t>
        <a:bodyPr/>
        <a:lstStyle/>
        <a:p>
          <a:endParaRPr lang="en-US"/>
        </a:p>
      </dgm:t>
    </dgm:pt>
    <dgm:pt modelId="{093BE6B7-9DAC-2A41-A4AE-6F52C1B3AA82}" type="sibTrans" cxnId="{078852FE-93F4-E045-B036-9F1CCADB6942}">
      <dgm:prSet/>
      <dgm:spPr/>
      <dgm:t>
        <a:bodyPr/>
        <a:lstStyle/>
        <a:p>
          <a:endParaRPr lang="en-US"/>
        </a:p>
      </dgm:t>
    </dgm:pt>
    <dgm:pt modelId="{E2E857D5-3F88-6345-B042-A248D1B4B7E9}">
      <dgm:prSet phldrT="[Text]" custT="1"/>
      <dgm:spPr/>
      <dgm:t>
        <a:bodyPr/>
        <a:lstStyle/>
        <a:p>
          <a:r>
            <a:rPr lang="en-US" sz="1800" dirty="0" smtClean="0"/>
            <a:t>8 Middle School Teachers</a:t>
          </a:r>
          <a:endParaRPr lang="en-US" sz="1800" dirty="0"/>
        </a:p>
      </dgm:t>
    </dgm:pt>
    <dgm:pt modelId="{96805CA8-330B-1B43-9597-BD0FF3EECDD5}" type="parTrans" cxnId="{FD338ED5-8629-F547-AA4E-EB1C16801D2B}">
      <dgm:prSet/>
      <dgm:spPr/>
      <dgm:t>
        <a:bodyPr/>
        <a:lstStyle/>
        <a:p>
          <a:endParaRPr lang="en-US"/>
        </a:p>
      </dgm:t>
    </dgm:pt>
    <dgm:pt modelId="{50D1559F-52DA-9B42-BF48-813936DD6612}" type="sibTrans" cxnId="{FD338ED5-8629-F547-AA4E-EB1C16801D2B}">
      <dgm:prSet/>
      <dgm:spPr/>
      <dgm:t>
        <a:bodyPr/>
        <a:lstStyle/>
        <a:p>
          <a:endParaRPr lang="en-US"/>
        </a:p>
      </dgm:t>
    </dgm:pt>
    <dgm:pt modelId="{CFEE7E4A-A94D-0746-AFB3-BDDECF36ECA5}">
      <dgm:prSet phldrT="[Text]" custT="1"/>
      <dgm:spPr/>
      <dgm:t>
        <a:bodyPr/>
        <a:lstStyle/>
        <a:p>
          <a:r>
            <a:rPr lang="en-US" sz="1600" dirty="0" smtClean="0"/>
            <a:t>Dance		-Physical Education</a:t>
          </a:r>
          <a:endParaRPr lang="en-US" sz="1600" dirty="0"/>
        </a:p>
      </dgm:t>
    </dgm:pt>
    <dgm:pt modelId="{26CC7B5B-E176-3A42-8BEF-EDFF300139F9}" type="parTrans" cxnId="{3CFB494B-F036-D74C-8036-C0C6A7030D54}">
      <dgm:prSet/>
      <dgm:spPr/>
      <dgm:t>
        <a:bodyPr/>
        <a:lstStyle/>
        <a:p>
          <a:endParaRPr lang="en-US"/>
        </a:p>
      </dgm:t>
    </dgm:pt>
    <dgm:pt modelId="{7ACC0D7A-8891-5543-A407-0B55B2F5202E}" type="sibTrans" cxnId="{3CFB494B-F036-D74C-8036-C0C6A7030D54}">
      <dgm:prSet/>
      <dgm:spPr/>
      <dgm:t>
        <a:bodyPr/>
        <a:lstStyle/>
        <a:p>
          <a:endParaRPr lang="en-US"/>
        </a:p>
      </dgm:t>
    </dgm:pt>
    <dgm:pt modelId="{5B533875-C661-3347-9E98-31D5324B72CE}">
      <dgm:prSet phldrT="[Text]" custT="1"/>
      <dgm:spPr/>
      <dgm:t>
        <a:bodyPr/>
        <a:lstStyle/>
        <a:p>
          <a:r>
            <a:rPr lang="en-US" sz="1600" dirty="0" smtClean="0"/>
            <a:t>Technology	-Science         		-Engineering</a:t>
          </a:r>
          <a:endParaRPr lang="en-US" sz="1600" dirty="0"/>
        </a:p>
      </dgm:t>
    </dgm:pt>
    <dgm:pt modelId="{EF0B7A23-54E2-584D-B1D0-D5BA06993D45}" type="parTrans" cxnId="{1B7CD05E-6643-2D48-BEDA-5BD42B9B9057}">
      <dgm:prSet/>
      <dgm:spPr/>
      <dgm:t>
        <a:bodyPr/>
        <a:lstStyle/>
        <a:p>
          <a:endParaRPr lang="en-US"/>
        </a:p>
      </dgm:t>
    </dgm:pt>
    <dgm:pt modelId="{8CC8875A-7764-A74D-A5DE-DA73EDA778DB}" type="sibTrans" cxnId="{1B7CD05E-6643-2D48-BEDA-5BD42B9B9057}">
      <dgm:prSet/>
      <dgm:spPr/>
      <dgm:t>
        <a:bodyPr/>
        <a:lstStyle/>
        <a:p>
          <a:endParaRPr lang="en-US"/>
        </a:p>
      </dgm:t>
    </dgm:pt>
    <dgm:pt modelId="{FBA91EDD-B05A-D744-A394-1801AE481C71}">
      <dgm:prSet phldrT="[Text]" custT="1"/>
      <dgm:spPr/>
      <dgm:t>
        <a:bodyPr/>
        <a:lstStyle/>
        <a:p>
          <a:r>
            <a:rPr lang="en-US" sz="3000" dirty="0" smtClean="0"/>
            <a:t>Administration &amp; Coaches</a:t>
          </a:r>
          <a:endParaRPr lang="en-US" sz="3000" dirty="0"/>
        </a:p>
      </dgm:t>
    </dgm:pt>
    <dgm:pt modelId="{A8FD850F-048E-4742-B581-B7528C530970}" type="parTrans" cxnId="{8FE20EA0-AED6-DC47-BFF7-BE5A44BF2C7E}">
      <dgm:prSet/>
      <dgm:spPr/>
      <dgm:t>
        <a:bodyPr/>
        <a:lstStyle/>
        <a:p>
          <a:endParaRPr lang="en-US"/>
        </a:p>
      </dgm:t>
    </dgm:pt>
    <dgm:pt modelId="{100DF054-6CEC-334E-BC1A-7239FC4C570A}" type="sibTrans" cxnId="{8FE20EA0-AED6-DC47-BFF7-BE5A44BF2C7E}">
      <dgm:prSet/>
      <dgm:spPr/>
      <dgm:t>
        <a:bodyPr/>
        <a:lstStyle/>
        <a:p>
          <a:endParaRPr lang="en-US"/>
        </a:p>
      </dgm:t>
    </dgm:pt>
    <dgm:pt modelId="{B8BBF1F5-65C0-9A4E-A3F2-22AFCE4BB58D}">
      <dgm:prSet phldrT="[Text]" custT="1"/>
      <dgm:spPr/>
      <dgm:t>
        <a:bodyPr/>
        <a:lstStyle/>
        <a:p>
          <a:r>
            <a:rPr lang="en-US" sz="1500" dirty="0" smtClean="0"/>
            <a:t>1 Principal STEM and VAPA/Dual Immersion Academies</a:t>
          </a:r>
          <a:endParaRPr lang="en-US" sz="1500" dirty="0"/>
        </a:p>
      </dgm:t>
    </dgm:pt>
    <dgm:pt modelId="{FEA8D6F3-9998-6947-B333-5EAF76D028E5}" type="parTrans" cxnId="{05EBBD9B-A604-AA45-B0BA-CA0FA5510D1D}">
      <dgm:prSet/>
      <dgm:spPr/>
      <dgm:t>
        <a:bodyPr/>
        <a:lstStyle/>
        <a:p>
          <a:endParaRPr lang="en-US"/>
        </a:p>
      </dgm:t>
    </dgm:pt>
    <dgm:pt modelId="{29D9B459-71A7-4540-B7DE-212295DA644E}" type="sibTrans" cxnId="{05EBBD9B-A604-AA45-B0BA-CA0FA5510D1D}">
      <dgm:prSet/>
      <dgm:spPr/>
      <dgm:t>
        <a:bodyPr/>
        <a:lstStyle/>
        <a:p>
          <a:endParaRPr lang="en-US"/>
        </a:p>
      </dgm:t>
    </dgm:pt>
    <dgm:pt modelId="{7B9DA8B7-F490-8C48-AC0E-C87B287B8CFE}">
      <dgm:prSet phldrT="[Text]" custT="1"/>
      <dgm:spPr/>
      <dgm:t>
        <a:bodyPr/>
        <a:lstStyle/>
        <a:p>
          <a:r>
            <a:rPr lang="en-US" sz="1500" dirty="0" smtClean="0"/>
            <a:t>2 Curriculum Coaches</a:t>
          </a:r>
          <a:endParaRPr lang="en-US" sz="1500" dirty="0"/>
        </a:p>
      </dgm:t>
    </dgm:pt>
    <dgm:pt modelId="{BBFA0F75-1662-D648-8A62-EAFB59563F66}" type="parTrans" cxnId="{5E7FC534-AA13-724D-95AA-9BD2A914AC15}">
      <dgm:prSet/>
      <dgm:spPr/>
      <dgm:t>
        <a:bodyPr/>
        <a:lstStyle/>
        <a:p>
          <a:endParaRPr lang="en-US"/>
        </a:p>
      </dgm:t>
    </dgm:pt>
    <dgm:pt modelId="{D156A78C-2629-D144-B62C-622BD3B41C3B}" type="sibTrans" cxnId="{5E7FC534-AA13-724D-95AA-9BD2A914AC15}">
      <dgm:prSet/>
      <dgm:spPr/>
      <dgm:t>
        <a:bodyPr/>
        <a:lstStyle/>
        <a:p>
          <a:endParaRPr lang="en-US"/>
        </a:p>
      </dgm:t>
    </dgm:pt>
    <dgm:pt modelId="{3E6714CF-9E0F-754E-9BD4-332F465E9EEF}">
      <dgm:prSet phldrT="[Text]" custT="1"/>
      <dgm:spPr/>
      <dgm:t>
        <a:bodyPr/>
        <a:lstStyle/>
        <a:p>
          <a:r>
            <a:rPr lang="en-US" sz="1500" dirty="0" smtClean="0"/>
            <a:t>1 Executive Director</a:t>
          </a:r>
          <a:endParaRPr lang="en-US" sz="1500" dirty="0"/>
        </a:p>
      </dgm:t>
    </dgm:pt>
    <dgm:pt modelId="{ACCF79EF-5EFC-EF4A-8E56-CB13424A19DE}" type="parTrans" cxnId="{29451908-E9C0-1747-A00D-BDD03F24863E}">
      <dgm:prSet/>
      <dgm:spPr/>
      <dgm:t>
        <a:bodyPr/>
        <a:lstStyle/>
        <a:p>
          <a:endParaRPr lang="en-US"/>
        </a:p>
      </dgm:t>
    </dgm:pt>
    <dgm:pt modelId="{EC3BBD4F-64C1-6947-9468-CF14B109B1A8}" type="sibTrans" cxnId="{29451908-E9C0-1747-A00D-BDD03F24863E}">
      <dgm:prSet/>
      <dgm:spPr/>
      <dgm:t>
        <a:bodyPr/>
        <a:lstStyle/>
        <a:p>
          <a:endParaRPr lang="en-US"/>
        </a:p>
      </dgm:t>
    </dgm:pt>
    <dgm:pt modelId="{F852B47D-981A-1B41-B5D0-0D55DAF5677F}">
      <dgm:prSet phldrT="[Text]" custT="1"/>
      <dgm:spPr/>
      <dgm:t>
        <a:bodyPr/>
        <a:lstStyle/>
        <a:p>
          <a:r>
            <a:rPr lang="en-US" sz="1500" dirty="0" smtClean="0"/>
            <a:t>1 Associate Principal Middle School </a:t>
          </a:r>
          <a:endParaRPr lang="en-US" sz="1500" dirty="0"/>
        </a:p>
      </dgm:t>
    </dgm:pt>
    <dgm:pt modelId="{AD2A2754-4767-084B-A500-76622E837489}" type="parTrans" cxnId="{E46C2812-D6A7-1643-982E-1BB99E7842BC}">
      <dgm:prSet/>
      <dgm:spPr/>
      <dgm:t>
        <a:bodyPr/>
        <a:lstStyle/>
        <a:p>
          <a:endParaRPr lang="en-US"/>
        </a:p>
      </dgm:t>
    </dgm:pt>
    <dgm:pt modelId="{225B3530-D9BE-D341-BE49-C93D1AC78B18}" type="sibTrans" cxnId="{E46C2812-D6A7-1643-982E-1BB99E7842BC}">
      <dgm:prSet/>
      <dgm:spPr/>
      <dgm:t>
        <a:bodyPr/>
        <a:lstStyle/>
        <a:p>
          <a:endParaRPr lang="en-US"/>
        </a:p>
      </dgm:t>
    </dgm:pt>
    <dgm:pt modelId="{D913AB6C-841B-DD42-B09C-C6BF29CEAF33}">
      <dgm:prSet phldrT="[Text]" custT="1"/>
      <dgm:spPr/>
      <dgm:t>
        <a:bodyPr/>
        <a:lstStyle/>
        <a:p>
          <a:r>
            <a:rPr lang="en-US" sz="2800" dirty="0" smtClean="0"/>
            <a:t>Support Staff</a:t>
          </a:r>
          <a:endParaRPr lang="en-US" sz="2800" dirty="0"/>
        </a:p>
      </dgm:t>
    </dgm:pt>
    <dgm:pt modelId="{B35A9425-A398-0D43-8EF3-6D18DE506C53}" type="parTrans" cxnId="{DD122C3D-E9EF-7442-B506-F29C586F3952}">
      <dgm:prSet/>
      <dgm:spPr/>
      <dgm:t>
        <a:bodyPr/>
        <a:lstStyle/>
        <a:p>
          <a:endParaRPr lang="en-US"/>
        </a:p>
      </dgm:t>
    </dgm:pt>
    <dgm:pt modelId="{E0D5DE48-256D-9E47-92D9-B4F946FF168D}" type="sibTrans" cxnId="{DD122C3D-E9EF-7442-B506-F29C586F3952}">
      <dgm:prSet/>
      <dgm:spPr/>
      <dgm:t>
        <a:bodyPr/>
        <a:lstStyle/>
        <a:p>
          <a:endParaRPr lang="en-US"/>
        </a:p>
      </dgm:t>
    </dgm:pt>
    <dgm:pt modelId="{199D4555-DF3F-2B4B-A26A-FDE64B24DED4}">
      <dgm:prSet phldrT="[Text]" custT="1"/>
      <dgm:spPr/>
      <dgm:t>
        <a:bodyPr/>
        <a:lstStyle/>
        <a:p>
          <a:r>
            <a:rPr lang="en-US" sz="1500" dirty="0" smtClean="0"/>
            <a:t>2 Counselors		-1 Behavior Specialist </a:t>
          </a:r>
          <a:endParaRPr lang="en-US" sz="1500" dirty="0"/>
        </a:p>
      </dgm:t>
    </dgm:pt>
    <dgm:pt modelId="{6A5ED07F-2FEE-1A4C-BE0E-792ED857097E}" type="parTrans" cxnId="{19FA502D-2B18-084E-A59B-72CED16E5E72}">
      <dgm:prSet/>
      <dgm:spPr/>
      <dgm:t>
        <a:bodyPr/>
        <a:lstStyle/>
        <a:p>
          <a:endParaRPr lang="en-US"/>
        </a:p>
      </dgm:t>
    </dgm:pt>
    <dgm:pt modelId="{BD70EAB7-DB3B-2442-8100-B51BF7AD6375}" type="sibTrans" cxnId="{19FA502D-2B18-084E-A59B-72CED16E5E72}">
      <dgm:prSet/>
      <dgm:spPr/>
      <dgm:t>
        <a:bodyPr/>
        <a:lstStyle/>
        <a:p>
          <a:endParaRPr lang="en-US"/>
        </a:p>
      </dgm:t>
    </dgm:pt>
    <dgm:pt modelId="{81088934-F2D6-204D-996A-A0023FD64D80}">
      <dgm:prSet phldrT="[Text]" custT="1"/>
      <dgm:spPr/>
      <dgm:t>
        <a:bodyPr/>
        <a:lstStyle/>
        <a:p>
          <a:r>
            <a:rPr lang="en-US" sz="1500" dirty="0" smtClean="0"/>
            <a:t>1 Psychologist</a:t>
          </a:r>
          <a:endParaRPr lang="en-US" sz="1500" dirty="0"/>
        </a:p>
      </dgm:t>
    </dgm:pt>
    <dgm:pt modelId="{89BFA71C-B3F5-1045-9C12-5D99CF5941D9}" type="parTrans" cxnId="{E339F8A8-B13B-FF47-9505-8E987864A247}">
      <dgm:prSet/>
      <dgm:spPr/>
      <dgm:t>
        <a:bodyPr/>
        <a:lstStyle/>
        <a:p>
          <a:endParaRPr lang="en-US"/>
        </a:p>
      </dgm:t>
    </dgm:pt>
    <dgm:pt modelId="{2800B78C-D649-9045-A393-A1FC062B07F8}" type="sibTrans" cxnId="{E339F8A8-B13B-FF47-9505-8E987864A247}">
      <dgm:prSet/>
      <dgm:spPr/>
      <dgm:t>
        <a:bodyPr/>
        <a:lstStyle/>
        <a:p>
          <a:endParaRPr lang="en-US"/>
        </a:p>
      </dgm:t>
    </dgm:pt>
    <dgm:pt modelId="{59EFA8A4-D820-7D4C-9F2D-F453C141A06E}">
      <dgm:prSet phldrT="[Text]" custT="1"/>
      <dgm:spPr/>
      <dgm:t>
        <a:bodyPr/>
        <a:lstStyle/>
        <a:p>
          <a:r>
            <a:rPr lang="en-US" sz="1500" dirty="0" smtClean="0"/>
            <a:t>Director of Finance</a:t>
          </a:r>
          <a:endParaRPr lang="en-US" sz="1500" dirty="0"/>
        </a:p>
      </dgm:t>
    </dgm:pt>
    <dgm:pt modelId="{6D245FC6-38C3-5643-861D-B5F2CE70084A}" type="parTrans" cxnId="{7AECDE7B-6211-384F-BB72-FA1C172764CB}">
      <dgm:prSet/>
      <dgm:spPr/>
      <dgm:t>
        <a:bodyPr/>
        <a:lstStyle/>
        <a:p>
          <a:endParaRPr lang="en-US"/>
        </a:p>
      </dgm:t>
    </dgm:pt>
    <dgm:pt modelId="{CD5223AB-EA3B-DB4B-8690-166C54E7D695}" type="sibTrans" cxnId="{7AECDE7B-6211-384F-BB72-FA1C172764CB}">
      <dgm:prSet/>
      <dgm:spPr/>
      <dgm:t>
        <a:bodyPr/>
        <a:lstStyle/>
        <a:p>
          <a:endParaRPr lang="en-US"/>
        </a:p>
      </dgm:t>
    </dgm:pt>
    <dgm:pt modelId="{2C8108B6-98E1-F046-B828-FAD42BF378BB}">
      <dgm:prSet phldrT="[Text]" custT="1"/>
      <dgm:spPr/>
      <dgm:t>
        <a:bodyPr/>
        <a:lstStyle/>
        <a:p>
          <a:r>
            <a:rPr lang="en-US" sz="1500" dirty="0" smtClean="0"/>
            <a:t>9 Classroom Instructional Aids</a:t>
          </a:r>
          <a:endParaRPr lang="en-US" sz="1500" dirty="0"/>
        </a:p>
      </dgm:t>
    </dgm:pt>
    <dgm:pt modelId="{27673AD8-0A70-1B4C-9361-2EC867C300FF}" type="parTrans" cxnId="{F67B73AE-3F8A-2649-BBC3-B544BAE99F44}">
      <dgm:prSet/>
      <dgm:spPr/>
      <dgm:t>
        <a:bodyPr/>
        <a:lstStyle/>
        <a:p>
          <a:endParaRPr lang="en-US"/>
        </a:p>
      </dgm:t>
    </dgm:pt>
    <dgm:pt modelId="{ED31DF84-8BA6-3547-95BF-A33BD7F25B06}" type="sibTrans" cxnId="{F67B73AE-3F8A-2649-BBC3-B544BAE99F44}">
      <dgm:prSet/>
      <dgm:spPr/>
      <dgm:t>
        <a:bodyPr/>
        <a:lstStyle/>
        <a:p>
          <a:endParaRPr lang="en-US"/>
        </a:p>
      </dgm:t>
    </dgm:pt>
    <dgm:pt modelId="{D709BC93-01EB-BC41-9CA4-3B998CD9148D}" type="pres">
      <dgm:prSet presAssocID="{A6402F3C-66FF-3B47-8910-940B1BB227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C711FB-F07C-4A48-B229-42A4A18CCDB7}" type="pres">
      <dgm:prSet presAssocID="{B8EF11C7-AB83-BA46-930A-C52405A9EF87}" presName="linNode" presStyleCnt="0"/>
      <dgm:spPr/>
    </dgm:pt>
    <dgm:pt modelId="{4ADD063C-14A4-CE48-9DDA-75604BC313D4}" type="pres">
      <dgm:prSet presAssocID="{B8EF11C7-AB83-BA46-930A-C52405A9EF87}" presName="parentText" presStyleLbl="node1" presStyleIdx="0" presStyleCnt="5" custLinFactNeighborX="-39386" custLinFactNeighborY="-1934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9E9C0D-3885-C84F-AB3F-3507A632A085}" type="pres">
      <dgm:prSet presAssocID="{B8EF11C7-AB83-BA46-930A-C52405A9EF87}" presName="descendantText" presStyleLbl="alignAccFollowNode1" presStyleIdx="0" presStyleCnt="5" custScaleY="1255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893560-90BB-8E46-AB47-2E04F614DB11}" type="pres">
      <dgm:prSet presAssocID="{84C36743-50FF-D74D-B65C-A1DA3F9596D9}" presName="sp" presStyleCnt="0"/>
      <dgm:spPr/>
    </dgm:pt>
    <dgm:pt modelId="{D38FAD04-4A62-894C-9ED9-922D16F5C70B}" type="pres">
      <dgm:prSet presAssocID="{CF39376B-E887-7347-990A-351BFC5EE229}" presName="linNode" presStyleCnt="0"/>
      <dgm:spPr/>
    </dgm:pt>
    <dgm:pt modelId="{1E5FE044-6AB9-0542-A142-1F5260ACFFC9}" type="pres">
      <dgm:prSet presAssocID="{CF39376B-E887-7347-990A-351BFC5EE229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1CAA9E-25E6-2B40-8741-B8C40301AD1B}" type="pres">
      <dgm:prSet presAssocID="{CF39376B-E887-7347-990A-351BFC5EE229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743A0C-4526-3F49-9EB6-419FCC128509}" type="pres">
      <dgm:prSet presAssocID="{A581D4BD-21EC-D941-8CFA-F4182FF53820}" presName="sp" presStyleCnt="0"/>
      <dgm:spPr/>
    </dgm:pt>
    <dgm:pt modelId="{66878F4C-C4AC-1841-9256-310BADCBFB0C}" type="pres">
      <dgm:prSet presAssocID="{CC495918-1A20-8E4E-BE51-A802DFA31167}" presName="linNode" presStyleCnt="0"/>
      <dgm:spPr/>
    </dgm:pt>
    <dgm:pt modelId="{AFBA0DB7-7296-7346-B1BC-98F36BD8B0D9}" type="pres">
      <dgm:prSet presAssocID="{CC495918-1A20-8E4E-BE51-A802DFA31167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689AE-404C-7145-89BD-A9C64E512BA5}" type="pres">
      <dgm:prSet presAssocID="{CC495918-1A20-8E4E-BE51-A802DFA31167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38860D-4E18-6842-9BA1-59C078700A36}" type="pres">
      <dgm:prSet presAssocID="{45E909D3-3426-5447-8AB3-95BBC7CD8130}" presName="sp" presStyleCnt="0"/>
      <dgm:spPr/>
    </dgm:pt>
    <dgm:pt modelId="{431843C4-FCA2-7246-B967-E5D4715E26CC}" type="pres">
      <dgm:prSet presAssocID="{FBA91EDD-B05A-D744-A394-1801AE481C71}" presName="linNode" presStyleCnt="0"/>
      <dgm:spPr/>
    </dgm:pt>
    <dgm:pt modelId="{04EC7493-300E-774E-BC86-E5986DBB3B76}" type="pres">
      <dgm:prSet presAssocID="{FBA91EDD-B05A-D744-A394-1801AE481C71}" presName="parentText" presStyleLbl="node1" presStyleIdx="3" presStyleCnt="5" custLinFactNeighborX="-1255" custLinFactNeighborY="20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64E9A-E342-E345-AF83-D14A27A49FB3}" type="pres">
      <dgm:prSet presAssocID="{FBA91EDD-B05A-D744-A394-1801AE481C71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E9F3D8-38FB-D74A-A33A-EE5CB0033C1D}" type="pres">
      <dgm:prSet presAssocID="{100DF054-6CEC-334E-BC1A-7239FC4C570A}" presName="sp" presStyleCnt="0"/>
      <dgm:spPr/>
    </dgm:pt>
    <dgm:pt modelId="{60191A12-F012-7743-BCD7-56D578DE900C}" type="pres">
      <dgm:prSet presAssocID="{D913AB6C-841B-DD42-B09C-C6BF29CEAF33}" presName="linNode" presStyleCnt="0"/>
      <dgm:spPr/>
    </dgm:pt>
    <dgm:pt modelId="{0192CD3F-245D-0641-9493-7D260B6BC61C}" type="pres">
      <dgm:prSet presAssocID="{D913AB6C-841B-DD42-B09C-C6BF29CEAF33}" presName="parentText" presStyleLbl="node1" presStyleIdx="4" presStyleCnt="5" custLinFactNeighborX="-706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EE7E0-234B-3D47-88BB-40D78D56402C}" type="pres">
      <dgm:prSet presAssocID="{D913AB6C-841B-DD42-B09C-C6BF29CEAF33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C91800-1C82-D943-9019-DC66BC057052}" type="presOf" srcId="{CF39376B-E887-7347-990A-351BFC5EE229}" destId="{1E5FE044-6AB9-0542-A142-1F5260ACFFC9}" srcOrd="0" destOrd="0" presId="urn:microsoft.com/office/officeart/2005/8/layout/vList5"/>
    <dgm:cxn modelId="{CCC94F8F-EDAA-1C45-BC98-890D794977B0}" srcId="{A6402F3C-66FF-3B47-8910-940B1BB22705}" destId="{CC495918-1A20-8E4E-BE51-A802DFA31167}" srcOrd="2" destOrd="0" parTransId="{12EF6BD8-56D3-8744-BE6B-87E264E371EA}" sibTransId="{45E909D3-3426-5447-8AB3-95BBC7CD8130}"/>
    <dgm:cxn modelId="{40A7B54E-7C0F-9848-9D86-67E8DA60D69B}" type="presOf" srcId="{CC495918-1A20-8E4E-BE51-A802DFA31167}" destId="{AFBA0DB7-7296-7346-B1BC-98F36BD8B0D9}" srcOrd="0" destOrd="0" presId="urn:microsoft.com/office/officeart/2005/8/layout/vList5"/>
    <dgm:cxn modelId="{19FA502D-2B18-084E-A59B-72CED16E5E72}" srcId="{D913AB6C-841B-DD42-B09C-C6BF29CEAF33}" destId="{199D4555-DF3F-2B4B-A26A-FDE64B24DED4}" srcOrd="0" destOrd="0" parTransId="{6A5ED07F-2FEE-1A4C-BE0E-792ED857097E}" sibTransId="{BD70EAB7-DB3B-2442-8100-B51BF7AD6375}"/>
    <dgm:cxn modelId="{40957A2D-B376-6740-8275-D133B85D90C2}" type="presOf" srcId="{CFEE7E4A-A94D-0746-AFB3-BDDECF36ECA5}" destId="{C71CAA9E-25E6-2B40-8741-B8C40301AD1B}" srcOrd="0" destOrd="1" presId="urn:microsoft.com/office/officeart/2005/8/layout/vList5"/>
    <dgm:cxn modelId="{8FE20EA0-AED6-DC47-BFF7-BE5A44BF2C7E}" srcId="{A6402F3C-66FF-3B47-8910-940B1BB22705}" destId="{FBA91EDD-B05A-D744-A394-1801AE481C71}" srcOrd="3" destOrd="0" parTransId="{A8FD850F-048E-4742-B581-B7528C530970}" sibTransId="{100DF054-6CEC-334E-BC1A-7239FC4C570A}"/>
    <dgm:cxn modelId="{3D7E52EE-9B80-4F46-910C-E9A5891FC5FC}" type="presOf" srcId="{E2E857D5-3F88-6345-B042-A248D1B4B7E9}" destId="{F29E9C0D-3885-C84F-AB3F-3507A632A085}" srcOrd="0" destOrd="1" presId="urn:microsoft.com/office/officeart/2005/8/layout/vList5"/>
    <dgm:cxn modelId="{D1670095-2D31-714A-A61E-629B31DC7ACC}" type="presOf" srcId="{B8BBF1F5-65C0-9A4E-A3F2-22AFCE4BB58D}" destId="{FF964E9A-E342-E345-AF83-D14A27A49FB3}" srcOrd="0" destOrd="1" presId="urn:microsoft.com/office/officeart/2005/8/layout/vList5"/>
    <dgm:cxn modelId="{F8C7BF24-9463-E042-8321-7621CECA5C30}" type="presOf" srcId="{199D4555-DF3F-2B4B-A26A-FDE64B24DED4}" destId="{A8EEE7E0-234B-3D47-88BB-40D78D56402C}" srcOrd="0" destOrd="0" presId="urn:microsoft.com/office/officeart/2005/8/layout/vList5"/>
    <dgm:cxn modelId="{3AB298E6-195B-8546-8B74-BC132016A044}" type="presOf" srcId="{7B9DA8B7-F490-8C48-AC0E-C87B287B8CFE}" destId="{FF964E9A-E342-E345-AF83-D14A27A49FB3}" srcOrd="0" destOrd="3" presId="urn:microsoft.com/office/officeart/2005/8/layout/vList5"/>
    <dgm:cxn modelId="{5E7FC534-AA13-724D-95AA-9BD2A914AC15}" srcId="{FBA91EDD-B05A-D744-A394-1801AE481C71}" destId="{7B9DA8B7-F490-8C48-AC0E-C87B287B8CFE}" srcOrd="3" destOrd="0" parTransId="{BBFA0F75-1662-D648-8A62-EAFB59563F66}" sibTransId="{D156A78C-2629-D144-B62C-622BD3B41C3B}"/>
    <dgm:cxn modelId="{C3881B81-8AF5-264F-862A-BE8600582076}" type="presOf" srcId="{3E6714CF-9E0F-754E-9BD4-332F465E9EEF}" destId="{FF964E9A-E342-E345-AF83-D14A27A49FB3}" srcOrd="0" destOrd="0" presId="urn:microsoft.com/office/officeart/2005/8/layout/vList5"/>
    <dgm:cxn modelId="{6761832F-5A8F-1942-B44C-884DE746658B}" srcId="{CC495918-1A20-8E4E-BE51-A802DFA31167}" destId="{5BC2C9DD-4B49-724E-8879-5E707D7CF5AB}" srcOrd="0" destOrd="0" parTransId="{A41F93CF-E99D-B346-B2C1-D01EFF091075}" sibTransId="{6C6D808B-FC6F-A94F-B5D7-36B916214FDF}"/>
    <dgm:cxn modelId="{F67B73AE-3F8A-2649-BBC3-B544BAE99F44}" srcId="{CC495918-1A20-8E4E-BE51-A802DFA31167}" destId="{2C8108B6-98E1-F046-B828-FAD42BF378BB}" srcOrd="1" destOrd="0" parTransId="{27673AD8-0A70-1B4C-9361-2EC867C300FF}" sibTransId="{ED31DF84-8BA6-3547-95BF-A33BD7F25B06}"/>
    <dgm:cxn modelId="{675973C1-E736-FF40-8B41-4DD6AFD7FBB7}" srcId="{A6402F3C-66FF-3B47-8910-940B1BB22705}" destId="{B8EF11C7-AB83-BA46-930A-C52405A9EF87}" srcOrd="0" destOrd="0" parTransId="{9F63623E-6203-854A-AE38-A8D702A2DF3C}" sibTransId="{84C36743-50FF-D74D-B65C-A1DA3F9596D9}"/>
    <dgm:cxn modelId="{E46C2812-D6A7-1643-982E-1BB99E7842BC}" srcId="{FBA91EDD-B05A-D744-A394-1801AE481C71}" destId="{F852B47D-981A-1B41-B5D0-0D55DAF5677F}" srcOrd="2" destOrd="0" parTransId="{AD2A2754-4767-084B-A500-76622E837489}" sibTransId="{225B3530-D9BE-D341-BE49-C93D1AC78B18}"/>
    <dgm:cxn modelId="{D7890304-6246-E14F-A23B-177F5861D760}" type="presOf" srcId="{5B533875-C661-3347-9E98-31D5324B72CE}" destId="{C71CAA9E-25E6-2B40-8741-B8C40301AD1B}" srcOrd="0" destOrd="2" presId="urn:microsoft.com/office/officeart/2005/8/layout/vList5"/>
    <dgm:cxn modelId="{48A0D8D1-CC07-D349-8783-876010C1AA9E}" type="presOf" srcId="{D0F23BA3-48E1-854B-868C-E993EB6F2279}" destId="{C71CAA9E-25E6-2B40-8741-B8C40301AD1B}" srcOrd="0" destOrd="0" presId="urn:microsoft.com/office/officeart/2005/8/layout/vList5"/>
    <dgm:cxn modelId="{28B75CA1-5CD8-8140-9C5B-2979FAB91079}" type="presOf" srcId="{F852B47D-981A-1B41-B5D0-0D55DAF5677F}" destId="{FF964E9A-E342-E345-AF83-D14A27A49FB3}" srcOrd="0" destOrd="2" presId="urn:microsoft.com/office/officeart/2005/8/layout/vList5"/>
    <dgm:cxn modelId="{E339F8A8-B13B-FF47-9505-8E987864A247}" srcId="{D913AB6C-841B-DD42-B09C-C6BF29CEAF33}" destId="{81088934-F2D6-204D-996A-A0023FD64D80}" srcOrd="1" destOrd="0" parTransId="{89BFA71C-B3F5-1045-9C12-5D99CF5941D9}" sibTransId="{2800B78C-D649-9045-A393-A1FC062B07F8}"/>
    <dgm:cxn modelId="{4005A1F3-38A5-694A-9C65-FE100FEE1344}" srcId="{A6402F3C-66FF-3B47-8910-940B1BB22705}" destId="{CF39376B-E887-7347-990A-351BFC5EE229}" srcOrd="1" destOrd="0" parTransId="{4C0DEF75-1D5F-9948-8DAD-D49AED0A652F}" sibTransId="{A581D4BD-21EC-D941-8CFA-F4182FF53820}"/>
    <dgm:cxn modelId="{1490F459-0C95-954E-A41C-13C348628680}" type="presOf" srcId="{B8EF11C7-AB83-BA46-930A-C52405A9EF87}" destId="{4ADD063C-14A4-CE48-9DDA-75604BC313D4}" srcOrd="0" destOrd="0" presId="urn:microsoft.com/office/officeart/2005/8/layout/vList5"/>
    <dgm:cxn modelId="{2FA0ADFA-964A-CB44-BC98-E4503874E530}" type="presOf" srcId="{81088934-F2D6-204D-996A-A0023FD64D80}" destId="{A8EEE7E0-234B-3D47-88BB-40D78D56402C}" srcOrd="0" destOrd="1" presId="urn:microsoft.com/office/officeart/2005/8/layout/vList5"/>
    <dgm:cxn modelId="{802412B5-8FF4-9B4D-831A-DA977DFD4179}" type="presOf" srcId="{44E04EE7-D56E-A74E-81FD-041777A8FFD6}" destId="{F29E9C0D-3885-C84F-AB3F-3507A632A085}" srcOrd="0" destOrd="2" presId="urn:microsoft.com/office/officeart/2005/8/layout/vList5"/>
    <dgm:cxn modelId="{E208566B-8D68-C747-AD76-78EAAC76B82C}" type="presOf" srcId="{A6402F3C-66FF-3B47-8910-940B1BB22705}" destId="{D709BC93-01EB-BC41-9CA4-3B998CD9148D}" srcOrd="0" destOrd="0" presId="urn:microsoft.com/office/officeart/2005/8/layout/vList5"/>
    <dgm:cxn modelId="{EC4B09E1-50EC-2942-B260-B67E4609A94B}" type="presOf" srcId="{FBA91EDD-B05A-D744-A394-1801AE481C71}" destId="{04EC7493-300E-774E-BC86-E5986DBB3B76}" srcOrd="0" destOrd="0" presId="urn:microsoft.com/office/officeart/2005/8/layout/vList5"/>
    <dgm:cxn modelId="{1B7CD05E-6643-2D48-BEDA-5BD42B9B9057}" srcId="{CF39376B-E887-7347-990A-351BFC5EE229}" destId="{5B533875-C661-3347-9E98-31D5324B72CE}" srcOrd="2" destOrd="0" parTransId="{EF0B7A23-54E2-584D-B1D0-D5BA06993D45}" sibTransId="{8CC8875A-7764-A74D-A5DE-DA73EDA778DB}"/>
    <dgm:cxn modelId="{0D3DA7EA-078B-7644-ADE6-4F42EC0CB27C}" srcId="{CF39376B-E887-7347-990A-351BFC5EE229}" destId="{D0F23BA3-48E1-854B-868C-E993EB6F2279}" srcOrd="0" destOrd="0" parTransId="{10966758-EDC7-2F40-B4A6-8366C567B219}" sibTransId="{53565284-E69B-5D48-83D4-B99D7CF33D58}"/>
    <dgm:cxn modelId="{05EBBD9B-A604-AA45-B0BA-CA0FA5510D1D}" srcId="{FBA91EDD-B05A-D744-A394-1801AE481C71}" destId="{B8BBF1F5-65C0-9A4E-A3F2-22AFCE4BB58D}" srcOrd="1" destOrd="0" parTransId="{FEA8D6F3-9998-6947-B333-5EAF76D028E5}" sibTransId="{29D9B459-71A7-4540-B7DE-212295DA644E}"/>
    <dgm:cxn modelId="{29451908-E9C0-1747-A00D-BDD03F24863E}" srcId="{FBA91EDD-B05A-D744-A394-1801AE481C71}" destId="{3E6714CF-9E0F-754E-9BD4-332F465E9EEF}" srcOrd="0" destOrd="0" parTransId="{ACCF79EF-5EFC-EF4A-8E56-CB13424A19DE}" sibTransId="{EC3BBD4F-64C1-6947-9468-CF14B109B1A8}"/>
    <dgm:cxn modelId="{99CA5D3D-6F7D-BB46-ADAB-EA6590531C60}" type="presOf" srcId="{59EFA8A4-D820-7D4C-9F2D-F453C141A06E}" destId="{A8EEE7E0-234B-3D47-88BB-40D78D56402C}" srcOrd="0" destOrd="2" presId="urn:microsoft.com/office/officeart/2005/8/layout/vList5"/>
    <dgm:cxn modelId="{078852FE-93F4-E045-B036-9F1CCADB6942}" srcId="{B8EF11C7-AB83-BA46-930A-C52405A9EF87}" destId="{44E04EE7-D56E-A74E-81FD-041777A8FFD6}" srcOrd="2" destOrd="0" parTransId="{2D7F5358-2D54-D745-AEA9-2DFFA6745375}" sibTransId="{093BE6B7-9DAC-2A41-A4AE-6F52C1B3AA82}"/>
    <dgm:cxn modelId="{AE25646A-98E8-FD44-B96E-2385122C2528}" srcId="{B8EF11C7-AB83-BA46-930A-C52405A9EF87}" destId="{63F3B62D-38FC-EE45-87FF-2ABC4D03481C}" srcOrd="0" destOrd="0" parTransId="{3E687E11-1166-4442-BC78-8BE569641359}" sibTransId="{5D895BE6-AA84-C348-AAB7-A76F7DF8F4EF}"/>
    <dgm:cxn modelId="{330AFFA1-863C-A349-B182-E50752FE8801}" type="presOf" srcId="{5BC2C9DD-4B49-724E-8879-5E707D7CF5AB}" destId="{AFA689AE-404C-7145-89BD-A9C64E512BA5}" srcOrd="0" destOrd="0" presId="urn:microsoft.com/office/officeart/2005/8/layout/vList5"/>
    <dgm:cxn modelId="{DD122C3D-E9EF-7442-B506-F29C586F3952}" srcId="{A6402F3C-66FF-3B47-8910-940B1BB22705}" destId="{D913AB6C-841B-DD42-B09C-C6BF29CEAF33}" srcOrd="4" destOrd="0" parTransId="{B35A9425-A398-0D43-8EF3-6D18DE506C53}" sibTransId="{E0D5DE48-256D-9E47-92D9-B4F946FF168D}"/>
    <dgm:cxn modelId="{7AECDE7B-6211-384F-BB72-FA1C172764CB}" srcId="{D913AB6C-841B-DD42-B09C-C6BF29CEAF33}" destId="{59EFA8A4-D820-7D4C-9F2D-F453C141A06E}" srcOrd="2" destOrd="0" parTransId="{6D245FC6-38C3-5643-861D-B5F2CE70084A}" sibTransId="{CD5223AB-EA3B-DB4B-8690-166C54E7D695}"/>
    <dgm:cxn modelId="{FD338ED5-8629-F547-AA4E-EB1C16801D2B}" srcId="{B8EF11C7-AB83-BA46-930A-C52405A9EF87}" destId="{E2E857D5-3F88-6345-B042-A248D1B4B7E9}" srcOrd="1" destOrd="0" parTransId="{96805CA8-330B-1B43-9597-BD0FF3EECDD5}" sibTransId="{50D1559F-52DA-9B42-BF48-813936DD6612}"/>
    <dgm:cxn modelId="{255513B2-9A70-2849-9E6B-977561E51949}" type="presOf" srcId="{2C8108B6-98E1-F046-B828-FAD42BF378BB}" destId="{AFA689AE-404C-7145-89BD-A9C64E512BA5}" srcOrd="0" destOrd="1" presId="urn:microsoft.com/office/officeart/2005/8/layout/vList5"/>
    <dgm:cxn modelId="{3CFB494B-F036-D74C-8036-C0C6A7030D54}" srcId="{CF39376B-E887-7347-990A-351BFC5EE229}" destId="{CFEE7E4A-A94D-0746-AFB3-BDDECF36ECA5}" srcOrd="1" destOrd="0" parTransId="{26CC7B5B-E176-3A42-8BEF-EDFF300139F9}" sibTransId="{7ACC0D7A-8891-5543-A407-0B55B2F5202E}"/>
    <dgm:cxn modelId="{8653F37F-B9AD-6043-A681-A48F98521A67}" type="presOf" srcId="{63F3B62D-38FC-EE45-87FF-2ABC4D03481C}" destId="{F29E9C0D-3885-C84F-AB3F-3507A632A085}" srcOrd="0" destOrd="0" presId="urn:microsoft.com/office/officeart/2005/8/layout/vList5"/>
    <dgm:cxn modelId="{AFFAFCC9-99D9-5348-A216-B775E77BBAB7}" type="presOf" srcId="{D913AB6C-841B-DD42-B09C-C6BF29CEAF33}" destId="{0192CD3F-245D-0641-9493-7D260B6BC61C}" srcOrd="0" destOrd="0" presId="urn:microsoft.com/office/officeart/2005/8/layout/vList5"/>
    <dgm:cxn modelId="{1137B174-AFFA-5F4F-AB11-163B5F2EF655}" type="presParOf" srcId="{D709BC93-01EB-BC41-9CA4-3B998CD9148D}" destId="{CBC711FB-F07C-4A48-B229-42A4A18CCDB7}" srcOrd="0" destOrd="0" presId="urn:microsoft.com/office/officeart/2005/8/layout/vList5"/>
    <dgm:cxn modelId="{691CA36F-CCF2-144F-B6B8-3D6DD72DA66A}" type="presParOf" srcId="{CBC711FB-F07C-4A48-B229-42A4A18CCDB7}" destId="{4ADD063C-14A4-CE48-9DDA-75604BC313D4}" srcOrd="0" destOrd="0" presId="urn:microsoft.com/office/officeart/2005/8/layout/vList5"/>
    <dgm:cxn modelId="{EC35BC77-5EF1-E14B-802A-13DBFC1A9A19}" type="presParOf" srcId="{CBC711FB-F07C-4A48-B229-42A4A18CCDB7}" destId="{F29E9C0D-3885-C84F-AB3F-3507A632A085}" srcOrd="1" destOrd="0" presId="urn:microsoft.com/office/officeart/2005/8/layout/vList5"/>
    <dgm:cxn modelId="{1BABF1B2-8CC4-464F-9070-F0007DD1B42D}" type="presParOf" srcId="{D709BC93-01EB-BC41-9CA4-3B998CD9148D}" destId="{B1893560-90BB-8E46-AB47-2E04F614DB11}" srcOrd="1" destOrd="0" presId="urn:microsoft.com/office/officeart/2005/8/layout/vList5"/>
    <dgm:cxn modelId="{4D9367F7-E883-564C-87AB-7902921B171A}" type="presParOf" srcId="{D709BC93-01EB-BC41-9CA4-3B998CD9148D}" destId="{D38FAD04-4A62-894C-9ED9-922D16F5C70B}" srcOrd="2" destOrd="0" presId="urn:microsoft.com/office/officeart/2005/8/layout/vList5"/>
    <dgm:cxn modelId="{83B2AACC-3250-8842-80C2-D240AE368F92}" type="presParOf" srcId="{D38FAD04-4A62-894C-9ED9-922D16F5C70B}" destId="{1E5FE044-6AB9-0542-A142-1F5260ACFFC9}" srcOrd="0" destOrd="0" presId="urn:microsoft.com/office/officeart/2005/8/layout/vList5"/>
    <dgm:cxn modelId="{556BE47C-2660-1549-9251-019CCB5D7A20}" type="presParOf" srcId="{D38FAD04-4A62-894C-9ED9-922D16F5C70B}" destId="{C71CAA9E-25E6-2B40-8741-B8C40301AD1B}" srcOrd="1" destOrd="0" presId="urn:microsoft.com/office/officeart/2005/8/layout/vList5"/>
    <dgm:cxn modelId="{C7696A0B-994F-C14B-B6D8-19EEE48632B6}" type="presParOf" srcId="{D709BC93-01EB-BC41-9CA4-3B998CD9148D}" destId="{82743A0C-4526-3F49-9EB6-419FCC128509}" srcOrd="3" destOrd="0" presId="urn:microsoft.com/office/officeart/2005/8/layout/vList5"/>
    <dgm:cxn modelId="{D80EDC20-CED5-0645-A328-22209CBBDCA3}" type="presParOf" srcId="{D709BC93-01EB-BC41-9CA4-3B998CD9148D}" destId="{66878F4C-C4AC-1841-9256-310BADCBFB0C}" srcOrd="4" destOrd="0" presId="urn:microsoft.com/office/officeart/2005/8/layout/vList5"/>
    <dgm:cxn modelId="{1CBBC496-0B45-CD44-AE00-391B73067D8A}" type="presParOf" srcId="{66878F4C-C4AC-1841-9256-310BADCBFB0C}" destId="{AFBA0DB7-7296-7346-B1BC-98F36BD8B0D9}" srcOrd="0" destOrd="0" presId="urn:microsoft.com/office/officeart/2005/8/layout/vList5"/>
    <dgm:cxn modelId="{2EAAECC6-133A-E240-9B58-3D00C8CC57F4}" type="presParOf" srcId="{66878F4C-C4AC-1841-9256-310BADCBFB0C}" destId="{AFA689AE-404C-7145-89BD-A9C64E512BA5}" srcOrd="1" destOrd="0" presId="urn:microsoft.com/office/officeart/2005/8/layout/vList5"/>
    <dgm:cxn modelId="{86FD60ED-D532-8240-914A-B942DC16F200}" type="presParOf" srcId="{D709BC93-01EB-BC41-9CA4-3B998CD9148D}" destId="{6738860D-4E18-6842-9BA1-59C078700A36}" srcOrd="5" destOrd="0" presId="urn:microsoft.com/office/officeart/2005/8/layout/vList5"/>
    <dgm:cxn modelId="{F11F96AB-8B1D-4C43-9516-E82213927CE2}" type="presParOf" srcId="{D709BC93-01EB-BC41-9CA4-3B998CD9148D}" destId="{431843C4-FCA2-7246-B967-E5D4715E26CC}" srcOrd="6" destOrd="0" presId="urn:microsoft.com/office/officeart/2005/8/layout/vList5"/>
    <dgm:cxn modelId="{75D1AF54-2624-B149-BC27-DD41A6BCDC62}" type="presParOf" srcId="{431843C4-FCA2-7246-B967-E5D4715E26CC}" destId="{04EC7493-300E-774E-BC86-E5986DBB3B76}" srcOrd="0" destOrd="0" presId="urn:microsoft.com/office/officeart/2005/8/layout/vList5"/>
    <dgm:cxn modelId="{80FDEA91-C13F-2441-85AB-FC39EC2AE7AA}" type="presParOf" srcId="{431843C4-FCA2-7246-B967-E5D4715E26CC}" destId="{FF964E9A-E342-E345-AF83-D14A27A49FB3}" srcOrd="1" destOrd="0" presId="urn:microsoft.com/office/officeart/2005/8/layout/vList5"/>
    <dgm:cxn modelId="{4419249C-C0CC-8747-BFC7-1F2CEFB37B4A}" type="presParOf" srcId="{D709BC93-01EB-BC41-9CA4-3B998CD9148D}" destId="{5CE9F3D8-38FB-D74A-A33A-EE5CB0033C1D}" srcOrd="7" destOrd="0" presId="urn:microsoft.com/office/officeart/2005/8/layout/vList5"/>
    <dgm:cxn modelId="{E0233B82-E1DD-B045-937C-EAED0598278F}" type="presParOf" srcId="{D709BC93-01EB-BC41-9CA4-3B998CD9148D}" destId="{60191A12-F012-7743-BCD7-56D578DE900C}" srcOrd="8" destOrd="0" presId="urn:microsoft.com/office/officeart/2005/8/layout/vList5"/>
    <dgm:cxn modelId="{2871C9BE-586E-9E42-85D2-8B635E77AF69}" type="presParOf" srcId="{60191A12-F012-7743-BCD7-56D578DE900C}" destId="{0192CD3F-245D-0641-9493-7D260B6BC61C}" srcOrd="0" destOrd="0" presId="urn:microsoft.com/office/officeart/2005/8/layout/vList5"/>
    <dgm:cxn modelId="{99AEAD80-1B95-3F4D-B613-967E513EB353}" type="presParOf" srcId="{60191A12-F012-7743-BCD7-56D578DE900C}" destId="{A8EEE7E0-234B-3D47-88BB-40D78D56402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2AD583-D6E2-3648-B3A0-88A838A8F445}" type="doc">
      <dgm:prSet loTypeId="urn:microsoft.com/office/officeart/2008/layout/RadialCluster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04207E-9DEA-8443-9DA0-175933129196}">
      <dgm:prSet phldrT="[Text]"/>
      <dgm:spPr/>
      <dgm:t>
        <a:bodyPr/>
        <a:lstStyle/>
        <a:p>
          <a:r>
            <a:rPr lang="en-US" dirty="0" smtClean="0"/>
            <a:t>After School Clubs</a:t>
          </a:r>
          <a:endParaRPr lang="en-US" dirty="0"/>
        </a:p>
      </dgm:t>
    </dgm:pt>
    <dgm:pt modelId="{BF7FE897-E3B1-5740-9147-2C36CE405F24}" type="parTrans" cxnId="{81FC94EB-CC76-8F48-92BC-4BD0618B745B}">
      <dgm:prSet/>
      <dgm:spPr/>
      <dgm:t>
        <a:bodyPr/>
        <a:lstStyle/>
        <a:p>
          <a:endParaRPr lang="en-US"/>
        </a:p>
      </dgm:t>
    </dgm:pt>
    <dgm:pt modelId="{CE04A0D9-12DD-5F43-82B1-FE911A858776}" type="sibTrans" cxnId="{81FC94EB-CC76-8F48-92BC-4BD0618B745B}">
      <dgm:prSet/>
      <dgm:spPr/>
      <dgm:t>
        <a:bodyPr/>
        <a:lstStyle/>
        <a:p>
          <a:endParaRPr lang="en-US"/>
        </a:p>
      </dgm:t>
    </dgm:pt>
    <dgm:pt modelId="{FE70A98E-D3AF-0A4F-AD27-C33818134ED5}">
      <dgm:prSet phldrT="[Text]"/>
      <dgm:spPr/>
      <dgm:t>
        <a:bodyPr/>
        <a:lstStyle/>
        <a:p>
          <a:r>
            <a:rPr lang="en-US" dirty="0" smtClean="0"/>
            <a:t>Robotics Team</a:t>
          </a:r>
          <a:endParaRPr lang="en-US" dirty="0"/>
        </a:p>
      </dgm:t>
    </dgm:pt>
    <dgm:pt modelId="{F3ACC590-EFA9-0F40-8E85-EA04DDF48233}" type="parTrans" cxnId="{EDB2509B-6C8F-B245-A99D-22B9437ED150}">
      <dgm:prSet/>
      <dgm:spPr/>
      <dgm:t>
        <a:bodyPr/>
        <a:lstStyle/>
        <a:p>
          <a:endParaRPr lang="en-US"/>
        </a:p>
      </dgm:t>
    </dgm:pt>
    <dgm:pt modelId="{1276051A-28AE-D843-8CFB-B4168B25575C}" type="sibTrans" cxnId="{EDB2509B-6C8F-B245-A99D-22B9437ED150}">
      <dgm:prSet/>
      <dgm:spPr/>
      <dgm:t>
        <a:bodyPr/>
        <a:lstStyle/>
        <a:p>
          <a:endParaRPr lang="en-US"/>
        </a:p>
      </dgm:t>
    </dgm:pt>
    <dgm:pt modelId="{7AE0FD86-4B80-D543-A815-41D9FEC66832}">
      <dgm:prSet phldrT="[Text]"/>
      <dgm:spPr/>
      <dgm:t>
        <a:bodyPr/>
        <a:lstStyle/>
        <a:p>
          <a:r>
            <a:rPr lang="en-US" dirty="0" smtClean="0"/>
            <a:t>Mad Science</a:t>
          </a:r>
          <a:endParaRPr lang="en-US" dirty="0"/>
        </a:p>
      </dgm:t>
    </dgm:pt>
    <dgm:pt modelId="{C80AB095-A877-894D-A371-2559C61E8794}" type="parTrans" cxnId="{1E1FCE5A-7A08-E545-A5AB-A7740C081987}">
      <dgm:prSet/>
      <dgm:spPr/>
      <dgm:t>
        <a:bodyPr/>
        <a:lstStyle/>
        <a:p>
          <a:endParaRPr lang="en-US"/>
        </a:p>
      </dgm:t>
    </dgm:pt>
    <dgm:pt modelId="{50A27951-707B-9942-AD2C-B3F0EBF8A7F9}" type="sibTrans" cxnId="{1E1FCE5A-7A08-E545-A5AB-A7740C081987}">
      <dgm:prSet/>
      <dgm:spPr/>
      <dgm:t>
        <a:bodyPr/>
        <a:lstStyle/>
        <a:p>
          <a:endParaRPr lang="en-US"/>
        </a:p>
      </dgm:t>
    </dgm:pt>
    <dgm:pt modelId="{BCE24D3E-A816-D94B-AE04-9DA26B6D361F}">
      <dgm:prSet phldrT="[Text]"/>
      <dgm:spPr/>
      <dgm:t>
        <a:bodyPr/>
        <a:lstStyle/>
        <a:p>
          <a:r>
            <a:rPr lang="en-US" dirty="0" smtClean="0"/>
            <a:t>So Wild San Diego</a:t>
          </a:r>
          <a:endParaRPr lang="en-US" dirty="0"/>
        </a:p>
      </dgm:t>
    </dgm:pt>
    <dgm:pt modelId="{44A2CAD5-17E7-DF43-8FA6-0430441908C2}" type="parTrans" cxnId="{A3075968-312A-E440-9E88-97CCEE52403D}">
      <dgm:prSet/>
      <dgm:spPr/>
      <dgm:t>
        <a:bodyPr/>
        <a:lstStyle/>
        <a:p>
          <a:endParaRPr lang="en-US"/>
        </a:p>
      </dgm:t>
    </dgm:pt>
    <dgm:pt modelId="{536952AB-B2AE-AB4B-9DF4-0980B786B0D9}" type="sibTrans" cxnId="{A3075968-312A-E440-9E88-97CCEE52403D}">
      <dgm:prSet/>
      <dgm:spPr/>
      <dgm:t>
        <a:bodyPr/>
        <a:lstStyle/>
        <a:p>
          <a:endParaRPr lang="en-US"/>
        </a:p>
      </dgm:t>
    </dgm:pt>
    <dgm:pt modelId="{9E471010-00AD-F44E-A6C2-C91626B9E09E}">
      <dgm:prSet phldrT="[Text]"/>
      <dgm:spPr/>
      <dgm:t>
        <a:bodyPr/>
        <a:lstStyle/>
        <a:p>
          <a:r>
            <a:rPr lang="en-US" dirty="0" smtClean="0"/>
            <a:t>MOUSE Squad</a:t>
          </a:r>
          <a:endParaRPr lang="en-US" dirty="0"/>
        </a:p>
      </dgm:t>
    </dgm:pt>
    <dgm:pt modelId="{FA1A5612-6CF6-D34F-8063-446661658548}" type="parTrans" cxnId="{8260366E-BB92-C648-B925-49930FCF9D50}">
      <dgm:prSet/>
      <dgm:spPr/>
      <dgm:t>
        <a:bodyPr/>
        <a:lstStyle/>
        <a:p>
          <a:endParaRPr lang="en-US"/>
        </a:p>
      </dgm:t>
    </dgm:pt>
    <dgm:pt modelId="{8162D2C1-9059-754E-9FCD-F477BFCCA3FD}" type="sibTrans" cxnId="{8260366E-BB92-C648-B925-49930FCF9D50}">
      <dgm:prSet/>
      <dgm:spPr/>
      <dgm:t>
        <a:bodyPr/>
        <a:lstStyle/>
        <a:p>
          <a:endParaRPr lang="en-US"/>
        </a:p>
      </dgm:t>
    </dgm:pt>
    <dgm:pt modelId="{1DF58662-8409-824E-ADE4-D08F065F2295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Maker Mondays in Engineering Lab</a:t>
          </a:r>
          <a:endParaRPr lang="en-US" dirty="0"/>
        </a:p>
      </dgm:t>
    </dgm:pt>
    <dgm:pt modelId="{E001A029-49B9-2249-8E23-5AAE51545066}" type="parTrans" cxnId="{A72B876F-13A2-AC46-9F50-6B7E6C6FBB12}">
      <dgm:prSet/>
      <dgm:spPr/>
      <dgm:t>
        <a:bodyPr/>
        <a:lstStyle/>
        <a:p>
          <a:endParaRPr lang="en-US"/>
        </a:p>
      </dgm:t>
    </dgm:pt>
    <dgm:pt modelId="{0951C6B1-FD2C-1C44-9118-EA1FB9BE0118}" type="sibTrans" cxnId="{A72B876F-13A2-AC46-9F50-6B7E6C6FBB12}">
      <dgm:prSet/>
      <dgm:spPr/>
      <dgm:t>
        <a:bodyPr/>
        <a:lstStyle/>
        <a:p>
          <a:endParaRPr lang="en-US"/>
        </a:p>
      </dgm:t>
    </dgm:pt>
    <dgm:pt modelId="{672C8F67-7EFB-E746-B504-4E434D2B0F44}" type="pres">
      <dgm:prSet presAssocID="{1E2AD583-D6E2-3648-B3A0-88A838A8F44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A08366C-11A4-8249-B993-9EE91F41BA30}" type="pres">
      <dgm:prSet presAssocID="{6E04207E-9DEA-8443-9DA0-175933129196}" presName="singleCycle" presStyleCnt="0"/>
      <dgm:spPr/>
    </dgm:pt>
    <dgm:pt modelId="{F55F8715-240A-C84B-B391-1C383AD4405E}" type="pres">
      <dgm:prSet presAssocID="{6E04207E-9DEA-8443-9DA0-175933129196}" presName="singleCenter" presStyleLbl="node1" presStyleIdx="0" presStyleCnt="6" custScaleX="111210" custScaleY="113440" custLinFactNeighborX="15349" custLinFactNeighborY="4780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29174AA0-46BD-B246-9E8C-DC36653CB50B}" type="pres">
      <dgm:prSet presAssocID="{F3ACC590-EFA9-0F40-8E85-EA04DDF48233}" presName="Name56" presStyleLbl="parChTrans1D2" presStyleIdx="0" presStyleCnt="5"/>
      <dgm:spPr/>
      <dgm:t>
        <a:bodyPr/>
        <a:lstStyle/>
        <a:p>
          <a:endParaRPr lang="en-US"/>
        </a:p>
      </dgm:t>
    </dgm:pt>
    <dgm:pt modelId="{1EFEE6E9-7702-4646-A1A6-17DC228A1729}" type="pres">
      <dgm:prSet presAssocID="{FE70A98E-D3AF-0A4F-AD27-C33818134ED5}" presName="text0" presStyleLbl="node1" presStyleIdx="1" presStyleCnt="6" custScaleX="162696" custScaleY="158110" custRadScaleRad="98759" custRadScaleInc="206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3C07C9-C4BD-1747-B081-E0EC3A2DC67C}" type="pres">
      <dgm:prSet presAssocID="{C80AB095-A877-894D-A371-2559C61E8794}" presName="Name56" presStyleLbl="parChTrans1D2" presStyleIdx="1" presStyleCnt="5"/>
      <dgm:spPr/>
      <dgm:t>
        <a:bodyPr/>
        <a:lstStyle/>
        <a:p>
          <a:endParaRPr lang="en-US"/>
        </a:p>
      </dgm:t>
    </dgm:pt>
    <dgm:pt modelId="{A2F8071B-741C-D940-B5B6-B0909A98DAE9}" type="pres">
      <dgm:prSet presAssocID="{7AE0FD86-4B80-D543-A815-41D9FEC66832}" presName="text0" presStyleLbl="node1" presStyleIdx="2" presStyleCnt="6" custScaleX="191294" custScaleY="141356" custRadScaleRad="149357" custRadScaleInc="-55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C33C7E-0CA0-B645-AF8B-CD1FB022D272}" type="pres">
      <dgm:prSet presAssocID="{44A2CAD5-17E7-DF43-8FA6-0430441908C2}" presName="Name56" presStyleLbl="parChTrans1D2" presStyleIdx="2" presStyleCnt="5"/>
      <dgm:spPr/>
      <dgm:t>
        <a:bodyPr/>
        <a:lstStyle/>
        <a:p>
          <a:endParaRPr lang="en-US"/>
        </a:p>
      </dgm:t>
    </dgm:pt>
    <dgm:pt modelId="{2E3ABEFD-702D-6044-90F6-90E0D14F43B3}" type="pres">
      <dgm:prSet presAssocID="{BCE24D3E-A816-D94B-AE04-9DA26B6D361F}" presName="text0" presStyleLbl="node1" presStyleIdx="3" presStyleCnt="6" custScaleX="158708" custScaleY="139782" custRadScaleRad="133042" custRadScaleInc="-533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B4EAF3-C33D-1E4F-9CB8-4F46B2D6B17A}" type="pres">
      <dgm:prSet presAssocID="{FA1A5612-6CF6-D34F-8063-446661658548}" presName="Name56" presStyleLbl="parChTrans1D2" presStyleIdx="3" presStyleCnt="5"/>
      <dgm:spPr/>
      <dgm:t>
        <a:bodyPr/>
        <a:lstStyle/>
        <a:p>
          <a:endParaRPr lang="en-US"/>
        </a:p>
      </dgm:t>
    </dgm:pt>
    <dgm:pt modelId="{5F89BF96-1527-6244-82E0-8D41ADDE0AC4}" type="pres">
      <dgm:prSet presAssocID="{9E471010-00AD-F44E-A6C2-C91626B9E09E}" presName="text0" presStyleLbl="node1" presStyleIdx="4" presStyleCnt="6" custScaleX="168220" custScaleY="156646" custRadScaleRad="90064" custRadScaleInc="-6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4D07D3-9E69-DB46-B265-3FAB2754B114}" type="pres">
      <dgm:prSet presAssocID="{E001A029-49B9-2249-8E23-5AAE51545066}" presName="Name56" presStyleLbl="parChTrans1D2" presStyleIdx="4" presStyleCnt="5"/>
      <dgm:spPr/>
      <dgm:t>
        <a:bodyPr/>
        <a:lstStyle/>
        <a:p>
          <a:endParaRPr lang="en-US"/>
        </a:p>
      </dgm:t>
    </dgm:pt>
    <dgm:pt modelId="{1E56625E-7515-D149-BFF5-D11C0989BF17}" type="pres">
      <dgm:prSet presAssocID="{1DF58662-8409-824E-ADE4-D08F065F2295}" presName="text0" presStyleLbl="node1" presStyleIdx="5" presStyleCnt="6" custScaleX="160940" custScaleY="152083" custRadScaleRad="79393" custRadScaleInc="-27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FC97CD-E355-354B-9752-3738831E3C4C}" type="presOf" srcId="{6E04207E-9DEA-8443-9DA0-175933129196}" destId="{F55F8715-240A-C84B-B391-1C383AD4405E}" srcOrd="0" destOrd="0" presId="urn:microsoft.com/office/officeart/2008/layout/RadialCluster"/>
    <dgm:cxn modelId="{69976875-B7B0-2942-BE80-FECA207149C3}" type="presOf" srcId="{9E471010-00AD-F44E-A6C2-C91626B9E09E}" destId="{5F89BF96-1527-6244-82E0-8D41ADDE0AC4}" srcOrd="0" destOrd="0" presId="urn:microsoft.com/office/officeart/2008/layout/RadialCluster"/>
    <dgm:cxn modelId="{81FC94EB-CC76-8F48-92BC-4BD0618B745B}" srcId="{1E2AD583-D6E2-3648-B3A0-88A838A8F445}" destId="{6E04207E-9DEA-8443-9DA0-175933129196}" srcOrd="0" destOrd="0" parTransId="{BF7FE897-E3B1-5740-9147-2C36CE405F24}" sibTransId="{CE04A0D9-12DD-5F43-82B1-FE911A858776}"/>
    <dgm:cxn modelId="{737892B1-D65B-1743-A613-3A51E87CA21D}" type="presOf" srcId="{1E2AD583-D6E2-3648-B3A0-88A838A8F445}" destId="{672C8F67-7EFB-E746-B504-4E434D2B0F44}" srcOrd="0" destOrd="0" presId="urn:microsoft.com/office/officeart/2008/layout/RadialCluster"/>
    <dgm:cxn modelId="{BA056D82-CFB9-D946-9A75-1FB0B4249DE7}" type="presOf" srcId="{7AE0FD86-4B80-D543-A815-41D9FEC66832}" destId="{A2F8071B-741C-D940-B5B6-B0909A98DAE9}" srcOrd="0" destOrd="0" presId="urn:microsoft.com/office/officeart/2008/layout/RadialCluster"/>
    <dgm:cxn modelId="{8F725E34-A363-DB4F-A836-33C264339C10}" type="presOf" srcId="{FE70A98E-D3AF-0A4F-AD27-C33818134ED5}" destId="{1EFEE6E9-7702-4646-A1A6-17DC228A1729}" srcOrd="0" destOrd="0" presId="urn:microsoft.com/office/officeart/2008/layout/RadialCluster"/>
    <dgm:cxn modelId="{1E1FCE5A-7A08-E545-A5AB-A7740C081987}" srcId="{6E04207E-9DEA-8443-9DA0-175933129196}" destId="{7AE0FD86-4B80-D543-A815-41D9FEC66832}" srcOrd="1" destOrd="0" parTransId="{C80AB095-A877-894D-A371-2559C61E8794}" sibTransId="{50A27951-707B-9942-AD2C-B3F0EBF8A7F9}"/>
    <dgm:cxn modelId="{6751FB37-3E23-E849-93CA-A0EB7E657A28}" type="presOf" srcId="{44A2CAD5-17E7-DF43-8FA6-0430441908C2}" destId="{ADC33C7E-0CA0-B645-AF8B-CD1FB022D272}" srcOrd="0" destOrd="0" presId="urn:microsoft.com/office/officeart/2008/layout/RadialCluster"/>
    <dgm:cxn modelId="{99246AD1-C36B-C641-BA2B-9AB0C0EC495F}" type="presOf" srcId="{E001A029-49B9-2249-8E23-5AAE51545066}" destId="{E94D07D3-9E69-DB46-B265-3FAB2754B114}" srcOrd="0" destOrd="0" presId="urn:microsoft.com/office/officeart/2008/layout/RadialCluster"/>
    <dgm:cxn modelId="{EDB2509B-6C8F-B245-A99D-22B9437ED150}" srcId="{6E04207E-9DEA-8443-9DA0-175933129196}" destId="{FE70A98E-D3AF-0A4F-AD27-C33818134ED5}" srcOrd="0" destOrd="0" parTransId="{F3ACC590-EFA9-0F40-8E85-EA04DDF48233}" sibTransId="{1276051A-28AE-D843-8CFB-B4168B25575C}"/>
    <dgm:cxn modelId="{8260366E-BB92-C648-B925-49930FCF9D50}" srcId="{6E04207E-9DEA-8443-9DA0-175933129196}" destId="{9E471010-00AD-F44E-A6C2-C91626B9E09E}" srcOrd="3" destOrd="0" parTransId="{FA1A5612-6CF6-D34F-8063-446661658548}" sibTransId="{8162D2C1-9059-754E-9FCD-F477BFCCA3FD}"/>
    <dgm:cxn modelId="{274B2806-C7E3-9747-BD75-B465FBFB5FEE}" type="presOf" srcId="{C80AB095-A877-894D-A371-2559C61E8794}" destId="{7F3C07C9-C4BD-1747-B081-E0EC3A2DC67C}" srcOrd="0" destOrd="0" presId="urn:microsoft.com/office/officeart/2008/layout/RadialCluster"/>
    <dgm:cxn modelId="{A3075968-312A-E440-9E88-97CCEE52403D}" srcId="{6E04207E-9DEA-8443-9DA0-175933129196}" destId="{BCE24D3E-A816-D94B-AE04-9DA26B6D361F}" srcOrd="2" destOrd="0" parTransId="{44A2CAD5-17E7-DF43-8FA6-0430441908C2}" sibTransId="{536952AB-B2AE-AB4B-9DF4-0980B786B0D9}"/>
    <dgm:cxn modelId="{033FC6E2-FD7A-1A47-99FA-DBD875922202}" type="presOf" srcId="{F3ACC590-EFA9-0F40-8E85-EA04DDF48233}" destId="{29174AA0-46BD-B246-9E8C-DC36653CB50B}" srcOrd="0" destOrd="0" presId="urn:microsoft.com/office/officeart/2008/layout/RadialCluster"/>
    <dgm:cxn modelId="{4C66989D-84A1-C041-9CC7-58E459F282E2}" type="presOf" srcId="{1DF58662-8409-824E-ADE4-D08F065F2295}" destId="{1E56625E-7515-D149-BFF5-D11C0989BF17}" srcOrd="0" destOrd="0" presId="urn:microsoft.com/office/officeart/2008/layout/RadialCluster"/>
    <dgm:cxn modelId="{B5B20E8D-3125-BA4E-AEAB-D9597F303914}" type="presOf" srcId="{FA1A5612-6CF6-D34F-8063-446661658548}" destId="{D0B4EAF3-C33D-1E4F-9CB8-4F46B2D6B17A}" srcOrd="0" destOrd="0" presId="urn:microsoft.com/office/officeart/2008/layout/RadialCluster"/>
    <dgm:cxn modelId="{A72B876F-13A2-AC46-9F50-6B7E6C6FBB12}" srcId="{6E04207E-9DEA-8443-9DA0-175933129196}" destId="{1DF58662-8409-824E-ADE4-D08F065F2295}" srcOrd="4" destOrd="0" parTransId="{E001A029-49B9-2249-8E23-5AAE51545066}" sibTransId="{0951C6B1-FD2C-1C44-9118-EA1FB9BE0118}"/>
    <dgm:cxn modelId="{BBC6CFC2-209C-624B-8238-A8C6FEF19C25}" type="presOf" srcId="{BCE24D3E-A816-D94B-AE04-9DA26B6D361F}" destId="{2E3ABEFD-702D-6044-90F6-90E0D14F43B3}" srcOrd="0" destOrd="0" presId="urn:microsoft.com/office/officeart/2008/layout/RadialCluster"/>
    <dgm:cxn modelId="{FA27BD5B-AAA2-B446-BE23-9B40BF6CDD60}" type="presParOf" srcId="{672C8F67-7EFB-E746-B504-4E434D2B0F44}" destId="{FA08366C-11A4-8249-B993-9EE91F41BA30}" srcOrd="0" destOrd="0" presId="urn:microsoft.com/office/officeart/2008/layout/RadialCluster"/>
    <dgm:cxn modelId="{8FC09044-1478-B642-9B54-747A9EB42D4C}" type="presParOf" srcId="{FA08366C-11A4-8249-B993-9EE91F41BA30}" destId="{F55F8715-240A-C84B-B391-1C383AD4405E}" srcOrd="0" destOrd="0" presId="urn:microsoft.com/office/officeart/2008/layout/RadialCluster"/>
    <dgm:cxn modelId="{34D70179-DFB1-6B4E-B560-6D5FF8F668A6}" type="presParOf" srcId="{FA08366C-11A4-8249-B993-9EE91F41BA30}" destId="{29174AA0-46BD-B246-9E8C-DC36653CB50B}" srcOrd="1" destOrd="0" presId="urn:microsoft.com/office/officeart/2008/layout/RadialCluster"/>
    <dgm:cxn modelId="{C5A26D35-38FF-3E45-BF42-021FEFA97DD8}" type="presParOf" srcId="{FA08366C-11A4-8249-B993-9EE91F41BA30}" destId="{1EFEE6E9-7702-4646-A1A6-17DC228A1729}" srcOrd="2" destOrd="0" presId="urn:microsoft.com/office/officeart/2008/layout/RadialCluster"/>
    <dgm:cxn modelId="{A6832FC6-8B96-A341-8B49-29B18C862731}" type="presParOf" srcId="{FA08366C-11A4-8249-B993-9EE91F41BA30}" destId="{7F3C07C9-C4BD-1747-B081-E0EC3A2DC67C}" srcOrd="3" destOrd="0" presId="urn:microsoft.com/office/officeart/2008/layout/RadialCluster"/>
    <dgm:cxn modelId="{A6A8D5EB-88BC-C24D-9468-6D2D65350B88}" type="presParOf" srcId="{FA08366C-11A4-8249-B993-9EE91F41BA30}" destId="{A2F8071B-741C-D940-B5B6-B0909A98DAE9}" srcOrd="4" destOrd="0" presId="urn:microsoft.com/office/officeart/2008/layout/RadialCluster"/>
    <dgm:cxn modelId="{B4EDE150-9C9F-5D48-8E10-2C16BB04DF3F}" type="presParOf" srcId="{FA08366C-11A4-8249-B993-9EE91F41BA30}" destId="{ADC33C7E-0CA0-B645-AF8B-CD1FB022D272}" srcOrd="5" destOrd="0" presId="urn:microsoft.com/office/officeart/2008/layout/RadialCluster"/>
    <dgm:cxn modelId="{640CBC46-20AD-624D-83E4-4FF875E767FB}" type="presParOf" srcId="{FA08366C-11A4-8249-B993-9EE91F41BA30}" destId="{2E3ABEFD-702D-6044-90F6-90E0D14F43B3}" srcOrd="6" destOrd="0" presId="urn:microsoft.com/office/officeart/2008/layout/RadialCluster"/>
    <dgm:cxn modelId="{ED3BE355-5B77-C540-BEEB-94369917EF48}" type="presParOf" srcId="{FA08366C-11A4-8249-B993-9EE91F41BA30}" destId="{D0B4EAF3-C33D-1E4F-9CB8-4F46B2D6B17A}" srcOrd="7" destOrd="0" presId="urn:microsoft.com/office/officeart/2008/layout/RadialCluster"/>
    <dgm:cxn modelId="{A717EF40-F7C9-9244-8D9E-EF983C86F16B}" type="presParOf" srcId="{FA08366C-11A4-8249-B993-9EE91F41BA30}" destId="{5F89BF96-1527-6244-82E0-8D41ADDE0AC4}" srcOrd="8" destOrd="0" presId="urn:microsoft.com/office/officeart/2008/layout/RadialCluster"/>
    <dgm:cxn modelId="{E855D3C3-F30C-4B4C-A643-2D7A464DE189}" type="presParOf" srcId="{FA08366C-11A4-8249-B993-9EE91F41BA30}" destId="{E94D07D3-9E69-DB46-B265-3FAB2754B114}" srcOrd="9" destOrd="0" presId="urn:microsoft.com/office/officeart/2008/layout/RadialCluster"/>
    <dgm:cxn modelId="{6023FC33-2043-3842-BB71-2B8B64ED0863}" type="presParOf" srcId="{FA08366C-11A4-8249-B993-9EE91F41BA30}" destId="{1E56625E-7515-D149-BFF5-D11C0989BF17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E9E4CE-BA48-154F-8240-A3CA0CC9D71D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F688C5-8209-9D4B-950A-DA16EE120985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00"/>
              </a:solidFill>
              <a:latin typeface="Pineapple Delight"/>
              <a:cs typeface="Pineapple Delight"/>
            </a:rPr>
            <a:t>VAPA MUSIC</a:t>
          </a:r>
          <a:endParaRPr lang="en-US" b="1" dirty="0">
            <a:solidFill>
              <a:srgbClr val="000000"/>
            </a:solidFill>
            <a:latin typeface="Pineapple Delight"/>
            <a:cs typeface="Pineapple Delight"/>
          </a:endParaRPr>
        </a:p>
      </dgm:t>
    </dgm:pt>
    <dgm:pt modelId="{973C6C39-22C0-EE48-AFA7-1872CA7A6AC6}" type="parTrans" cxnId="{7753373E-EE76-BD4F-BDBF-61CB11DF4A75}">
      <dgm:prSet/>
      <dgm:spPr/>
      <dgm:t>
        <a:bodyPr/>
        <a:lstStyle/>
        <a:p>
          <a:endParaRPr lang="en-US"/>
        </a:p>
      </dgm:t>
    </dgm:pt>
    <dgm:pt modelId="{A2AEF5C3-DFF0-B540-96FF-DE8921DD5615}" type="sibTrans" cxnId="{7753373E-EE76-BD4F-BDBF-61CB11DF4A75}">
      <dgm:prSet/>
      <dgm:spPr/>
      <dgm:t>
        <a:bodyPr/>
        <a:lstStyle/>
        <a:p>
          <a:endParaRPr lang="en-US"/>
        </a:p>
      </dgm:t>
    </dgm:pt>
    <dgm:pt modelId="{1B2FFC95-1D63-F34E-BDAF-1ABC75A16C72}">
      <dgm:prSet custT="1"/>
      <dgm:spPr>
        <a:solidFill>
          <a:schemeClr val="accent5"/>
        </a:solidFill>
      </dgm:spPr>
      <dgm:t>
        <a:bodyPr/>
        <a:lstStyle/>
        <a:p>
          <a:pPr rtl="0"/>
          <a:endParaRPr lang="en-US" sz="1600" b="1" dirty="0" smtClean="0">
            <a:solidFill>
              <a:srgbClr val="000000"/>
            </a:solidFill>
          </a:endParaRPr>
        </a:p>
        <a:p>
          <a:pPr rtl="0"/>
          <a:r>
            <a:rPr lang="en-US" sz="2400" b="1" dirty="0" smtClean="0">
              <a:solidFill>
                <a:srgbClr val="000000"/>
              </a:solidFill>
            </a:rPr>
            <a:t>Band: </a:t>
          </a:r>
        </a:p>
        <a:p>
          <a:pPr rtl="0"/>
          <a:r>
            <a:rPr lang="en-US" sz="1600" b="1" dirty="0" smtClean="0">
              <a:solidFill>
                <a:srgbClr val="000000"/>
              </a:solidFill>
            </a:rPr>
            <a:t> Brass, Wind, &amp; Percussion</a:t>
          </a:r>
        </a:p>
        <a:p>
          <a:pPr rtl="0"/>
          <a:r>
            <a:rPr lang="en-US" sz="1600" b="1" dirty="0" smtClean="0">
              <a:solidFill>
                <a:srgbClr val="000000"/>
              </a:solidFill>
            </a:rPr>
            <a:t>**Collaboration with Feaster CHEER Squad  and San Diego Youth Symphony</a:t>
          </a:r>
        </a:p>
        <a:p>
          <a:pPr rtl="0"/>
          <a:endParaRPr lang="en-US" sz="1600" b="1" dirty="0">
            <a:solidFill>
              <a:srgbClr val="000000"/>
            </a:solidFill>
          </a:endParaRPr>
        </a:p>
      </dgm:t>
    </dgm:pt>
    <dgm:pt modelId="{900351B0-4279-D14C-A19B-8B00F5DEEB5B}" type="parTrans" cxnId="{9D278260-90FB-484B-B3A9-25567F9B10BA}">
      <dgm:prSet/>
      <dgm:spPr/>
      <dgm:t>
        <a:bodyPr/>
        <a:lstStyle/>
        <a:p>
          <a:endParaRPr lang="en-US"/>
        </a:p>
      </dgm:t>
    </dgm:pt>
    <dgm:pt modelId="{8D68D7BA-8629-B845-B491-514D736EAE6F}" type="sibTrans" cxnId="{9D278260-90FB-484B-B3A9-25567F9B10BA}">
      <dgm:prSet/>
      <dgm:spPr/>
      <dgm:t>
        <a:bodyPr/>
        <a:lstStyle/>
        <a:p>
          <a:endParaRPr lang="en-US"/>
        </a:p>
      </dgm:t>
    </dgm:pt>
    <dgm:pt modelId="{24EA729D-0704-2641-B9F7-7EB72029E44C}">
      <dgm:prSet custT="1"/>
      <dgm:spPr>
        <a:solidFill>
          <a:srgbClr val="00A2E6"/>
        </a:solidFill>
      </dgm:spPr>
      <dgm:t>
        <a:bodyPr/>
        <a:lstStyle/>
        <a:p>
          <a:pPr rtl="0"/>
          <a:r>
            <a:rPr lang="en-US" sz="2400" b="1" dirty="0" smtClean="0">
              <a:solidFill>
                <a:srgbClr val="000000"/>
              </a:solidFill>
            </a:rPr>
            <a:t>Choir</a:t>
          </a:r>
        </a:p>
      </dgm:t>
    </dgm:pt>
    <dgm:pt modelId="{2CAB4A2C-62C9-7A4C-BC19-67F24B5D950E}" type="parTrans" cxnId="{2A3D8BF5-BA34-DE41-978B-24D7F0D602BA}">
      <dgm:prSet/>
      <dgm:spPr/>
      <dgm:t>
        <a:bodyPr/>
        <a:lstStyle/>
        <a:p>
          <a:endParaRPr lang="en-US"/>
        </a:p>
      </dgm:t>
    </dgm:pt>
    <dgm:pt modelId="{7325C948-4469-5941-A7E3-0CC5E29372DE}" type="sibTrans" cxnId="{2A3D8BF5-BA34-DE41-978B-24D7F0D602BA}">
      <dgm:prSet/>
      <dgm:spPr/>
      <dgm:t>
        <a:bodyPr/>
        <a:lstStyle/>
        <a:p>
          <a:endParaRPr lang="en-US"/>
        </a:p>
      </dgm:t>
    </dgm:pt>
    <dgm:pt modelId="{49A61181-4B84-9F49-A613-C496FCC044BF}">
      <dgm:prSet custT="1"/>
      <dgm:spPr>
        <a:solidFill>
          <a:schemeClr val="accent3"/>
        </a:solidFill>
      </dgm:spPr>
      <dgm:t>
        <a:bodyPr/>
        <a:lstStyle/>
        <a:p>
          <a:pPr rtl="0"/>
          <a:r>
            <a:rPr lang="en-US" sz="2400" b="1" dirty="0" smtClean="0">
              <a:solidFill>
                <a:srgbClr val="000000"/>
              </a:solidFill>
            </a:rPr>
            <a:t>Musical Collaboration with Theater</a:t>
          </a:r>
          <a:endParaRPr lang="en-US" sz="2400" b="1" dirty="0">
            <a:solidFill>
              <a:srgbClr val="000000"/>
            </a:solidFill>
          </a:endParaRPr>
        </a:p>
      </dgm:t>
    </dgm:pt>
    <dgm:pt modelId="{9D28B634-B5E9-F748-88F7-860295D6547D}" type="parTrans" cxnId="{D8551AEC-869F-6D4A-87FA-FCBBF7C9E62C}">
      <dgm:prSet/>
      <dgm:spPr/>
      <dgm:t>
        <a:bodyPr/>
        <a:lstStyle/>
        <a:p>
          <a:endParaRPr lang="en-US"/>
        </a:p>
      </dgm:t>
    </dgm:pt>
    <dgm:pt modelId="{B959E182-9741-5945-B997-76A1B826E0D2}" type="sibTrans" cxnId="{D8551AEC-869F-6D4A-87FA-FCBBF7C9E62C}">
      <dgm:prSet/>
      <dgm:spPr/>
      <dgm:t>
        <a:bodyPr/>
        <a:lstStyle/>
        <a:p>
          <a:endParaRPr lang="en-US"/>
        </a:p>
      </dgm:t>
    </dgm:pt>
    <dgm:pt modelId="{D5482F98-61D6-ED46-B244-1CAEEB7DAB04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en-US" sz="1800" b="1" dirty="0" smtClean="0">
              <a:solidFill>
                <a:srgbClr val="000000"/>
              </a:solidFill>
            </a:rPr>
            <a:t>JAZZ BAND:</a:t>
          </a:r>
        </a:p>
        <a:p>
          <a:pPr rtl="0"/>
          <a:r>
            <a:rPr lang="en-US" sz="1600" b="1" dirty="0" smtClean="0">
              <a:solidFill>
                <a:srgbClr val="000000"/>
              </a:solidFill>
            </a:rPr>
            <a:t>Students work with Young Audiences as an ensemble</a:t>
          </a:r>
          <a:endParaRPr lang="en-US" sz="1600" b="1" dirty="0">
            <a:solidFill>
              <a:srgbClr val="000000"/>
            </a:solidFill>
          </a:endParaRPr>
        </a:p>
      </dgm:t>
    </dgm:pt>
    <dgm:pt modelId="{7BA44DD4-EF4F-2E4F-8669-71869556DB64}" type="parTrans" cxnId="{B1E08AB5-E0B1-FE4F-BA15-2CBDB37C89D0}">
      <dgm:prSet/>
      <dgm:spPr/>
      <dgm:t>
        <a:bodyPr/>
        <a:lstStyle/>
        <a:p>
          <a:endParaRPr lang="en-US"/>
        </a:p>
      </dgm:t>
    </dgm:pt>
    <dgm:pt modelId="{E70E28CA-E629-AC4E-A1D9-4DB0B991314B}" type="sibTrans" cxnId="{B1E08AB5-E0B1-FE4F-BA15-2CBDB37C89D0}">
      <dgm:prSet/>
      <dgm:spPr/>
      <dgm:t>
        <a:bodyPr/>
        <a:lstStyle/>
        <a:p>
          <a:endParaRPr lang="en-US"/>
        </a:p>
      </dgm:t>
    </dgm:pt>
    <dgm:pt modelId="{91D0AF38-9EE6-464F-99EA-68F588DCDB76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en-US" sz="1600" b="1" dirty="0" smtClean="0">
              <a:solidFill>
                <a:srgbClr val="000000"/>
              </a:solidFill>
            </a:rPr>
            <a:t>SD Opera Club- La </a:t>
          </a:r>
          <a:r>
            <a:rPr lang="en-US" sz="1600" b="1" dirty="0" err="1" smtClean="0">
              <a:solidFill>
                <a:srgbClr val="000000"/>
              </a:solidFill>
            </a:rPr>
            <a:t>Boheme</a:t>
          </a:r>
          <a:r>
            <a:rPr lang="en-US" sz="1600" b="1" dirty="0" smtClean="0">
              <a:solidFill>
                <a:srgbClr val="000000"/>
              </a:solidFill>
            </a:rPr>
            <a:t> Performance</a:t>
          </a:r>
          <a:endParaRPr lang="en-US" sz="1600" b="1" dirty="0">
            <a:solidFill>
              <a:srgbClr val="000000"/>
            </a:solidFill>
          </a:endParaRPr>
        </a:p>
      </dgm:t>
    </dgm:pt>
    <dgm:pt modelId="{D6194145-377D-6E42-966B-841D6AE4CB74}" type="parTrans" cxnId="{6BB254CF-7896-F345-8CC5-16D5010D44A8}">
      <dgm:prSet/>
      <dgm:spPr/>
      <dgm:t>
        <a:bodyPr/>
        <a:lstStyle/>
        <a:p>
          <a:endParaRPr lang="en-US"/>
        </a:p>
      </dgm:t>
    </dgm:pt>
    <dgm:pt modelId="{6150C9E3-7C1D-DB4F-9BCF-943823B9A11D}" type="sibTrans" cxnId="{6BB254CF-7896-F345-8CC5-16D5010D44A8}">
      <dgm:prSet/>
      <dgm:spPr/>
      <dgm:t>
        <a:bodyPr/>
        <a:lstStyle/>
        <a:p>
          <a:endParaRPr lang="en-US"/>
        </a:p>
      </dgm:t>
    </dgm:pt>
    <dgm:pt modelId="{7E18B732-6FC4-8A40-BBDB-2127890D21AC}" type="pres">
      <dgm:prSet presAssocID="{54E9E4CE-BA48-154F-8240-A3CA0CC9D7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CB1CBE-0BC4-9141-AB81-9E6A86BACC85}" type="pres">
      <dgm:prSet presAssocID="{43F688C5-8209-9D4B-950A-DA16EE120985}" presName="centerShape" presStyleLbl="node0" presStyleIdx="0" presStyleCnt="1" custLinFactNeighborY="-2287"/>
      <dgm:spPr/>
      <dgm:t>
        <a:bodyPr/>
        <a:lstStyle/>
        <a:p>
          <a:endParaRPr lang="en-US"/>
        </a:p>
      </dgm:t>
    </dgm:pt>
    <dgm:pt modelId="{25368C9D-CC01-D043-8313-5859550F14C7}" type="pres">
      <dgm:prSet presAssocID="{900351B0-4279-D14C-A19B-8B00F5DEEB5B}" presName="parTrans" presStyleLbl="bgSibTrans2D1" presStyleIdx="0" presStyleCnt="5"/>
      <dgm:spPr/>
      <dgm:t>
        <a:bodyPr/>
        <a:lstStyle/>
        <a:p>
          <a:endParaRPr lang="en-US"/>
        </a:p>
      </dgm:t>
    </dgm:pt>
    <dgm:pt modelId="{17194927-514C-6C40-B963-57B1C29FB888}" type="pres">
      <dgm:prSet presAssocID="{1B2FFC95-1D63-F34E-BDAF-1ABC75A16C72}" presName="node" presStyleLbl="node1" presStyleIdx="0" presStyleCnt="5" custScaleX="158795" custScaleY="167228" custRadScaleRad="108172" custRadScaleInc="-3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1F4877-EB5F-9149-B3E4-F79417B3F80F}" type="pres">
      <dgm:prSet presAssocID="{2CAB4A2C-62C9-7A4C-BC19-67F24B5D950E}" presName="parTrans" presStyleLbl="bgSibTrans2D1" presStyleIdx="1" presStyleCnt="5"/>
      <dgm:spPr/>
      <dgm:t>
        <a:bodyPr/>
        <a:lstStyle/>
        <a:p>
          <a:endParaRPr lang="en-US"/>
        </a:p>
      </dgm:t>
    </dgm:pt>
    <dgm:pt modelId="{EF68A90E-4575-514C-9CAD-CAFBCF91296D}" type="pres">
      <dgm:prSet presAssocID="{24EA729D-0704-2641-B9F7-7EB72029E44C}" presName="node" presStyleLbl="node1" presStyleIdx="1" presStyleCnt="5" custScaleX="127006" custRadScaleRad="128239" custRadScaleInc="-118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F759F1-147F-3C48-A9AA-299DB5F75810}" type="pres">
      <dgm:prSet presAssocID="{9D28B634-B5E9-F748-88F7-860295D6547D}" presName="parTrans" presStyleLbl="bgSibTrans2D1" presStyleIdx="2" presStyleCnt="5"/>
      <dgm:spPr/>
      <dgm:t>
        <a:bodyPr/>
        <a:lstStyle/>
        <a:p>
          <a:endParaRPr lang="en-US"/>
        </a:p>
      </dgm:t>
    </dgm:pt>
    <dgm:pt modelId="{20637EFE-874C-1E49-91FA-343D53CFF44E}" type="pres">
      <dgm:prSet presAssocID="{49A61181-4B84-9F49-A613-C496FCC044BF}" presName="node" presStyleLbl="node1" presStyleIdx="2" presStyleCnt="5" custScaleX="130708" custRadScaleRad="100029" custRadScaleInc="19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17B2AD-A445-AB4E-A433-51863B7068FF}" type="pres">
      <dgm:prSet presAssocID="{7BA44DD4-EF4F-2E4F-8669-71869556DB64}" presName="parTrans" presStyleLbl="bgSibTrans2D1" presStyleIdx="3" presStyleCnt="5"/>
      <dgm:spPr/>
      <dgm:t>
        <a:bodyPr/>
        <a:lstStyle/>
        <a:p>
          <a:endParaRPr lang="en-US"/>
        </a:p>
      </dgm:t>
    </dgm:pt>
    <dgm:pt modelId="{4B16BECB-23CD-7D47-AB88-317292ABDBC8}" type="pres">
      <dgm:prSet presAssocID="{D5482F98-61D6-ED46-B244-1CAEEB7DAB04}" presName="node" presStyleLbl="node1" presStyleIdx="3" presStyleCnt="5" custScaleY="128137" custRadScaleRad="121220" custRadScaleInc="241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27BB5-CBA9-9A4A-9907-9B6A062F0088}" type="pres">
      <dgm:prSet presAssocID="{D6194145-377D-6E42-966B-841D6AE4CB74}" presName="parTrans" presStyleLbl="bgSibTrans2D1" presStyleIdx="4" presStyleCnt="5"/>
      <dgm:spPr/>
      <dgm:t>
        <a:bodyPr/>
        <a:lstStyle/>
        <a:p>
          <a:endParaRPr lang="en-US"/>
        </a:p>
      </dgm:t>
    </dgm:pt>
    <dgm:pt modelId="{7C7D3B90-0796-2A4E-B1BC-8E90F37C7E81}" type="pres">
      <dgm:prSet presAssocID="{91D0AF38-9EE6-464F-99EA-68F588DCDB76}" presName="node" presStyleLbl="node1" presStyleIdx="4" presStyleCnt="5" custScaleX="120231" custScaleY="128738" custRadScaleRad="101750" custRadScaleInc="83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CF1A75-8DE1-9C47-B775-CC0D199AEC46}" type="presOf" srcId="{D5482F98-61D6-ED46-B244-1CAEEB7DAB04}" destId="{4B16BECB-23CD-7D47-AB88-317292ABDBC8}" srcOrd="0" destOrd="0" presId="urn:microsoft.com/office/officeart/2005/8/layout/radial4"/>
    <dgm:cxn modelId="{D8551AEC-869F-6D4A-87FA-FCBBF7C9E62C}" srcId="{43F688C5-8209-9D4B-950A-DA16EE120985}" destId="{49A61181-4B84-9F49-A613-C496FCC044BF}" srcOrd="2" destOrd="0" parTransId="{9D28B634-B5E9-F748-88F7-860295D6547D}" sibTransId="{B959E182-9741-5945-B997-76A1B826E0D2}"/>
    <dgm:cxn modelId="{74151548-ECD1-D245-8F90-4B52910CEC69}" type="presOf" srcId="{43F688C5-8209-9D4B-950A-DA16EE120985}" destId="{83CB1CBE-0BC4-9141-AB81-9E6A86BACC85}" srcOrd="0" destOrd="0" presId="urn:microsoft.com/office/officeart/2005/8/layout/radial4"/>
    <dgm:cxn modelId="{2A3D8BF5-BA34-DE41-978B-24D7F0D602BA}" srcId="{43F688C5-8209-9D4B-950A-DA16EE120985}" destId="{24EA729D-0704-2641-B9F7-7EB72029E44C}" srcOrd="1" destOrd="0" parTransId="{2CAB4A2C-62C9-7A4C-BC19-67F24B5D950E}" sibTransId="{7325C948-4469-5941-A7E3-0CC5E29372DE}"/>
    <dgm:cxn modelId="{30747373-9CF4-B044-A9F8-6943D1F361B7}" type="presOf" srcId="{7BA44DD4-EF4F-2E4F-8669-71869556DB64}" destId="{EB17B2AD-A445-AB4E-A433-51863B7068FF}" srcOrd="0" destOrd="0" presId="urn:microsoft.com/office/officeart/2005/8/layout/radial4"/>
    <dgm:cxn modelId="{EA9133C8-F320-FF4E-BC4B-761E647DBFF5}" type="presOf" srcId="{54E9E4CE-BA48-154F-8240-A3CA0CC9D71D}" destId="{7E18B732-6FC4-8A40-BBDB-2127890D21AC}" srcOrd="0" destOrd="0" presId="urn:microsoft.com/office/officeart/2005/8/layout/radial4"/>
    <dgm:cxn modelId="{7753373E-EE76-BD4F-BDBF-61CB11DF4A75}" srcId="{54E9E4CE-BA48-154F-8240-A3CA0CC9D71D}" destId="{43F688C5-8209-9D4B-950A-DA16EE120985}" srcOrd="0" destOrd="0" parTransId="{973C6C39-22C0-EE48-AFA7-1872CA7A6AC6}" sibTransId="{A2AEF5C3-DFF0-B540-96FF-DE8921DD5615}"/>
    <dgm:cxn modelId="{6BB254CF-7896-F345-8CC5-16D5010D44A8}" srcId="{43F688C5-8209-9D4B-950A-DA16EE120985}" destId="{91D0AF38-9EE6-464F-99EA-68F588DCDB76}" srcOrd="4" destOrd="0" parTransId="{D6194145-377D-6E42-966B-841D6AE4CB74}" sibTransId="{6150C9E3-7C1D-DB4F-9BCF-943823B9A11D}"/>
    <dgm:cxn modelId="{22ABDDE3-E26D-834D-A6C7-C239EF336381}" type="presOf" srcId="{9D28B634-B5E9-F748-88F7-860295D6547D}" destId="{81F759F1-147F-3C48-A9AA-299DB5F75810}" srcOrd="0" destOrd="0" presId="urn:microsoft.com/office/officeart/2005/8/layout/radial4"/>
    <dgm:cxn modelId="{9D278260-90FB-484B-B3A9-25567F9B10BA}" srcId="{43F688C5-8209-9D4B-950A-DA16EE120985}" destId="{1B2FFC95-1D63-F34E-BDAF-1ABC75A16C72}" srcOrd="0" destOrd="0" parTransId="{900351B0-4279-D14C-A19B-8B00F5DEEB5B}" sibTransId="{8D68D7BA-8629-B845-B491-514D736EAE6F}"/>
    <dgm:cxn modelId="{7F77D402-FCD0-224C-AA96-657BBD2A741F}" type="presOf" srcId="{2CAB4A2C-62C9-7A4C-BC19-67F24B5D950E}" destId="{671F4877-EB5F-9149-B3E4-F79417B3F80F}" srcOrd="0" destOrd="0" presId="urn:microsoft.com/office/officeart/2005/8/layout/radial4"/>
    <dgm:cxn modelId="{6D2B7FFA-F93E-F147-8831-B554284901C1}" type="presOf" srcId="{D6194145-377D-6E42-966B-841D6AE4CB74}" destId="{F9F27BB5-CBA9-9A4A-9907-9B6A062F0088}" srcOrd="0" destOrd="0" presId="urn:microsoft.com/office/officeart/2005/8/layout/radial4"/>
    <dgm:cxn modelId="{0F3928AE-EE14-254A-830C-2D65899E8DDF}" type="presOf" srcId="{49A61181-4B84-9F49-A613-C496FCC044BF}" destId="{20637EFE-874C-1E49-91FA-343D53CFF44E}" srcOrd="0" destOrd="0" presId="urn:microsoft.com/office/officeart/2005/8/layout/radial4"/>
    <dgm:cxn modelId="{B1E08AB5-E0B1-FE4F-BA15-2CBDB37C89D0}" srcId="{43F688C5-8209-9D4B-950A-DA16EE120985}" destId="{D5482F98-61D6-ED46-B244-1CAEEB7DAB04}" srcOrd="3" destOrd="0" parTransId="{7BA44DD4-EF4F-2E4F-8669-71869556DB64}" sibTransId="{E70E28CA-E629-AC4E-A1D9-4DB0B991314B}"/>
    <dgm:cxn modelId="{21A5DA9C-06B5-8840-9088-96BCBDD17A3D}" type="presOf" srcId="{24EA729D-0704-2641-B9F7-7EB72029E44C}" destId="{EF68A90E-4575-514C-9CAD-CAFBCF91296D}" srcOrd="0" destOrd="0" presId="urn:microsoft.com/office/officeart/2005/8/layout/radial4"/>
    <dgm:cxn modelId="{C75EA245-21D7-434C-AAA5-8DAA0328284E}" type="presOf" srcId="{900351B0-4279-D14C-A19B-8B00F5DEEB5B}" destId="{25368C9D-CC01-D043-8313-5859550F14C7}" srcOrd="0" destOrd="0" presId="urn:microsoft.com/office/officeart/2005/8/layout/radial4"/>
    <dgm:cxn modelId="{DBDE0F72-F0EC-8A4C-BF53-B0FEF783DB40}" type="presOf" srcId="{1B2FFC95-1D63-F34E-BDAF-1ABC75A16C72}" destId="{17194927-514C-6C40-B963-57B1C29FB888}" srcOrd="0" destOrd="0" presId="urn:microsoft.com/office/officeart/2005/8/layout/radial4"/>
    <dgm:cxn modelId="{5F9277C4-A56E-114F-A726-1D9F2B46FF14}" type="presOf" srcId="{91D0AF38-9EE6-464F-99EA-68F588DCDB76}" destId="{7C7D3B90-0796-2A4E-B1BC-8E90F37C7E81}" srcOrd="0" destOrd="0" presId="urn:microsoft.com/office/officeart/2005/8/layout/radial4"/>
    <dgm:cxn modelId="{0309C746-22BC-4C4C-9C37-C5229DFBAA0E}" type="presParOf" srcId="{7E18B732-6FC4-8A40-BBDB-2127890D21AC}" destId="{83CB1CBE-0BC4-9141-AB81-9E6A86BACC85}" srcOrd="0" destOrd="0" presId="urn:microsoft.com/office/officeart/2005/8/layout/radial4"/>
    <dgm:cxn modelId="{386C12FC-D0A5-6F49-84B6-2083EDCA7173}" type="presParOf" srcId="{7E18B732-6FC4-8A40-BBDB-2127890D21AC}" destId="{25368C9D-CC01-D043-8313-5859550F14C7}" srcOrd="1" destOrd="0" presId="urn:microsoft.com/office/officeart/2005/8/layout/radial4"/>
    <dgm:cxn modelId="{4693FAFC-9F88-804D-84BA-160BDB0D22D1}" type="presParOf" srcId="{7E18B732-6FC4-8A40-BBDB-2127890D21AC}" destId="{17194927-514C-6C40-B963-57B1C29FB888}" srcOrd="2" destOrd="0" presId="urn:microsoft.com/office/officeart/2005/8/layout/radial4"/>
    <dgm:cxn modelId="{7B9EB512-340A-374B-B1E3-F0A0C2FBB52F}" type="presParOf" srcId="{7E18B732-6FC4-8A40-BBDB-2127890D21AC}" destId="{671F4877-EB5F-9149-B3E4-F79417B3F80F}" srcOrd="3" destOrd="0" presId="urn:microsoft.com/office/officeart/2005/8/layout/radial4"/>
    <dgm:cxn modelId="{D1C7C5F1-353B-1C4D-9243-BA5B2BF8C566}" type="presParOf" srcId="{7E18B732-6FC4-8A40-BBDB-2127890D21AC}" destId="{EF68A90E-4575-514C-9CAD-CAFBCF91296D}" srcOrd="4" destOrd="0" presId="urn:microsoft.com/office/officeart/2005/8/layout/radial4"/>
    <dgm:cxn modelId="{4752DE88-7F0F-BE4F-AE3C-6D48FB9FE22D}" type="presParOf" srcId="{7E18B732-6FC4-8A40-BBDB-2127890D21AC}" destId="{81F759F1-147F-3C48-A9AA-299DB5F75810}" srcOrd="5" destOrd="0" presId="urn:microsoft.com/office/officeart/2005/8/layout/radial4"/>
    <dgm:cxn modelId="{DDA0197C-A33B-C24B-A724-E070AC3F77E1}" type="presParOf" srcId="{7E18B732-6FC4-8A40-BBDB-2127890D21AC}" destId="{20637EFE-874C-1E49-91FA-343D53CFF44E}" srcOrd="6" destOrd="0" presId="urn:microsoft.com/office/officeart/2005/8/layout/radial4"/>
    <dgm:cxn modelId="{870223C7-DC6F-4342-BC41-02C5E25D20B1}" type="presParOf" srcId="{7E18B732-6FC4-8A40-BBDB-2127890D21AC}" destId="{EB17B2AD-A445-AB4E-A433-51863B7068FF}" srcOrd="7" destOrd="0" presId="urn:microsoft.com/office/officeart/2005/8/layout/radial4"/>
    <dgm:cxn modelId="{D3651D5D-3CD6-7240-A6E3-B150D8A88C88}" type="presParOf" srcId="{7E18B732-6FC4-8A40-BBDB-2127890D21AC}" destId="{4B16BECB-23CD-7D47-AB88-317292ABDBC8}" srcOrd="8" destOrd="0" presId="urn:microsoft.com/office/officeart/2005/8/layout/radial4"/>
    <dgm:cxn modelId="{83D00C82-8DAF-C447-8B99-5AFBC76CDC47}" type="presParOf" srcId="{7E18B732-6FC4-8A40-BBDB-2127890D21AC}" destId="{F9F27BB5-CBA9-9A4A-9907-9B6A062F0088}" srcOrd="9" destOrd="0" presId="urn:microsoft.com/office/officeart/2005/8/layout/radial4"/>
    <dgm:cxn modelId="{B703DEF8-23BA-4548-88AE-239A57C14364}" type="presParOf" srcId="{7E18B732-6FC4-8A40-BBDB-2127890D21AC}" destId="{7C7D3B90-0796-2A4E-B1BC-8E90F37C7E81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2AD583-D6E2-3648-B3A0-88A838A8F445}" type="doc">
      <dgm:prSet loTypeId="urn:microsoft.com/office/officeart/2008/layout/RadialCluster" loCatId="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04207E-9DEA-8443-9DA0-175933129196}">
      <dgm:prSet phldrT="[Text]"/>
      <dgm:spPr/>
      <dgm:t>
        <a:bodyPr/>
        <a:lstStyle/>
        <a:p>
          <a:r>
            <a:rPr lang="en-US" dirty="0" smtClean="0"/>
            <a:t>After School Clubs</a:t>
          </a:r>
          <a:endParaRPr lang="en-US" dirty="0"/>
        </a:p>
      </dgm:t>
    </dgm:pt>
    <dgm:pt modelId="{BF7FE897-E3B1-5740-9147-2C36CE405F24}" type="parTrans" cxnId="{81FC94EB-CC76-8F48-92BC-4BD0618B745B}">
      <dgm:prSet/>
      <dgm:spPr/>
      <dgm:t>
        <a:bodyPr/>
        <a:lstStyle/>
        <a:p>
          <a:endParaRPr lang="en-US"/>
        </a:p>
      </dgm:t>
    </dgm:pt>
    <dgm:pt modelId="{CE04A0D9-12DD-5F43-82B1-FE911A858776}" type="sibTrans" cxnId="{81FC94EB-CC76-8F48-92BC-4BD0618B745B}">
      <dgm:prSet/>
      <dgm:spPr/>
      <dgm:t>
        <a:bodyPr/>
        <a:lstStyle/>
        <a:p>
          <a:endParaRPr lang="en-US"/>
        </a:p>
      </dgm:t>
    </dgm:pt>
    <dgm:pt modelId="{7AE0FD86-4B80-D543-A815-41D9FEC66832}">
      <dgm:prSet phldrT="[Text]" custT="1"/>
      <dgm:spPr/>
      <dgm:t>
        <a:bodyPr/>
        <a:lstStyle/>
        <a:p>
          <a:r>
            <a:rPr lang="en-US" sz="4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ebop"/>
              <a:cs typeface="Beebop"/>
            </a:rPr>
            <a:t>HIP HOP</a:t>
          </a:r>
          <a:endParaRPr lang="en-US" sz="4400" dirty="0"/>
        </a:p>
      </dgm:t>
    </dgm:pt>
    <dgm:pt modelId="{C80AB095-A877-894D-A371-2559C61E8794}" type="parTrans" cxnId="{1E1FCE5A-7A08-E545-A5AB-A7740C081987}">
      <dgm:prSet/>
      <dgm:spPr/>
      <dgm:t>
        <a:bodyPr/>
        <a:lstStyle/>
        <a:p>
          <a:endParaRPr lang="en-US"/>
        </a:p>
      </dgm:t>
    </dgm:pt>
    <dgm:pt modelId="{50A27951-707B-9942-AD2C-B3F0EBF8A7F9}" type="sibTrans" cxnId="{1E1FCE5A-7A08-E545-A5AB-A7740C081987}">
      <dgm:prSet/>
      <dgm:spPr/>
      <dgm:t>
        <a:bodyPr/>
        <a:lstStyle/>
        <a:p>
          <a:endParaRPr lang="en-US"/>
        </a:p>
      </dgm:t>
    </dgm:pt>
    <dgm:pt modelId="{BCE24D3E-A816-D94B-AE04-9DA26B6D361F}">
      <dgm:prSet phldrT="[Text]"/>
      <dgm:spPr/>
      <dgm:t>
        <a:bodyPr/>
        <a:lstStyle/>
        <a:p>
          <a:r>
            <a:rPr lang="en-US" b="1" smtClean="0">
              <a:latin typeface="Babycakes"/>
              <a:cs typeface="Babycakes"/>
            </a:rPr>
            <a:t>BAND</a:t>
          </a:r>
          <a:r>
            <a:rPr lang="en-US" smtClean="0">
              <a:latin typeface="Babycakes"/>
              <a:cs typeface="Babycakes"/>
            </a:rPr>
            <a:t> </a:t>
          </a:r>
          <a:endParaRPr lang="en-US" dirty="0">
            <a:latin typeface="Babycakes"/>
            <a:cs typeface="Babycakes"/>
          </a:endParaRPr>
        </a:p>
      </dgm:t>
    </dgm:pt>
    <dgm:pt modelId="{44A2CAD5-17E7-DF43-8FA6-0430441908C2}" type="parTrans" cxnId="{A3075968-312A-E440-9E88-97CCEE52403D}">
      <dgm:prSet/>
      <dgm:spPr/>
      <dgm:t>
        <a:bodyPr/>
        <a:lstStyle/>
        <a:p>
          <a:endParaRPr lang="en-US"/>
        </a:p>
      </dgm:t>
    </dgm:pt>
    <dgm:pt modelId="{536952AB-B2AE-AB4B-9DF4-0980B786B0D9}" type="sibTrans" cxnId="{A3075968-312A-E440-9E88-97CCEE52403D}">
      <dgm:prSet/>
      <dgm:spPr/>
      <dgm:t>
        <a:bodyPr/>
        <a:lstStyle/>
        <a:p>
          <a:endParaRPr lang="en-US"/>
        </a:p>
      </dgm:t>
    </dgm:pt>
    <dgm:pt modelId="{E9562AE4-84BA-2B4B-A2FB-988D1A0F28F2}">
      <dgm:prSet phldrT="[Text]" custT="1"/>
      <dgm:spPr/>
      <dgm:t>
        <a:bodyPr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r>
            <a:rPr lang="en-US" sz="50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RTOON 80"/>
              <a:cs typeface="CARTOON 80"/>
            </a:rPr>
            <a:t>ART</a:t>
          </a:r>
          <a:endParaRPr lang="en-US" sz="5000" dirty="0">
            <a:latin typeface="CARTOON 80"/>
            <a:cs typeface="CARTOON 80"/>
          </a:endParaRPr>
        </a:p>
      </dgm:t>
    </dgm:pt>
    <dgm:pt modelId="{8874BB1A-6A8D-814C-9F48-DE8AA824E4DF}" type="parTrans" cxnId="{C54078B3-C896-A448-AA83-4BE7290B6AEF}">
      <dgm:prSet/>
      <dgm:spPr/>
      <dgm:t>
        <a:bodyPr/>
        <a:lstStyle/>
        <a:p>
          <a:endParaRPr lang="en-US"/>
        </a:p>
      </dgm:t>
    </dgm:pt>
    <dgm:pt modelId="{A4E3FBA8-86D9-0149-83E0-63BB1C5E2183}" type="sibTrans" cxnId="{C54078B3-C896-A448-AA83-4BE7290B6AEF}">
      <dgm:prSet/>
      <dgm:spPr/>
      <dgm:t>
        <a:bodyPr/>
        <a:lstStyle/>
        <a:p>
          <a:endParaRPr lang="en-US"/>
        </a:p>
      </dgm:t>
    </dgm:pt>
    <dgm:pt modelId="{3F0A1CC4-B390-7F4C-873E-F74B1E47EBE6}">
      <dgm:prSet phldrT="[Text]"/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en-US" b="1" cap="none" spc="0" dirty="0" smtClean="0">
              <a:ln w="31550" cmpd="sng"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Janda Scrapgirl Dots"/>
              <a:cs typeface="Janda Scrapgirl Dots"/>
            </a:rPr>
            <a:t>CHOIR</a:t>
          </a:r>
          <a:endParaRPr lang="en-US" b="1" cap="none" spc="0" dirty="0">
            <a:ln w="31550" cmpd="sng">
              <a:prstDash val="solid"/>
            </a:ln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  <a:latin typeface="Janda Scrapgirl Dots"/>
            <a:cs typeface="Janda Scrapgirl Dots"/>
          </a:endParaRPr>
        </a:p>
      </dgm:t>
    </dgm:pt>
    <dgm:pt modelId="{692A3D33-227A-004D-A499-7E6CE85F0D0E}" type="parTrans" cxnId="{ECB3846E-63F2-0F42-96C6-C3E11E76A6E9}">
      <dgm:prSet/>
      <dgm:spPr/>
      <dgm:t>
        <a:bodyPr/>
        <a:lstStyle/>
        <a:p>
          <a:endParaRPr lang="en-US"/>
        </a:p>
      </dgm:t>
    </dgm:pt>
    <dgm:pt modelId="{6C18E1D8-6AA6-C941-B38E-89715255CD62}" type="sibTrans" cxnId="{ECB3846E-63F2-0F42-96C6-C3E11E76A6E9}">
      <dgm:prSet/>
      <dgm:spPr/>
      <dgm:t>
        <a:bodyPr/>
        <a:lstStyle/>
        <a:p>
          <a:endParaRPr lang="en-US"/>
        </a:p>
      </dgm:t>
    </dgm:pt>
    <dgm:pt modelId="{1152AC15-F697-6740-B99A-F7768C9A9345}">
      <dgm:prSet phldrT="[Text]" custT="1"/>
      <dgm:spPr/>
      <dgm:t>
        <a:bodyPr/>
        <a:lstStyle/>
        <a:p>
          <a:r>
            <a:rPr lang="en-US" sz="4400" dirty="0" smtClean="0">
              <a:latin typeface="Pineapple Delight"/>
              <a:cs typeface="Pineapple Delight"/>
            </a:rPr>
            <a:t>FOLKLORICO</a:t>
          </a:r>
          <a:endParaRPr lang="en-US" sz="4400" dirty="0">
            <a:latin typeface="Pineapple Delight"/>
            <a:cs typeface="Pineapple Delight"/>
          </a:endParaRPr>
        </a:p>
      </dgm:t>
    </dgm:pt>
    <dgm:pt modelId="{B285F156-27DC-9344-9DA4-81567C2C0688}" type="parTrans" cxnId="{BF01AA2C-3079-ED41-993D-11412218DC90}">
      <dgm:prSet/>
      <dgm:spPr/>
      <dgm:t>
        <a:bodyPr/>
        <a:lstStyle/>
        <a:p>
          <a:endParaRPr lang="en-US"/>
        </a:p>
      </dgm:t>
    </dgm:pt>
    <dgm:pt modelId="{739DDB83-2C9F-B542-B010-5B35E78DFD30}" type="sibTrans" cxnId="{BF01AA2C-3079-ED41-993D-11412218DC90}">
      <dgm:prSet/>
      <dgm:spPr/>
      <dgm:t>
        <a:bodyPr/>
        <a:lstStyle/>
        <a:p>
          <a:endParaRPr lang="en-US"/>
        </a:p>
      </dgm:t>
    </dgm:pt>
    <dgm:pt modelId="{6108C8B2-B096-1645-8242-2DEFFCDEB323}">
      <dgm:prSet phldrT="[Text]"/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en-US" b="1" cap="none" spc="0" dirty="0" smtClean="0">
              <a:ln w="31550" cmpd="sng"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Janda Scrapgirl Dots"/>
              <a:cs typeface="Janda Scrapgirl Dots"/>
            </a:rPr>
            <a:t>Jazz Band</a:t>
          </a:r>
          <a:endParaRPr lang="en-US" b="1" cap="none" spc="0" dirty="0">
            <a:ln w="31550" cmpd="sng">
              <a:prstDash val="solid"/>
            </a:ln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  <a:latin typeface="Janda Scrapgirl Dots"/>
            <a:cs typeface="Janda Scrapgirl Dots"/>
          </a:endParaRPr>
        </a:p>
      </dgm:t>
    </dgm:pt>
    <dgm:pt modelId="{7F481E68-3AE9-A84E-A193-2B29163F48F2}" type="parTrans" cxnId="{C5B94F56-DCB4-B348-94CF-28A5F9FE482C}">
      <dgm:prSet/>
      <dgm:spPr/>
      <dgm:t>
        <a:bodyPr/>
        <a:lstStyle/>
        <a:p>
          <a:endParaRPr lang="en-US"/>
        </a:p>
      </dgm:t>
    </dgm:pt>
    <dgm:pt modelId="{801F9BA7-9C96-4B46-ABAD-1AA0AF4C6D9F}" type="sibTrans" cxnId="{C5B94F56-DCB4-B348-94CF-28A5F9FE482C}">
      <dgm:prSet/>
      <dgm:spPr/>
      <dgm:t>
        <a:bodyPr/>
        <a:lstStyle/>
        <a:p>
          <a:endParaRPr lang="en-US"/>
        </a:p>
      </dgm:t>
    </dgm:pt>
    <dgm:pt modelId="{2228F803-F8C4-D04E-B93D-07AE4DE1FA37}">
      <dgm:prSet phldrT="[Text]"/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en-US" b="1" cap="none" spc="0" dirty="0" smtClean="0">
              <a:ln w="31550" cmpd="sng"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Janda Scrapgirl Dots"/>
              <a:cs typeface="Janda Scrapgirl Dots"/>
            </a:rPr>
            <a:t>Cheer</a:t>
          </a:r>
          <a:endParaRPr lang="en-US" b="1" cap="none" spc="0" dirty="0">
            <a:ln w="31550" cmpd="sng">
              <a:prstDash val="solid"/>
            </a:ln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  <a:latin typeface="Janda Scrapgirl Dots"/>
            <a:cs typeface="Janda Scrapgirl Dots"/>
          </a:endParaRPr>
        </a:p>
      </dgm:t>
    </dgm:pt>
    <dgm:pt modelId="{0D3CFDA9-8740-EA48-9573-F23185BE3894}" type="parTrans" cxnId="{FC8CC790-1750-9E49-AAF3-06105766B5E6}">
      <dgm:prSet/>
      <dgm:spPr/>
      <dgm:t>
        <a:bodyPr/>
        <a:lstStyle/>
        <a:p>
          <a:endParaRPr lang="en-US"/>
        </a:p>
      </dgm:t>
    </dgm:pt>
    <dgm:pt modelId="{9538E479-9DC7-404C-B3DD-7335BE11C5D9}" type="sibTrans" cxnId="{FC8CC790-1750-9E49-AAF3-06105766B5E6}">
      <dgm:prSet/>
      <dgm:spPr/>
      <dgm:t>
        <a:bodyPr/>
        <a:lstStyle/>
        <a:p>
          <a:endParaRPr lang="en-US"/>
        </a:p>
      </dgm:t>
    </dgm:pt>
    <dgm:pt modelId="{672C8F67-7EFB-E746-B504-4E434D2B0F44}" type="pres">
      <dgm:prSet presAssocID="{1E2AD583-D6E2-3648-B3A0-88A838A8F44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A08366C-11A4-8249-B993-9EE91F41BA30}" type="pres">
      <dgm:prSet presAssocID="{6E04207E-9DEA-8443-9DA0-175933129196}" presName="singleCycle" presStyleCnt="0"/>
      <dgm:spPr/>
      <dgm:t>
        <a:bodyPr/>
        <a:lstStyle/>
        <a:p>
          <a:endParaRPr lang="en-US"/>
        </a:p>
      </dgm:t>
    </dgm:pt>
    <dgm:pt modelId="{F55F8715-240A-C84B-B391-1C383AD4405E}" type="pres">
      <dgm:prSet presAssocID="{6E04207E-9DEA-8443-9DA0-175933129196}" presName="singleCenter" presStyleLbl="node1" presStyleIdx="0" presStyleCnt="8" custScaleX="131558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D837DEBC-16C7-044F-9805-1B3F777A660D}" type="pres">
      <dgm:prSet presAssocID="{B285F156-27DC-9344-9DA4-81567C2C0688}" presName="Name56" presStyleLbl="parChTrans1D2" presStyleIdx="0" presStyleCnt="7"/>
      <dgm:spPr/>
      <dgm:t>
        <a:bodyPr/>
        <a:lstStyle/>
        <a:p>
          <a:endParaRPr lang="en-US"/>
        </a:p>
      </dgm:t>
    </dgm:pt>
    <dgm:pt modelId="{B7A48308-7B93-CF4C-B91A-8007B1711DBF}" type="pres">
      <dgm:prSet presAssocID="{1152AC15-F697-6740-B99A-F7768C9A9345}" presName="text0" presStyleLbl="node1" presStyleIdx="1" presStyleCnt="8" custScaleX="427251" custScaleY="108255" custRadScaleRad="109637" custRadScaleInc="-113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3C07C9-C4BD-1747-B081-E0EC3A2DC67C}" type="pres">
      <dgm:prSet presAssocID="{C80AB095-A877-894D-A371-2559C61E8794}" presName="Name56" presStyleLbl="parChTrans1D2" presStyleIdx="1" presStyleCnt="7"/>
      <dgm:spPr/>
      <dgm:t>
        <a:bodyPr/>
        <a:lstStyle/>
        <a:p>
          <a:endParaRPr lang="en-US"/>
        </a:p>
      </dgm:t>
    </dgm:pt>
    <dgm:pt modelId="{A2F8071B-741C-D940-B5B6-B0909A98DAE9}" type="pres">
      <dgm:prSet presAssocID="{7AE0FD86-4B80-D543-A815-41D9FEC66832}" presName="text0" presStyleLbl="node1" presStyleIdx="2" presStyleCnt="8" custScaleX="236262" custScaleY="141356" custRadScaleRad="143871" custRadScaleInc="28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C33C7E-0CA0-B645-AF8B-CD1FB022D272}" type="pres">
      <dgm:prSet presAssocID="{44A2CAD5-17E7-DF43-8FA6-0430441908C2}" presName="Name56" presStyleLbl="parChTrans1D2" presStyleIdx="2" presStyleCnt="7"/>
      <dgm:spPr/>
      <dgm:t>
        <a:bodyPr/>
        <a:lstStyle/>
        <a:p>
          <a:endParaRPr lang="en-US"/>
        </a:p>
      </dgm:t>
    </dgm:pt>
    <dgm:pt modelId="{2E3ABEFD-702D-6044-90F6-90E0D14F43B3}" type="pres">
      <dgm:prSet presAssocID="{BCE24D3E-A816-D94B-AE04-9DA26B6D361F}" presName="text0" presStyleLbl="node1" presStyleIdx="3" presStyleCnt="8" custScaleX="194494" custScaleY="148394" custRadScaleRad="139326" custRadScaleInc="-330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DACE6C-259D-F742-852B-B7CEA3370E08}" type="pres">
      <dgm:prSet presAssocID="{8874BB1A-6A8D-814C-9F48-DE8AA824E4DF}" presName="Name56" presStyleLbl="parChTrans1D2" presStyleIdx="3" presStyleCnt="7"/>
      <dgm:spPr/>
      <dgm:t>
        <a:bodyPr/>
        <a:lstStyle/>
        <a:p>
          <a:endParaRPr lang="en-US"/>
        </a:p>
      </dgm:t>
    </dgm:pt>
    <dgm:pt modelId="{CADC7FC8-549E-AE4B-BCD5-94AF78D86438}" type="pres">
      <dgm:prSet presAssocID="{E9562AE4-84BA-2B4B-A2FB-988D1A0F28F2}" presName="text0" presStyleLbl="node1" presStyleIdx="4" presStyleCnt="8" custScaleX="212252" custScaleY="125083" custRadScaleRad="116680" custRadScaleInc="-58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3666E2-22F9-1F4D-9DE3-E16CE36E4953}" type="pres">
      <dgm:prSet presAssocID="{692A3D33-227A-004D-A499-7E6CE85F0D0E}" presName="Name56" presStyleLbl="parChTrans1D2" presStyleIdx="4" presStyleCnt="7"/>
      <dgm:spPr/>
      <dgm:t>
        <a:bodyPr/>
        <a:lstStyle/>
        <a:p>
          <a:endParaRPr lang="en-US"/>
        </a:p>
      </dgm:t>
    </dgm:pt>
    <dgm:pt modelId="{2DB31107-E6A9-5949-A473-3FAFB8076E61}" type="pres">
      <dgm:prSet presAssocID="{3F0A1CC4-B390-7F4C-873E-F74B1E47EBE6}" presName="text0" presStyleLbl="node1" presStyleIdx="5" presStyleCnt="8" custScaleX="196788" custScaleY="118869" custRadScaleRad="100170" custRadScaleInc="12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1291D-3F18-6D48-A19C-0A65805BF9E2}" type="pres">
      <dgm:prSet presAssocID="{7F481E68-3AE9-A84E-A193-2B29163F48F2}" presName="Name56" presStyleLbl="parChTrans1D2" presStyleIdx="5" presStyleCnt="7"/>
      <dgm:spPr/>
      <dgm:t>
        <a:bodyPr/>
        <a:lstStyle/>
        <a:p>
          <a:endParaRPr lang="en-US"/>
        </a:p>
      </dgm:t>
    </dgm:pt>
    <dgm:pt modelId="{44D3F627-6027-5340-B101-5C4A2E4A0ECC}" type="pres">
      <dgm:prSet presAssocID="{6108C8B2-B096-1645-8242-2DEFFCDEB323}" presName="text0" presStyleLbl="node1" presStyleIdx="6" presStyleCnt="8" custScaleX="147294" custScaleY="180605" custRadScaleRad="157806" custRadScaleInc="-601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0C9809-ECA3-CC46-A2D6-A38C113DB2CD}" type="pres">
      <dgm:prSet presAssocID="{0D3CFDA9-8740-EA48-9573-F23185BE3894}" presName="Name56" presStyleLbl="parChTrans1D2" presStyleIdx="6" presStyleCnt="7"/>
      <dgm:spPr/>
      <dgm:t>
        <a:bodyPr/>
        <a:lstStyle/>
        <a:p>
          <a:endParaRPr lang="en-US"/>
        </a:p>
      </dgm:t>
    </dgm:pt>
    <dgm:pt modelId="{CBA059AE-860F-1740-9DE7-D812F66A261C}" type="pres">
      <dgm:prSet presAssocID="{2228F803-F8C4-D04E-B93D-07AE4DE1FA37}" presName="text0" presStyleLbl="node1" presStyleIdx="7" presStyleCnt="8" custScaleX="167782" custScaleY="126575" custRadScaleRad="125800" custRadScaleInc="-116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FC94EB-CC76-8F48-92BC-4BD0618B745B}" srcId="{1E2AD583-D6E2-3648-B3A0-88A838A8F445}" destId="{6E04207E-9DEA-8443-9DA0-175933129196}" srcOrd="0" destOrd="0" parTransId="{BF7FE897-E3B1-5740-9147-2C36CE405F24}" sibTransId="{CE04A0D9-12DD-5F43-82B1-FE911A858776}"/>
    <dgm:cxn modelId="{78C7FE1D-3B46-D945-838A-3D89610AF828}" type="presOf" srcId="{7AE0FD86-4B80-D543-A815-41D9FEC66832}" destId="{A2F8071B-741C-D940-B5B6-B0909A98DAE9}" srcOrd="0" destOrd="0" presId="urn:microsoft.com/office/officeart/2008/layout/RadialCluster"/>
    <dgm:cxn modelId="{9187C444-C44F-D545-9998-71A2CE03FF69}" type="presOf" srcId="{C80AB095-A877-894D-A371-2559C61E8794}" destId="{7F3C07C9-C4BD-1747-B081-E0EC3A2DC67C}" srcOrd="0" destOrd="0" presId="urn:microsoft.com/office/officeart/2008/layout/RadialCluster"/>
    <dgm:cxn modelId="{732F65D1-DC20-4243-BC51-96145F5F84BE}" type="presOf" srcId="{6108C8B2-B096-1645-8242-2DEFFCDEB323}" destId="{44D3F627-6027-5340-B101-5C4A2E4A0ECC}" srcOrd="0" destOrd="0" presId="urn:microsoft.com/office/officeart/2008/layout/RadialCluster"/>
    <dgm:cxn modelId="{ECB3846E-63F2-0F42-96C6-C3E11E76A6E9}" srcId="{6E04207E-9DEA-8443-9DA0-175933129196}" destId="{3F0A1CC4-B390-7F4C-873E-F74B1E47EBE6}" srcOrd="4" destOrd="0" parTransId="{692A3D33-227A-004D-A499-7E6CE85F0D0E}" sibTransId="{6C18E1D8-6AA6-C941-B38E-89715255CD62}"/>
    <dgm:cxn modelId="{6500BDA1-990B-DF40-98CD-61BE9CC874CA}" type="presOf" srcId="{2228F803-F8C4-D04E-B93D-07AE4DE1FA37}" destId="{CBA059AE-860F-1740-9DE7-D812F66A261C}" srcOrd="0" destOrd="0" presId="urn:microsoft.com/office/officeart/2008/layout/RadialCluster"/>
    <dgm:cxn modelId="{4C1887BC-5264-4041-8708-A223A8E17136}" type="presOf" srcId="{1152AC15-F697-6740-B99A-F7768C9A9345}" destId="{B7A48308-7B93-CF4C-B91A-8007B1711DBF}" srcOrd="0" destOrd="0" presId="urn:microsoft.com/office/officeart/2008/layout/RadialCluster"/>
    <dgm:cxn modelId="{BEDFC2CF-C3C9-4B47-B79C-6602167C8625}" type="presOf" srcId="{7F481E68-3AE9-A84E-A193-2B29163F48F2}" destId="{C0E1291D-3F18-6D48-A19C-0A65805BF9E2}" srcOrd="0" destOrd="0" presId="urn:microsoft.com/office/officeart/2008/layout/RadialCluster"/>
    <dgm:cxn modelId="{FC8CC790-1750-9E49-AAF3-06105766B5E6}" srcId="{6E04207E-9DEA-8443-9DA0-175933129196}" destId="{2228F803-F8C4-D04E-B93D-07AE4DE1FA37}" srcOrd="6" destOrd="0" parTransId="{0D3CFDA9-8740-EA48-9573-F23185BE3894}" sibTransId="{9538E479-9DC7-404C-B3DD-7335BE11C5D9}"/>
    <dgm:cxn modelId="{B9BD4EA4-3AD9-BA45-9278-02F8E3F0CC34}" type="presOf" srcId="{3F0A1CC4-B390-7F4C-873E-F74B1E47EBE6}" destId="{2DB31107-E6A9-5949-A473-3FAFB8076E61}" srcOrd="0" destOrd="0" presId="urn:microsoft.com/office/officeart/2008/layout/RadialCluster"/>
    <dgm:cxn modelId="{41A84EEC-D8A8-DF42-BD85-02D47D2C23A1}" type="presOf" srcId="{E9562AE4-84BA-2B4B-A2FB-988D1A0F28F2}" destId="{CADC7FC8-549E-AE4B-BCD5-94AF78D86438}" srcOrd="0" destOrd="0" presId="urn:microsoft.com/office/officeart/2008/layout/RadialCluster"/>
    <dgm:cxn modelId="{529D3F57-3F66-CE43-9EB9-6DB0E2057AF6}" type="presOf" srcId="{6E04207E-9DEA-8443-9DA0-175933129196}" destId="{F55F8715-240A-C84B-B391-1C383AD4405E}" srcOrd="0" destOrd="0" presId="urn:microsoft.com/office/officeart/2008/layout/RadialCluster"/>
    <dgm:cxn modelId="{7484BB6C-0727-D94E-A6BF-AD537B308D3C}" type="presOf" srcId="{692A3D33-227A-004D-A499-7E6CE85F0D0E}" destId="{423666E2-22F9-1F4D-9DE3-E16CE36E4953}" srcOrd="0" destOrd="0" presId="urn:microsoft.com/office/officeart/2008/layout/RadialCluster"/>
    <dgm:cxn modelId="{0EC020CD-9748-EC48-A350-975852F27AC3}" type="presOf" srcId="{0D3CFDA9-8740-EA48-9573-F23185BE3894}" destId="{C10C9809-ECA3-CC46-A2D6-A38C113DB2CD}" srcOrd="0" destOrd="0" presId="urn:microsoft.com/office/officeart/2008/layout/RadialCluster"/>
    <dgm:cxn modelId="{C90DBEC5-068A-A042-B8D3-83827DACE4D1}" type="presOf" srcId="{44A2CAD5-17E7-DF43-8FA6-0430441908C2}" destId="{ADC33C7E-0CA0-B645-AF8B-CD1FB022D272}" srcOrd="0" destOrd="0" presId="urn:microsoft.com/office/officeart/2008/layout/RadialCluster"/>
    <dgm:cxn modelId="{A3075968-312A-E440-9E88-97CCEE52403D}" srcId="{6E04207E-9DEA-8443-9DA0-175933129196}" destId="{BCE24D3E-A816-D94B-AE04-9DA26B6D361F}" srcOrd="2" destOrd="0" parTransId="{44A2CAD5-17E7-DF43-8FA6-0430441908C2}" sibTransId="{536952AB-B2AE-AB4B-9DF4-0980B786B0D9}"/>
    <dgm:cxn modelId="{BF01AA2C-3079-ED41-993D-11412218DC90}" srcId="{6E04207E-9DEA-8443-9DA0-175933129196}" destId="{1152AC15-F697-6740-B99A-F7768C9A9345}" srcOrd="0" destOrd="0" parTransId="{B285F156-27DC-9344-9DA4-81567C2C0688}" sibTransId="{739DDB83-2C9F-B542-B010-5B35E78DFD30}"/>
    <dgm:cxn modelId="{7A28378A-E6BE-8947-8A13-284232337A75}" type="presOf" srcId="{1E2AD583-D6E2-3648-B3A0-88A838A8F445}" destId="{672C8F67-7EFB-E746-B504-4E434D2B0F44}" srcOrd="0" destOrd="0" presId="urn:microsoft.com/office/officeart/2008/layout/RadialCluster"/>
    <dgm:cxn modelId="{757D90C4-207F-EC4E-8BD7-5DE23CA71A55}" type="presOf" srcId="{8874BB1A-6A8D-814C-9F48-DE8AA824E4DF}" destId="{1CDACE6C-259D-F742-852B-B7CEA3370E08}" srcOrd="0" destOrd="0" presId="urn:microsoft.com/office/officeart/2008/layout/RadialCluster"/>
    <dgm:cxn modelId="{1E1FCE5A-7A08-E545-A5AB-A7740C081987}" srcId="{6E04207E-9DEA-8443-9DA0-175933129196}" destId="{7AE0FD86-4B80-D543-A815-41D9FEC66832}" srcOrd="1" destOrd="0" parTransId="{C80AB095-A877-894D-A371-2559C61E8794}" sibTransId="{50A27951-707B-9942-AD2C-B3F0EBF8A7F9}"/>
    <dgm:cxn modelId="{284BC413-E3F2-7C45-A24F-AAD16C3DCD13}" type="presOf" srcId="{B285F156-27DC-9344-9DA4-81567C2C0688}" destId="{D837DEBC-16C7-044F-9805-1B3F777A660D}" srcOrd="0" destOrd="0" presId="urn:microsoft.com/office/officeart/2008/layout/RadialCluster"/>
    <dgm:cxn modelId="{C5B94F56-DCB4-B348-94CF-28A5F9FE482C}" srcId="{6E04207E-9DEA-8443-9DA0-175933129196}" destId="{6108C8B2-B096-1645-8242-2DEFFCDEB323}" srcOrd="5" destOrd="0" parTransId="{7F481E68-3AE9-A84E-A193-2B29163F48F2}" sibTransId="{801F9BA7-9C96-4B46-ABAD-1AA0AF4C6D9F}"/>
    <dgm:cxn modelId="{C54078B3-C896-A448-AA83-4BE7290B6AEF}" srcId="{6E04207E-9DEA-8443-9DA0-175933129196}" destId="{E9562AE4-84BA-2B4B-A2FB-988D1A0F28F2}" srcOrd="3" destOrd="0" parTransId="{8874BB1A-6A8D-814C-9F48-DE8AA824E4DF}" sibTransId="{A4E3FBA8-86D9-0149-83E0-63BB1C5E2183}"/>
    <dgm:cxn modelId="{19E9D34C-7A95-E64C-AD63-787E3F5386EB}" type="presOf" srcId="{BCE24D3E-A816-D94B-AE04-9DA26B6D361F}" destId="{2E3ABEFD-702D-6044-90F6-90E0D14F43B3}" srcOrd="0" destOrd="0" presId="urn:microsoft.com/office/officeart/2008/layout/RadialCluster"/>
    <dgm:cxn modelId="{D700B057-BA29-0B40-99D9-B0B57B2F7A17}" type="presParOf" srcId="{672C8F67-7EFB-E746-B504-4E434D2B0F44}" destId="{FA08366C-11A4-8249-B993-9EE91F41BA30}" srcOrd="0" destOrd="0" presId="urn:microsoft.com/office/officeart/2008/layout/RadialCluster"/>
    <dgm:cxn modelId="{D113EE0D-7BE6-B641-89E6-38B6373655DF}" type="presParOf" srcId="{FA08366C-11A4-8249-B993-9EE91F41BA30}" destId="{F55F8715-240A-C84B-B391-1C383AD4405E}" srcOrd="0" destOrd="0" presId="urn:microsoft.com/office/officeart/2008/layout/RadialCluster"/>
    <dgm:cxn modelId="{4675A145-1303-3246-B13B-AE0ED33A2F16}" type="presParOf" srcId="{FA08366C-11A4-8249-B993-9EE91F41BA30}" destId="{D837DEBC-16C7-044F-9805-1B3F777A660D}" srcOrd="1" destOrd="0" presId="urn:microsoft.com/office/officeart/2008/layout/RadialCluster"/>
    <dgm:cxn modelId="{1D759CF3-93F5-764E-B855-7894953C50F0}" type="presParOf" srcId="{FA08366C-11A4-8249-B993-9EE91F41BA30}" destId="{B7A48308-7B93-CF4C-B91A-8007B1711DBF}" srcOrd="2" destOrd="0" presId="urn:microsoft.com/office/officeart/2008/layout/RadialCluster"/>
    <dgm:cxn modelId="{3F63A8BE-F1E8-DA49-A3A7-A968E0A20F6B}" type="presParOf" srcId="{FA08366C-11A4-8249-B993-9EE91F41BA30}" destId="{7F3C07C9-C4BD-1747-B081-E0EC3A2DC67C}" srcOrd="3" destOrd="0" presId="urn:microsoft.com/office/officeart/2008/layout/RadialCluster"/>
    <dgm:cxn modelId="{D29DA7E8-951B-EF4A-BDFC-3DEBA54D3344}" type="presParOf" srcId="{FA08366C-11A4-8249-B993-9EE91F41BA30}" destId="{A2F8071B-741C-D940-B5B6-B0909A98DAE9}" srcOrd="4" destOrd="0" presId="urn:microsoft.com/office/officeart/2008/layout/RadialCluster"/>
    <dgm:cxn modelId="{DFC95B71-3ECD-B04E-911B-38F4C9F3F8E1}" type="presParOf" srcId="{FA08366C-11A4-8249-B993-9EE91F41BA30}" destId="{ADC33C7E-0CA0-B645-AF8B-CD1FB022D272}" srcOrd="5" destOrd="0" presId="urn:microsoft.com/office/officeart/2008/layout/RadialCluster"/>
    <dgm:cxn modelId="{EEFE4B59-BC53-6E40-AB8A-995A3904A30D}" type="presParOf" srcId="{FA08366C-11A4-8249-B993-9EE91F41BA30}" destId="{2E3ABEFD-702D-6044-90F6-90E0D14F43B3}" srcOrd="6" destOrd="0" presId="urn:microsoft.com/office/officeart/2008/layout/RadialCluster"/>
    <dgm:cxn modelId="{28EFEDF9-F95E-6A4B-B38B-6A59F0478269}" type="presParOf" srcId="{FA08366C-11A4-8249-B993-9EE91F41BA30}" destId="{1CDACE6C-259D-F742-852B-B7CEA3370E08}" srcOrd="7" destOrd="0" presId="urn:microsoft.com/office/officeart/2008/layout/RadialCluster"/>
    <dgm:cxn modelId="{D2E20296-6EE5-EC47-8854-E2417EEF740A}" type="presParOf" srcId="{FA08366C-11A4-8249-B993-9EE91F41BA30}" destId="{CADC7FC8-549E-AE4B-BCD5-94AF78D86438}" srcOrd="8" destOrd="0" presId="urn:microsoft.com/office/officeart/2008/layout/RadialCluster"/>
    <dgm:cxn modelId="{2C333CBA-D66E-404D-BE86-09EA43BF4355}" type="presParOf" srcId="{FA08366C-11A4-8249-B993-9EE91F41BA30}" destId="{423666E2-22F9-1F4D-9DE3-E16CE36E4953}" srcOrd="9" destOrd="0" presId="urn:microsoft.com/office/officeart/2008/layout/RadialCluster"/>
    <dgm:cxn modelId="{39FE6221-05C0-634F-97DE-0660B18E0733}" type="presParOf" srcId="{FA08366C-11A4-8249-B993-9EE91F41BA30}" destId="{2DB31107-E6A9-5949-A473-3FAFB8076E61}" srcOrd="10" destOrd="0" presId="urn:microsoft.com/office/officeart/2008/layout/RadialCluster"/>
    <dgm:cxn modelId="{1EA6607D-5B16-1548-9A92-273F141A396B}" type="presParOf" srcId="{FA08366C-11A4-8249-B993-9EE91F41BA30}" destId="{C0E1291D-3F18-6D48-A19C-0A65805BF9E2}" srcOrd="11" destOrd="0" presId="urn:microsoft.com/office/officeart/2008/layout/RadialCluster"/>
    <dgm:cxn modelId="{3DEF8DA8-00D0-5249-848C-E63D7342215D}" type="presParOf" srcId="{FA08366C-11A4-8249-B993-9EE91F41BA30}" destId="{44D3F627-6027-5340-B101-5C4A2E4A0ECC}" srcOrd="12" destOrd="0" presId="urn:microsoft.com/office/officeart/2008/layout/RadialCluster"/>
    <dgm:cxn modelId="{51A05D2F-2C33-7745-BEFE-F45BB1BE5518}" type="presParOf" srcId="{FA08366C-11A4-8249-B993-9EE91F41BA30}" destId="{C10C9809-ECA3-CC46-A2D6-A38C113DB2CD}" srcOrd="13" destOrd="0" presId="urn:microsoft.com/office/officeart/2008/layout/RadialCluster"/>
    <dgm:cxn modelId="{A0E2F6EB-9C2E-4D43-8337-4D84B3805D28}" type="presParOf" srcId="{FA08366C-11A4-8249-B993-9EE91F41BA30}" destId="{CBA059AE-860F-1740-9DE7-D812F66A261C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576B51-67E0-3746-BA13-9C203396C3EF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E17032-32DD-3446-BAB2-0396557114EE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smtClean="0"/>
            <a:t>Quarterly Character Strengths:  </a:t>
          </a:r>
          <a:endParaRPr lang="en-US" sz="2400" dirty="0"/>
        </a:p>
      </dgm:t>
    </dgm:pt>
    <dgm:pt modelId="{D09E96C5-3FAD-034B-BCBA-87CD8814CE65}" type="parTrans" cxnId="{66DD8DA0-D19D-F241-AA7D-982659A8E399}">
      <dgm:prSet/>
      <dgm:spPr/>
      <dgm:t>
        <a:bodyPr/>
        <a:lstStyle/>
        <a:p>
          <a:endParaRPr lang="en-US"/>
        </a:p>
      </dgm:t>
    </dgm:pt>
    <dgm:pt modelId="{37C42ADB-60A5-2F48-93B9-8AA431CD6051}" type="sibTrans" cxnId="{66DD8DA0-D19D-F241-AA7D-982659A8E399}">
      <dgm:prSet/>
      <dgm:spPr/>
      <dgm:t>
        <a:bodyPr/>
        <a:lstStyle/>
        <a:p>
          <a:endParaRPr lang="en-US"/>
        </a:p>
      </dgm:t>
    </dgm:pt>
    <dgm:pt modelId="{B571F51E-9FAB-7048-BE6F-E215AC1108C8}">
      <dgm:prSet phldrT="[Text]" custT="1"/>
      <dgm:spPr/>
      <dgm:t>
        <a:bodyPr/>
        <a:lstStyle/>
        <a:p>
          <a:r>
            <a:rPr lang="en-US" sz="2000" dirty="0" smtClean="0"/>
            <a:t>Strengths will be taught and weaved into curriculum and all staff will recognize</a:t>
          </a:r>
          <a:endParaRPr lang="en-US" sz="2000" dirty="0"/>
        </a:p>
      </dgm:t>
    </dgm:pt>
    <dgm:pt modelId="{A42CC08D-B2C3-4C40-8956-FC3593BA57FC}" type="parTrans" cxnId="{3B69A72E-7D13-5E45-9EA7-36530B3876FA}">
      <dgm:prSet/>
      <dgm:spPr/>
      <dgm:t>
        <a:bodyPr/>
        <a:lstStyle/>
        <a:p>
          <a:endParaRPr lang="en-US"/>
        </a:p>
      </dgm:t>
    </dgm:pt>
    <dgm:pt modelId="{9468E167-1391-BB4D-8408-9C5E021D424F}" type="sibTrans" cxnId="{3B69A72E-7D13-5E45-9EA7-36530B3876FA}">
      <dgm:prSet/>
      <dgm:spPr/>
      <dgm:t>
        <a:bodyPr/>
        <a:lstStyle/>
        <a:p>
          <a:endParaRPr lang="en-US"/>
        </a:p>
      </dgm:t>
    </dgm:pt>
    <dgm:pt modelId="{36D1585E-754E-CA43-B19E-8B1DB6BF28F2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smtClean="0"/>
            <a:t>Peace Path:</a:t>
          </a:r>
          <a:endParaRPr lang="en-US" sz="2400" dirty="0"/>
        </a:p>
      </dgm:t>
    </dgm:pt>
    <dgm:pt modelId="{A113D64D-81AC-9741-8BF2-B8135C2C1742}" type="parTrans" cxnId="{350E3A63-73ED-424C-B72E-D17FCA0AF23F}">
      <dgm:prSet/>
      <dgm:spPr/>
      <dgm:t>
        <a:bodyPr/>
        <a:lstStyle/>
        <a:p>
          <a:endParaRPr lang="en-US"/>
        </a:p>
      </dgm:t>
    </dgm:pt>
    <dgm:pt modelId="{8B596B77-F545-824E-A6E3-0B4CA43166C8}" type="sibTrans" cxnId="{350E3A63-73ED-424C-B72E-D17FCA0AF23F}">
      <dgm:prSet/>
      <dgm:spPr/>
      <dgm:t>
        <a:bodyPr/>
        <a:lstStyle/>
        <a:p>
          <a:endParaRPr lang="en-US"/>
        </a:p>
      </dgm:t>
    </dgm:pt>
    <dgm:pt modelId="{482C3118-FE82-284C-AEF4-C9222939620A}">
      <dgm:prSet phldrT="[Text]" custT="1"/>
      <dgm:spPr/>
      <dgm:t>
        <a:bodyPr/>
        <a:lstStyle/>
        <a:p>
          <a:r>
            <a:rPr lang="en-US" sz="2400" dirty="0" smtClean="0"/>
            <a:t>Students will utilize the Peace Path to solve problems in and out of all classes &amp; recess</a:t>
          </a:r>
          <a:endParaRPr lang="en-US" sz="2400" dirty="0"/>
        </a:p>
      </dgm:t>
    </dgm:pt>
    <dgm:pt modelId="{ED38E774-F23C-C849-9904-14A7F059DEB7}" type="parTrans" cxnId="{23D9F946-7285-B04F-B348-02C8ABA46701}">
      <dgm:prSet/>
      <dgm:spPr/>
      <dgm:t>
        <a:bodyPr/>
        <a:lstStyle/>
        <a:p>
          <a:endParaRPr lang="en-US"/>
        </a:p>
      </dgm:t>
    </dgm:pt>
    <dgm:pt modelId="{DDC509D9-A3FE-B846-A67A-54B824E1C037}" type="sibTrans" cxnId="{23D9F946-7285-B04F-B348-02C8ABA46701}">
      <dgm:prSet/>
      <dgm:spPr/>
      <dgm:t>
        <a:bodyPr/>
        <a:lstStyle/>
        <a:p>
          <a:endParaRPr lang="en-US"/>
        </a:p>
      </dgm:t>
    </dgm:pt>
    <dgm:pt modelId="{7B62F19F-A50C-5743-AF03-75F5C144FD8A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smtClean="0"/>
            <a:t>Classroom Community Meeting:</a:t>
          </a:r>
          <a:endParaRPr lang="en-US" sz="2400" dirty="0"/>
        </a:p>
      </dgm:t>
    </dgm:pt>
    <dgm:pt modelId="{CF634B53-CE3E-DA49-8164-726B731DF5CA}" type="parTrans" cxnId="{4639FD71-5E5C-3147-9618-D2DD625BC47F}">
      <dgm:prSet/>
      <dgm:spPr/>
      <dgm:t>
        <a:bodyPr/>
        <a:lstStyle/>
        <a:p>
          <a:endParaRPr lang="en-US"/>
        </a:p>
      </dgm:t>
    </dgm:pt>
    <dgm:pt modelId="{1EF4434E-A703-AD46-8524-A3E20CCE1E75}" type="sibTrans" cxnId="{4639FD71-5E5C-3147-9618-D2DD625BC47F}">
      <dgm:prSet/>
      <dgm:spPr/>
      <dgm:t>
        <a:bodyPr/>
        <a:lstStyle/>
        <a:p>
          <a:endParaRPr lang="en-US"/>
        </a:p>
      </dgm:t>
    </dgm:pt>
    <dgm:pt modelId="{96F8FB67-7989-994A-ADFE-BE909A1BB596}">
      <dgm:prSet phldrT="[Text]" custT="1"/>
      <dgm:spPr/>
      <dgm:t>
        <a:bodyPr/>
        <a:lstStyle/>
        <a:p>
          <a:r>
            <a:rPr lang="en-US" sz="2400" dirty="0" smtClean="0"/>
            <a:t>All classes will hold a 5-15 minute community meeting to connect and check in with students</a:t>
          </a:r>
          <a:endParaRPr lang="en-US" sz="2400" dirty="0"/>
        </a:p>
      </dgm:t>
    </dgm:pt>
    <dgm:pt modelId="{46E8C52C-835D-8E42-882B-92CC1A5275A3}" type="parTrans" cxnId="{730B70CF-6F94-9B41-A33A-140A4EB3BDBB}">
      <dgm:prSet/>
      <dgm:spPr/>
      <dgm:t>
        <a:bodyPr/>
        <a:lstStyle/>
        <a:p>
          <a:endParaRPr lang="en-US"/>
        </a:p>
      </dgm:t>
    </dgm:pt>
    <dgm:pt modelId="{8A76C274-CDBE-6D43-B0CE-4AF3EEB52BC2}" type="sibTrans" cxnId="{730B70CF-6F94-9B41-A33A-140A4EB3BDBB}">
      <dgm:prSet/>
      <dgm:spPr/>
      <dgm:t>
        <a:bodyPr/>
        <a:lstStyle/>
        <a:p>
          <a:endParaRPr lang="en-US"/>
        </a:p>
      </dgm:t>
    </dgm:pt>
    <dgm:pt modelId="{2842BA5B-1FA4-BF4F-90B5-9156200D0391}">
      <dgm:prSet custT="1"/>
      <dgm:spPr/>
      <dgm:t>
        <a:bodyPr/>
        <a:lstStyle/>
        <a:p>
          <a:r>
            <a:rPr lang="en-US" sz="2000" dirty="0" smtClean="0"/>
            <a:t>Each quarter, 2 students from each class will be recognized at the quarterly awards assemblies</a:t>
          </a:r>
        </a:p>
      </dgm:t>
    </dgm:pt>
    <dgm:pt modelId="{308EF15E-3BB2-2548-9BAB-2BE36F86BE74}" type="parTrans" cxnId="{61157341-59F4-094B-AFF6-3546509A2296}">
      <dgm:prSet/>
      <dgm:spPr/>
      <dgm:t>
        <a:bodyPr/>
        <a:lstStyle/>
        <a:p>
          <a:endParaRPr lang="en-US"/>
        </a:p>
      </dgm:t>
    </dgm:pt>
    <dgm:pt modelId="{89D4BB8A-3783-C54A-A140-F6A5E541D0CD}" type="sibTrans" cxnId="{61157341-59F4-094B-AFF6-3546509A2296}">
      <dgm:prSet/>
      <dgm:spPr/>
      <dgm:t>
        <a:bodyPr/>
        <a:lstStyle/>
        <a:p>
          <a:endParaRPr lang="en-US"/>
        </a:p>
      </dgm:t>
    </dgm:pt>
    <dgm:pt modelId="{9692E485-8871-5E4D-B5A4-939C02DC276C}" type="pres">
      <dgm:prSet presAssocID="{4E576B51-67E0-3746-BA13-9C203396C3E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36338E-007A-8949-A466-30AC7FBEE7A5}" type="pres">
      <dgm:prSet presAssocID="{DBE17032-32DD-3446-BAB2-0396557114EE}" presName="linNode" presStyleCnt="0"/>
      <dgm:spPr/>
    </dgm:pt>
    <dgm:pt modelId="{6F7F8FBE-8095-B144-BC58-FC33B310EF53}" type="pres">
      <dgm:prSet presAssocID="{DBE17032-32DD-3446-BAB2-0396557114E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F125BC-0375-4C43-B742-AF5DE97CE368}" type="pres">
      <dgm:prSet presAssocID="{DBE17032-32DD-3446-BAB2-0396557114EE}" presName="descendantText" presStyleLbl="alignAccFollowNode1" presStyleIdx="0" presStyleCnt="3" custScaleY="125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7765C-BE2D-E941-B43F-2B6DFED13A2F}" type="pres">
      <dgm:prSet presAssocID="{37C42ADB-60A5-2F48-93B9-8AA431CD6051}" presName="sp" presStyleCnt="0"/>
      <dgm:spPr/>
    </dgm:pt>
    <dgm:pt modelId="{72637B42-5C87-EC43-BA56-1C36CC0F6874}" type="pres">
      <dgm:prSet presAssocID="{36D1585E-754E-CA43-B19E-8B1DB6BF28F2}" presName="linNode" presStyleCnt="0"/>
      <dgm:spPr/>
    </dgm:pt>
    <dgm:pt modelId="{BB951750-A4D8-0545-A153-61E4EF953DAB}" type="pres">
      <dgm:prSet presAssocID="{36D1585E-754E-CA43-B19E-8B1DB6BF28F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AB564C-CD57-E449-8B74-9A753364F249}" type="pres">
      <dgm:prSet presAssocID="{36D1585E-754E-CA43-B19E-8B1DB6BF28F2}" presName="descendantText" presStyleLbl="alignAccFollowNode1" presStyleIdx="1" presStyleCnt="3" custScaleY="135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968A29-D988-F949-A4DE-67701E840E11}" type="pres">
      <dgm:prSet presAssocID="{8B596B77-F545-824E-A6E3-0B4CA43166C8}" presName="sp" presStyleCnt="0"/>
      <dgm:spPr/>
    </dgm:pt>
    <dgm:pt modelId="{E1DEA125-C71E-9046-AA03-7FA8670CC956}" type="pres">
      <dgm:prSet presAssocID="{7B62F19F-A50C-5743-AF03-75F5C144FD8A}" presName="linNode" presStyleCnt="0"/>
      <dgm:spPr/>
    </dgm:pt>
    <dgm:pt modelId="{D982DA55-FE6A-1346-9B15-D2B407F78567}" type="pres">
      <dgm:prSet presAssocID="{7B62F19F-A50C-5743-AF03-75F5C144FD8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B3E0B4-0022-7B46-BEB3-41B5A401328D}" type="pres">
      <dgm:prSet presAssocID="{7B62F19F-A50C-5743-AF03-75F5C144FD8A}" presName="descendantText" presStyleLbl="alignAccFollowNode1" presStyleIdx="2" presStyleCnt="3" custScaleY="1300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220F0A-C68D-E54A-BF45-D0DA37D9E505}" type="presOf" srcId="{96F8FB67-7989-994A-ADFE-BE909A1BB596}" destId="{F4B3E0B4-0022-7B46-BEB3-41B5A401328D}" srcOrd="0" destOrd="0" presId="urn:microsoft.com/office/officeart/2005/8/layout/vList5"/>
    <dgm:cxn modelId="{A1F08309-7925-CC4D-BCA9-423EAA6727A8}" type="presOf" srcId="{4E576B51-67E0-3746-BA13-9C203396C3EF}" destId="{9692E485-8871-5E4D-B5A4-939C02DC276C}" srcOrd="0" destOrd="0" presId="urn:microsoft.com/office/officeart/2005/8/layout/vList5"/>
    <dgm:cxn modelId="{AB12CC80-1124-C041-97A7-FD940026F0AD}" type="presOf" srcId="{482C3118-FE82-284C-AEF4-C9222939620A}" destId="{65AB564C-CD57-E449-8B74-9A753364F249}" srcOrd="0" destOrd="0" presId="urn:microsoft.com/office/officeart/2005/8/layout/vList5"/>
    <dgm:cxn modelId="{23D9F946-7285-B04F-B348-02C8ABA46701}" srcId="{36D1585E-754E-CA43-B19E-8B1DB6BF28F2}" destId="{482C3118-FE82-284C-AEF4-C9222939620A}" srcOrd="0" destOrd="0" parTransId="{ED38E774-F23C-C849-9904-14A7F059DEB7}" sibTransId="{DDC509D9-A3FE-B846-A67A-54B824E1C037}"/>
    <dgm:cxn modelId="{9889DB98-1069-4E42-94F4-2FDBDDB987BE}" type="presOf" srcId="{DBE17032-32DD-3446-BAB2-0396557114EE}" destId="{6F7F8FBE-8095-B144-BC58-FC33B310EF53}" srcOrd="0" destOrd="0" presId="urn:microsoft.com/office/officeart/2005/8/layout/vList5"/>
    <dgm:cxn modelId="{55C2E70F-1842-3044-A9EE-69BE28625C3A}" type="presOf" srcId="{B571F51E-9FAB-7048-BE6F-E215AC1108C8}" destId="{71F125BC-0375-4C43-B742-AF5DE97CE368}" srcOrd="0" destOrd="0" presId="urn:microsoft.com/office/officeart/2005/8/layout/vList5"/>
    <dgm:cxn modelId="{350E3A63-73ED-424C-B72E-D17FCA0AF23F}" srcId="{4E576B51-67E0-3746-BA13-9C203396C3EF}" destId="{36D1585E-754E-CA43-B19E-8B1DB6BF28F2}" srcOrd="1" destOrd="0" parTransId="{A113D64D-81AC-9741-8BF2-B8135C2C1742}" sibTransId="{8B596B77-F545-824E-A6E3-0B4CA43166C8}"/>
    <dgm:cxn modelId="{3B69A72E-7D13-5E45-9EA7-36530B3876FA}" srcId="{DBE17032-32DD-3446-BAB2-0396557114EE}" destId="{B571F51E-9FAB-7048-BE6F-E215AC1108C8}" srcOrd="0" destOrd="0" parTransId="{A42CC08D-B2C3-4C40-8956-FC3593BA57FC}" sibTransId="{9468E167-1391-BB4D-8408-9C5E021D424F}"/>
    <dgm:cxn modelId="{4639FD71-5E5C-3147-9618-D2DD625BC47F}" srcId="{4E576B51-67E0-3746-BA13-9C203396C3EF}" destId="{7B62F19F-A50C-5743-AF03-75F5C144FD8A}" srcOrd="2" destOrd="0" parTransId="{CF634B53-CE3E-DA49-8164-726B731DF5CA}" sibTransId="{1EF4434E-A703-AD46-8524-A3E20CCE1E75}"/>
    <dgm:cxn modelId="{FB43A481-3C77-4942-BDA6-CC5DC5802C8A}" type="presOf" srcId="{2842BA5B-1FA4-BF4F-90B5-9156200D0391}" destId="{71F125BC-0375-4C43-B742-AF5DE97CE368}" srcOrd="0" destOrd="1" presId="urn:microsoft.com/office/officeart/2005/8/layout/vList5"/>
    <dgm:cxn modelId="{61157341-59F4-094B-AFF6-3546509A2296}" srcId="{DBE17032-32DD-3446-BAB2-0396557114EE}" destId="{2842BA5B-1FA4-BF4F-90B5-9156200D0391}" srcOrd="1" destOrd="0" parTransId="{308EF15E-3BB2-2548-9BAB-2BE36F86BE74}" sibTransId="{89D4BB8A-3783-C54A-A140-F6A5E541D0CD}"/>
    <dgm:cxn modelId="{CE2D746A-F569-FD48-BB7E-2EE53AA2B2B0}" type="presOf" srcId="{36D1585E-754E-CA43-B19E-8B1DB6BF28F2}" destId="{BB951750-A4D8-0545-A153-61E4EF953DAB}" srcOrd="0" destOrd="0" presId="urn:microsoft.com/office/officeart/2005/8/layout/vList5"/>
    <dgm:cxn modelId="{66DD8DA0-D19D-F241-AA7D-982659A8E399}" srcId="{4E576B51-67E0-3746-BA13-9C203396C3EF}" destId="{DBE17032-32DD-3446-BAB2-0396557114EE}" srcOrd="0" destOrd="0" parTransId="{D09E96C5-3FAD-034B-BCBA-87CD8814CE65}" sibTransId="{37C42ADB-60A5-2F48-93B9-8AA431CD6051}"/>
    <dgm:cxn modelId="{730B70CF-6F94-9B41-A33A-140A4EB3BDBB}" srcId="{7B62F19F-A50C-5743-AF03-75F5C144FD8A}" destId="{96F8FB67-7989-994A-ADFE-BE909A1BB596}" srcOrd="0" destOrd="0" parTransId="{46E8C52C-835D-8E42-882B-92CC1A5275A3}" sibTransId="{8A76C274-CDBE-6D43-B0CE-4AF3EEB52BC2}"/>
    <dgm:cxn modelId="{52453516-CE1B-B74B-8C63-41B875C3320A}" type="presOf" srcId="{7B62F19F-A50C-5743-AF03-75F5C144FD8A}" destId="{D982DA55-FE6A-1346-9B15-D2B407F78567}" srcOrd="0" destOrd="0" presId="urn:microsoft.com/office/officeart/2005/8/layout/vList5"/>
    <dgm:cxn modelId="{7AEDB2B8-782F-4445-A4D0-EBFBE78B0C8F}" type="presParOf" srcId="{9692E485-8871-5E4D-B5A4-939C02DC276C}" destId="{0736338E-007A-8949-A466-30AC7FBEE7A5}" srcOrd="0" destOrd="0" presId="urn:microsoft.com/office/officeart/2005/8/layout/vList5"/>
    <dgm:cxn modelId="{F877E395-7CE4-184A-BF41-7E7AC031F893}" type="presParOf" srcId="{0736338E-007A-8949-A466-30AC7FBEE7A5}" destId="{6F7F8FBE-8095-B144-BC58-FC33B310EF53}" srcOrd="0" destOrd="0" presId="urn:microsoft.com/office/officeart/2005/8/layout/vList5"/>
    <dgm:cxn modelId="{2BB0B14E-809D-5D4A-971E-2B966854D6B3}" type="presParOf" srcId="{0736338E-007A-8949-A466-30AC7FBEE7A5}" destId="{71F125BC-0375-4C43-B742-AF5DE97CE368}" srcOrd="1" destOrd="0" presId="urn:microsoft.com/office/officeart/2005/8/layout/vList5"/>
    <dgm:cxn modelId="{1C6E0336-B83D-574E-A44D-7B72DAA80278}" type="presParOf" srcId="{9692E485-8871-5E4D-B5A4-939C02DC276C}" destId="{4B27765C-BE2D-E941-B43F-2B6DFED13A2F}" srcOrd="1" destOrd="0" presId="urn:microsoft.com/office/officeart/2005/8/layout/vList5"/>
    <dgm:cxn modelId="{3D4F3977-963A-4C4F-AED7-270C38035C8A}" type="presParOf" srcId="{9692E485-8871-5E4D-B5A4-939C02DC276C}" destId="{72637B42-5C87-EC43-BA56-1C36CC0F6874}" srcOrd="2" destOrd="0" presId="urn:microsoft.com/office/officeart/2005/8/layout/vList5"/>
    <dgm:cxn modelId="{2F377D50-2BAA-EA48-A026-71965C0CE9A6}" type="presParOf" srcId="{72637B42-5C87-EC43-BA56-1C36CC0F6874}" destId="{BB951750-A4D8-0545-A153-61E4EF953DAB}" srcOrd="0" destOrd="0" presId="urn:microsoft.com/office/officeart/2005/8/layout/vList5"/>
    <dgm:cxn modelId="{32BDE669-6B2B-FF43-AAB4-AE721B8D644F}" type="presParOf" srcId="{72637B42-5C87-EC43-BA56-1C36CC0F6874}" destId="{65AB564C-CD57-E449-8B74-9A753364F249}" srcOrd="1" destOrd="0" presId="urn:microsoft.com/office/officeart/2005/8/layout/vList5"/>
    <dgm:cxn modelId="{53A7422F-11B4-B64E-A4DE-125F8E30D85A}" type="presParOf" srcId="{9692E485-8871-5E4D-B5A4-939C02DC276C}" destId="{15968A29-D988-F949-A4DE-67701E840E11}" srcOrd="3" destOrd="0" presId="urn:microsoft.com/office/officeart/2005/8/layout/vList5"/>
    <dgm:cxn modelId="{9D28BEC2-75DF-3A49-AABC-9F24EC36C1A4}" type="presParOf" srcId="{9692E485-8871-5E4D-B5A4-939C02DC276C}" destId="{E1DEA125-C71E-9046-AA03-7FA8670CC956}" srcOrd="4" destOrd="0" presId="urn:microsoft.com/office/officeart/2005/8/layout/vList5"/>
    <dgm:cxn modelId="{DBE11054-4A44-CC41-9C7F-025C5BCDB537}" type="presParOf" srcId="{E1DEA125-C71E-9046-AA03-7FA8670CC956}" destId="{D982DA55-FE6A-1346-9B15-D2B407F78567}" srcOrd="0" destOrd="0" presId="urn:microsoft.com/office/officeart/2005/8/layout/vList5"/>
    <dgm:cxn modelId="{6419CB2F-99AD-CF4A-A3AF-921298FF329F}" type="presParOf" srcId="{E1DEA125-C71E-9046-AA03-7FA8670CC956}" destId="{F4B3E0B4-0022-7B46-BEB3-41B5A401328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F1D35-2F54-0F4E-A217-EBF339D80CB7}">
      <dsp:nvSpPr>
        <dsp:cNvPr id="0" name=""/>
        <dsp:cNvSpPr/>
      </dsp:nvSpPr>
      <dsp:spPr>
        <a:xfrm>
          <a:off x="666545" y="0"/>
          <a:ext cx="7554187" cy="455377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FD4CED-59F1-684B-9FDC-B3DC4F2C6ABA}">
      <dsp:nvSpPr>
        <dsp:cNvPr id="0" name=""/>
        <dsp:cNvSpPr/>
      </dsp:nvSpPr>
      <dsp:spPr>
        <a:xfrm>
          <a:off x="4285" y="1366130"/>
          <a:ext cx="2747223" cy="182150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1234</a:t>
          </a:r>
          <a:r>
            <a:rPr lang="en-US" sz="2800" kern="1200" dirty="0" smtClean="0"/>
            <a:t> Students in Grades TK-8</a:t>
          </a:r>
          <a:r>
            <a:rPr lang="en-US" sz="2800" kern="1200" baseline="30000" dirty="0" smtClean="0"/>
            <a:t>th</a:t>
          </a:r>
          <a:r>
            <a:rPr lang="en-US" sz="2800" kern="1200" dirty="0" smtClean="0"/>
            <a:t> </a:t>
          </a:r>
        </a:p>
      </dsp:txBody>
      <dsp:txXfrm>
        <a:off x="93204" y="1455049"/>
        <a:ext cx="2569385" cy="1643670"/>
      </dsp:txXfrm>
    </dsp:sp>
    <dsp:sp modelId="{19387883-9839-4140-A417-59FEAB7BD31D}">
      <dsp:nvSpPr>
        <dsp:cNvPr id="0" name=""/>
        <dsp:cNvSpPr/>
      </dsp:nvSpPr>
      <dsp:spPr>
        <a:xfrm>
          <a:off x="3070027" y="1366130"/>
          <a:ext cx="2747223" cy="1821508"/>
        </a:xfrm>
        <a:prstGeom prst="roundRect">
          <a:avLst/>
        </a:prstGeom>
        <a:gradFill rotWithShape="0">
          <a:gsLst>
            <a:gs pos="0">
              <a:schemeClr val="accent2">
                <a:hueOff val="-4516778"/>
                <a:satOff val="-2049"/>
                <a:lumOff val="3529"/>
                <a:alphaOff val="0"/>
                <a:shade val="63000"/>
              </a:schemeClr>
            </a:gs>
            <a:gs pos="30000">
              <a:schemeClr val="accent2">
                <a:hueOff val="-4516778"/>
                <a:satOff val="-2049"/>
                <a:lumOff val="3529"/>
                <a:alphaOff val="0"/>
                <a:shade val="90000"/>
                <a:satMod val="110000"/>
              </a:schemeClr>
            </a:gs>
            <a:gs pos="45000">
              <a:schemeClr val="accent2">
                <a:hueOff val="-4516778"/>
                <a:satOff val="-2049"/>
                <a:lumOff val="3529"/>
                <a:alphaOff val="0"/>
                <a:shade val="100000"/>
                <a:satMod val="118000"/>
              </a:schemeClr>
            </a:gs>
            <a:gs pos="55000">
              <a:schemeClr val="accent2">
                <a:hueOff val="-4516778"/>
                <a:satOff val="-2049"/>
                <a:lumOff val="3529"/>
                <a:alphaOff val="0"/>
                <a:shade val="100000"/>
                <a:satMod val="118000"/>
              </a:schemeClr>
            </a:gs>
            <a:gs pos="73000">
              <a:schemeClr val="accent2">
                <a:hueOff val="-4516778"/>
                <a:satOff val="-2049"/>
                <a:lumOff val="3529"/>
                <a:alphaOff val="0"/>
                <a:shade val="90000"/>
                <a:satMod val="110000"/>
              </a:schemeClr>
            </a:gs>
            <a:gs pos="100000">
              <a:schemeClr val="accent2">
                <a:hueOff val="-4516778"/>
                <a:satOff val="-2049"/>
                <a:lumOff val="3529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89.6% Hispanic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3.5% White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2.7% Black or African American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Filipino 2.3%</a:t>
          </a:r>
          <a:endParaRPr lang="en-US" sz="1800" b="1" kern="1200" dirty="0"/>
        </a:p>
      </dsp:txBody>
      <dsp:txXfrm>
        <a:off x="3158946" y="1455049"/>
        <a:ext cx="2569385" cy="1643670"/>
      </dsp:txXfrm>
    </dsp:sp>
    <dsp:sp modelId="{4D20954C-51AB-C045-A8D4-2BB7A2BD1259}">
      <dsp:nvSpPr>
        <dsp:cNvPr id="0" name=""/>
        <dsp:cNvSpPr/>
      </dsp:nvSpPr>
      <dsp:spPr>
        <a:xfrm>
          <a:off x="6140055" y="1378590"/>
          <a:ext cx="2747223" cy="1821508"/>
        </a:xfrm>
        <a:prstGeom prst="roundRect">
          <a:avLst/>
        </a:prstGeom>
        <a:gradFill rotWithShape="0">
          <a:gsLst>
            <a:gs pos="0">
              <a:schemeClr val="accent2">
                <a:hueOff val="-9033556"/>
                <a:satOff val="-4099"/>
                <a:lumOff val="7058"/>
                <a:alphaOff val="0"/>
                <a:shade val="63000"/>
              </a:schemeClr>
            </a:gs>
            <a:gs pos="30000">
              <a:schemeClr val="accent2">
                <a:hueOff val="-9033556"/>
                <a:satOff val="-4099"/>
                <a:lumOff val="7058"/>
                <a:alphaOff val="0"/>
                <a:shade val="90000"/>
                <a:satMod val="110000"/>
              </a:schemeClr>
            </a:gs>
            <a:gs pos="45000">
              <a:schemeClr val="accent2">
                <a:hueOff val="-9033556"/>
                <a:satOff val="-4099"/>
                <a:lumOff val="7058"/>
                <a:alphaOff val="0"/>
                <a:shade val="100000"/>
                <a:satMod val="118000"/>
              </a:schemeClr>
            </a:gs>
            <a:gs pos="55000">
              <a:schemeClr val="accent2">
                <a:hueOff val="-9033556"/>
                <a:satOff val="-4099"/>
                <a:lumOff val="7058"/>
                <a:alphaOff val="0"/>
                <a:shade val="100000"/>
                <a:satMod val="118000"/>
              </a:schemeClr>
            </a:gs>
            <a:gs pos="73000">
              <a:schemeClr val="accent2">
                <a:hueOff val="-9033556"/>
                <a:satOff val="-4099"/>
                <a:lumOff val="7058"/>
                <a:alphaOff val="0"/>
                <a:shade val="90000"/>
                <a:satMod val="110000"/>
              </a:schemeClr>
            </a:gs>
            <a:gs pos="100000">
              <a:schemeClr val="accent2">
                <a:hueOff val="-9033556"/>
                <a:satOff val="-4099"/>
                <a:lumOff val="7058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52% English Learners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0.5% Foster Students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0.25% Homeless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5.3% Students with Disabilities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6228974" y="1467509"/>
        <a:ext cx="2569385" cy="1643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E9C0D-3885-C84F-AB3F-3507A632A085}">
      <dsp:nvSpPr>
        <dsp:cNvPr id="0" name=""/>
        <dsp:cNvSpPr/>
      </dsp:nvSpPr>
      <dsp:spPr>
        <a:xfrm rot="5400000">
          <a:off x="5571379" y="-2344708"/>
          <a:ext cx="1046874" cy="573629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43 Classroom Teachers in Grades TK-6</a:t>
          </a:r>
          <a:r>
            <a:rPr lang="en-US" sz="1800" kern="1200" baseline="30000" dirty="0" smtClean="0"/>
            <a:t>th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8 Middle School Teachers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2 Resource Specialists	</a:t>
          </a:r>
          <a:endParaRPr lang="en-US" sz="1800" kern="1200" dirty="0"/>
        </a:p>
      </dsp:txBody>
      <dsp:txXfrm rot="-5400000">
        <a:off x="3226668" y="51107"/>
        <a:ext cx="5685193" cy="944666"/>
      </dsp:txXfrm>
    </dsp:sp>
    <dsp:sp modelId="{4ADD063C-14A4-CE48-9DDA-75604BC313D4}">
      <dsp:nvSpPr>
        <dsp:cNvPr id="0" name=""/>
        <dsp:cNvSpPr/>
      </dsp:nvSpPr>
      <dsp:spPr>
        <a:xfrm>
          <a:off x="0" y="0"/>
          <a:ext cx="3226667" cy="104211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Classroom Teachers</a:t>
          </a:r>
          <a:endParaRPr lang="en-US" sz="3600" kern="1200" dirty="0"/>
        </a:p>
      </dsp:txBody>
      <dsp:txXfrm>
        <a:off x="50872" y="50872"/>
        <a:ext cx="3124923" cy="940370"/>
      </dsp:txXfrm>
    </dsp:sp>
    <dsp:sp modelId="{C71CAA9E-25E6-2B40-8741-B8C40301AD1B}">
      <dsp:nvSpPr>
        <dsp:cNvPr id="0" name=""/>
        <dsp:cNvSpPr/>
      </dsp:nvSpPr>
      <dsp:spPr>
        <a:xfrm rot="5400000">
          <a:off x="5683928" y="-1250911"/>
          <a:ext cx="833691" cy="5741905"/>
        </a:xfrm>
        <a:prstGeom prst="round2SameRect">
          <a:avLst/>
        </a:prstGeom>
        <a:solidFill>
          <a:schemeClr val="accent2">
            <a:tint val="40000"/>
            <a:alpha val="90000"/>
            <a:hueOff val="-2589814"/>
            <a:satOff val="5980"/>
            <a:lumOff val="389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2589814"/>
              <a:satOff val="5980"/>
              <a:lumOff val="38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Art		-Music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Dance		-Physical Education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Technology	-Science         		-Engineering</a:t>
          </a:r>
          <a:endParaRPr lang="en-US" sz="1600" kern="1200" dirty="0"/>
        </a:p>
      </dsp:txBody>
      <dsp:txXfrm rot="-5400000">
        <a:off x="3229822" y="1243892"/>
        <a:ext cx="5701208" cy="752297"/>
      </dsp:txXfrm>
    </dsp:sp>
    <dsp:sp modelId="{1E5FE044-6AB9-0542-A142-1F5260ACFFC9}">
      <dsp:nvSpPr>
        <dsp:cNvPr id="0" name=""/>
        <dsp:cNvSpPr/>
      </dsp:nvSpPr>
      <dsp:spPr>
        <a:xfrm>
          <a:off x="0" y="1098983"/>
          <a:ext cx="3229821" cy="1042114"/>
        </a:xfrm>
        <a:prstGeom prst="roundRect">
          <a:avLst/>
        </a:prstGeom>
        <a:gradFill rotWithShape="0">
          <a:gsLst>
            <a:gs pos="0">
              <a:schemeClr val="accent2">
                <a:hueOff val="-2258389"/>
                <a:satOff val="-1025"/>
                <a:lumOff val="1765"/>
                <a:alphaOff val="0"/>
                <a:shade val="63000"/>
              </a:schemeClr>
            </a:gs>
            <a:gs pos="30000">
              <a:schemeClr val="accent2">
                <a:hueOff val="-2258389"/>
                <a:satOff val="-1025"/>
                <a:lumOff val="1765"/>
                <a:alphaOff val="0"/>
                <a:shade val="90000"/>
                <a:satMod val="110000"/>
              </a:schemeClr>
            </a:gs>
            <a:gs pos="45000">
              <a:schemeClr val="accent2">
                <a:hueOff val="-2258389"/>
                <a:satOff val="-1025"/>
                <a:lumOff val="1765"/>
                <a:alphaOff val="0"/>
                <a:shade val="100000"/>
                <a:satMod val="118000"/>
              </a:schemeClr>
            </a:gs>
            <a:gs pos="55000">
              <a:schemeClr val="accent2">
                <a:hueOff val="-2258389"/>
                <a:satOff val="-1025"/>
                <a:lumOff val="1765"/>
                <a:alphaOff val="0"/>
                <a:shade val="100000"/>
                <a:satMod val="118000"/>
              </a:schemeClr>
            </a:gs>
            <a:gs pos="73000">
              <a:schemeClr val="accent2">
                <a:hueOff val="-2258389"/>
                <a:satOff val="-1025"/>
                <a:lumOff val="1765"/>
                <a:alphaOff val="0"/>
                <a:shade val="90000"/>
                <a:satMod val="110000"/>
              </a:schemeClr>
            </a:gs>
            <a:gs pos="100000">
              <a:schemeClr val="accent2">
                <a:hueOff val="-2258389"/>
                <a:satOff val="-1025"/>
                <a:lumOff val="1765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Specialty Teachers</a:t>
          </a:r>
          <a:endParaRPr lang="en-US" sz="3600" kern="1200" dirty="0"/>
        </a:p>
      </dsp:txBody>
      <dsp:txXfrm>
        <a:off x="50872" y="1149855"/>
        <a:ext cx="3128077" cy="940370"/>
      </dsp:txXfrm>
    </dsp:sp>
    <dsp:sp modelId="{AFA689AE-404C-7145-89BD-A9C64E512BA5}">
      <dsp:nvSpPr>
        <dsp:cNvPr id="0" name=""/>
        <dsp:cNvSpPr/>
      </dsp:nvSpPr>
      <dsp:spPr>
        <a:xfrm rot="5400000">
          <a:off x="5683928" y="-156691"/>
          <a:ext cx="833691" cy="5741905"/>
        </a:xfrm>
        <a:prstGeom prst="round2SameRect">
          <a:avLst/>
        </a:prstGeom>
        <a:solidFill>
          <a:schemeClr val="accent2">
            <a:tint val="40000"/>
            <a:alpha val="90000"/>
            <a:hueOff val="-5179629"/>
            <a:satOff val="11961"/>
            <a:lumOff val="777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5179629"/>
              <a:satOff val="11961"/>
              <a:lumOff val="7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English Learner Aid		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9 Classroom Instructional Aids</a:t>
          </a:r>
          <a:endParaRPr lang="en-US" sz="1500" kern="1200" dirty="0"/>
        </a:p>
      </dsp:txBody>
      <dsp:txXfrm rot="-5400000">
        <a:off x="3229822" y="2338112"/>
        <a:ext cx="5701208" cy="752297"/>
      </dsp:txXfrm>
    </dsp:sp>
    <dsp:sp modelId="{AFBA0DB7-7296-7346-B1BC-98F36BD8B0D9}">
      <dsp:nvSpPr>
        <dsp:cNvPr id="0" name=""/>
        <dsp:cNvSpPr/>
      </dsp:nvSpPr>
      <dsp:spPr>
        <a:xfrm>
          <a:off x="0" y="2193203"/>
          <a:ext cx="3229821" cy="1042114"/>
        </a:xfrm>
        <a:prstGeom prst="roundRect">
          <a:avLst/>
        </a:prstGeom>
        <a:gradFill rotWithShape="0">
          <a:gsLst>
            <a:gs pos="0">
              <a:schemeClr val="accent2">
                <a:hueOff val="-4516778"/>
                <a:satOff val="-2049"/>
                <a:lumOff val="3529"/>
                <a:alphaOff val="0"/>
                <a:shade val="63000"/>
              </a:schemeClr>
            </a:gs>
            <a:gs pos="30000">
              <a:schemeClr val="accent2">
                <a:hueOff val="-4516778"/>
                <a:satOff val="-2049"/>
                <a:lumOff val="3529"/>
                <a:alphaOff val="0"/>
                <a:shade val="90000"/>
                <a:satMod val="110000"/>
              </a:schemeClr>
            </a:gs>
            <a:gs pos="45000">
              <a:schemeClr val="accent2">
                <a:hueOff val="-4516778"/>
                <a:satOff val="-2049"/>
                <a:lumOff val="3529"/>
                <a:alphaOff val="0"/>
                <a:shade val="100000"/>
                <a:satMod val="118000"/>
              </a:schemeClr>
            </a:gs>
            <a:gs pos="55000">
              <a:schemeClr val="accent2">
                <a:hueOff val="-4516778"/>
                <a:satOff val="-2049"/>
                <a:lumOff val="3529"/>
                <a:alphaOff val="0"/>
                <a:shade val="100000"/>
                <a:satMod val="118000"/>
              </a:schemeClr>
            </a:gs>
            <a:gs pos="73000">
              <a:schemeClr val="accent2">
                <a:hueOff val="-4516778"/>
                <a:satOff val="-2049"/>
                <a:lumOff val="3529"/>
                <a:alphaOff val="0"/>
                <a:shade val="90000"/>
                <a:satMod val="110000"/>
              </a:schemeClr>
            </a:gs>
            <a:gs pos="100000">
              <a:schemeClr val="accent2">
                <a:hueOff val="-4516778"/>
                <a:satOff val="-2049"/>
                <a:lumOff val="3529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Instructional Assistants</a:t>
          </a:r>
          <a:endParaRPr lang="en-US" sz="3000" kern="1200" dirty="0"/>
        </a:p>
      </dsp:txBody>
      <dsp:txXfrm>
        <a:off x="50872" y="2244075"/>
        <a:ext cx="3128077" cy="940370"/>
      </dsp:txXfrm>
    </dsp:sp>
    <dsp:sp modelId="{FF964E9A-E342-E345-AF83-D14A27A49FB3}">
      <dsp:nvSpPr>
        <dsp:cNvPr id="0" name=""/>
        <dsp:cNvSpPr/>
      </dsp:nvSpPr>
      <dsp:spPr>
        <a:xfrm rot="5400000">
          <a:off x="5683928" y="937528"/>
          <a:ext cx="833691" cy="5741905"/>
        </a:xfrm>
        <a:prstGeom prst="round2SameRect">
          <a:avLst/>
        </a:prstGeom>
        <a:solidFill>
          <a:schemeClr val="accent2">
            <a:tint val="40000"/>
            <a:alpha val="90000"/>
            <a:hueOff val="-7769443"/>
            <a:satOff val="17941"/>
            <a:lumOff val="116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7769443"/>
              <a:satOff val="17941"/>
              <a:lumOff val="116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1 Executive Director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1 Principal STEM and VAPA/Dual Immersion Academies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1 Associate Principal Middle School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2 Curriculum Coaches</a:t>
          </a:r>
          <a:endParaRPr lang="en-US" sz="1500" kern="1200" dirty="0"/>
        </a:p>
      </dsp:txBody>
      <dsp:txXfrm rot="-5400000">
        <a:off x="3229822" y="3432332"/>
        <a:ext cx="5701208" cy="752297"/>
      </dsp:txXfrm>
    </dsp:sp>
    <dsp:sp modelId="{04EC7493-300E-774E-BC86-E5986DBB3B76}">
      <dsp:nvSpPr>
        <dsp:cNvPr id="0" name=""/>
        <dsp:cNvSpPr/>
      </dsp:nvSpPr>
      <dsp:spPr>
        <a:xfrm>
          <a:off x="0" y="3289591"/>
          <a:ext cx="3229821" cy="1042114"/>
        </a:xfrm>
        <a:prstGeom prst="roundRect">
          <a:avLst/>
        </a:prstGeom>
        <a:gradFill rotWithShape="0">
          <a:gsLst>
            <a:gs pos="0">
              <a:schemeClr val="accent2">
                <a:hueOff val="-6775167"/>
                <a:satOff val="-3074"/>
                <a:lumOff val="5294"/>
                <a:alphaOff val="0"/>
                <a:shade val="63000"/>
              </a:schemeClr>
            </a:gs>
            <a:gs pos="30000">
              <a:schemeClr val="accent2">
                <a:hueOff val="-6775167"/>
                <a:satOff val="-3074"/>
                <a:lumOff val="5294"/>
                <a:alphaOff val="0"/>
                <a:shade val="90000"/>
                <a:satMod val="110000"/>
              </a:schemeClr>
            </a:gs>
            <a:gs pos="45000">
              <a:schemeClr val="accent2">
                <a:hueOff val="-6775167"/>
                <a:satOff val="-3074"/>
                <a:lumOff val="5294"/>
                <a:alphaOff val="0"/>
                <a:shade val="100000"/>
                <a:satMod val="118000"/>
              </a:schemeClr>
            </a:gs>
            <a:gs pos="55000">
              <a:schemeClr val="accent2">
                <a:hueOff val="-6775167"/>
                <a:satOff val="-3074"/>
                <a:lumOff val="5294"/>
                <a:alphaOff val="0"/>
                <a:shade val="100000"/>
                <a:satMod val="118000"/>
              </a:schemeClr>
            </a:gs>
            <a:gs pos="73000">
              <a:schemeClr val="accent2">
                <a:hueOff val="-6775167"/>
                <a:satOff val="-3074"/>
                <a:lumOff val="5294"/>
                <a:alphaOff val="0"/>
                <a:shade val="90000"/>
                <a:satMod val="110000"/>
              </a:schemeClr>
            </a:gs>
            <a:gs pos="100000">
              <a:schemeClr val="accent2">
                <a:hueOff val="-6775167"/>
                <a:satOff val="-3074"/>
                <a:lumOff val="5294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Administration &amp; Coaches</a:t>
          </a:r>
          <a:endParaRPr lang="en-US" sz="3000" kern="1200" dirty="0"/>
        </a:p>
      </dsp:txBody>
      <dsp:txXfrm>
        <a:off x="50872" y="3340463"/>
        <a:ext cx="3128077" cy="940370"/>
      </dsp:txXfrm>
    </dsp:sp>
    <dsp:sp modelId="{A8EEE7E0-234B-3D47-88BB-40D78D56402C}">
      <dsp:nvSpPr>
        <dsp:cNvPr id="0" name=""/>
        <dsp:cNvSpPr/>
      </dsp:nvSpPr>
      <dsp:spPr>
        <a:xfrm rot="5400000">
          <a:off x="5683928" y="2031748"/>
          <a:ext cx="833691" cy="5741905"/>
        </a:xfrm>
        <a:prstGeom prst="round2SameRect">
          <a:avLst/>
        </a:prstGeom>
        <a:solidFill>
          <a:schemeClr val="accent2">
            <a:tint val="40000"/>
            <a:alpha val="90000"/>
            <a:hueOff val="-10359258"/>
            <a:satOff val="23921"/>
            <a:lumOff val="155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0359258"/>
              <a:satOff val="23921"/>
              <a:lumOff val="15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2 Counselors		-1 Behavior Specialist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1 Psychologist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Director of Finance</a:t>
          </a:r>
          <a:endParaRPr lang="en-US" sz="1500" kern="1200" dirty="0"/>
        </a:p>
      </dsp:txBody>
      <dsp:txXfrm rot="-5400000">
        <a:off x="3229822" y="4526552"/>
        <a:ext cx="5701208" cy="752297"/>
      </dsp:txXfrm>
    </dsp:sp>
    <dsp:sp modelId="{0192CD3F-245D-0641-9493-7D260B6BC61C}">
      <dsp:nvSpPr>
        <dsp:cNvPr id="0" name=""/>
        <dsp:cNvSpPr/>
      </dsp:nvSpPr>
      <dsp:spPr>
        <a:xfrm>
          <a:off x="0" y="4381644"/>
          <a:ext cx="3229821" cy="1042114"/>
        </a:xfrm>
        <a:prstGeom prst="roundRect">
          <a:avLst/>
        </a:prstGeom>
        <a:gradFill rotWithShape="0">
          <a:gsLst>
            <a:gs pos="0">
              <a:schemeClr val="accent2">
                <a:hueOff val="-9033556"/>
                <a:satOff val="-4099"/>
                <a:lumOff val="7058"/>
                <a:alphaOff val="0"/>
                <a:shade val="63000"/>
              </a:schemeClr>
            </a:gs>
            <a:gs pos="30000">
              <a:schemeClr val="accent2">
                <a:hueOff val="-9033556"/>
                <a:satOff val="-4099"/>
                <a:lumOff val="7058"/>
                <a:alphaOff val="0"/>
                <a:shade val="90000"/>
                <a:satMod val="110000"/>
              </a:schemeClr>
            </a:gs>
            <a:gs pos="45000">
              <a:schemeClr val="accent2">
                <a:hueOff val="-9033556"/>
                <a:satOff val="-4099"/>
                <a:lumOff val="7058"/>
                <a:alphaOff val="0"/>
                <a:shade val="100000"/>
                <a:satMod val="118000"/>
              </a:schemeClr>
            </a:gs>
            <a:gs pos="55000">
              <a:schemeClr val="accent2">
                <a:hueOff val="-9033556"/>
                <a:satOff val="-4099"/>
                <a:lumOff val="7058"/>
                <a:alphaOff val="0"/>
                <a:shade val="100000"/>
                <a:satMod val="118000"/>
              </a:schemeClr>
            </a:gs>
            <a:gs pos="73000">
              <a:schemeClr val="accent2">
                <a:hueOff val="-9033556"/>
                <a:satOff val="-4099"/>
                <a:lumOff val="7058"/>
                <a:alphaOff val="0"/>
                <a:shade val="90000"/>
                <a:satMod val="110000"/>
              </a:schemeClr>
            </a:gs>
            <a:gs pos="100000">
              <a:schemeClr val="accent2">
                <a:hueOff val="-9033556"/>
                <a:satOff val="-4099"/>
                <a:lumOff val="7058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Support Staff</a:t>
          </a:r>
          <a:endParaRPr lang="en-US" sz="2800" kern="1200" dirty="0"/>
        </a:p>
      </dsp:txBody>
      <dsp:txXfrm>
        <a:off x="50872" y="4432516"/>
        <a:ext cx="3128077" cy="940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F8715-240A-C84B-B391-1C383AD4405E}">
      <dsp:nvSpPr>
        <dsp:cNvPr id="0" name=""/>
        <dsp:cNvSpPr/>
      </dsp:nvSpPr>
      <dsp:spPr>
        <a:xfrm>
          <a:off x="3205250" y="2023558"/>
          <a:ext cx="1643350" cy="167630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After School Clubs</a:t>
          </a:r>
          <a:endParaRPr lang="en-US" sz="3200" kern="1200" dirty="0"/>
        </a:p>
      </dsp:txBody>
      <dsp:txXfrm>
        <a:off x="3285472" y="2103780"/>
        <a:ext cx="1482906" cy="1515858"/>
      </dsp:txXfrm>
    </dsp:sp>
    <dsp:sp modelId="{29174AA0-46BD-B246-9E8C-DC36653CB50B}">
      <dsp:nvSpPr>
        <dsp:cNvPr id="0" name=""/>
        <dsp:cNvSpPr/>
      </dsp:nvSpPr>
      <dsp:spPr>
        <a:xfrm rot="15632488">
          <a:off x="3531749" y="1722349"/>
          <a:ext cx="6107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0720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FEE6E9-7702-4646-A1A6-17DC228A1729}">
      <dsp:nvSpPr>
        <dsp:cNvPr id="0" name=""/>
        <dsp:cNvSpPr/>
      </dsp:nvSpPr>
      <dsp:spPr>
        <a:xfrm>
          <a:off x="2851139" y="-144241"/>
          <a:ext cx="1610786" cy="156538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3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Robotics Team</a:t>
          </a:r>
          <a:endParaRPr lang="en-US" sz="2800" kern="1200" dirty="0"/>
        </a:p>
      </dsp:txBody>
      <dsp:txXfrm>
        <a:off x="2927555" y="-67825"/>
        <a:ext cx="1457954" cy="1412550"/>
      </dsp:txXfrm>
    </dsp:sp>
    <dsp:sp modelId="{7F3C07C9-C4BD-1747-B081-E0EC3A2DC67C}">
      <dsp:nvSpPr>
        <dsp:cNvPr id="0" name=""/>
        <dsp:cNvSpPr/>
      </dsp:nvSpPr>
      <dsp:spPr>
        <a:xfrm rot="19644000">
          <a:off x="4830677" y="2274935"/>
          <a:ext cx="2275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7521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8071B-741C-D940-B5B6-B0909A98DAE9}">
      <dsp:nvSpPr>
        <dsp:cNvPr id="0" name=""/>
        <dsp:cNvSpPr/>
      </dsp:nvSpPr>
      <dsp:spPr>
        <a:xfrm>
          <a:off x="5040276" y="908283"/>
          <a:ext cx="1893923" cy="139950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4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4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Mad Science</a:t>
          </a:r>
          <a:endParaRPr lang="en-US" sz="3500" kern="1200" dirty="0"/>
        </a:p>
      </dsp:txBody>
      <dsp:txXfrm>
        <a:off x="5108594" y="976601"/>
        <a:ext cx="1757287" cy="1262871"/>
      </dsp:txXfrm>
    </dsp:sp>
    <dsp:sp modelId="{ADC33C7E-0CA0-B645-AF8B-CD1FB022D272}">
      <dsp:nvSpPr>
        <dsp:cNvPr id="0" name=""/>
        <dsp:cNvSpPr/>
      </dsp:nvSpPr>
      <dsp:spPr>
        <a:xfrm rot="2410212">
          <a:off x="4845834" y="3562912"/>
          <a:ext cx="234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455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3ABEFD-702D-6044-90F6-90E0D14F43B3}">
      <dsp:nvSpPr>
        <dsp:cNvPr id="0" name=""/>
        <dsp:cNvSpPr/>
      </dsp:nvSpPr>
      <dsp:spPr>
        <a:xfrm>
          <a:off x="4866523" y="3541742"/>
          <a:ext cx="1571302" cy="138392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5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5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So Wild San Diego</a:t>
          </a:r>
          <a:endParaRPr lang="en-US" sz="2600" kern="1200" dirty="0"/>
        </a:p>
      </dsp:txBody>
      <dsp:txXfrm>
        <a:off x="4934081" y="3609300"/>
        <a:ext cx="1436186" cy="1248808"/>
      </dsp:txXfrm>
    </dsp:sp>
    <dsp:sp modelId="{D0B4EAF3-C33D-1E4F-9CB8-4F46B2D6B17A}">
      <dsp:nvSpPr>
        <dsp:cNvPr id="0" name=""/>
        <dsp:cNvSpPr/>
      </dsp:nvSpPr>
      <dsp:spPr>
        <a:xfrm rot="8456677">
          <a:off x="3190424" y="3533663"/>
          <a:ext cx="166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690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9BF96-1527-6244-82E0-8D41ADDE0AC4}">
      <dsp:nvSpPr>
        <dsp:cNvPr id="0" name=""/>
        <dsp:cNvSpPr/>
      </dsp:nvSpPr>
      <dsp:spPr>
        <a:xfrm>
          <a:off x="1526811" y="3439150"/>
          <a:ext cx="1665477" cy="1550887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6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6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MOUSE Squad</a:t>
          </a:r>
          <a:endParaRPr lang="en-US" sz="3200" kern="1200" dirty="0"/>
        </a:p>
      </dsp:txBody>
      <dsp:txXfrm>
        <a:off x="1602519" y="3514858"/>
        <a:ext cx="1514061" cy="1399471"/>
      </dsp:txXfrm>
    </dsp:sp>
    <dsp:sp modelId="{E94D07D3-9E69-DB46-B265-3FAB2754B114}">
      <dsp:nvSpPr>
        <dsp:cNvPr id="0" name=""/>
        <dsp:cNvSpPr/>
      </dsp:nvSpPr>
      <dsp:spPr>
        <a:xfrm rot="11825606">
          <a:off x="2604791" y="2518792"/>
          <a:ext cx="61402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4020" y="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6625E-7515-D149-BFF5-D11C0989BF17}">
      <dsp:nvSpPr>
        <dsp:cNvPr id="0" name=""/>
        <dsp:cNvSpPr/>
      </dsp:nvSpPr>
      <dsp:spPr>
        <a:xfrm>
          <a:off x="1024952" y="1430700"/>
          <a:ext cx="1593401" cy="1505711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Maker Mondays in Engineering Lab</a:t>
          </a:r>
          <a:endParaRPr lang="en-US" sz="2200" kern="1200" dirty="0"/>
        </a:p>
      </dsp:txBody>
      <dsp:txXfrm>
        <a:off x="1098455" y="1504203"/>
        <a:ext cx="1446395" cy="13587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B1CBE-0BC4-9141-AB81-9E6A86BACC85}">
      <dsp:nvSpPr>
        <dsp:cNvPr id="0" name=""/>
        <dsp:cNvSpPr/>
      </dsp:nvSpPr>
      <dsp:spPr>
        <a:xfrm>
          <a:off x="3304350" y="2332944"/>
          <a:ext cx="1921281" cy="192128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000000"/>
              </a:solidFill>
              <a:latin typeface="Pineapple Delight"/>
              <a:cs typeface="Pineapple Delight"/>
            </a:rPr>
            <a:t>VAPA MUSIC</a:t>
          </a:r>
          <a:endParaRPr lang="en-US" sz="3200" b="1" kern="1200" dirty="0">
            <a:solidFill>
              <a:srgbClr val="000000"/>
            </a:solidFill>
            <a:latin typeface="Pineapple Delight"/>
            <a:cs typeface="Pineapple Delight"/>
          </a:endParaRPr>
        </a:p>
      </dsp:txBody>
      <dsp:txXfrm>
        <a:off x="3585715" y="2614309"/>
        <a:ext cx="1358551" cy="1358551"/>
      </dsp:txXfrm>
    </dsp:sp>
    <dsp:sp modelId="{25368C9D-CC01-D043-8313-5859550F14C7}">
      <dsp:nvSpPr>
        <dsp:cNvPr id="0" name=""/>
        <dsp:cNvSpPr/>
      </dsp:nvSpPr>
      <dsp:spPr>
        <a:xfrm rot="10642867">
          <a:off x="1442385" y="3108623"/>
          <a:ext cx="1761475" cy="5475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194927-514C-6C40-B963-57B1C29FB888}">
      <dsp:nvSpPr>
        <dsp:cNvPr id="0" name=""/>
        <dsp:cNvSpPr/>
      </dsp:nvSpPr>
      <dsp:spPr>
        <a:xfrm>
          <a:off x="-5871" y="2201739"/>
          <a:ext cx="2898353" cy="2441819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>
            <a:solidFill>
              <a:srgbClr val="000000"/>
            </a:solidFill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0000"/>
              </a:solidFill>
            </a:rPr>
            <a:t>Band: 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0000"/>
              </a:solidFill>
            </a:rPr>
            <a:t> Brass, Wind, &amp; Percussion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0000"/>
              </a:solidFill>
            </a:rPr>
            <a:t>**Collaboration with Feaster CHEER Squad  and San Diego Youth Symphony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solidFill>
              <a:srgbClr val="000000"/>
            </a:solidFill>
          </a:endParaRPr>
        </a:p>
      </dsp:txBody>
      <dsp:txXfrm>
        <a:off x="65647" y="2273257"/>
        <a:ext cx="2755317" cy="2298783"/>
      </dsp:txXfrm>
    </dsp:sp>
    <dsp:sp modelId="{671F4877-EB5F-9149-B3E4-F79417B3F80F}">
      <dsp:nvSpPr>
        <dsp:cNvPr id="0" name=""/>
        <dsp:cNvSpPr/>
      </dsp:nvSpPr>
      <dsp:spPr>
        <a:xfrm rot="13149822">
          <a:off x="1250343" y="1555305"/>
          <a:ext cx="2433344" cy="5475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68A90E-4575-514C-9CAD-CAFBCF91296D}">
      <dsp:nvSpPr>
        <dsp:cNvPr id="0" name=""/>
        <dsp:cNvSpPr/>
      </dsp:nvSpPr>
      <dsp:spPr>
        <a:xfrm>
          <a:off x="364607" y="330626"/>
          <a:ext cx="2318135" cy="1460173"/>
        </a:xfrm>
        <a:prstGeom prst="roundRect">
          <a:avLst>
            <a:gd name="adj" fmla="val 10000"/>
          </a:avLst>
        </a:prstGeom>
        <a:solidFill>
          <a:srgbClr val="00A2E6"/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0000"/>
              </a:solidFill>
            </a:rPr>
            <a:t>Choir</a:t>
          </a:r>
        </a:p>
      </dsp:txBody>
      <dsp:txXfrm>
        <a:off x="407374" y="373393"/>
        <a:ext cx="2232601" cy="1374639"/>
      </dsp:txXfrm>
    </dsp:sp>
    <dsp:sp modelId="{81F759F1-147F-3C48-A9AA-299DB5F75810}">
      <dsp:nvSpPr>
        <dsp:cNvPr id="0" name=""/>
        <dsp:cNvSpPr/>
      </dsp:nvSpPr>
      <dsp:spPr>
        <a:xfrm rot="16244148">
          <a:off x="3470595" y="1145579"/>
          <a:ext cx="1636932" cy="5475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637EFE-874C-1E49-91FA-343D53CFF44E}">
      <dsp:nvSpPr>
        <dsp:cNvPr id="0" name=""/>
        <dsp:cNvSpPr/>
      </dsp:nvSpPr>
      <dsp:spPr>
        <a:xfrm>
          <a:off x="3106719" y="-129123"/>
          <a:ext cx="2385704" cy="1460173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0000"/>
              </a:solidFill>
            </a:rPr>
            <a:t>Musical Collaboration with Theater</a:t>
          </a:r>
          <a:endParaRPr lang="en-US" sz="2400" b="1" kern="1200" dirty="0">
            <a:solidFill>
              <a:srgbClr val="000000"/>
            </a:solidFill>
          </a:endParaRPr>
        </a:p>
      </dsp:txBody>
      <dsp:txXfrm>
        <a:off x="3149486" y="-86356"/>
        <a:ext cx="2300170" cy="1374639"/>
      </dsp:txXfrm>
    </dsp:sp>
    <dsp:sp modelId="{EB17B2AD-A445-AB4E-A433-51863B7068FF}">
      <dsp:nvSpPr>
        <dsp:cNvPr id="0" name=""/>
        <dsp:cNvSpPr/>
      </dsp:nvSpPr>
      <dsp:spPr>
        <a:xfrm rot="19527690">
          <a:off x="4965746" y="1761878"/>
          <a:ext cx="2253806" cy="5475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16BECB-23CD-7D47-AB88-317292ABDBC8}">
      <dsp:nvSpPr>
        <dsp:cNvPr id="0" name=""/>
        <dsp:cNvSpPr/>
      </dsp:nvSpPr>
      <dsp:spPr>
        <a:xfrm>
          <a:off x="6108322" y="461240"/>
          <a:ext cx="1825217" cy="1871022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</a:rPr>
            <a:t>JAZZ BAND: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0000"/>
              </a:solidFill>
            </a:rPr>
            <a:t>Students work with Young Audiences as an ensemble</a:t>
          </a:r>
          <a:endParaRPr lang="en-US" sz="1600" b="1" kern="1200" dirty="0">
            <a:solidFill>
              <a:srgbClr val="000000"/>
            </a:solidFill>
          </a:endParaRPr>
        </a:p>
      </dsp:txBody>
      <dsp:txXfrm>
        <a:off x="6161781" y="514699"/>
        <a:ext cx="1718299" cy="1764104"/>
      </dsp:txXfrm>
    </dsp:sp>
    <dsp:sp modelId="{F9F27BB5-CBA9-9A4A-9907-9B6A062F0088}">
      <dsp:nvSpPr>
        <dsp:cNvPr id="0" name=""/>
        <dsp:cNvSpPr/>
      </dsp:nvSpPr>
      <dsp:spPr>
        <a:xfrm rot="340435">
          <a:off x="5319201" y="3212560"/>
          <a:ext cx="1771815" cy="5475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7D3B90-0796-2A4E-B1BC-8E90F37C7E81}">
      <dsp:nvSpPr>
        <dsp:cNvPr id="0" name=""/>
        <dsp:cNvSpPr/>
      </dsp:nvSpPr>
      <dsp:spPr>
        <a:xfrm>
          <a:off x="5989438" y="2634030"/>
          <a:ext cx="2194476" cy="187979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0000"/>
              </a:solidFill>
            </a:rPr>
            <a:t>SD Opera Club- La </a:t>
          </a:r>
          <a:r>
            <a:rPr lang="en-US" sz="1600" b="1" kern="1200" dirty="0" err="1" smtClean="0">
              <a:solidFill>
                <a:srgbClr val="000000"/>
              </a:solidFill>
            </a:rPr>
            <a:t>Boheme</a:t>
          </a:r>
          <a:r>
            <a:rPr lang="en-US" sz="1600" b="1" kern="1200" dirty="0" smtClean="0">
              <a:solidFill>
                <a:srgbClr val="000000"/>
              </a:solidFill>
            </a:rPr>
            <a:t> Performance</a:t>
          </a:r>
          <a:endParaRPr lang="en-US" sz="1600" b="1" kern="1200" dirty="0">
            <a:solidFill>
              <a:srgbClr val="000000"/>
            </a:solidFill>
          </a:endParaRPr>
        </a:p>
      </dsp:txBody>
      <dsp:txXfrm>
        <a:off x="6044495" y="2689087"/>
        <a:ext cx="2084362" cy="17696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5F8715-240A-C84B-B391-1C383AD4405E}">
      <dsp:nvSpPr>
        <dsp:cNvPr id="0" name=""/>
        <dsp:cNvSpPr/>
      </dsp:nvSpPr>
      <dsp:spPr>
        <a:xfrm>
          <a:off x="2560419" y="1782248"/>
          <a:ext cx="1944032" cy="14777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After School Clubs</a:t>
          </a:r>
          <a:endParaRPr lang="en-US" sz="2800" kern="1200" dirty="0"/>
        </a:p>
      </dsp:txBody>
      <dsp:txXfrm>
        <a:off x="2632554" y="1854383"/>
        <a:ext cx="1799762" cy="1333430"/>
      </dsp:txXfrm>
    </dsp:sp>
    <dsp:sp modelId="{D837DEBC-16C7-044F-9805-1B3F777A660D}">
      <dsp:nvSpPr>
        <dsp:cNvPr id="0" name=""/>
        <dsp:cNvSpPr/>
      </dsp:nvSpPr>
      <dsp:spPr>
        <a:xfrm rot="14445787">
          <a:off x="2559602" y="1454362"/>
          <a:ext cx="7515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1507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A48308-7B93-CF4C-B91A-8007B1711DBF}">
      <dsp:nvSpPr>
        <dsp:cNvPr id="0" name=""/>
        <dsp:cNvSpPr/>
      </dsp:nvSpPr>
      <dsp:spPr>
        <a:xfrm>
          <a:off x="336857" y="54688"/>
          <a:ext cx="4230037" cy="107178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latin typeface="Pineapple Delight"/>
              <a:cs typeface="Pineapple Delight"/>
            </a:rPr>
            <a:t>FOLKLORICO</a:t>
          </a:r>
          <a:endParaRPr lang="en-US" sz="4400" kern="1200" dirty="0">
            <a:latin typeface="Pineapple Delight"/>
            <a:cs typeface="Pineapple Delight"/>
          </a:endParaRPr>
        </a:p>
      </dsp:txBody>
      <dsp:txXfrm>
        <a:off x="389177" y="107008"/>
        <a:ext cx="4125397" cy="967148"/>
      </dsp:txXfrm>
    </dsp:sp>
    <dsp:sp modelId="{7F3C07C9-C4BD-1747-B081-E0EC3A2DC67C}">
      <dsp:nvSpPr>
        <dsp:cNvPr id="0" name=""/>
        <dsp:cNvSpPr/>
      </dsp:nvSpPr>
      <dsp:spPr>
        <a:xfrm rot="19726601">
          <a:off x="4474280" y="1823906"/>
          <a:ext cx="4165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6599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8071B-741C-D940-B5B6-B0909A98DAE9}">
      <dsp:nvSpPr>
        <dsp:cNvPr id="0" name=""/>
        <dsp:cNvSpPr/>
      </dsp:nvSpPr>
      <dsp:spPr>
        <a:xfrm>
          <a:off x="4845512" y="316421"/>
          <a:ext cx="2339133" cy="13995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ebop"/>
              <a:cs typeface="Beebop"/>
            </a:rPr>
            <a:t>HIP HOP</a:t>
          </a:r>
          <a:endParaRPr lang="en-US" sz="4400" kern="1200" dirty="0"/>
        </a:p>
      </dsp:txBody>
      <dsp:txXfrm>
        <a:off x="4913830" y="384739"/>
        <a:ext cx="2202497" cy="1262871"/>
      </dsp:txXfrm>
    </dsp:sp>
    <dsp:sp modelId="{ADC33C7E-0CA0-B645-AF8B-CD1FB022D272}">
      <dsp:nvSpPr>
        <dsp:cNvPr id="0" name=""/>
        <dsp:cNvSpPr/>
      </dsp:nvSpPr>
      <dsp:spPr>
        <a:xfrm rot="261731">
          <a:off x="4503190" y="2628370"/>
          <a:ext cx="8709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0991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3ABEFD-702D-6044-90F6-90E0D14F43B3}">
      <dsp:nvSpPr>
        <dsp:cNvPr id="0" name=""/>
        <dsp:cNvSpPr/>
      </dsp:nvSpPr>
      <dsp:spPr>
        <a:xfrm>
          <a:off x="5372920" y="2000344"/>
          <a:ext cx="1925605" cy="146918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smtClean="0">
              <a:latin typeface="Babycakes"/>
              <a:cs typeface="Babycakes"/>
            </a:rPr>
            <a:t>BAND</a:t>
          </a:r>
          <a:r>
            <a:rPr lang="en-US" sz="3400" kern="1200" smtClean="0">
              <a:latin typeface="Babycakes"/>
              <a:cs typeface="Babycakes"/>
            </a:rPr>
            <a:t> </a:t>
          </a:r>
          <a:endParaRPr lang="en-US" sz="3400" kern="1200" dirty="0">
            <a:latin typeface="Babycakes"/>
            <a:cs typeface="Babycakes"/>
          </a:endParaRPr>
        </a:p>
      </dsp:txBody>
      <dsp:txXfrm>
        <a:off x="5444640" y="2072064"/>
        <a:ext cx="1782165" cy="1325748"/>
      </dsp:txXfrm>
    </dsp:sp>
    <dsp:sp modelId="{1CDACE6C-259D-F742-852B-B7CEA3370E08}">
      <dsp:nvSpPr>
        <dsp:cNvPr id="0" name=""/>
        <dsp:cNvSpPr/>
      </dsp:nvSpPr>
      <dsp:spPr>
        <a:xfrm rot="2958799">
          <a:off x="4069573" y="3473606"/>
          <a:ext cx="5635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3527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C7FC8-549E-AE4B-BCD5-94AF78D86438}">
      <dsp:nvSpPr>
        <dsp:cNvPr id="0" name=""/>
        <dsp:cNvSpPr/>
      </dsp:nvSpPr>
      <dsp:spPr>
        <a:xfrm>
          <a:off x="4016658" y="3687263"/>
          <a:ext cx="2101420" cy="123839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127000" rIns="127000" bIns="127000" numCol="1" spcCol="1270" anchor="ctr" anchorCtr="0">
          <a:noAutofit/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RTOON 80"/>
              <a:cs typeface="CARTOON 80"/>
            </a:rPr>
            <a:t>ART</a:t>
          </a:r>
          <a:endParaRPr lang="en-US" sz="5000" kern="1200" dirty="0">
            <a:latin typeface="CARTOON 80"/>
            <a:cs typeface="CARTOON 80"/>
          </a:endParaRPr>
        </a:p>
      </dsp:txBody>
      <dsp:txXfrm>
        <a:off x="4077111" y="3747716"/>
        <a:ext cx="1980514" cy="1117489"/>
      </dsp:txXfrm>
    </dsp:sp>
    <dsp:sp modelId="{423666E2-22F9-1F4D-9DE3-E16CE36E4953}">
      <dsp:nvSpPr>
        <dsp:cNvPr id="0" name=""/>
        <dsp:cNvSpPr/>
      </dsp:nvSpPr>
      <dsp:spPr>
        <a:xfrm rot="6962421">
          <a:off x="2779971" y="3504367"/>
          <a:ext cx="5440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4068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B31107-E6A9-5949-A473-3FAFB8076E61}">
      <dsp:nvSpPr>
        <dsp:cNvPr id="0" name=""/>
        <dsp:cNvSpPr/>
      </dsp:nvSpPr>
      <dsp:spPr>
        <a:xfrm>
          <a:off x="1670910" y="3748786"/>
          <a:ext cx="1948317" cy="11768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cap="none" spc="0" dirty="0" smtClean="0">
              <a:ln w="31550" cmpd="sng"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Janda Scrapgirl Dots"/>
              <a:cs typeface="Janda Scrapgirl Dots"/>
            </a:rPr>
            <a:t>CHOIR</a:t>
          </a:r>
          <a:endParaRPr lang="en-US" sz="3400" b="1" kern="1200" cap="none" spc="0" dirty="0">
            <a:ln w="31550" cmpd="sng">
              <a:prstDash val="solid"/>
            </a:ln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  <a:latin typeface="Janda Scrapgirl Dots"/>
            <a:cs typeface="Janda Scrapgirl Dots"/>
          </a:endParaRPr>
        </a:p>
      </dsp:txBody>
      <dsp:txXfrm>
        <a:off x="1728360" y="3806236"/>
        <a:ext cx="1833417" cy="1061973"/>
      </dsp:txXfrm>
    </dsp:sp>
    <dsp:sp modelId="{C0E1291D-3F18-6D48-A19C-0A65805BF9E2}">
      <dsp:nvSpPr>
        <dsp:cNvPr id="0" name=""/>
        <dsp:cNvSpPr/>
      </dsp:nvSpPr>
      <dsp:spPr>
        <a:xfrm rot="9100947">
          <a:off x="1383393" y="3341792"/>
          <a:ext cx="12519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51933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D3F627-6027-5340-B101-5C4A2E4A0ECC}">
      <dsp:nvSpPr>
        <dsp:cNvPr id="0" name=""/>
        <dsp:cNvSpPr/>
      </dsp:nvSpPr>
      <dsp:spPr>
        <a:xfrm>
          <a:off x="4" y="3137570"/>
          <a:ext cx="1458297" cy="178809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cap="none" spc="0" dirty="0" smtClean="0">
              <a:ln w="31550" cmpd="sng"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Janda Scrapgirl Dots"/>
              <a:cs typeface="Janda Scrapgirl Dots"/>
            </a:rPr>
            <a:t>Jazz Band</a:t>
          </a:r>
          <a:endParaRPr lang="en-US" sz="3400" b="1" kern="1200" cap="none" spc="0" dirty="0">
            <a:ln w="31550" cmpd="sng">
              <a:prstDash val="solid"/>
            </a:ln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  <a:latin typeface="Janda Scrapgirl Dots"/>
            <a:cs typeface="Janda Scrapgirl Dots"/>
          </a:endParaRPr>
        </a:p>
      </dsp:txBody>
      <dsp:txXfrm>
        <a:off x="71192" y="3208758"/>
        <a:ext cx="1315921" cy="1645720"/>
      </dsp:txXfrm>
    </dsp:sp>
    <dsp:sp modelId="{C10C9809-ECA3-CC46-A2D6-A38C113DB2CD}">
      <dsp:nvSpPr>
        <dsp:cNvPr id="0" name=""/>
        <dsp:cNvSpPr/>
      </dsp:nvSpPr>
      <dsp:spPr>
        <a:xfrm rot="11313679">
          <a:off x="1848802" y="2321501"/>
          <a:ext cx="7156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5603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A059AE-860F-1740-9DE7-D812F66A261C}">
      <dsp:nvSpPr>
        <dsp:cNvPr id="0" name=""/>
        <dsp:cNvSpPr/>
      </dsp:nvSpPr>
      <dsp:spPr>
        <a:xfrm>
          <a:off x="191648" y="1516613"/>
          <a:ext cx="1661140" cy="125316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cap="none" spc="0" dirty="0" smtClean="0">
              <a:ln w="31550" cmpd="sng"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Janda Scrapgirl Dots"/>
              <a:cs typeface="Janda Scrapgirl Dots"/>
            </a:rPr>
            <a:t>Cheer</a:t>
          </a:r>
          <a:endParaRPr lang="en-US" sz="3400" b="1" kern="1200" cap="none" spc="0" dirty="0">
            <a:ln w="31550" cmpd="sng">
              <a:prstDash val="solid"/>
            </a:ln>
            <a:effectLst>
              <a:outerShdw blurRad="41275" dist="12700" dir="12000000" algn="tl" rotWithShape="0">
                <a:srgbClr val="000000">
                  <a:alpha val="40000"/>
                </a:srgbClr>
              </a:outerShdw>
            </a:effectLst>
            <a:latin typeface="Janda Scrapgirl Dots"/>
            <a:cs typeface="Janda Scrapgirl Dots"/>
          </a:endParaRPr>
        </a:p>
      </dsp:txBody>
      <dsp:txXfrm>
        <a:off x="252823" y="1577788"/>
        <a:ext cx="1538790" cy="11308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125BC-0375-4C43-B742-AF5DE97CE368}">
      <dsp:nvSpPr>
        <dsp:cNvPr id="0" name=""/>
        <dsp:cNvSpPr/>
      </dsp:nvSpPr>
      <dsp:spPr>
        <a:xfrm rot="5400000">
          <a:off x="5177501" y="-2050938"/>
          <a:ext cx="1447866" cy="55503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Strengths will be taught and weaved into curriculum and all staff will recognize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Each quarter, 2 students from each class will be recognized at the quarterly awards assemblies</a:t>
          </a:r>
        </a:p>
      </dsp:txBody>
      <dsp:txXfrm rot="-5400000">
        <a:off x="3126284" y="70958"/>
        <a:ext cx="5479623" cy="1306508"/>
      </dsp:txXfrm>
    </dsp:sp>
    <dsp:sp modelId="{6F7F8FBE-8095-B144-BC58-FC33B310EF53}">
      <dsp:nvSpPr>
        <dsp:cNvPr id="0" name=""/>
        <dsp:cNvSpPr/>
      </dsp:nvSpPr>
      <dsp:spPr>
        <a:xfrm>
          <a:off x="4238" y="3559"/>
          <a:ext cx="3122045" cy="1441305"/>
        </a:xfrm>
        <a:prstGeom prst="roundRect">
          <a:avLst/>
        </a:prstGeom>
        <a:gradFill rotWithShape="1">
          <a:gsLst>
            <a:gs pos="0">
              <a:schemeClr val="accent3">
                <a:shade val="63000"/>
              </a:schemeClr>
            </a:gs>
            <a:gs pos="30000">
              <a:schemeClr val="accent3">
                <a:shade val="90000"/>
                <a:satMod val="110000"/>
              </a:schemeClr>
            </a:gs>
            <a:gs pos="45000">
              <a:schemeClr val="accent3">
                <a:shade val="100000"/>
                <a:satMod val="118000"/>
              </a:schemeClr>
            </a:gs>
            <a:gs pos="55000">
              <a:schemeClr val="accent3">
                <a:shade val="100000"/>
                <a:satMod val="118000"/>
              </a:schemeClr>
            </a:gs>
            <a:gs pos="73000">
              <a:schemeClr val="accent3">
                <a:shade val="90000"/>
                <a:satMod val="110000"/>
              </a:schemeClr>
            </a:gs>
            <a:gs pos="100000">
              <a:schemeClr val="accent3"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38100" dir="5400000" rotWithShape="0">
            <a:srgbClr val="000000">
              <a:alpha val="58000"/>
            </a:srgbClr>
          </a:outerShdw>
        </a:effectLst>
        <a:scene3d>
          <a:camera prst="orthographicFront">
            <a:rot lat="0" lon="0" rev="0"/>
          </a:camera>
          <a:lightRig rig="flat" dir="t"/>
        </a:scene3d>
        <a:sp3d contourW="15875">
          <a:bevelT w="95250" h="127000"/>
          <a:contourClr>
            <a:schemeClr val="accent3">
              <a:shade val="30000"/>
            </a:schemeClr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Quarterly Character Strengths:  </a:t>
          </a:r>
          <a:endParaRPr lang="en-US" sz="2400" kern="1200" dirty="0"/>
        </a:p>
      </dsp:txBody>
      <dsp:txXfrm>
        <a:off x="74597" y="73918"/>
        <a:ext cx="2981327" cy="1300587"/>
      </dsp:txXfrm>
    </dsp:sp>
    <dsp:sp modelId="{65AB564C-CD57-E449-8B74-9A753364F249}">
      <dsp:nvSpPr>
        <dsp:cNvPr id="0" name=""/>
        <dsp:cNvSpPr/>
      </dsp:nvSpPr>
      <dsp:spPr>
        <a:xfrm rot="5400000">
          <a:off x="5119428" y="-472933"/>
          <a:ext cx="1564012" cy="55503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Students will utilize the Peace Path to solve problems in and out of all classes &amp; recess</a:t>
          </a:r>
          <a:endParaRPr lang="en-US" sz="2400" kern="1200" dirty="0"/>
        </a:p>
      </dsp:txBody>
      <dsp:txXfrm rot="-5400000">
        <a:off x="3126284" y="1596560"/>
        <a:ext cx="5473953" cy="1411314"/>
      </dsp:txXfrm>
    </dsp:sp>
    <dsp:sp modelId="{BB951750-A4D8-0545-A153-61E4EF953DAB}">
      <dsp:nvSpPr>
        <dsp:cNvPr id="0" name=""/>
        <dsp:cNvSpPr/>
      </dsp:nvSpPr>
      <dsp:spPr>
        <a:xfrm>
          <a:off x="4238" y="1581564"/>
          <a:ext cx="3122045" cy="1441305"/>
        </a:xfrm>
        <a:prstGeom prst="roundRect">
          <a:avLst/>
        </a:prstGeom>
        <a:gradFill rotWithShape="1">
          <a:gsLst>
            <a:gs pos="0">
              <a:schemeClr val="accent2">
                <a:shade val="63000"/>
              </a:schemeClr>
            </a:gs>
            <a:gs pos="30000">
              <a:schemeClr val="accent2">
                <a:shade val="90000"/>
                <a:satMod val="110000"/>
              </a:schemeClr>
            </a:gs>
            <a:gs pos="45000">
              <a:schemeClr val="accent2">
                <a:shade val="100000"/>
                <a:satMod val="118000"/>
              </a:schemeClr>
            </a:gs>
            <a:gs pos="55000">
              <a:schemeClr val="accent2">
                <a:shade val="100000"/>
                <a:satMod val="118000"/>
              </a:schemeClr>
            </a:gs>
            <a:gs pos="73000">
              <a:schemeClr val="accent2">
                <a:shade val="90000"/>
                <a:satMod val="110000"/>
              </a:schemeClr>
            </a:gs>
            <a:gs pos="100000">
              <a:schemeClr val="accent2"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38100" dir="5400000" rotWithShape="0">
            <a:srgbClr val="000000">
              <a:alpha val="58000"/>
            </a:srgbClr>
          </a:outerShdw>
        </a:effectLst>
        <a:scene3d>
          <a:camera prst="orthographicFront">
            <a:rot lat="0" lon="0" rev="0"/>
          </a:camera>
          <a:lightRig rig="flat" dir="t"/>
        </a:scene3d>
        <a:sp3d contourW="15875">
          <a:bevelT w="95250" h="127000"/>
          <a:contourClr>
            <a:schemeClr val="accent2">
              <a:shade val="30000"/>
            </a:schemeClr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Peace Path:</a:t>
          </a:r>
          <a:endParaRPr lang="en-US" sz="2400" kern="1200" dirty="0"/>
        </a:p>
      </dsp:txBody>
      <dsp:txXfrm>
        <a:off x="74597" y="1651923"/>
        <a:ext cx="2981327" cy="1300587"/>
      </dsp:txXfrm>
    </dsp:sp>
    <dsp:sp modelId="{F4B3E0B4-0022-7B46-BEB3-41B5A401328D}">
      <dsp:nvSpPr>
        <dsp:cNvPr id="0" name=""/>
        <dsp:cNvSpPr/>
      </dsp:nvSpPr>
      <dsp:spPr>
        <a:xfrm rot="5400000">
          <a:off x="5151806" y="1130767"/>
          <a:ext cx="1499257" cy="55503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All classes will hold a 5-15 minute community meeting to connect and check in with students</a:t>
          </a:r>
          <a:endParaRPr lang="en-US" sz="2400" kern="1200" dirty="0"/>
        </a:p>
      </dsp:txBody>
      <dsp:txXfrm rot="-5400000">
        <a:off x="3126284" y="3229477"/>
        <a:ext cx="5477114" cy="1352881"/>
      </dsp:txXfrm>
    </dsp:sp>
    <dsp:sp modelId="{D982DA55-FE6A-1346-9B15-D2B407F78567}">
      <dsp:nvSpPr>
        <dsp:cNvPr id="0" name=""/>
        <dsp:cNvSpPr/>
      </dsp:nvSpPr>
      <dsp:spPr>
        <a:xfrm>
          <a:off x="4238" y="3185265"/>
          <a:ext cx="3122045" cy="1441305"/>
        </a:xfrm>
        <a:prstGeom prst="roundRect">
          <a:avLst/>
        </a:prstGeom>
        <a:gradFill rotWithShape="1">
          <a:gsLst>
            <a:gs pos="0">
              <a:schemeClr val="accent5">
                <a:shade val="63000"/>
              </a:schemeClr>
            </a:gs>
            <a:gs pos="30000">
              <a:schemeClr val="accent5">
                <a:shade val="90000"/>
                <a:satMod val="110000"/>
              </a:schemeClr>
            </a:gs>
            <a:gs pos="45000">
              <a:schemeClr val="accent5">
                <a:shade val="100000"/>
                <a:satMod val="118000"/>
              </a:schemeClr>
            </a:gs>
            <a:gs pos="55000">
              <a:schemeClr val="accent5">
                <a:shade val="100000"/>
                <a:satMod val="118000"/>
              </a:schemeClr>
            </a:gs>
            <a:gs pos="73000">
              <a:schemeClr val="accent5">
                <a:shade val="90000"/>
                <a:satMod val="110000"/>
              </a:schemeClr>
            </a:gs>
            <a:gs pos="100000">
              <a:schemeClr val="accent5"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38100" dir="5400000" rotWithShape="0">
            <a:srgbClr val="000000">
              <a:alpha val="58000"/>
            </a:srgbClr>
          </a:outerShdw>
        </a:effectLst>
        <a:scene3d>
          <a:camera prst="orthographicFront">
            <a:rot lat="0" lon="0" rev="0"/>
          </a:camera>
          <a:lightRig rig="flat" dir="t"/>
        </a:scene3d>
        <a:sp3d contourW="15875">
          <a:bevelT w="95250" h="127000"/>
          <a:contourClr>
            <a:schemeClr val="accent5">
              <a:shade val="30000"/>
            </a:schemeClr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Classroom Community Meeting:</a:t>
          </a:r>
          <a:endParaRPr lang="en-US" sz="2400" kern="1200" dirty="0"/>
        </a:p>
      </dsp:txBody>
      <dsp:txXfrm>
        <a:off x="74597" y="3255624"/>
        <a:ext cx="2981327" cy="1300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9C497-37CC-4138-9BD2-12779681B0B8}" type="datetimeFigureOut">
              <a:rPr lang="en-US"/>
              <a:t>10/4/16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3F949-B629-4C42-B85B-9B1027CD3A7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9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27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65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69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72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16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29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8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8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8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8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8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8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F949-B629-4C42-B85B-9B1027CD3A70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8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9EBCC06-68D5-9A48-BEC0-9F4075117490}" type="datetimeFigureOut">
              <a:rPr lang="en-US" smtClean="0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6DB550D-25E1-E747-9B0A-D8D696074E0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1.png"/><Relationship Id="rId5" Type="http://schemas.openxmlformats.org/officeDocument/2006/relationships/diagramData" Target="../diagrams/data3.xml"/><Relationship Id="rId6" Type="http://schemas.openxmlformats.org/officeDocument/2006/relationships/diagramLayout" Target="../diagrams/layout3.xml"/><Relationship Id="rId7" Type="http://schemas.openxmlformats.org/officeDocument/2006/relationships/diagramQuickStyle" Target="../diagrams/quickStyle3.xml"/><Relationship Id="rId8" Type="http://schemas.openxmlformats.org/officeDocument/2006/relationships/diagramColors" Target="../diagrams/colors3.xml"/><Relationship Id="rId9" Type="http://schemas.microsoft.com/office/2007/relationships/diagramDrawing" Target="../diagrams/drawing3.xml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0.jpg"/><Relationship Id="rId5" Type="http://schemas.openxmlformats.org/officeDocument/2006/relationships/image" Target="../media/image31.jpeg"/><Relationship Id="rId6" Type="http://schemas.openxmlformats.org/officeDocument/2006/relationships/image" Target="../media/image32.JPG"/><Relationship Id="rId7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diagramData" Target="../diagrams/data4.xml"/><Relationship Id="rId5" Type="http://schemas.openxmlformats.org/officeDocument/2006/relationships/diagramLayout" Target="../diagrams/layout4.xml"/><Relationship Id="rId6" Type="http://schemas.openxmlformats.org/officeDocument/2006/relationships/diagramQuickStyle" Target="../diagrams/quickStyle4.xml"/><Relationship Id="rId7" Type="http://schemas.openxmlformats.org/officeDocument/2006/relationships/diagramColors" Target="../diagrams/colors4.xml"/><Relationship Id="rId8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diagramData" Target="../diagrams/data5.xml"/><Relationship Id="rId5" Type="http://schemas.openxmlformats.org/officeDocument/2006/relationships/diagramLayout" Target="../diagrams/layout5.xml"/><Relationship Id="rId6" Type="http://schemas.openxmlformats.org/officeDocument/2006/relationships/diagramQuickStyle" Target="../diagrams/quickStyle5.xml"/><Relationship Id="rId7" Type="http://schemas.openxmlformats.org/officeDocument/2006/relationships/diagramColors" Target="../diagrams/colors5.xml"/><Relationship Id="rId8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diagramData" Target="../diagrams/data6.xml"/><Relationship Id="rId5" Type="http://schemas.openxmlformats.org/officeDocument/2006/relationships/diagramLayout" Target="../diagrams/layout6.xml"/><Relationship Id="rId6" Type="http://schemas.openxmlformats.org/officeDocument/2006/relationships/diagramQuickStyle" Target="../diagrams/quickStyle6.xml"/><Relationship Id="rId7" Type="http://schemas.openxmlformats.org/officeDocument/2006/relationships/diagramColors" Target="../diagrams/colors6.xml"/><Relationship Id="rId8" Type="http://schemas.microsoft.com/office/2007/relationships/diagramDrawing" Target="../diagrams/drawing6.xml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7075" y="406763"/>
            <a:ext cx="6309850" cy="206556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Feaster Charter School 2015-2016 School Year</a:t>
            </a:r>
            <a:endParaRPr lang="en-US" sz="4000" dirty="0"/>
          </a:p>
        </p:txBody>
      </p:sp>
      <p:pic>
        <p:nvPicPr>
          <p:cNvPr id="4" name="Picture 3" descr="VAPA Log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" y="2346232"/>
            <a:ext cx="2954534" cy="2954534"/>
          </a:xfrm>
          <a:prstGeom prst="rect">
            <a:avLst/>
          </a:prstGeom>
        </p:spPr>
      </p:pic>
      <p:pic>
        <p:nvPicPr>
          <p:cNvPr id="5" name="Picture 4" descr="STEM 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713" y="2161596"/>
            <a:ext cx="3183287" cy="3183287"/>
          </a:xfrm>
          <a:prstGeom prst="rect">
            <a:avLst/>
          </a:prstGeom>
        </p:spPr>
      </p:pic>
      <p:pic>
        <p:nvPicPr>
          <p:cNvPr id="6" name="Picture 5" descr="FeasterSTEAM Log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584" y="2874762"/>
            <a:ext cx="2107384" cy="218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9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smtClean="0"/>
              <a:t>Demographics</a:t>
            </a:r>
            <a:endParaRPr lang="en-US" sz="4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5749"/>
              </p:ext>
            </p:extLst>
          </p:nvPr>
        </p:nvGraphicFramePr>
        <p:xfrm>
          <a:off x="0" y="1417638"/>
          <a:ext cx="8887279" cy="4553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672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61" y="226257"/>
            <a:ext cx="7772400" cy="1143000"/>
          </a:xfrm>
        </p:spPr>
        <p:txBody>
          <a:bodyPr/>
          <a:lstStyle/>
          <a:p>
            <a:pPr algn="ctr"/>
            <a:r>
              <a:rPr lang="en-US" sz="4800" b="1" dirty="0"/>
              <a:t>Personnel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275650"/>
              </p:ext>
            </p:extLst>
          </p:nvPr>
        </p:nvGraphicFramePr>
        <p:xfrm>
          <a:off x="40535" y="1199444"/>
          <a:ext cx="8971727" cy="5423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2388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84875" y="0"/>
            <a:ext cx="7922441" cy="6858001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90482" y="424024"/>
            <a:ext cx="6687706" cy="6230220"/>
          </a:xfrm>
          <a:prstGeom prst="ellipse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68332" y="1039158"/>
            <a:ext cx="5921278" cy="5204787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45105" y="1640496"/>
            <a:ext cx="4408685" cy="4223301"/>
          </a:xfrm>
          <a:prstGeom prst="ellipse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925053" y="2294254"/>
            <a:ext cx="3027689" cy="30423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04662" y="2429085"/>
            <a:ext cx="2668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 smtClean="0">
                <a:solidFill>
                  <a:srgbClr val="000000"/>
                </a:solidFill>
              </a:rPr>
              <a:t>Classroom </a:t>
            </a:r>
          </a:p>
          <a:p>
            <a:pPr lvl="0" algn="ctr"/>
            <a:r>
              <a:rPr lang="en-US" b="1" dirty="0" smtClean="0">
                <a:solidFill>
                  <a:srgbClr val="000000"/>
                </a:solidFill>
              </a:rPr>
              <a:t>teachers</a:t>
            </a:r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441042" y="3067904"/>
            <a:ext cx="1975695" cy="1779029"/>
          </a:xfrm>
          <a:prstGeom prst="ellipse">
            <a:avLst/>
          </a:prstGeom>
          <a:solidFill>
            <a:schemeClr val="tx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33690" y="3505047"/>
            <a:ext cx="1246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Students &amp; Families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04662" y="1924922"/>
            <a:ext cx="300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Lead Classroom Teachers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24540" y="1047494"/>
            <a:ext cx="217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Curriculum Coaches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02568" y="39302"/>
            <a:ext cx="282270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0000"/>
                </a:solidFill>
              </a:rPr>
              <a:t>Executive Director</a:t>
            </a:r>
            <a:endParaRPr lang="en-US" sz="1900" b="1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23303" y="678162"/>
            <a:ext cx="3461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Principal &amp; Associate Principal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-29935"/>
            <a:ext cx="3108987" cy="1992747"/>
          </a:xfrm>
        </p:spPr>
        <p:txBody>
          <a:bodyPr/>
          <a:lstStyle/>
          <a:p>
            <a:pPr algn="ctr"/>
            <a:r>
              <a:rPr lang="en-US" b="1" dirty="0" smtClean="0"/>
              <a:t>School</a:t>
            </a:r>
            <a:br>
              <a:rPr lang="en-US" b="1" dirty="0" smtClean="0"/>
            </a:b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structure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0240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6229"/>
            <a:ext cx="7772400" cy="1143000"/>
          </a:xfrm>
        </p:spPr>
        <p:txBody>
          <a:bodyPr/>
          <a:lstStyle/>
          <a:p>
            <a:pPr algn="ctr"/>
            <a:r>
              <a:rPr lang="en-US" dirty="0" smtClean="0"/>
              <a:t>Roles and responsibilities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926457"/>
              </p:ext>
            </p:extLst>
          </p:nvPr>
        </p:nvGraphicFramePr>
        <p:xfrm>
          <a:off x="1219200" y="1054929"/>
          <a:ext cx="7239000" cy="5366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Document" r:id="rId4" imgW="9144000" imgH="6845300" progId="Word.Document.12">
                  <p:embed/>
                </p:oleObj>
              </mc:Choice>
              <mc:Fallback>
                <p:oleObj name="Document" r:id="rId4" imgW="9144000" imgH="6845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200" y="1054929"/>
                        <a:ext cx="7239000" cy="5366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570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800" y="0"/>
            <a:ext cx="7772400" cy="1143000"/>
          </a:xfrm>
        </p:spPr>
        <p:txBody>
          <a:bodyPr/>
          <a:lstStyle/>
          <a:p>
            <a:r>
              <a:rPr lang="en-US" dirty="0" smtClean="0"/>
              <a:t>K-2 Local Measures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910915"/>
              </p:ext>
            </p:extLst>
          </p:nvPr>
        </p:nvGraphicFramePr>
        <p:xfrm>
          <a:off x="558800" y="990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421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940146"/>
              </p:ext>
            </p:extLst>
          </p:nvPr>
        </p:nvGraphicFramePr>
        <p:xfrm>
          <a:off x="165101" y="25400"/>
          <a:ext cx="8890000" cy="669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555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903624343"/>
              </p:ext>
            </p:extLst>
          </p:nvPr>
        </p:nvGraphicFramePr>
        <p:xfrm>
          <a:off x="266700" y="127000"/>
          <a:ext cx="88773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591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017157683"/>
              </p:ext>
            </p:extLst>
          </p:nvPr>
        </p:nvGraphicFramePr>
        <p:xfrm>
          <a:off x="266700" y="127000"/>
          <a:ext cx="88773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394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725294610"/>
              </p:ext>
            </p:extLst>
          </p:nvPr>
        </p:nvGraphicFramePr>
        <p:xfrm>
          <a:off x="88900" y="127000"/>
          <a:ext cx="90551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7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19062"/>
            <a:ext cx="5321300" cy="668338"/>
          </a:xfrm>
        </p:spPr>
        <p:txBody>
          <a:bodyPr/>
          <a:lstStyle/>
          <a:p>
            <a:r>
              <a:rPr lang="en-US" dirty="0" smtClean="0"/>
              <a:t>Similar School Data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6592568"/>
              </p:ext>
            </p:extLst>
          </p:nvPr>
        </p:nvGraphicFramePr>
        <p:xfrm>
          <a:off x="165100" y="838200"/>
          <a:ext cx="89789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702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Similar School Data Middle School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264159"/>
              </p:ext>
            </p:extLst>
          </p:nvPr>
        </p:nvGraphicFramePr>
        <p:xfrm>
          <a:off x="228600" y="1206500"/>
          <a:ext cx="8801100" cy="553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714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0871" y="287955"/>
            <a:ext cx="3742639" cy="1143000"/>
          </a:xfrm>
        </p:spPr>
        <p:txBody>
          <a:bodyPr/>
          <a:lstStyle/>
          <a:p>
            <a:r>
              <a:rPr lang="en-US" dirty="0" smtClean="0"/>
              <a:t>STEM Academy</a:t>
            </a:r>
            <a:endParaRPr lang="en-US" dirty="0"/>
          </a:p>
        </p:txBody>
      </p:sp>
      <p:pic>
        <p:nvPicPr>
          <p:cNvPr id="10" name="Content Placeholder 9" descr="STEM Logo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6833510" y="-378279"/>
            <a:ext cx="2215909" cy="2991268"/>
          </a:xfrm>
          <a:prstGeom prst="rect">
            <a:avLst/>
          </a:prstGeom>
        </p:spPr>
      </p:pic>
      <p:pic>
        <p:nvPicPr>
          <p:cNvPr id="11" name="Content Placeholder 9" descr="STEM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216580" y="-496079"/>
            <a:ext cx="2215909" cy="2991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011" y="3880234"/>
            <a:ext cx="2932025" cy="21990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655" y="2156024"/>
            <a:ext cx="2270349" cy="17027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6655" y="4048434"/>
            <a:ext cx="2432489" cy="18243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85" y="2156024"/>
            <a:ext cx="2298946" cy="172421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831" y="4190625"/>
            <a:ext cx="2371000" cy="17782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253011" y="2047943"/>
            <a:ext cx="2712546" cy="147732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NASA Downlink Event</a:t>
            </a:r>
          </a:p>
          <a:p>
            <a:pPr algn="ctr"/>
            <a:r>
              <a:rPr lang="en-US" dirty="0" smtClean="0"/>
              <a:t>Talking live with astronauts in space at the Rueben H. Fleet over summer break.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0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STEM ACADEMY</a:t>
            </a:r>
            <a:endParaRPr lang="en-US" dirty="0"/>
          </a:p>
        </p:txBody>
      </p:sp>
      <p:pic>
        <p:nvPicPr>
          <p:cNvPr id="4" name="Content Placeholder 9" descr="STEM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216580" y="-496079"/>
            <a:ext cx="2215909" cy="2991268"/>
          </a:xfrm>
          <a:prstGeom prst="rect">
            <a:avLst/>
          </a:prstGeom>
        </p:spPr>
      </p:pic>
      <p:pic>
        <p:nvPicPr>
          <p:cNvPr id="5" name="Content Placeholder 9" descr="STEM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6638379" y="-640898"/>
            <a:ext cx="2215909" cy="29912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128" y="4228741"/>
            <a:ext cx="2587160" cy="19403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1" y="2094046"/>
            <a:ext cx="2407027" cy="18052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419" y="4233569"/>
            <a:ext cx="2580723" cy="1935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2071" y="2495189"/>
            <a:ext cx="2344121" cy="23441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1622" y="2222586"/>
            <a:ext cx="2790140" cy="157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6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STEM academy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392" y="656529"/>
            <a:ext cx="1702335" cy="2928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72" y="3682075"/>
            <a:ext cx="2236603" cy="29774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24" y="1289023"/>
            <a:ext cx="2563749" cy="19258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135" y="3883326"/>
            <a:ext cx="3308383" cy="24851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5498" y="2282789"/>
            <a:ext cx="3850259" cy="109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7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STEM ACADEMY</a:t>
            </a:r>
            <a:endParaRPr lang="en-US" dirty="0"/>
          </a:p>
        </p:txBody>
      </p:sp>
      <p:pic>
        <p:nvPicPr>
          <p:cNvPr id="4" name="Content Placeholder 9" descr="STEM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216580" y="-496079"/>
            <a:ext cx="2215909" cy="2991268"/>
          </a:xfrm>
          <a:prstGeom prst="rect">
            <a:avLst/>
          </a:prstGeom>
        </p:spPr>
      </p:pic>
      <p:pic>
        <p:nvPicPr>
          <p:cNvPr id="5" name="Content Placeholder 9" descr="STEM Log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6928091" y="-613879"/>
            <a:ext cx="2215909" cy="29912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31" y="2186931"/>
            <a:ext cx="1338133" cy="1405039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62710971"/>
              </p:ext>
            </p:extLst>
          </p:nvPr>
        </p:nvGraphicFramePr>
        <p:xfrm>
          <a:off x="905674" y="1469112"/>
          <a:ext cx="6934200" cy="4925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0870" y="4095926"/>
            <a:ext cx="1404815" cy="1875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580" y="4908258"/>
            <a:ext cx="1841423" cy="120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VAPA  ACADEMY</a:t>
            </a:r>
            <a:br>
              <a:rPr lang="en-US" dirty="0" smtClean="0"/>
            </a:br>
            <a:r>
              <a:rPr lang="en-US" dirty="0" smtClean="0"/>
              <a:t>Performances since inception</a:t>
            </a:r>
            <a:endParaRPr lang="en-US" dirty="0"/>
          </a:p>
        </p:txBody>
      </p:sp>
      <p:pic>
        <p:nvPicPr>
          <p:cNvPr id="4" name="Content Placeholder 3" descr="VAPA logo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91641" y="186870"/>
            <a:ext cx="1677029" cy="1677028"/>
          </a:xfrm>
        </p:spPr>
      </p:pic>
      <p:pic>
        <p:nvPicPr>
          <p:cNvPr id="5" name="Picture 4" descr="V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88" y="28575"/>
            <a:ext cx="1707762" cy="1705486"/>
          </a:xfrm>
          <a:prstGeom prst="rect">
            <a:avLst/>
          </a:prstGeom>
        </p:spPr>
      </p:pic>
      <p:pic>
        <p:nvPicPr>
          <p:cNvPr id="6" name="Picture 5" descr="pho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260" y="2372279"/>
            <a:ext cx="2743200" cy="2057400"/>
          </a:xfrm>
          <a:prstGeom prst="rect">
            <a:avLst/>
          </a:prstGeom>
        </p:spPr>
      </p:pic>
      <p:pic>
        <p:nvPicPr>
          <p:cNvPr id="7" name="Picture 6" descr="IMG_497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796" y="2461179"/>
            <a:ext cx="2743200" cy="205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0800000" flipV="1">
            <a:off x="2872880" y="1417638"/>
            <a:ext cx="2972969" cy="89255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spAutoFit/>
          </a:bodyPr>
          <a:lstStyle/>
          <a:p>
            <a:pPr algn="ctr"/>
            <a:r>
              <a:rPr lang="en-US" sz="2600" b="1" dirty="0"/>
              <a:t>Theater</a:t>
            </a:r>
          </a:p>
          <a:p>
            <a:pPr algn="ctr"/>
            <a:r>
              <a:rPr lang="en-US" sz="2600" b="1" dirty="0"/>
              <a:t>Arts</a:t>
            </a:r>
          </a:p>
        </p:txBody>
      </p:sp>
      <p:sp>
        <p:nvSpPr>
          <p:cNvPr id="9" name="5-Point Star 8"/>
          <p:cNvSpPr/>
          <p:nvPr/>
        </p:nvSpPr>
        <p:spPr>
          <a:xfrm>
            <a:off x="2990505" y="1537869"/>
            <a:ext cx="727495" cy="684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3867524" y="2616694"/>
            <a:ext cx="1374235" cy="124412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5027949" y="1420525"/>
            <a:ext cx="727495" cy="68436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Ribbon 11"/>
          <p:cNvSpPr/>
          <p:nvPr/>
        </p:nvSpPr>
        <p:spPr>
          <a:xfrm>
            <a:off x="1883974" y="5372958"/>
            <a:ext cx="5346700" cy="1485042"/>
          </a:xfrm>
          <a:prstGeom prst="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Grades 4-8th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25977">
            <a:off x="1489434" y="5211923"/>
            <a:ext cx="1426478" cy="1346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18182" r="11623"/>
          <a:stretch/>
        </p:blipFill>
        <p:spPr>
          <a:xfrm rot="571267">
            <a:off x="6387834" y="5026095"/>
            <a:ext cx="1685679" cy="159803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182538" y="1742787"/>
            <a:ext cx="3270810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Lion King</a:t>
            </a:r>
          </a:p>
          <a:p>
            <a:pPr algn="ctr"/>
            <a:r>
              <a:rPr lang="en-US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Grades 4-6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20156" y="1804342"/>
            <a:ext cx="3975100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Charlie Brown</a:t>
            </a:r>
          </a:p>
          <a:p>
            <a:pPr algn="ctr"/>
            <a:r>
              <a:rPr lang="en-US" sz="3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Grades 2-3</a:t>
            </a:r>
          </a:p>
        </p:txBody>
      </p:sp>
      <p:pic>
        <p:nvPicPr>
          <p:cNvPr id="17" name="Picture 1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051" y="4336113"/>
            <a:ext cx="2758209" cy="10368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00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VAPA </a:t>
            </a:r>
            <a:r>
              <a:rPr lang="en-US" dirty="0" smtClean="0"/>
              <a:t> ACADEMY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VAPA logo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32467" y="57524"/>
            <a:ext cx="1677029" cy="1677028"/>
          </a:xfrm>
        </p:spPr>
      </p:pic>
      <p:pic>
        <p:nvPicPr>
          <p:cNvPr id="5" name="Picture 4" descr="V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88" y="28575"/>
            <a:ext cx="1707762" cy="170548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1924561"/>
            <a:ext cx="32708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ineapple Delight"/>
                <a:cs typeface="Pineapple Delight"/>
              </a:rPr>
              <a:t>Folklorico</a:t>
            </a:r>
            <a:endParaRPr lang="en-US" sz="3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ineapple Delight"/>
              <a:cs typeface="Pineapple Deligh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68900" y="1796131"/>
            <a:ext cx="39751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ebop"/>
                <a:cs typeface="Beebop"/>
              </a:rPr>
              <a:t>HIP HOP</a:t>
            </a:r>
            <a:endParaRPr lang="en-US" sz="3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ebop"/>
              <a:cs typeface="Beebop"/>
            </a:endParaRPr>
          </a:p>
        </p:txBody>
      </p:sp>
      <p:sp>
        <p:nvSpPr>
          <p:cNvPr id="17" name="Explosion 1 16"/>
          <p:cNvSpPr/>
          <p:nvPr/>
        </p:nvSpPr>
        <p:spPr>
          <a:xfrm>
            <a:off x="2603500" y="2493178"/>
            <a:ext cx="3860800" cy="2628900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Babycakes"/>
                <a:cs typeface="Babycakes"/>
              </a:rPr>
              <a:t>Dance</a:t>
            </a:r>
            <a:endParaRPr lang="en-US" sz="4800" b="1" dirty="0">
              <a:ln w="50800"/>
              <a:solidFill>
                <a:schemeClr val="bg1">
                  <a:shade val="50000"/>
                </a:schemeClr>
              </a:solidFill>
              <a:latin typeface="Babycakes"/>
              <a:cs typeface="Babycake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05629" y="5122078"/>
            <a:ext cx="2269666" cy="132343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u="wavy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ndigo Joker"/>
                <a:cs typeface="Janda Scrapgirl Dots"/>
              </a:rPr>
              <a:t>KINDER</a:t>
            </a:r>
          </a:p>
          <a:p>
            <a:pPr algn="ctr"/>
            <a:r>
              <a:rPr lang="en-US" sz="4000" b="1" u="wavy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ndigo Joker"/>
                <a:cs typeface="Janda Scrapgirl Dots"/>
              </a:rPr>
              <a:t> TAP</a:t>
            </a:r>
            <a:endParaRPr lang="en-US" sz="3000" b="1" u="wavy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ndigo Joker"/>
              <a:cs typeface="Janda Scrapgirl Dots"/>
            </a:endParaRPr>
          </a:p>
        </p:txBody>
      </p:sp>
      <p:pic>
        <p:nvPicPr>
          <p:cNvPr id="20" name="Picture 19" descr="943181_10151741709682018_288668087_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00" y="2455344"/>
            <a:ext cx="2298700" cy="2019300"/>
          </a:xfrm>
          <a:prstGeom prst="rect">
            <a:avLst/>
          </a:prstGeom>
        </p:spPr>
      </p:pic>
      <p:pic>
        <p:nvPicPr>
          <p:cNvPr id="21" name="Picture 20" descr="image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" y="4851401"/>
            <a:ext cx="2322688" cy="1742016"/>
          </a:xfrm>
          <a:prstGeom prst="rect">
            <a:avLst/>
          </a:prstGeom>
        </p:spPr>
      </p:pic>
      <p:pic>
        <p:nvPicPr>
          <p:cNvPr id="22" name="Picture 21" descr="IMG_469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08" y="2699925"/>
            <a:ext cx="2366292" cy="1774719"/>
          </a:xfrm>
          <a:prstGeom prst="rect">
            <a:avLst/>
          </a:prstGeom>
        </p:spPr>
      </p:pic>
      <p:pic>
        <p:nvPicPr>
          <p:cNvPr id="24" name="Picture 23" descr="imagejpeg_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95" y="4719225"/>
            <a:ext cx="3634201" cy="20244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4818" y="1131905"/>
            <a:ext cx="32307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>
                <a:ln w="12700">
                  <a:solidFill>
                    <a:srgbClr val="D4D4D4">
                      <a:satMod val="155000"/>
                    </a:srgb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123Marker"/>
                <a:cs typeface="123Marker"/>
              </a:rPr>
              <a:t>Jazz Dance-</a:t>
            </a:r>
          </a:p>
          <a:p>
            <a:pPr lvl="0" algn="ctr"/>
            <a:r>
              <a:rPr lang="en-US" sz="4000" b="1" dirty="0" smtClean="0">
                <a:ln w="12700">
                  <a:solidFill>
                    <a:srgbClr val="D4D4D4">
                      <a:satMod val="155000"/>
                    </a:srgb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123Marker"/>
                <a:cs typeface="123Marker"/>
              </a:rPr>
              <a:t>Aladdin</a:t>
            </a:r>
            <a:endParaRPr lang="en-US" sz="4000" b="1" dirty="0">
              <a:ln w="12700">
                <a:solidFill>
                  <a:srgbClr val="D4D4D4">
                    <a:satMod val="155000"/>
                  </a:srgb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123Marker"/>
              <a:cs typeface="123Marker"/>
            </a:endParaRPr>
          </a:p>
        </p:txBody>
      </p:sp>
    </p:spTree>
    <p:extLst>
      <p:ext uri="{BB962C8B-B14F-4D97-AF65-F5344CB8AC3E}">
        <p14:creationId xmlns:p14="http://schemas.microsoft.com/office/powerpoint/2010/main" val="286616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VAPA </a:t>
            </a:r>
            <a:r>
              <a:rPr lang="en-US" dirty="0" smtClean="0"/>
              <a:t> ACADEMY</a:t>
            </a:r>
            <a:br>
              <a:rPr lang="en-US" dirty="0" smtClean="0"/>
            </a:br>
            <a:r>
              <a:rPr lang="en-US" dirty="0" smtClean="0"/>
              <a:t>BAND &amp; Choir</a:t>
            </a:r>
            <a:endParaRPr lang="en-US" dirty="0"/>
          </a:p>
        </p:txBody>
      </p:sp>
      <p:pic>
        <p:nvPicPr>
          <p:cNvPr id="4" name="Content Placeholder 3" descr="VAPA logo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32467" y="57524"/>
            <a:ext cx="1677029" cy="1677028"/>
          </a:xfrm>
        </p:spPr>
      </p:pic>
      <p:pic>
        <p:nvPicPr>
          <p:cNvPr id="5" name="Picture 4" descr="V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88" y="28575"/>
            <a:ext cx="1707762" cy="1705486"/>
          </a:xfrm>
          <a:prstGeom prst="rect">
            <a:avLst/>
          </a:prstGeom>
        </p:spPr>
      </p:pic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709587093"/>
              </p:ext>
            </p:extLst>
          </p:nvPr>
        </p:nvGraphicFramePr>
        <p:xfrm>
          <a:off x="605487" y="1769722"/>
          <a:ext cx="8178044" cy="4514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956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VAPA </a:t>
            </a:r>
            <a:r>
              <a:rPr lang="en-US" dirty="0" smtClean="0"/>
              <a:t>ACADEMY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VAPA logo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32467" y="57524"/>
            <a:ext cx="1677029" cy="1677028"/>
          </a:xfrm>
        </p:spPr>
      </p:pic>
      <p:pic>
        <p:nvPicPr>
          <p:cNvPr id="5" name="Picture 4" descr="V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88" y="28575"/>
            <a:ext cx="1707762" cy="1705486"/>
          </a:xfrm>
          <a:prstGeom prst="rect">
            <a:avLst/>
          </a:prstGeom>
        </p:spPr>
      </p:pic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718079772"/>
              </p:ext>
            </p:extLst>
          </p:nvPr>
        </p:nvGraphicFramePr>
        <p:xfrm>
          <a:off x="1115981" y="1417638"/>
          <a:ext cx="7298526" cy="4925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2580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707" y="287395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SOCIAL EMOTIONAL LEARNING</a:t>
            </a:r>
            <a:endParaRPr lang="en-US" dirty="0"/>
          </a:p>
        </p:txBody>
      </p:sp>
      <p:pic>
        <p:nvPicPr>
          <p:cNvPr id="5" name="Picture 4" descr="V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62" y="0"/>
            <a:ext cx="1558338" cy="1556261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18279988"/>
              </p:ext>
            </p:extLst>
          </p:nvPr>
        </p:nvGraphicFramePr>
        <p:xfrm>
          <a:off x="170213" y="1734060"/>
          <a:ext cx="8680825" cy="4655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Content Placeholder 9" descr="STEM Logo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7353981" y="-369079"/>
            <a:ext cx="1790019" cy="241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0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707" y="287395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School focuses</a:t>
            </a:r>
            <a:endParaRPr lang="en-US" dirty="0"/>
          </a:p>
        </p:txBody>
      </p:sp>
      <p:pic>
        <p:nvPicPr>
          <p:cNvPr id="5" name="Picture 4" descr="V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62" y="0"/>
            <a:ext cx="1558338" cy="1556261"/>
          </a:xfrm>
          <a:prstGeom prst="rect">
            <a:avLst/>
          </a:prstGeom>
        </p:spPr>
      </p:pic>
      <p:pic>
        <p:nvPicPr>
          <p:cNvPr id="11" name="Content Placeholder 9" descr="STEM Logo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7353981" y="-417302"/>
            <a:ext cx="1790019" cy="24163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8795" y="1735348"/>
            <a:ext cx="4482419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Pineapple Delight"/>
                <a:cs typeface="Pineapple Delight"/>
              </a:rPr>
              <a:t>STEM Integration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60391" y="1675888"/>
            <a:ext cx="39243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Pineapple Delight"/>
                <a:cs typeface="Pineapple Delight"/>
              </a:rPr>
              <a:t>Arts Integration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Pineapple Delight"/>
              <a:cs typeface="Pineapple De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431" y="5481740"/>
            <a:ext cx="6304902" cy="1415772"/>
          </a:xfrm>
          <a:prstGeom prst="rect">
            <a:avLst/>
          </a:prstGeom>
          <a:solidFill>
            <a:srgbClr val="FF66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Burst My Bubble"/>
                <a:cs typeface="Burst My Bubble"/>
              </a:rPr>
              <a:t>Instructional Focuses</a:t>
            </a:r>
          </a:p>
          <a:p>
            <a:pPr algn="ctr"/>
            <a:r>
              <a:rPr lang="en-US" b="1" dirty="0" smtClean="0">
                <a:latin typeface="Burst My Bubble"/>
                <a:cs typeface="Burst My Bubble"/>
              </a:rPr>
              <a:t>-Writers Workshop</a:t>
            </a:r>
          </a:p>
          <a:p>
            <a:pPr algn="ctr"/>
            <a:r>
              <a:rPr lang="en-US" b="1" dirty="0" smtClean="0">
                <a:latin typeface="Burst My Bubble"/>
                <a:cs typeface="Burst My Bubble"/>
              </a:rPr>
              <a:t>-Focus Lessons (Gradual Release of Responsibility)</a:t>
            </a:r>
          </a:p>
          <a:p>
            <a:pPr algn="ctr"/>
            <a:r>
              <a:rPr lang="en-US" b="1" dirty="0" smtClean="0">
                <a:latin typeface="Burst My Bubble"/>
                <a:cs typeface="Burst My Bubble"/>
              </a:rPr>
              <a:t>-Accountable Talk</a:t>
            </a:r>
            <a:endParaRPr lang="en-US" dirty="0">
              <a:latin typeface="Burst My Bubble"/>
              <a:cs typeface="Burst My Bubble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8190" y="2562921"/>
            <a:ext cx="3748208" cy="1157089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Integration</a:t>
            </a:r>
            <a:r>
              <a:rPr lang="en-US" sz="1600" b="1" dirty="0" smtClean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demands </a:t>
            </a:r>
            <a:r>
              <a:rPr lang="en-US" sz="1600" b="1" dirty="0">
                <a:solidFill>
                  <a:srgbClr val="000000"/>
                </a:solidFill>
              </a:rPr>
              <a:t>creativity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b="1" dirty="0">
                <a:solidFill>
                  <a:srgbClr val="000000"/>
                </a:solidFill>
              </a:rPr>
              <a:t>problem solving, perseverance, and collaboration</a:t>
            </a:r>
            <a:r>
              <a:rPr lang="en-US" sz="1600" dirty="0">
                <a:solidFill>
                  <a:srgbClr val="000000"/>
                </a:solidFill>
              </a:rPr>
              <a:t> from the students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00594" y="2459439"/>
            <a:ext cx="3643893" cy="1138773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Integration</a:t>
            </a:r>
            <a:r>
              <a:rPr lang="en-US" sz="1400" b="1" dirty="0" smtClean="0">
                <a:solidFill>
                  <a:srgbClr val="000000"/>
                </a:solidFill>
              </a:rPr>
              <a:t>:</a:t>
            </a:r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is a </a:t>
            </a:r>
            <a:r>
              <a:rPr lang="en-US" sz="1600" b="1" dirty="0">
                <a:solidFill>
                  <a:srgbClr val="000000"/>
                </a:solidFill>
              </a:rPr>
              <a:t>rare</a:t>
            </a:r>
            <a:r>
              <a:rPr lang="en-US" sz="1600" dirty="0">
                <a:solidFill>
                  <a:srgbClr val="000000"/>
                </a:solidFill>
              </a:rPr>
              <a:t> yet seemingly </a:t>
            </a:r>
            <a:r>
              <a:rPr lang="en-US" sz="1600" b="1" dirty="0">
                <a:solidFill>
                  <a:srgbClr val="000000"/>
                </a:solidFill>
              </a:rPr>
              <a:t>“magical”</a:t>
            </a:r>
            <a:r>
              <a:rPr lang="en-US" sz="1600" dirty="0">
                <a:solidFill>
                  <a:srgbClr val="000000"/>
                </a:solidFill>
              </a:rPr>
              <a:t> approach that has the capacity to turn learning into meaningful practice</a:t>
            </a:r>
            <a:endParaRPr lang="en-US" sz="1600" dirty="0">
              <a:solidFill>
                <a:srgbClr val="000000"/>
              </a:solidFill>
              <a:latin typeface="Burst My Bubble"/>
              <a:cs typeface="Burst My Bubble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3881" y="3881302"/>
            <a:ext cx="4796510" cy="1231106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Integration</a:t>
            </a:r>
            <a:r>
              <a:rPr lang="en-US" b="1" dirty="0" smtClean="0">
                <a:solidFill>
                  <a:srgbClr val="000000"/>
                </a:solidFill>
              </a:rPr>
              <a:t>: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requires </a:t>
            </a:r>
            <a:r>
              <a:rPr lang="en-US" b="1" dirty="0">
                <a:solidFill>
                  <a:srgbClr val="000000"/>
                </a:solidFill>
              </a:rPr>
              <a:t>collaboration, research, intentional alignments</a:t>
            </a:r>
            <a:r>
              <a:rPr lang="en-US" dirty="0">
                <a:solidFill>
                  <a:srgbClr val="000000"/>
                </a:solidFill>
              </a:rPr>
              <a:t> and </a:t>
            </a:r>
            <a:r>
              <a:rPr lang="en-US" b="1" dirty="0">
                <a:solidFill>
                  <a:srgbClr val="000000"/>
                </a:solidFill>
              </a:rPr>
              <a:t>practical application</a:t>
            </a:r>
            <a:r>
              <a:rPr lang="en-US" dirty="0">
                <a:solidFill>
                  <a:srgbClr val="000000"/>
                </a:solidFill>
              </a:rPr>
              <a:t> on behalf of the teachers who take the challenge</a:t>
            </a:r>
            <a:endParaRPr lang="en-US" dirty="0">
              <a:solidFill>
                <a:srgbClr val="000000"/>
              </a:solidFill>
              <a:latin typeface="Burst My Bubble"/>
              <a:cs typeface="Burst My Bubble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8463" y="3720010"/>
            <a:ext cx="3756720" cy="1600438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000000"/>
                </a:solidFill>
                <a:latin typeface="Pineapple Delight"/>
                <a:cs typeface="Pineapple Delight"/>
              </a:rPr>
              <a:t>Professional Development-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  <a:latin typeface="Burst My Bubble"/>
                <a:cs typeface="Burst My Bubble"/>
              </a:rPr>
              <a:t>Provided by outside experts and from specialty teachers within to support staff created integration goals</a:t>
            </a:r>
            <a:endParaRPr lang="en-US" sz="2000" dirty="0">
              <a:solidFill>
                <a:srgbClr val="000000"/>
              </a:solidFill>
              <a:latin typeface="Burst My Bubble"/>
              <a:cs typeface="Burst My Bubble"/>
            </a:endParaRPr>
          </a:p>
        </p:txBody>
      </p:sp>
    </p:spTree>
    <p:extLst>
      <p:ext uri="{BB962C8B-B14F-4D97-AF65-F5344CB8AC3E}">
        <p14:creationId xmlns:p14="http://schemas.microsoft.com/office/powerpoint/2010/main" val="131871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707" y="287395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School focuses…cont’d</a:t>
            </a:r>
            <a:endParaRPr lang="en-US" dirty="0"/>
          </a:p>
        </p:txBody>
      </p:sp>
      <p:pic>
        <p:nvPicPr>
          <p:cNvPr id="5" name="Picture 4" descr="VAPA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462" y="0"/>
            <a:ext cx="1558338" cy="1556261"/>
          </a:xfrm>
          <a:prstGeom prst="rect">
            <a:avLst/>
          </a:prstGeom>
        </p:spPr>
      </p:pic>
      <p:pic>
        <p:nvPicPr>
          <p:cNvPr id="11" name="Content Placeholder 9" descr="STEM Logo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74" b="-28774"/>
          <a:stretch/>
        </p:blipFill>
        <p:spPr>
          <a:xfrm>
            <a:off x="7353981" y="-417302"/>
            <a:ext cx="1790019" cy="24163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95431" y="1296037"/>
            <a:ext cx="4543553" cy="181588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ztec bouffon"/>
                <a:cs typeface="aztec bouffon"/>
              </a:rPr>
              <a:t>ELD Support </a:t>
            </a:r>
          </a:p>
          <a:p>
            <a:pPr algn="ctr"/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ztec bouffon"/>
                <a:cs typeface="aztec bouffon"/>
              </a:rPr>
              <a:t>SLD (Dual immersion.)</a:t>
            </a:r>
          </a:p>
          <a:p>
            <a:pPr algn="ctr"/>
            <a:endParaRPr lang="en-US" sz="2600" b="1" dirty="0" smtClean="0">
              <a:ln w="50800"/>
              <a:solidFill>
                <a:srgbClr val="000000"/>
              </a:solidFill>
              <a:latin typeface="aztec bouffon"/>
              <a:cs typeface="aztec bouffon"/>
            </a:endParaRPr>
          </a:p>
          <a:p>
            <a:pPr algn="ctr"/>
            <a:endParaRPr lang="en-US" sz="2600" b="1" dirty="0">
              <a:ln w="50800"/>
              <a:solidFill>
                <a:schemeClr val="bg1">
                  <a:shade val="50000"/>
                </a:schemeClr>
              </a:solidFill>
              <a:latin typeface="aztec bouffon"/>
              <a:cs typeface="aztec bouffo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0484" y="5100179"/>
            <a:ext cx="8445960" cy="1477328"/>
          </a:xfrm>
          <a:prstGeom prst="rect">
            <a:avLst/>
          </a:prstGeom>
          <a:solidFill>
            <a:srgbClr val="FF66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Gill Sans"/>
                <a:cs typeface="Gill Sans"/>
              </a:rPr>
              <a:t>Content &amp; Language Objectives &amp; 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Gill Sans"/>
                <a:cs typeface="Gill Sans"/>
              </a:rPr>
              <a:t> Language frames are non-negotiable practices</a:t>
            </a:r>
          </a:p>
          <a:p>
            <a:pPr marL="285750" indent="-285750" algn="ctr"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Gill Sans"/>
                <a:cs typeface="Gill Sans"/>
              </a:rPr>
              <a:t>Familiarization of all staff toward new ELD standards</a:t>
            </a:r>
          </a:p>
          <a:p>
            <a:pPr marL="285750" indent="-285750" algn="ctr"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Gill Sans"/>
                <a:cs typeface="Gill Sans"/>
              </a:rPr>
              <a:t>”New Comer” groups for students “New to country” during school and as an after school club</a:t>
            </a:r>
            <a:r>
              <a:rPr lang="en-US" dirty="0" smtClean="0">
                <a:solidFill>
                  <a:srgbClr val="000000"/>
                </a:solidFill>
                <a:latin typeface="Gill Sans"/>
                <a:cs typeface="Gill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6888" y="2391745"/>
            <a:ext cx="5903191" cy="1384995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IMAGINE LEARNING</a:t>
            </a:r>
            <a:r>
              <a:rPr lang="en-US" sz="2000" b="1" dirty="0" smtClean="0">
                <a:solidFill>
                  <a:srgbClr val="000000"/>
                </a:solidFill>
              </a:rPr>
              <a:t>:</a:t>
            </a:r>
          </a:p>
          <a:p>
            <a:pPr algn="ctr"/>
            <a:r>
              <a:rPr lang="en-US" sz="2000" b="1" dirty="0">
                <a:solidFill>
                  <a:srgbClr val="000000"/>
                </a:solidFill>
              </a:rPr>
              <a:t>**Unlimited </a:t>
            </a:r>
            <a:r>
              <a:rPr lang="en-US" sz="2000" b="1" dirty="0" smtClean="0">
                <a:solidFill>
                  <a:srgbClr val="000000"/>
                </a:solidFill>
              </a:rPr>
              <a:t>Licenses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*For all CELDT 1, 2, 3 students, </a:t>
            </a:r>
            <a:r>
              <a:rPr lang="en-US" sz="2000" b="1" dirty="0">
                <a:solidFill>
                  <a:srgbClr val="000000"/>
                </a:solidFill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</a:rPr>
              <a:t>All Kinder &amp; 1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st</a:t>
            </a:r>
            <a:r>
              <a:rPr lang="en-US" sz="2000" b="1" dirty="0" smtClean="0">
                <a:solidFill>
                  <a:srgbClr val="000000"/>
                </a:solidFill>
              </a:rPr>
              <a:t> Grade Student, Spanish Learners &amp; Parents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22348" y="3776740"/>
            <a:ext cx="6741033" cy="1384995"/>
          </a:xfrm>
          <a:prstGeom prst="rect">
            <a:avLst/>
          </a:prstGeom>
          <a:solidFill>
            <a:schemeClr val="accent3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GLAD</a:t>
            </a:r>
            <a:r>
              <a:rPr lang="en-US" sz="2000" b="1" dirty="0" smtClean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45/50 classroom teachers trained,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 3 strategies selected as non-negotiable school-wide: CCD, Pictorials, Chants</a:t>
            </a:r>
          </a:p>
        </p:txBody>
      </p:sp>
    </p:spTree>
    <p:extLst>
      <p:ext uri="{BB962C8B-B14F-4D97-AF65-F5344CB8AC3E}">
        <p14:creationId xmlns:p14="http://schemas.microsoft.com/office/powerpoint/2010/main" val="75699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xmlns:p14="http://schemas.microsoft.com/office/powerpoint/2010/main" advClick="0" advTm="1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Urban Pop">
    <a:dk1>
      <a:srgbClr val="000000"/>
    </a:dk1>
    <a:lt1>
      <a:srgbClr val="FFFFFF"/>
    </a:lt1>
    <a:dk2>
      <a:srgbClr val="282828"/>
    </a:dk2>
    <a:lt2>
      <a:srgbClr val="D4D4D4"/>
    </a:lt2>
    <a:accent1>
      <a:srgbClr val="86CE24"/>
    </a:accent1>
    <a:accent2>
      <a:srgbClr val="00A2E6"/>
    </a:accent2>
    <a:accent3>
      <a:srgbClr val="FAC810"/>
    </a:accent3>
    <a:accent4>
      <a:srgbClr val="7D8F8C"/>
    </a:accent4>
    <a:accent5>
      <a:srgbClr val="D06B20"/>
    </a:accent5>
    <a:accent6>
      <a:srgbClr val="958B8B"/>
    </a:accent6>
    <a:hlink>
      <a:srgbClr val="FF9900"/>
    </a:hlink>
    <a:folHlink>
      <a:srgbClr val="969696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Urban Pop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1909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58000"/>
            </a:srgbClr>
          </a:outerShdw>
        </a:effectLst>
        <a:scene3d>
          <a:camera prst="orthographicFront">
            <a:rot lat="0" lon="0" rev="0"/>
          </a:camera>
          <a:lightRig rig="flat" dir="t"/>
        </a:scene3d>
        <a:sp3d contourW="15875">
          <a:bevelT w="95250" h="127000"/>
          <a:contourClr>
            <a:schemeClr val="phClr">
              <a:shade val="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5000"/>
              <a:shade val="100000"/>
              <a:alpha val="100000"/>
              <a:satMod val="100000"/>
              <a:lumMod val="100000"/>
            </a:schemeClr>
          </a:gs>
          <a:gs pos="9000">
            <a:schemeClr val="phClr">
              <a:tint val="90000"/>
              <a:shade val="100000"/>
              <a:alpha val="100000"/>
              <a:satMod val="100000"/>
              <a:lumMod val="100000"/>
            </a:schemeClr>
          </a:gs>
          <a:gs pos="34000">
            <a:schemeClr val="phClr">
              <a:tint val="83000"/>
              <a:shade val="100000"/>
              <a:alpha val="100000"/>
              <a:satMod val="100000"/>
              <a:lumMod val="100000"/>
            </a:schemeClr>
          </a:gs>
          <a:gs pos="62000">
            <a:schemeClr val="phClr">
              <a:tint val="85000"/>
              <a:shade val="100000"/>
              <a:alpha val="100000"/>
              <a:satMod val="100000"/>
              <a:lumMod val="100000"/>
            </a:schemeClr>
          </a:gs>
          <a:gs pos="90000">
            <a:schemeClr val="phClr">
              <a:tint val="92000"/>
              <a:shade val="100000"/>
              <a:alpha val="100000"/>
              <a:satMod val="100000"/>
              <a:lumMod val="90000"/>
            </a:schemeClr>
          </a:gs>
          <a:gs pos="100000">
            <a:schemeClr val="phClr">
              <a:tint val="85000"/>
              <a:shade val="100000"/>
              <a:alpha val="100000"/>
              <a:satMod val="100000"/>
              <a:lumMod val="100000"/>
            </a:schemeClr>
          </a:gs>
        </a:gsLst>
        <a:lin ang="5400000" scaled="1"/>
      </a:gradFill>
      <a:gradFill rotWithShape="1">
        <a:gsLst>
          <a:gs pos="0">
            <a:schemeClr val="phClr">
              <a:tint val="78000"/>
            </a:schemeClr>
          </a:gs>
          <a:gs pos="100000">
            <a:schemeClr val="phClr">
              <a:tint val="95000"/>
              <a:shade val="98000"/>
              <a:lumMod val="80000"/>
            </a:schemeClr>
          </a:gs>
        </a:gsLst>
        <a:path path="circle">
          <a:fillToRect l="50000" t="100000" r="10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Urban Pop">
    <a:dk1>
      <a:srgbClr val="000000"/>
    </a:dk1>
    <a:lt1>
      <a:srgbClr val="FFFFFF"/>
    </a:lt1>
    <a:dk2>
      <a:srgbClr val="282828"/>
    </a:dk2>
    <a:lt2>
      <a:srgbClr val="D4D4D4"/>
    </a:lt2>
    <a:accent1>
      <a:srgbClr val="86CE24"/>
    </a:accent1>
    <a:accent2>
      <a:srgbClr val="00A2E6"/>
    </a:accent2>
    <a:accent3>
      <a:srgbClr val="FAC810"/>
    </a:accent3>
    <a:accent4>
      <a:srgbClr val="7D8F8C"/>
    </a:accent4>
    <a:accent5>
      <a:srgbClr val="D06B20"/>
    </a:accent5>
    <a:accent6>
      <a:srgbClr val="958B8B"/>
    </a:accent6>
    <a:hlink>
      <a:srgbClr val="FF9900"/>
    </a:hlink>
    <a:folHlink>
      <a:srgbClr val="969696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Urban Pop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1909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58000"/>
            </a:srgbClr>
          </a:outerShdw>
        </a:effectLst>
        <a:scene3d>
          <a:camera prst="orthographicFront">
            <a:rot lat="0" lon="0" rev="0"/>
          </a:camera>
          <a:lightRig rig="flat" dir="t"/>
        </a:scene3d>
        <a:sp3d contourW="15875">
          <a:bevelT w="95250" h="127000"/>
          <a:contourClr>
            <a:schemeClr val="phClr">
              <a:shade val="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5000"/>
              <a:shade val="100000"/>
              <a:alpha val="100000"/>
              <a:satMod val="100000"/>
              <a:lumMod val="100000"/>
            </a:schemeClr>
          </a:gs>
          <a:gs pos="9000">
            <a:schemeClr val="phClr">
              <a:tint val="90000"/>
              <a:shade val="100000"/>
              <a:alpha val="100000"/>
              <a:satMod val="100000"/>
              <a:lumMod val="100000"/>
            </a:schemeClr>
          </a:gs>
          <a:gs pos="34000">
            <a:schemeClr val="phClr">
              <a:tint val="83000"/>
              <a:shade val="100000"/>
              <a:alpha val="100000"/>
              <a:satMod val="100000"/>
              <a:lumMod val="100000"/>
            </a:schemeClr>
          </a:gs>
          <a:gs pos="62000">
            <a:schemeClr val="phClr">
              <a:tint val="85000"/>
              <a:shade val="100000"/>
              <a:alpha val="100000"/>
              <a:satMod val="100000"/>
              <a:lumMod val="100000"/>
            </a:schemeClr>
          </a:gs>
          <a:gs pos="90000">
            <a:schemeClr val="phClr">
              <a:tint val="92000"/>
              <a:shade val="100000"/>
              <a:alpha val="100000"/>
              <a:satMod val="100000"/>
              <a:lumMod val="90000"/>
            </a:schemeClr>
          </a:gs>
          <a:gs pos="100000">
            <a:schemeClr val="phClr">
              <a:tint val="85000"/>
              <a:shade val="100000"/>
              <a:alpha val="100000"/>
              <a:satMod val="100000"/>
              <a:lumMod val="100000"/>
            </a:schemeClr>
          </a:gs>
        </a:gsLst>
        <a:lin ang="5400000" scaled="1"/>
      </a:gradFill>
      <a:gradFill rotWithShape="1">
        <a:gsLst>
          <a:gs pos="0">
            <a:schemeClr val="phClr">
              <a:tint val="78000"/>
            </a:schemeClr>
          </a:gs>
          <a:gs pos="100000">
            <a:schemeClr val="phClr">
              <a:tint val="95000"/>
              <a:shade val="98000"/>
              <a:lumMod val="80000"/>
            </a:schemeClr>
          </a:gs>
        </a:gsLst>
        <a:path path="circle">
          <a:fillToRect l="50000" t="100000" r="10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272DB2CC898249881F945C2667A393" ma:contentTypeVersion="1" ma:contentTypeDescription="Create a new document." ma:contentTypeScope="" ma:versionID="fc933a6f3f4946f406042cb5b5b0a29a">
  <xsd:schema xmlns:xsd="http://www.w3.org/2001/XMLSchema" xmlns:xs="http://www.w3.org/2001/XMLSchema" xmlns:p="http://schemas.microsoft.com/office/2006/metadata/properties" xmlns:ns3="946e8194-cb96-42ab-af52-da3abb07aa70" targetNamespace="http://schemas.microsoft.com/office/2006/metadata/properties" ma:root="true" ma:fieldsID="b37daa892cf3cfb02f1ba0b966d39089" ns3:_="">
    <xsd:import namespace="946e8194-cb96-42ab-af52-da3abb07aa70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6e8194-cb96-42ab-af52-da3abb07aa7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46e8194-cb96-42ab-af52-da3abb07aa70">
      <UserInfo>
        <DisplayName>Castillo, Monica</DisplayName>
        <AccountId>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44DB2E1-12F4-4B03-9B69-26765AB498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E38658-5E1D-4637-8FCE-430D5485F4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6e8194-cb96-42ab-af52-da3abb07aa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0D0BA5-3DD8-47FB-8DB5-B29AB431B683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946e8194-cb96-42ab-af52-da3abb07aa7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5629</TotalTime>
  <Words>630</Words>
  <Application>Microsoft Macintosh PowerPoint</Application>
  <PresentationFormat>On-screen Show (4:3)</PresentationFormat>
  <Paragraphs>153</Paragraphs>
  <Slides>23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Urban Pop</vt:lpstr>
      <vt:lpstr>Document</vt:lpstr>
      <vt:lpstr>Feaster Charter School 2015-2016 School Year</vt:lpstr>
      <vt:lpstr>Demographics</vt:lpstr>
      <vt:lpstr>Personnel</vt:lpstr>
      <vt:lpstr>School   structure</vt:lpstr>
      <vt:lpstr>Roles and responsibilities </vt:lpstr>
      <vt:lpstr>K-2 Local Measures</vt:lpstr>
      <vt:lpstr>PowerPoint Presentation</vt:lpstr>
      <vt:lpstr>PowerPoint Presentation</vt:lpstr>
      <vt:lpstr>PowerPoint Presentation</vt:lpstr>
      <vt:lpstr>PowerPoint Presentation</vt:lpstr>
      <vt:lpstr>Similar School Data</vt:lpstr>
      <vt:lpstr>Similar School Data Middle School</vt:lpstr>
      <vt:lpstr>STEM Academy</vt:lpstr>
      <vt:lpstr>STEM ACADEMY</vt:lpstr>
      <vt:lpstr>STEM academy</vt:lpstr>
      <vt:lpstr>STEM ACADEMY</vt:lpstr>
      <vt:lpstr>VAPA  ACADEMY Performances since inception</vt:lpstr>
      <vt:lpstr>VAPA  ACADEMY </vt:lpstr>
      <vt:lpstr>VAPA  ACADEMY BAND &amp; Choir</vt:lpstr>
      <vt:lpstr>VAPA ACADEMY </vt:lpstr>
      <vt:lpstr>SOCIAL EMOTIONAL LEARNING</vt:lpstr>
      <vt:lpstr>School focuses</vt:lpstr>
      <vt:lpstr>School focuses…cont’d</vt:lpstr>
    </vt:vector>
  </TitlesOfParts>
  <Company>Feaster Charter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Feaster Charter School 2014-2015 School Year</dc:title>
  <dc:creator>Sarah Motsinger</dc:creator>
  <cp:lastModifiedBy>Francisco Velasco</cp:lastModifiedBy>
  <cp:revision>86</cp:revision>
  <dcterms:created xsi:type="dcterms:W3CDTF">2014-08-05T16:39:25Z</dcterms:created>
  <dcterms:modified xsi:type="dcterms:W3CDTF">2016-10-04T23:19:06Z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0x010100B1272DB2CC898249881F945C2667A393</vt:lpwstr>
  </property>
  <property fmtid="{D5CDD505-2E9C-101B-9397-08002B2CF9AE}" pid="3" name="IsMyDocuments">
    <vt:bool>true</vt:bool>
  </property>
</Properties>
</file>