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15"/>
  </p:notesMasterIdLst>
  <p:sldIdLst>
    <p:sldId id="257" r:id="rId3"/>
    <p:sldId id="323" r:id="rId4"/>
    <p:sldId id="326" r:id="rId5"/>
    <p:sldId id="324" r:id="rId6"/>
    <p:sldId id="328" r:id="rId7"/>
    <p:sldId id="329" r:id="rId8"/>
    <p:sldId id="330" r:id="rId9"/>
    <p:sldId id="331" r:id="rId10"/>
    <p:sldId id="285" r:id="rId11"/>
    <p:sldId id="294" r:id="rId12"/>
    <p:sldId id="298" r:id="rId13"/>
    <p:sldId id="26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2749" autoAdjust="0"/>
  </p:normalViewPr>
  <p:slideViewPr>
    <p:cSldViewPr snapToGrid="0">
      <p:cViewPr varScale="1">
        <p:scale>
          <a:sx n="54" d="100"/>
          <a:sy n="54" d="100"/>
        </p:scale>
        <p:origin x="1152" y="78"/>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A296E9-0974-4B19-97AF-FB6A82C2A6B3}" type="datetimeFigureOut">
              <a:rPr lang="en-US" smtClean="0"/>
              <a:t>7/29/2022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0FF643-D4DE-4BEA-87D8-6B7E39101D3B}" type="slidenum">
              <a:rPr lang="en-US" smtClean="0"/>
              <a:t>‹#›</a:t>
            </a:fld>
            <a:endParaRPr lang="en-US"/>
          </a:p>
        </p:txBody>
      </p:sp>
    </p:spTree>
    <p:extLst>
      <p:ext uri="{BB962C8B-B14F-4D97-AF65-F5344CB8AC3E}">
        <p14:creationId xmlns:p14="http://schemas.microsoft.com/office/powerpoint/2010/main" val="3676196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FF643-D4DE-4BEA-87D8-6B7E39101D3B}" type="slidenum">
              <a:rPr lang="en-US" smtClean="0"/>
              <a:t>8</a:t>
            </a:fld>
            <a:endParaRPr lang="en-US"/>
          </a:p>
        </p:txBody>
      </p:sp>
    </p:spTree>
    <p:extLst>
      <p:ext uri="{BB962C8B-B14F-4D97-AF65-F5344CB8AC3E}">
        <p14:creationId xmlns:p14="http://schemas.microsoft.com/office/powerpoint/2010/main" val="41485255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B2FF41D2-4F48-0546-B53D-99C9D11B46BB}"/>
              </a:ext>
            </a:extLst>
          </p:cNvPr>
          <p:cNvSpPr>
            <a:spLocks noGrp="1"/>
          </p:cNvSpPr>
          <p:nvPr>
            <p:ph type="title" hasCustomPrompt="1"/>
          </p:nvPr>
        </p:nvSpPr>
        <p:spPr>
          <a:xfrm>
            <a:off x="819316" y="2489200"/>
            <a:ext cx="3966440" cy="3282208"/>
          </a:xfrm>
        </p:spPr>
        <p:txBody>
          <a:bodyPr anchor="ctr" anchorCtr="0"/>
          <a:lstStyle>
            <a:lvl1pPr>
              <a:defRPr sz="4000" b="0" i="0">
                <a:solidFill>
                  <a:schemeClr val="accent3"/>
                </a:solidFill>
                <a:latin typeface="Amazon Ember Heavy" panose="020B0803020204020204" pitchFamily="34" charset="0"/>
                <a:ea typeface="Amazon Ember Heavy" panose="020B0803020204020204" pitchFamily="34" charset="0"/>
                <a:cs typeface="Amazon Ember Heavy" panose="020B0803020204020204" pitchFamily="34" charset="0"/>
              </a:defRPr>
            </a:lvl1pPr>
          </a:lstStyle>
          <a:p>
            <a:r>
              <a:rPr lang="en-US" dirty="0"/>
              <a:t>Title Slide</a:t>
            </a:r>
          </a:p>
        </p:txBody>
      </p:sp>
      <p:sp>
        <p:nvSpPr>
          <p:cNvPr id="4" name="Text Placeholder 1">
            <a:extLst>
              <a:ext uri="{FF2B5EF4-FFF2-40B4-BE49-F238E27FC236}">
                <a16:creationId xmlns:a16="http://schemas.microsoft.com/office/drawing/2014/main" id="{34CC7A6C-8F0F-614B-9C23-F3B4374E0F71}"/>
              </a:ext>
            </a:extLst>
          </p:cNvPr>
          <p:cNvSpPr>
            <a:spLocks noGrp="1"/>
          </p:cNvSpPr>
          <p:nvPr>
            <p:ph type="body" sz="quarter" idx="11" hasCustomPrompt="1"/>
          </p:nvPr>
        </p:nvSpPr>
        <p:spPr>
          <a:xfrm>
            <a:off x="6642100" y="4124795"/>
            <a:ext cx="2225139" cy="626161"/>
          </a:xfrm>
        </p:spPr>
        <p:txBody>
          <a:bodyPr anchor="ctr" anchorCtr="0"/>
          <a:lstStyle>
            <a:lvl1pPr marL="0" indent="0">
              <a:lnSpc>
                <a:spcPct val="110000"/>
              </a:lnSpc>
              <a:spcAft>
                <a:spcPts val="400"/>
              </a:spcAft>
              <a:buNone/>
              <a:defRPr sz="1400" b="0" i="0">
                <a:solidFill>
                  <a:srgbClr val="F4F4F5"/>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Presenter Name</a:t>
            </a:r>
          </a:p>
        </p:txBody>
      </p:sp>
      <p:sp>
        <p:nvSpPr>
          <p:cNvPr id="5" name="Text Placeholder 1">
            <a:extLst>
              <a:ext uri="{FF2B5EF4-FFF2-40B4-BE49-F238E27FC236}">
                <a16:creationId xmlns:a16="http://schemas.microsoft.com/office/drawing/2014/main" id="{CEF155D8-E4BC-FC4C-A068-9F7CC28EF1AF}"/>
              </a:ext>
            </a:extLst>
          </p:cNvPr>
          <p:cNvSpPr>
            <a:spLocks noGrp="1"/>
          </p:cNvSpPr>
          <p:nvPr>
            <p:ph type="body" sz="quarter" idx="12" hasCustomPrompt="1"/>
          </p:nvPr>
        </p:nvSpPr>
        <p:spPr>
          <a:xfrm>
            <a:off x="6654800" y="5181437"/>
            <a:ext cx="2225139" cy="297048"/>
          </a:xfrm>
        </p:spPr>
        <p:txBody>
          <a:bodyPr/>
          <a:lstStyle>
            <a:lvl1pPr marL="0" indent="0">
              <a:buNone/>
              <a:defRPr sz="1400">
                <a:solidFill>
                  <a:schemeClr val="bg1"/>
                </a:solidFill>
              </a:defRPr>
            </a:lvl1pPr>
          </a:lstStyle>
          <a:p>
            <a:r>
              <a:rPr lang="en-US" dirty="0"/>
              <a:t>Date of Presentation</a:t>
            </a:r>
          </a:p>
        </p:txBody>
      </p:sp>
      <p:cxnSp>
        <p:nvCxnSpPr>
          <p:cNvPr id="6" name="Straight Connector 5">
            <a:extLst>
              <a:ext uri="{FF2B5EF4-FFF2-40B4-BE49-F238E27FC236}">
                <a16:creationId xmlns:a16="http://schemas.microsoft.com/office/drawing/2014/main" id="{2E08F5B2-F919-4244-9653-CD3F29A6C06D}"/>
              </a:ext>
            </a:extLst>
          </p:cNvPr>
          <p:cNvCxnSpPr>
            <a:cxnSpLocks/>
          </p:cNvCxnSpPr>
          <p:nvPr userDrawn="1"/>
        </p:nvCxnSpPr>
        <p:spPr>
          <a:xfrm>
            <a:off x="6642100" y="4905335"/>
            <a:ext cx="39878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B499C8F-1127-F64A-8549-73BECA046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9316" y="1277701"/>
            <a:ext cx="3227628" cy="520092"/>
          </a:xfrm>
          <a:prstGeom prst="rect">
            <a:avLst/>
          </a:prstGeom>
        </p:spPr>
      </p:pic>
      <p:sp>
        <p:nvSpPr>
          <p:cNvPr id="8" name="Rectangle 7"/>
          <p:cNvSpPr/>
          <p:nvPr userDrawn="1"/>
        </p:nvSpPr>
        <p:spPr>
          <a:xfrm>
            <a:off x="186813" y="6213987"/>
            <a:ext cx="2310581" cy="5211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8011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2"/>
        </a:solidFill>
        <a:effectLst/>
      </p:bgPr>
    </p:bg>
    <p:spTree>
      <p:nvGrpSpPr>
        <p:cNvPr id="1" name=""/>
        <p:cNvGrpSpPr/>
        <p:nvPr/>
      </p:nvGrpSpPr>
      <p:grpSpPr>
        <a:xfrm>
          <a:off x="0" y="0"/>
          <a:ext cx="0" cy="0"/>
          <a:chOff x="0" y="0"/>
          <a:chExt cx="0" cy="0"/>
        </a:xfrm>
      </p:grpSpPr>
      <p:sp>
        <p:nvSpPr>
          <p:cNvPr id="3" name="Parallelogram 1">
            <a:extLst>
              <a:ext uri="{FF2B5EF4-FFF2-40B4-BE49-F238E27FC236}">
                <a16:creationId xmlns:a16="http://schemas.microsoft.com/office/drawing/2014/main" id="{765B547D-3CF4-2343-9880-2242A361A626}"/>
              </a:ext>
            </a:extLst>
          </p:cNvPr>
          <p:cNvSpPr/>
          <p:nvPr userDrawn="1"/>
        </p:nvSpPr>
        <p:spPr>
          <a:xfrm>
            <a:off x="4582857" y="0"/>
            <a:ext cx="7609143" cy="6898450"/>
          </a:xfrm>
          <a:custGeom>
            <a:avLst/>
            <a:gdLst>
              <a:gd name="connsiteX0" fmla="*/ 0 w 5915025"/>
              <a:gd name="connsiteY0" fmla="*/ 6858000 h 6858000"/>
              <a:gd name="connsiteX1" fmla="*/ 1478756 w 5915025"/>
              <a:gd name="connsiteY1" fmla="*/ 0 h 6858000"/>
              <a:gd name="connsiteX2" fmla="*/ 5915025 w 5915025"/>
              <a:gd name="connsiteY2" fmla="*/ 0 h 6858000"/>
              <a:gd name="connsiteX3" fmla="*/ 4436269 w 5915025"/>
              <a:gd name="connsiteY3" fmla="*/ 6858000 h 6858000"/>
              <a:gd name="connsiteX4" fmla="*/ 0 w 5915025"/>
              <a:gd name="connsiteY4" fmla="*/ 6858000 h 6858000"/>
              <a:gd name="connsiteX0" fmla="*/ 0 w 7158038"/>
              <a:gd name="connsiteY0" fmla="*/ 6858000 h 6858000"/>
              <a:gd name="connsiteX1" fmla="*/ 1478756 w 7158038"/>
              <a:gd name="connsiteY1" fmla="*/ 0 h 6858000"/>
              <a:gd name="connsiteX2" fmla="*/ 7158038 w 7158038"/>
              <a:gd name="connsiteY2" fmla="*/ 0 h 6858000"/>
              <a:gd name="connsiteX3" fmla="*/ 4436269 w 7158038"/>
              <a:gd name="connsiteY3" fmla="*/ 6858000 h 6858000"/>
              <a:gd name="connsiteX4" fmla="*/ 0 w 7158038"/>
              <a:gd name="connsiteY4" fmla="*/ 6858000 h 6858000"/>
              <a:gd name="connsiteX0" fmla="*/ 0 w 7158038"/>
              <a:gd name="connsiteY0" fmla="*/ 6858000 h 6886575"/>
              <a:gd name="connsiteX1" fmla="*/ 1478756 w 7158038"/>
              <a:gd name="connsiteY1" fmla="*/ 0 h 6886575"/>
              <a:gd name="connsiteX2" fmla="*/ 7158038 w 7158038"/>
              <a:gd name="connsiteY2" fmla="*/ 0 h 6886575"/>
              <a:gd name="connsiteX3" fmla="*/ 7108031 w 7158038"/>
              <a:gd name="connsiteY3" fmla="*/ 6886575 h 6886575"/>
              <a:gd name="connsiteX4" fmla="*/ 0 w 7158038"/>
              <a:gd name="connsiteY4" fmla="*/ 6858000 h 6886575"/>
              <a:gd name="connsiteX0" fmla="*/ 0 w 7158038"/>
              <a:gd name="connsiteY0" fmla="*/ 6858000 h 6898450"/>
              <a:gd name="connsiteX1" fmla="*/ 1478756 w 7158038"/>
              <a:gd name="connsiteY1" fmla="*/ 0 h 6898450"/>
              <a:gd name="connsiteX2" fmla="*/ 7158038 w 7158038"/>
              <a:gd name="connsiteY2" fmla="*/ 0 h 6898450"/>
              <a:gd name="connsiteX3" fmla="*/ 7155532 w 7158038"/>
              <a:gd name="connsiteY3" fmla="*/ 6898450 h 6898450"/>
              <a:gd name="connsiteX4" fmla="*/ 0 w 7158038"/>
              <a:gd name="connsiteY4" fmla="*/ 6858000 h 689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58038" h="6898450">
                <a:moveTo>
                  <a:pt x="0" y="6858000"/>
                </a:moveTo>
                <a:lnTo>
                  <a:pt x="1478756" y="0"/>
                </a:lnTo>
                <a:lnTo>
                  <a:pt x="7158038" y="0"/>
                </a:lnTo>
                <a:cubicBezTo>
                  <a:pt x="7157203" y="2299483"/>
                  <a:pt x="7156367" y="4598967"/>
                  <a:pt x="7155532" y="6898450"/>
                </a:cubicBezTo>
                <a:lnTo>
                  <a:pt x="0" y="6858000"/>
                </a:lnTo>
                <a:close/>
              </a:path>
            </a:pathLst>
          </a:custGeom>
          <a:solidFill>
            <a:srgbClr val="EAEDE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cxnSp>
        <p:nvCxnSpPr>
          <p:cNvPr id="5" name="Straight Connector 4"/>
          <p:cNvCxnSpPr/>
          <p:nvPr userDrawn="1"/>
        </p:nvCxnSpPr>
        <p:spPr>
          <a:xfrm>
            <a:off x="209550" y="4495801"/>
            <a:ext cx="10020300" cy="9524"/>
          </a:xfrm>
          <a:prstGeom prst="line">
            <a:avLst/>
          </a:prstGeom>
          <a:ln w="22225">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quarter" idx="10" hasCustomPrompt="1"/>
          </p:nvPr>
        </p:nvSpPr>
        <p:spPr>
          <a:xfrm>
            <a:off x="209550" y="3912882"/>
            <a:ext cx="7432675" cy="747712"/>
          </a:xfrm>
        </p:spPr>
        <p:txBody>
          <a:bodyPr>
            <a:normAutofit/>
          </a:bodyPr>
          <a:lstStyle>
            <a:lvl1pPr marL="0" indent="0">
              <a:buNone/>
              <a:defRPr sz="3600" baseline="0">
                <a:solidFill>
                  <a:schemeClr val="accent3"/>
                </a:solidFill>
              </a:defRPr>
            </a:lvl1pPr>
          </a:lstStyle>
          <a:p>
            <a:pPr lvl="0"/>
            <a:r>
              <a:rPr lang="en-US" dirty="0"/>
              <a:t>Click to add transition slide text</a:t>
            </a:r>
          </a:p>
        </p:txBody>
      </p:sp>
    </p:spTree>
    <p:extLst>
      <p:ext uri="{BB962C8B-B14F-4D97-AF65-F5344CB8AC3E}">
        <p14:creationId xmlns:p14="http://schemas.microsoft.com/office/powerpoint/2010/main" val="3167650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0522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7179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496848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9948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7/29/2022</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1447505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535F43AA-2BC0-134B-A0C0-A7B9C4C85432}"/>
              </a:ext>
            </a:extLst>
          </p:cNvPr>
          <p:cNvSpPr/>
          <p:nvPr userDrawn="1"/>
        </p:nvSpPr>
        <p:spPr>
          <a:xfrm rot="10800000">
            <a:off x="-2" y="3029129"/>
            <a:ext cx="12192001" cy="2799202"/>
          </a:xfrm>
          <a:custGeom>
            <a:avLst/>
            <a:gdLst>
              <a:gd name="connsiteX0" fmla="*/ 0 w 12193588"/>
              <a:gd name="connsiteY0" fmla="*/ 0 h 3911600"/>
              <a:gd name="connsiteX1" fmla="*/ 12193588 w 12193588"/>
              <a:gd name="connsiteY1" fmla="*/ 0 h 3911600"/>
              <a:gd name="connsiteX2" fmla="*/ 12193588 w 12193588"/>
              <a:gd name="connsiteY2" fmla="*/ 3911600 h 3911600"/>
              <a:gd name="connsiteX3" fmla="*/ 0 w 12193588"/>
              <a:gd name="connsiteY3" fmla="*/ 3911600 h 3911600"/>
              <a:gd name="connsiteX4" fmla="*/ 0 w 12193588"/>
              <a:gd name="connsiteY4" fmla="*/ 0 h 3911600"/>
              <a:gd name="connsiteX0" fmla="*/ 0 w 12193588"/>
              <a:gd name="connsiteY0" fmla="*/ 1422400 h 5334000"/>
              <a:gd name="connsiteX1" fmla="*/ 12193588 w 12193588"/>
              <a:gd name="connsiteY1" fmla="*/ 0 h 5334000"/>
              <a:gd name="connsiteX2" fmla="*/ 12193588 w 12193588"/>
              <a:gd name="connsiteY2" fmla="*/ 5334000 h 5334000"/>
              <a:gd name="connsiteX3" fmla="*/ 0 w 12193588"/>
              <a:gd name="connsiteY3" fmla="*/ 5334000 h 5334000"/>
              <a:gd name="connsiteX4" fmla="*/ 0 w 12193588"/>
              <a:gd name="connsiteY4" fmla="*/ 1422400 h 5334000"/>
              <a:gd name="connsiteX0" fmla="*/ 0 w 12193592"/>
              <a:gd name="connsiteY0" fmla="*/ 725616 h 4637216"/>
              <a:gd name="connsiteX1" fmla="*/ 12193592 w 12193592"/>
              <a:gd name="connsiteY1" fmla="*/ 0 h 4637216"/>
              <a:gd name="connsiteX2" fmla="*/ 12193588 w 12193592"/>
              <a:gd name="connsiteY2" fmla="*/ 4637216 h 4637216"/>
              <a:gd name="connsiteX3" fmla="*/ 0 w 12193592"/>
              <a:gd name="connsiteY3" fmla="*/ 4637216 h 4637216"/>
              <a:gd name="connsiteX4" fmla="*/ 0 w 12193592"/>
              <a:gd name="connsiteY4" fmla="*/ 725616 h 4637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3592" h="4637216">
                <a:moveTo>
                  <a:pt x="0" y="725616"/>
                </a:moveTo>
                <a:lnTo>
                  <a:pt x="12193592" y="0"/>
                </a:lnTo>
                <a:cubicBezTo>
                  <a:pt x="12193591" y="1545739"/>
                  <a:pt x="12193589" y="3091477"/>
                  <a:pt x="12193588" y="4637216"/>
                </a:cubicBezTo>
                <a:lnTo>
                  <a:pt x="0" y="4637216"/>
                </a:lnTo>
                <a:lnTo>
                  <a:pt x="0" y="72561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493F1157-9063-1144-815A-4D5D3A4C298C}"/>
              </a:ext>
            </a:extLst>
          </p:cNvPr>
          <p:cNvSpPr/>
          <p:nvPr userDrawn="1"/>
        </p:nvSpPr>
        <p:spPr>
          <a:xfrm>
            <a:off x="1" y="0"/>
            <a:ext cx="12191999" cy="366799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798" y="1096911"/>
            <a:ext cx="10058400" cy="4191000"/>
          </a:xfrm>
          <a:prstGeom prst="rect">
            <a:avLst/>
          </a:prstGeom>
        </p:spPr>
      </p:pic>
    </p:spTree>
    <p:extLst>
      <p:ext uri="{BB962C8B-B14F-4D97-AF65-F5344CB8AC3E}">
        <p14:creationId xmlns:p14="http://schemas.microsoft.com/office/powerpoint/2010/main" val="1771692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7/29/2022</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3177508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7/29/2022</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1375603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7/29/2022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42443806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7/29/2022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4014352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7/29/2022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2287139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EAD172F-1367-4A98-BEFB-7E003E7B3F92}" type="datetimeFigureOut">
              <a:rPr lang="en-US" smtClean="0"/>
              <a:t>7/29/2022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3A5C59F-EC8C-44AF-820D-6ACD49292060}" type="slidenum">
              <a:rPr lang="en-US" smtClean="0"/>
              <a:t>‹#›</a:t>
            </a:fld>
            <a:endParaRPr lang="en-US"/>
          </a:p>
        </p:txBody>
      </p:sp>
    </p:spTree>
    <p:extLst>
      <p:ext uri="{BB962C8B-B14F-4D97-AF65-F5344CB8AC3E}">
        <p14:creationId xmlns:p14="http://schemas.microsoft.com/office/powerpoint/2010/main" val="1549633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 with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04C37C-63C6-1F45-909B-5F24A40FAE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Oval 4">
            <a:extLst>
              <a:ext uri="{FF2B5EF4-FFF2-40B4-BE49-F238E27FC236}">
                <a16:creationId xmlns:a16="http://schemas.microsoft.com/office/drawing/2014/main" id="{E24DEB7B-3D42-B243-9D51-61D3CE4FDFE8}"/>
              </a:ext>
            </a:extLst>
          </p:cNvPr>
          <p:cNvSpPr/>
          <p:nvPr userDrawn="1"/>
        </p:nvSpPr>
        <p:spPr>
          <a:xfrm>
            <a:off x="-1199902" y="717170"/>
            <a:ext cx="6998208" cy="6998208"/>
          </a:xfrm>
          <a:prstGeom prst="ellipse">
            <a:avLst/>
          </a:prstGeom>
          <a:solidFill>
            <a:srgbClr val="7FC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AEDED"/>
              </a:solidFill>
            </a:endParaRPr>
          </a:p>
        </p:txBody>
      </p:sp>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FFFFFF"/>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4" name="Title Placeholder 1">
            <a:extLst>
              <a:ext uri="{FF2B5EF4-FFF2-40B4-BE49-F238E27FC236}">
                <a16:creationId xmlns:a16="http://schemas.microsoft.com/office/drawing/2014/main" id="{E1AC3CCD-DBFD-4F4B-813E-33A02F803BEC}"/>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rgbClr val="002060"/>
                </a:solidFill>
              </a:defRPr>
            </a:lvl1pPr>
          </a:lstStyle>
          <a:p>
            <a:r>
              <a:rPr lang="en-US" dirty="0"/>
              <a:t>Click to edit Master title style</a:t>
            </a:r>
          </a:p>
        </p:txBody>
      </p:sp>
      <p:pic>
        <p:nvPicPr>
          <p:cNvPr id="9" name="Picture 8">
            <a:extLst>
              <a:ext uri="{FF2B5EF4-FFF2-40B4-BE49-F238E27FC236}">
                <a16:creationId xmlns:a16="http://schemas.microsoft.com/office/drawing/2014/main" id="{612DD17F-53B0-704B-9CC4-0A4AC096D7F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71410" y="6145027"/>
            <a:ext cx="1737067" cy="868534"/>
          </a:xfrm>
          <a:prstGeom prst="rect">
            <a:avLst/>
          </a:prstGeom>
        </p:spPr>
      </p:pic>
    </p:spTree>
    <p:extLst>
      <p:ext uri="{BB962C8B-B14F-4D97-AF65-F5344CB8AC3E}">
        <p14:creationId xmlns:p14="http://schemas.microsoft.com/office/powerpoint/2010/main" val="59216808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432">
          <p15:clr>
            <a:srgbClr val="FBAE40"/>
          </p15:clr>
        </p15:guide>
        <p15:guide id="4" pos="364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vider - with Imag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993336F-BD41-4D48-BAF9-E8035389DD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7294418"/>
          </a:xfrm>
          <a:prstGeom prst="rect">
            <a:avLst/>
          </a:prstGeom>
        </p:spPr>
      </p:pic>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FFFFFF"/>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9" name="Oval 8">
            <a:extLst>
              <a:ext uri="{FF2B5EF4-FFF2-40B4-BE49-F238E27FC236}">
                <a16:creationId xmlns:a16="http://schemas.microsoft.com/office/drawing/2014/main" id="{EC41D797-375D-5D43-9E0D-E9F79BB4205F}"/>
              </a:ext>
            </a:extLst>
          </p:cNvPr>
          <p:cNvSpPr/>
          <p:nvPr userDrawn="1"/>
        </p:nvSpPr>
        <p:spPr>
          <a:xfrm>
            <a:off x="-1199902" y="717170"/>
            <a:ext cx="6998208" cy="69982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C3A"/>
              </a:solidFill>
            </a:endParaRPr>
          </a:p>
        </p:txBody>
      </p:sp>
      <p:pic>
        <p:nvPicPr>
          <p:cNvPr id="10" name="Picture 9">
            <a:extLst>
              <a:ext uri="{FF2B5EF4-FFF2-40B4-BE49-F238E27FC236}">
                <a16:creationId xmlns:a16="http://schemas.microsoft.com/office/drawing/2014/main" id="{08EFA590-12C7-A444-94F0-D3988C39C3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5122" y="6472488"/>
            <a:ext cx="1320733" cy="212820"/>
          </a:xfrm>
          <a:prstGeom prst="rect">
            <a:avLst/>
          </a:prstGeom>
        </p:spPr>
      </p:pic>
      <p:sp>
        <p:nvSpPr>
          <p:cNvPr id="11" name="Title Placeholder 1">
            <a:extLst>
              <a:ext uri="{FF2B5EF4-FFF2-40B4-BE49-F238E27FC236}">
                <a16:creationId xmlns:a16="http://schemas.microsoft.com/office/drawing/2014/main" id="{D51BEDC5-B7DC-5C4C-88DC-222D8C012C36}"/>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chemeClr val="accent3"/>
                </a:solidFill>
              </a:defRPr>
            </a:lvl1pPr>
          </a:lstStyle>
          <a:p>
            <a:r>
              <a:rPr lang="en-US" dirty="0"/>
              <a:t>Click to edit Master title style</a:t>
            </a:r>
          </a:p>
        </p:txBody>
      </p:sp>
    </p:spTree>
    <p:extLst>
      <p:ext uri="{BB962C8B-B14F-4D97-AF65-F5344CB8AC3E}">
        <p14:creationId xmlns:p14="http://schemas.microsoft.com/office/powerpoint/2010/main" val="139644295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432">
          <p15:clr>
            <a:srgbClr val="FBAE40"/>
          </p15:clr>
        </p15:guide>
        <p15:guide id="4" pos="364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Divider - with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C71697-331B-DD4D-AC06-B0007A0E846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FFFFFF"/>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10" name="Oval 9">
            <a:extLst>
              <a:ext uri="{FF2B5EF4-FFF2-40B4-BE49-F238E27FC236}">
                <a16:creationId xmlns:a16="http://schemas.microsoft.com/office/drawing/2014/main" id="{504BFBFC-B1D6-794E-9141-9BE090B4DCD4}"/>
              </a:ext>
            </a:extLst>
          </p:cNvPr>
          <p:cNvSpPr/>
          <p:nvPr userDrawn="1"/>
        </p:nvSpPr>
        <p:spPr>
          <a:xfrm>
            <a:off x="-1199902" y="717170"/>
            <a:ext cx="6998208" cy="69982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C3A"/>
              </a:solidFill>
            </a:endParaRPr>
          </a:p>
        </p:txBody>
      </p:sp>
      <p:pic>
        <p:nvPicPr>
          <p:cNvPr id="11" name="Picture 10">
            <a:extLst>
              <a:ext uri="{FF2B5EF4-FFF2-40B4-BE49-F238E27FC236}">
                <a16:creationId xmlns:a16="http://schemas.microsoft.com/office/drawing/2014/main" id="{CE6CFBCD-FD45-164B-8ED0-E0DD94750A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5122" y="6472488"/>
            <a:ext cx="1320733" cy="212820"/>
          </a:xfrm>
          <a:prstGeom prst="rect">
            <a:avLst/>
          </a:prstGeom>
        </p:spPr>
      </p:pic>
      <p:sp>
        <p:nvSpPr>
          <p:cNvPr id="12" name="Title Placeholder 1">
            <a:extLst>
              <a:ext uri="{FF2B5EF4-FFF2-40B4-BE49-F238E27FC236}">
                <a16:creationId xmlns:a16="http://schemas.microsoft.com/office/drawing/2014/main" id="{53CAD8CD-F47F-014D-AB49-FACE8619F6CC}"/>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chemeClr val="accent3"/>
                </a:solidFill>
              </a:defRPr>
            </a:lvl1pPr>
          </a:lstStyle>
          <a:p>
            <a:r>
              <a:rPr lang="en-US" dirty="0"/>
              <a:t>Click to edit Master title style</a:t>
            </a:r>
          </a:p>
        </p:txBody>
      </p:sp>
    </p:spTree>
    <p:extLst>
      <p:ext uri="{BB962C8B-B14F-4D97-AF65-F5344CB8AC3E}">
        <p14:creationId xmlns:p14="http://schemas.microsoft.com/office/powerpoint/2010/main" val="857821266"/>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432">
          <p15:clr>
            <a:srgbClr val="FBAE40"/>
          </p15:clr>
        </p15:guide>
        <p15:guide id="4" pos="364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ivider - with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04C37C-63C6-1F45-909B-5F24A40FAE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447" y="0"/>
            <a:ext cx="12212894" cy="6858000"/>
          </a:xfrm>
          <a:prstGeom prst="rect">
            <a:avLst/>
          </a:prstGeom>
        </p:spPr>
      </p:pic>
      <p:sp>
        <p:nvSpPr>
          <p:cNvPr id="5" name="Oval 4">
            <a:extLst>
              <a:ext uri="{FF2B5EF4-FFF2-40B4-BE49-F238E27FC236}">
                <a16:creationId xmlns:a16="http://schemas.microsoft.com/office/drawing/2014/main" id="{E24DEB7B-3D42-B243-9D51-61D3CE4FDFE8}"/>
              </a:ext>
            </a:extLst>
          </p:cNvPr>
          <p:cNvSpPr/>
          <p:nvPr userDrawn="1"/>
        </p:nvSpPr>
        <p:spPr>
          <a:xfrm>
            <a:off x="-1199902" y="717170"/>
            <a:ext cx="6998208" cy="69982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C3A"/>
              </a:solidFill>
            </a:endParaRPr>
          </a:p>
        </p:txBody>
      </p:sp>
      <p:pic>
        <p:nvPicPr>
          <p:cNvPr id="6" name="Picture 5">
            <a:extLst>
              <a:ext uri="{FF2B5EF4-FFF2-40B4-BE49-F238E27FC236}">
                <a16:creationId xmlns:a16="http://schemas.microsoft.com/office/drawing/2014/main" id="{C2B0ABC1-4DEF-8543-9FA3-5090C8949F8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5122" y="6472488"/>
            <a:ext cx="1320733" cy="212820"/>
          </a:xfrm>
          <a:prstGeom prst="rect">
            <a:avLst/>
          </a:prstGeom>
        </p:spPr>
      </p:pic>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FFFFFF"/>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4" name="Title Placeholder 1">
            <a:extLst>
              <a:ext uri="{FF2B5EF4-FFF2-40B4-BE49-F238E27FC236}">
                <a16:creationId xmlns:a16="http://schemas.microsoft.com/office/drawing/2014/main" id="{E1AC3CCD-DBFD-4F4B-813E-33A02F803BEC}"/>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chemeClr val="accent3"/>
                </a:solidFill>
              </a:defRPr>
            </a:lvl1pPr>
          </a:lstStyle>
          <a:p>
            <a:r>
              <a:rPr lang="en-US" dirty="0"/>
              <a:t>Click to edit Master title style</a:t>
            </a:r>
          </a:p>
        </p:txBody>
      </p:sp>
    </p:spTree>
    <p:extLst>
      <p:ext uri="{BB962C8B-B14F-4D97-AF65-F5344CB8AC3E}">
        <p14:creationId xmlns:p14="http://schemas.microsoft.com/office/powerpoint/2010/main" val="311491532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432">
          <p15:clr>
            <a:srgbClr val="FBAE40"/>
          </p15:clr>
        </p15:guide>
        <p15:guide id="4" pos="364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Divider - with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6AA9CF6-0AAF-E148-BBC1-77A73F74734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9" cy="6858000"/>
          </a:xfrm>
          <a:prstGeom prst="rect">
            <a:avLst/>
          </a:prstGeom>
        </p:spPr>
      </p:pic>
      <p:sp>
        <p:nvSpPr>
          <p:cNvPr id="5" name="Oval 4">
            <a:extLst>
              <a:ext uri="{FF2B5EF4-FFF2-40B4-BE49-F238E27FC236}">
                <a16:creationId xmlns:a16="http://schemas.microsoft.com/office/drawing/2014/main" id="{E24DEB7B-3D42-B243-9D51-61D3CE4FDFE8}"/>
              </a:ext>
            </a:extLst>
          </p:cNvPr>
          <p:cNvSpPr/>
          <p:nvPr userDrawn="1"/>
        </p:nvSpPr>
        <p:spPr>
          <a:xfrm>
            <a:off x="-1199902" y="717170"/>
            <a:ext cx="6998208" cy="69982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C3A"/>
              </a:solidFill>
            </a:endParaRPr>
          </a:p>
        </p:txBody>
      </p:sp>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FFFFFF"/>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4" name="Title Placeholder 1">
            <a:extLst>
              <a:ext uri="{FF2B5EF4-FFF2-40B4-BE49-F238E27FC236}">
                <a16:creationId xmlns:a16="http://schemas.microsoft.com/office/drawing/2014/main" id="{E1AC3CCD-DBFD-4F4B-813E-33A02F803BEC}"/>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chemeClr val="accent3"/>
                </a:solidFill>
              </a:defRPr>
            </a:lvl1pPr>
          </a:lstStyle>
          <a:p>
            <a:r>
              <a:rPr lang="en-US" dirty="0"/>
              <a:t>Click to edit Master title style</a:t>
            </a:r>
          </a:p>
        </p:txBody>
      </p:sp>
      <p:pic>
        <p:nvPicPr>
          <p:cNvPr id="9" name="Picture 8">
            <a:extLst>
              <a:ext uri="{FF2B5EF4-FFF2-40B4-BE49-F238E27FC236}">
                <a16:creationId xmlns:a16="http://schemas.microsoft.com/office/drawing/2014/main" id="{65F99CE3-F896-A844-A67C-0ADE698EA66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71410" y="6145027"/>
            <a:ext cx="1737067" cy="868534"/>
          </a:xfrm>
          <a:prstGeom prst="rect">
            <a:avLst/>
          </a:prstGeom>
        </p:spPr>
      </p:pic>
    </p:spTree>
    <p:extLst>
      <p:ext uri="{BB962C8B-B14F-4D97-AF65-F5344CB8AC3E}">
        <p14:creationId xmlns:p14="http://schemas.microsoft.com/office/powerpoint/2010/main" val="149112232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432">
          <p15:clr>
            <a:srgbClr val="FBAE40"/>
          </p15:clr>
        </p15:guide>
        <p15:guide id="4" pos="364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Divider - with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04C37C-63C6-1F45-909B-5F24A40FAE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5157" cy="6858000"/>
          </a:xfrm>
          <a:prstGeom prst="rect">
            <a:avLst/>
          </a:prstGeom>
        </p:spPr>
      </p:pic>
      <p:sp>
        <p:nvSpPr>
          <p:cNvPr id="5" name="Oval 4">
            <a:extLst>
              <a:ext uri="{FF2B5EF4-FFF2-40B4-BE49-F238E27FC236}">
                <a16:creationId xmlns:a16="http://schemas.microsoft.com/office/drawing/2014/main" id="{E24DEB7B-3D42-B243-9D51-61D3CE4FDFE8}"/>
              </a:ext>
            </a:extLst>
          </p:cNvPr>
          <p:cNvSpPr/>
          <p:nvPr userDrawn="1"/>
        </p:nvSpPr>
        <p:spPr>
          <a:xfrm>
            <a:off x="-1207008" y="685800"/>
            <a:ext cx="6998208" cy="699820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C3A"/>
              </a:solidFill>
            </a:endParaRPr>
          </a:p>
        </p:txBody>
      </p:sp>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FFFFFF"/>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4" name="Title Placeholder 1">
            <a:extLst>
              <a:ext uri="{FF2B5EF4-FFF2-40B4-BE49-F238E27FC236}">
                <a16:creationId xmlns:a16="http://schemas.microsoft.com/office/drawing/2014/main" id="{E1AC3CCD-DBFD-4F4B-813E-33A02F803BEC}"/>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chemeClr val="tx1"/>
                </a:solidFill>
              </a:defRPr>
            </a:lvl1pPr>
          </a:lstStyle>
          <a:p>
            <a:r>
              <a:rPr lang="en-US" dirty="0"/>
              <a:t>Click to edit Master title style</a:t>
            </a:r>
          </a:p>
        </p:txBody>
      </p:sp>
      <p:pic>
        <p:nvPicPr>
          <p:cNvPr id="8" name="Picture 7">
            <a:extLst>
              <a:ext uri="{FF2B5EF4-FFF2-40B4-BE49-F238E27FC236}">
                <a16:creationId xmlns:a16="http://schemas.microsoft.com/office/drawing/2014/main" id="{08201322-0C22-174C-8A8B-2287052E259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6941" y="6471428"/>
            <a:ext cx="1321228" cy="216202"/>
          </a:xfrm>
          <a:prstGeom prst="rect">
            <a:avLst/>
          </a:prstGeom>
        </p:spPr>
      </p:pic>
    </p:spTree>
    <p:extLst>
      <p:ext uri="{BB962C8B-B14F-4D97-AF65-F5344CB8AC3E}">
        <p14:creationId xmlns:p14="http://schemas.microsoft.com/office/powerpoint/2010/main" val="339693733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432">
          <p15:clr>
            <a:srgbClr val="FBAE40"/>
          </p15:clr>
        </p15:guide>
        <p15:guide id="4" pos="364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Divider - with Imag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2023A06-91C3-BE4C-B50D-D4D411865E4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3" y="0"/>
            <a:ext cx="12192001" cy="6858000"/>
          </a:xfrm>
          <a:prstGeom prst="rect">
            <a:avLst/>
          </a:prstGeom>
        </p:spPr>
      </p:pic>
      <p:sp>
        <p:nvSpPr>
          <p:cNvPr id="5" name="Oval 4">
            <a:extLst>
              <a:ext uri="{FF2B5EF4-FFF2-40B4-BE49-F238E27FC236}">
                <a16:creationId xmlns:a16="http://schemas.microsoft.com/office/drawing/2014/main" id="{E24DEB7B-3D42-B243-9D51-61D3CE4FDFE8}"/>
              </a:ext>
            </a:extLst>
          </p:cNvPr>
          <p:cNvSpPr/>
          <p:nvPr userDrawn="1"/>
        </p:nvSpPr>
        <p:spPr>
          <a:xfrm>
            <a:off x="-1207008" y="685800"/>
            <a:ext cx="6998208" cy="699820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2C3A"/>
              </a:solidFill>
            </a:endParaRPr>
          </a:p>
        </p:txBody>
      </p:sp>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FFFFFF"/>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4" name="Title Placeholder 1">
            <a:extLst>
              <a:ext uri="{FF2B5EF4-FFF2-40B4-BE49-F238E27FC236}">
                <a16:creationId xmlns:a16="http://schemas.microsoft.com/office/drawing/2014/main" id="{E1AC3CCD-DBFD-4F4B-813E-33A02F803BEC}"/>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chemeClr val="tx1"/>
                </a:solidFill>
              </a:defRPr>
            </a:lvl1pPr>
          </a:lstStyle>
          <a:p>
            <a:r>
              <a:rPr lang="en-US" dirty="0"/>
              <a:t>Click to edit Master title style</a:t>
            </a:r>
          </a:p>
        </p:txBody>
      </p:sp>
      <p:pic>
        <p:nvPicPr>
          <p:cNvPr id="8" name="Picture 7">
            <a:extLst>
              <a:ext uri="{FF2B5EF4-FFF2-40B4-BE49-F238E27FC236}">
                <a16:creationId xmlns:a16="http://schemas.microsoft.com/office/drawing/2014/main" id="{08201322-0C22-174C-8A8B-2287052E259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6941" y="6471428"/>
            <a:ext cx="1321228" cy="216202"/>
          </a:xfrm>
          <a:prstGeom prst="rect">
            <a:avLst/>
          </a:prstGeom>
        </p:spPr>
      </p:pic>
    </p:spTree>
    <p:extLst>
      <p:ext uri="{BB962C8B-B14F-4D97-AF65-F5344CB8AC3E}">
        <p14:creationId xmlns:p14="http://schemas.microsoft.com/office/powerpoint/2010/main" val="312960575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432">
          <p15:clr>
            <a:srgbClr val="FBAE40"/>
          </p15:clr>
        </p15:guide>
        <p15:guide id="4" pos="364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vider - with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04C37C-63C6-1F45-909B-5F24A40FAE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Oval 7">
            <a:extLst>
              <a:ext uri="{FF2B5EF4-FFF2-40B4-BE49-F238E27FC236}">
                <a16:creationId xmlns:a16="http://schemas.microsoft.com/office/drawing/2014/main" id="{546FD3F2-34E4-0D42-AF2C-2C74162368F0}"/>
              </a:ext>
            </a:extLst>
          </p:cNvPr>
          <p:cNvSpPr/>
          <p:nvPr userDrawn="1"/>
        </p:nvSpPr>
        <p:spPr>
          <a:xfrm>
            <a:off x="-1199902" y="717170"/>
            <a:ext cx="6998208" cy="6998208"/>
          </a:xfrm>
          <a:prstGeom prst="ellipse">
            <a:avLst/>
          </a:prstGeom>
          <a:solidFill>
            <a:srgbClr val="7FC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AEDED"/>
              </a:solidFill>
            </a:endParaRPr>
          </a:p>
        </p:txBody>
      </p:sp>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FFFFFF"/>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4" name="Title Placeholder 1">
            <a:extLst>
              <a:ext uri="{FF2B5EF4-FFF2-40B4-BE49-F238E27FC236}">
                <a16:creationId xmlns:a16="http://schemas.microsoft.com/office/drawing/2014/main" id="{E1AC3CCD-DBFD-4F4B-813E-33A02F803BEC}"/>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rgbClr val="002060"/>
                </a:solidFill>
              </a:defRPr>
            </a:lvl1pPr>
          </a:lstStyle>
          <a:p>
            <a:r>
              <a:rPr lang="en-US" dirty="0"/>
              <a:t>Click to edit Master title style</a:t>
            </a:r>
          </a:p>
        </p:txBody>
      </p:sp>
      <p:pic>
        <p:nvPicPr>
          <p:cNvPr id="10" name="Picture 9">
            <a:extLst>
              <a:ext uri="{FF2B5EF4-FFF2-40B4-BE49-F238E27FC236}">
                <a16:creationId xmlns:a16="http://schemas.microsoft.com/office/drawing/2014/main" id="{FAAEB8BD-3FE4-D94C-BB1F-D1367F5F55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71410" y="6145027"/>
            <a:ext cx="1737067" cy="868534"/>
          </a:xfrm>
          <a:prstGeom prst="rect">
            <a:avLst/>
          </a:prstGeom>
        </p:spPr>
      </p:pic>
    </p:spTree>
    <p:extLst>
      <p:ext uri="{BB962C8B-B14F-4D97-AF65-F5344CB8AC3E}">
        <p14:creationId xmlns:p14="http://schemas.microsoft.com/office/powerpoint/2010/main" val="1464097686"/>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194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Divider - with Imag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2A31421-7108-184A-A7E8-03D4C36E54A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1954" y="0"/>
            <a:ext cx="12255908" cy="6858000"/>
          </a:xfrm>
          <a:prstGeom prst="rect">
            <a:avLst/>
          </a:prstGeom>
        </p:spPr>
      </p:pic>
      <p:sp>
        <p:nvSpPr>
          <p:cNvPr id="8" name="Oval 7">
            <a:extLst>
              <a:ext uri="{FF2B5EF4-FFF2-40B4-BE49-F238E27FC236}">
                <a16:creationId xmlns:a16="http://schemas.microsoft.com/office/drawing/2014/main" id="{5501E082-9B3B-2346-BD09-3CE5B933382A}"/>
              </a:ext>
            </a:extLst>
          </p:cNvPr>
          <p:cNvSpPr/>
          <p:nvPr userDrawn="1"/>
        </p:nvSpPr>
        <p:spPr>
          <a:xfrm>
            <a:off x="-1199902" y="717170"/>
            <a:ext cx="6998208" cy="69982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AEDED"/>
              </a:solidFill>
            </a:endParaRPr>
          </a:p>
        </p:txBody>
      </p:sp>
      <p:sp>
        <p:nvSpPr>
          <p:cNvPr id="7" name="Solid Title Slide">
            <a:extLst>
              <a:ext uri="{FF2B5EF4-FFF2-40B4-BE49-F238E27FC236}">
                <a16:creationId xmlns:a16="http://schemas.microsoft.com/office/drawing/2014/main" id="{F990E379-0029-0E41-9C9D-C7974FA8096A}"/>
              </a:ext>
            </a:extLst>
          </p:cNvPr>
          <p:cNvSpPr txBox="1"/>
          <p:nvPr userDrawn="1"/>
        </p:nvSpPr>
        <p:spPr>
          <a:xfrm>
            <a:off x="10356715" y="6483127"/>
            <a:ext cx="1566154" cy="210314"/>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100000"/>
              </a:lnSpc>
              <a:defRPr sz="11100">
                <a:latin typeface="Amazon Ember Thin"/>
                <a:ea typeface="Amazon Ember Thin"/>
                <a:cs typeface="Amazon Ember Thin"/>
                <a:sym typeface="Amazon Ember Thin"/>
              </a:defRPr>
            </a:lvl1pPr>
          </a:lstStyle>
          <a:p>
            <a:pPr algn="r"/>
            <a:r>
              <a:rPr lang="en-US" sz="700" dirty="0">
                <a:solidFill>
                  <a:srgbClr val="222C3A"/>
                </a:solidFill>
                <a:latin typeface="Amazon Ember" panose="020B0603020204020204" pitchFamily="34" charset="0"/>
                <a:ea typeface="Amazon Ember" panose="020B0603020204020204" pitchFamily="34" charset="0"/>
                <a:cs typeface="Amazon Ember" panose="020B0603020204020204" pitchFamily="34" charset="0"/>
              </a:rPr>
              <a:t>AMAZON CONFIDENTIAL</a:t>
            </a:r>
          </a:p>
        </p:txBody>
      </p:sp>
      <p:sp>
        <p:nvSpPr>
          <p:cNvPr id="4" name="Title Placeholder 1">
            <a:extLst>
              <a:ext uri="{FF2B5EF4-FFF2-40B4-BE49-F238E27FC236}">
                <a16:creationId xmlns:a16="http://schemas.microsoft.com/office/drawing/2014/main" id="{E1AC3CCD-DBFD-4F4B-813E-33A02F803BEC}"/>
              </a:ext>
            </a:extLst>
          </p:cNvPr>
          <p:cNvSpPr>
            <a:spLocks noGrp="1"/>
          </p:cNvSpPr>
          <p:nvPr>
            <p:ph type="title"/>
          </p:nvPr>
        </p:nvSpPr>
        <p:spPr>
          <a:xfrm>
            <a:off x="974598" y="1188720"/>
            <a:ext cx="3002280" cy="4663440"/>
          </a:xfrm>
          <a:prstGeom prst="rect">
            <a:avLst/>
          </a:prstGeom>
        </p:spPr>
        <p:txBody>
          <a:bodyPr vert="horz" lIns="91440" tIns="45720" rIns="91440" bIns="45720" rtlCol="0" anchor="ctr">
            <a:normAutofit/>
          </a:bodyPr>
          <a:lstStyle>
            <a:lvl1pPr>
              <a:defRPr>
                <a:solidFill>
                  <a:schemeClr val="accent3"/>
                </a:solidFill>
              </a:defRPr>
            </a:lvl1pPr>
          </a:lstStyle>
          <a:p>
            <a:r>
              <a:rPr lang="en-US" dirty="0"/>
              <a:t>Click to edit Master title style</a:t>
            </a:r>
          </a:p>
        </p:txBody>
      </p:sp>
      <p:pic>
        <p:nvPicPr>
          <p:cNvPr id="9" name="Picture 8">
            <a:extLst>
              <a:ext uri="{FF2B5EF4-FFF2-40B4-BE49-F238E27FC236}">
                <a16:creationId xmlns:a16="http://schemas.microsoft.com/office/drawing/2014/main" id="{4EBEC7AC-7749-FD42-A05A-05C102C544F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71410" y="6145027"/>
            <a:ext cx="1737067" cy="868534"/>
          </a:xfrm>
          <a:prstGeom prst="rect">
            <a:avLst/>
          </a:prstGeom>
        </p:spPr>
      </p:pic>
    </p:spTree>
    <p:extLst>
      <p:ext uri="{BB962C8B-B14F-4D97-AF65-F5344CB8AC3E}">
        <p14:creationId xmlns:p14="http://schemas.microsoft.com/office/powerpoint/2010/main" val="3778383196"/>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orient="horz" pos="194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theme" Target="../theme/theme2.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5501"/>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341064"/>
            <a:ext cx="10515600" cy="483589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52400" y="6418729"/>
            <a:ext cx="2172954" cy="277594"/>
          </a:xfrm>
          <a:prstGeom prst="rect">
            <a:avLst/>
          </a:prstGeom>
        </p:spPr>
      </p:pic>
      <p:sp>
        <p:nvSpPr>
          <p:cNvPr id="9" name="TextBox 8"/>
          <p:cNvSpPr txBox="1"/>
          <p:nvPr userDrawn="1"/>
        </p:nvSpPr>
        <p:spPr>
          <a:xfrm>
            <a:off x="8350623" y="6418729"/>
            <a:ext cx="3003177" cy="215444"/>
          </a:xfrm>
          <a:prstGeom prst="rect">
            <a:avLst/>
          </a:prstGeom>
          <a:noFill/>
        </p:spPr>
        <p:txBody>
          <a:bodyPr wrap="square" rtlCol="0">
            <a:spAutoFit/>
          </a:bodyPr>
          <a:lstStyle/>
          <a:p>
            <a:pPr algn="r"/>
            <a:r>
              <a:rPr lang="en-US" sz="800" dirty="0">
                <a:solidFill>
                  <a:schemeClr val="tx1"/>
                </a:solidFill>
              </a:rPr>
              <a:t>AMAZON</a:t>
            </a:r>
            <a:r>
              <a:rPr lang="en-US" sz="800" baseline="0" dirty="0">
                <a:solidFill>
                  <a:schemeClr val="tx1"/>
                </a:solidFill>
              </a:rPr>
              <a:t> CONFIDENTIAL</a:t>
            </a:r>
            <a:endParaRPr lang="en-US" sz="800" dirty="0">
              <a:solidFill>
                <a:schemeClr val="tx1"/>
              </a:solidFill>
            </a:endParaRPr>
          </a:p>
        </p:txBody>
      </p:sp>
    </p:spTree>
    <p:extLst>
      <p:ext uri="{BB962C8B-B14F-4D97-AF65-F5344CB8AC3E}">
        <p14:creationId xmlns:p14="http://schemas.microsoft.com/office/powerpoint/2010/main" val="3399502235"/>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49" r:id="rId3"/>
    <p:sldLayoutId id="2147483650" r:id="rId4"/>
    <p:sldLayoutId id="2147483651" r:id="rId5"/>
    <p:sldLayoutId id="2147483652" r:id="rId6"/>
    <p:sldLayoutId id="2147483653" r:id="rId7"/>
    <p:sldLayoutId id="2147483662" r:id="rId8"/>
    <p:sldLayoutId id="2147483654"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35DED81B-086D-894A-942B-7BA5E5012FCC}"/>
              </a:ext>
            </a:extLst>
          </p:cNvPr>
          <p:cNvSpPr>
            <a:spLocks noGrp="1"/>
          </p:cNvSpPr>
          <p:nvPr>
            <p:ph type="body" idx="1"/>
          </p:nvPr>
        </p:nvSpPr>
        <p:spPr>
          <a:xfrm>
            <a:off x="5983224" y="5788025"/>
            <a:ext cx="6050280" cy="295783"/>
          </a:xfrm>
          <a:prstGeom prst="rect">
            <a:avLst/>
          </a:prstGeom>
        </p:spPr>
        <p:txBody>
          <a:bodyPr vert="horz" lIns="0" tIns="0" rIns="0" bIns="0" rtlCol="0">
            <a:normAutofit/>
          </a:bodyPr>
          <a:lstStyle/>
          <a:p>
            <a:pPr lvl="0"/>
            <a:r>
              <a:rPr lang="en-US" dirty="0"/>
              <a:t>Edit Master text styles</a:t>
            </a:r>
          </a:p>
          <a:p>
            <a:pPr lvl="1"/>
            <a:endParaRPr lang="en-US" dirty="0"/>
          </a:p>
        </p:txBody>
      </p:sp>
      <p:sp>
        <p:nvSpPr>
          <p:cNvPr id="8" name="Title Placeholder 1">
            <a:extLst>
              <a:ext uri="{FF2B5EF4-FFF2-40B4-BE49-F238E27FC236}">
                <a16:creationId xmlns:a16="http://schemas.microsoft.com/office/drawing/2014/main" id="{6F66037D-1898-2E43-B05C-E2EC71C2CC40}"/>
              </a:ext>
            </a:extLst>
          </p:cNvPr>
          <p:cNvSpPr>
            <a:spLocks noGrp="1"/>
          </p:cNvSpPr>
          <p:nvPr>
            <p:ph type="title"/>
          </p:nvPr>
        </p:nvSpPr>
        <p:spPr>
          <a:xfrm>
            <a:off x="1069848" y="1188720"/>
            <a:ext cx="3002280" cy="466344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427634376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Lst>
  <p:txStyles>
    <p:titleStyle>
      <a:lvl1pPr algn="l" defTabSz="914400" rtl="0" eaLnBrk="1" latinLnBrk="0" hangingPunct="1">
        <a:lnSpc>
          <a:spcPct val="100000"/>
        </a:lnSpc>
        <a:spcBef>
          <a:spcPct val="0"/>
        </a:spcBef>
        <a:buNone/>
        <a:defRPr sz="4000" b="0" i="0" kern="1200">
          <a:solidFill>
            <a:schemeClr val="tx1"/>
          </a:solidFill>
          <a:latin typeface="Amazon Ember Light" panose="02000000000000000000" pitchFamily="2" charset="0"/>
          <a:ea typeface="Amazon Ember Light" panose="02000000000000000000" pitchFamily="2" charset="0"/>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mazon Ember Light" panose="02000000000000000000" pitchFamily="2" charset="0"/>
          <a:ea typeface="Amazon Ember Light" panose="02000000000000000000" pitchFamily="2" charset="0"/>
          <a:cs typeface="+mn-cs"/>
        </a:defRPr>
      </a:lvl1pPr>
      <a:lvl2pPr marL="11113" marR="0" indent="0" algn="l" defTabSz="914400" rtl="0" eaLnBrk="1" fontAlgn="auto" latinLnBrk="0" hangingPunct="1">
        <a:lnSpc>
          <a:spcPct val="150000"/>
        </a:lnSpc>
        <a:spcBef>
          <a:spcPts val="500"/>
        </a:spcBef>
        <a:spcAft>
          <a:spcPts val="200"/>
        </a:spcAft>
        <a:buClrTx/>
        <a:buSzTx/>
        <a:buFont typeface="Arial" panose="020B0604020202020204" pitchFamily="34" charset="0"/>
        <a:buNone/>
        <a:tabLst/>
        <a:defRPr sz="1400" b="0" i="0" kern="1200">
          <a:solidFill>
            <a:schemeClr val="tx1"/>
          </a:solidFill>
          <a:latin typeface="Amazon Ember Light" panose="02000000000000000000" pitchFamily="2" charset="0"/>
          <a:ea typeface="Amazon Ember Light" panose="02000000000000000000" pitchFamily="2" charset="0"/>
          <a:cs typeface="+mn-cs"/>
        </a:defRPr>
      </a:lvl2pPr>
      <a:lvl3pPr marL="0" marR="0" indent="0" algn="l" defTabSz="914400" rtl="0" eaLnBrk="1" fontAlgn="auto" latinLnBrk="0" hangingPunct="1">
        <a:lnSpc>
          <a:spcPct val="150000"/>
        </a:lnSpc>
        <a:spcBef>
          <a:spcPts val="500"/>
        </a:spcBef>
        <a:spcAft>
          <a:spcPts val="200"/>
        </a:spcAft>
        <a:buClrTx/>
        <a:buSzTx/>
        <a:buFont typeface="Arial" panose="020B0604020202020204" pitchFamily="34" charset="0"/>
        <a:buNone/>
        <a:tabLst/>
        <a:defRPr sz="1400" b="0" i="0" kern="1200">
          <a:solidFill>
            <a:schemeClr val="tx1"/>
          </a:solidFill>
          <a:latin typeface="Amazon Ember Light" panose="02000000000000000000" pitchFamily="2" charset="0"/>
          <a:ea typeface="Amazon Ember Light" panose="02000000000000000000" pitchFamily="2" charset="0"/>
          <a:cs typeface="+mn-cs"/>
        </a:defRPr>
      </a:lvl3pPr>
      <a:lvl4pPr marL="228600" marR="0" indent="0" algn="l" defTabSz="914400" rtl="0" eaLnBrk="1" fontAlgn="auto" latinLnBrk="0" hangingPunct="1">
        <a:lnSpc>
          <a:spcPct val="150000"/>
        </a:lnSpc>
        <a:spcBef>
          <a:spcPts val="500"/>
        </a:spcBef>
        <a:spcAft>
          <a:spcPts val="200"/>
        </a:spcAft>
        <a:buClr>
          <a:schemeClr val="tx1"/>
        </a:buClr>
        <a:buSzPct val="80000"/>
        <a:buFont typeface="Courier New" pitchFamily="2" charset="0"/>
        <a:buNone/>
        <a:tabLst/>
        <a:defRPr sz="1400" b="0" i="0" kern="1200">
          <a:solidFill>
            <a:schemeClr val="tx1"/>
          </a:solidFill>
          <a:latin typeface="Amazon Ember Light" panose="02000000000000000000" pitchFamily="2" charset="0"/>
          <a:ea typeface="Amazon Ember Light" panose="02000000000000000000" pitchFamily="2" charset="0"/>
          <a:cs typeface="+mn-cs"/>
        </a:defRPr>
      </a:lvl4pPr>
      <a:lvl5pPr marL="519112" marR="0" indent="0" algn="l" defTabSz="914400" rtl="0" eaLnBrk="1" fontAlgn="auto" latinLnBrk="0" hangingPunct="1">
        <a:lnSpc>
          <a:spcPct val="150000"/>
        </a:lnSpc>
        <a:spcBef>
          <a:spcPts val="500"/>
        </a:spcBef>
        <a:spcAft>
          <a:spcPts val="200"/>
        </a:spcAft>
        <a:buClr>
          <a:srgbClr val="007CB6"/>
        </a:buClr>
        <a:buSzTx/>
        <a:buFont typeface="Arial" panose="020B0604020202020204" pitchFamily="34" charset="0"/>
        <a:buNone/>
        <a:tabLst/>
        <a:defRPr sz="14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amazon.com/gp/help/customer/display.html/ref=hp_bc_nav?ie=UTF8&amp;nodeId=201606350" TargetMode="External"/><Relationship Id="rId2" Type="http://schemas.openxmlformats.org/officeDocument/2006/relationships/hyperlink" Target="https://www.amazon.com/gp/help/customer/contact-us?" TargetMode="External"/><Relationship Id="rId1" Type="http://schemas.openxmlformats.org/officeDocument/2006/relationships/slideLayout" Target="../slideLayouts/slideLayout9.xml"/><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273" y="2796771"/>
            <a:ext cx="4873030" cy="3282208"/>
          </a:xfrm>
        </p:spPr>
        <p:txBody>
          <a:bodyPr/>
          <a:lstStyle/>
          <a:p>
            <a:r>
              <a:rPr lang="en-US" dirty="0">
                <a:solidFill>
                  <a:schemeClr val="bg1"/>
                </a:solidFill>
              </a:rPr>
              <a:t>Amazon Business Approver Training</a:t>
            </a:r>
          </a:p>
        </p:txBody>
      </p:sp>
      <p:sp>
        <p:nvSpPr>
          <p:cNvPr id="3" name="Text Placeholder 2"/>
          <p:cNvSpPr>
            <a:spLocks noGrp="1"/>
          </p:cNvSpPr>
          <p:nvPr>
            <p:ph type="body" sz="quarter" idx="11"/>
          </p:nvPr>
        </p:nvSpPr>
        <p:spPr/>
        <p:txBody>
          <a:bodyPr/>
          <a:lstStyle/>
          <a:p>
            <a:r>
              <a:rPr lang="en-US" dirty="0"/>
              <a:t>Name</a:t>
            </a:r>
          </a:p>
        </p:txBody>
      </p:sp>
      <p:sp>
        <p:nvSpPr>
          <p:cNvPr id="4" name="Text Placeholder 3"/>
          <p:cNvSpPr>
            <a:spLocks noGrp="1"/>
          </p:cNvSpPr>
          <p:nvPr>
            <p:ph type="body" sz="quarter" idx="12"/>
          </p:nvPr>
        </p:nvSpPr>
        <p:spPr/>
        <p:txBody>
          <a:bodyPr/>
          <a:lstStyle/>
          <a:p>
            <a:r>
              <a:rPr lang="en-US" dirty="0"/>
              <a:t>Date</a:t>
            </a:r>
          </a:p>
        </p:txBody>
      </p:sp>
    </p:spTree>
    <p:extLst>
      <p:ext uri="{BB962C8B-B14F-4D97-AF65-F5344CB8AC3E}">
        <p14:creationId xmlns:p14="http://schemas.microsoft.com/office/powerpoint/2010/main" val="225323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778" y="83823"/>
            <a:ext cx="11644439" cy="1325563"/>
          </a:xfrm>
        </p:spPr>
        <p:txBody>
          <a:bodyPr/>
          <a:lstStyle/>
          <a:p>
            <a:r>
              <a:rPr lang="en-US" dirty="0"/>
              <a:t>Approval Policies</a:t>
            </a:r>
          </a:p>
        </p:txBody>
      </p:sp>
      <p:sp>
        <p:nvSpPr>
          <p:cNvPr id="7" name="Rectangle 6"/>
          <p:cNvSpPr/>
          <p:nvPr/>
        </p:nvSpPr>
        <p:spPr>
          <a:xfrm>
            <a:off x="838982" y="1227839"/>
            <a:ext cx="10634980" cy="369332"/>
          </a:xfrm>
          <a:prstGeom prst="rect">
            <a:avLst/>
          </a:prstGeom>
        </p:spPr>
        <p:txBody>
          <a:bodyPr wrap="square">
            <a:spAutoFit/>
          </a:bodyPr>
          <a:lstStyle/>
          <a:p>
            <a:r>
              <a:rPr lang="en-US" b="1" dirty="0">
                <a:solidFill>
                  <a:schemeClr val="accent3"/>
                </a:solidFill>
                <a:ea typeface="Amazon Ember" panose="02000000000000000000" pitchFamily="2" charset="0"/>
              </a:rPr>
              <a:t>Approval workflows provide visibility and control over purchasing </a:t>
            </a:r>
          </a:p>
        </p:txBody>
      </p:sp>
      <p:sp>
        <p:nvSpPr>
          <p:cNvPr id="8" name="Rectangle 7"/>
          <p:cNvSpPr/>
          <p:nvPr/>
        </p:nvSpPr>
        <p:spPr>
          <a:xfrm>
            <a:off x="1071139" y="1718392"/>
            <a:ext cx="5807091" cy="2062103"/>
          </a:xfrm>
          <a:prstGeom prst="rect">
            <a:avLst/>
          </a:prstGeom>
        </p:spPr>
        <p:txBody>
          <a:bodyPr wrap="square">
            <a:spAutoFit/>
          </a:bodyPr>
          <a:lstStyle/>
          <a:p>
            <a:pPr marL="214313" indent="-214313">
              <a:buFont typeface="Arial" panose="020B0604020202020204" pitchFamily="34" charset="0"/>
              <a:buChar char="•"/>
            </a:pPr>
            <a:r>
              <a:rPr lang="en-US" sz="1600" dirty="0">
                <a:ea typeface="Amazon Ember" panose="02000000000000000000" pitchFamily="2" charset="0"/>
              </a:rPr>
              <a:t>Each level of approval can have more than one approver. Only one approval is needed at each level.</a:t>
            </a:r>
          </a:p>
          <a:p>
            <a:pPr marL="214313" indent="-214313">
              <a:buFont typeface="Arial" panose="020B0604020202020204" pitchFamily="34" charset="0"/>
              <a:buChar char="•"/>
            </a:pPr>
            <a:endParaRPr lang="en-US" sz="1600" dirty="0">
              <a:ea typeface="Amazon Ember" panose="02000000000000000000" pitchFamily="2" charset="0"/>
            </a:endParaRPr>
          </a:p>
          <a:p>
            <a:pPr marL="214313" indent="-214313">
              <a:buFont typeface="Arial" panose="020B0604020202020204" pitchFamily="34" charset="0"/>
              <a:buChar char="•"/>
            </a:pPr>
            <a:r>
              <a:rPr lang="en-US" sz="1600" dirty="0">
                <a:ea typeface="Amazon Ember" panose="02000000000000000000" pitchFamily="2" charset="0"/>
              </a:rPr>
              <a:t>Approvers are notified of pending orders through email as well as when they log into their Amazon Business account. </a:t>
            </a:r>
          </a:p>
          <a:p>
            <a:pPr marL="214313" indent="-214313">
              <a:buFont typeface="Arial" panose="020B0604020202020204" pitchFamily="34" charset="0"/>
              <a:buChar char="•"/>
            </a:pPr>
            <a:endParaRPr lang="en-US" sz="1600" dirty="0">
              <a:ea typeface="Amazon Ember" panose="02000000000000000000" pitchFamily="2" charset="0"/>
            </a:endParaRPr>
          </a:p>
          <a:p>
            <a:pPr marL="214313" indent="-214313">
              <a:buFont typeface="Arial" panose="020B0604020202020204" pitchFamily="34" charset="0"/>
              <a:buChar char="•"/>
            </a:pPr>
            <a:r>
              <a:rPr lang="en-US" sz="1600" dirty="0">
                <a:ea typeface="Amazon Ember" panose="02000000000000000000" pitchFamily="2" charset="0"/>
              </a:rPr>
              <a:t>Only active account users can be configured as approvers. </a:t>
            </a:r>
          </a:p>
          <a:p>
            <a:pPr marL="214313" indent="-214313">
              <a:buFont typeface="Arial" panose="020B0604020202020204" pitchFamily="34" charset="0"/>
              <a:buChar char="•"/>
            </a:pPr>
            <a:endParaRPr lang="en-US" sz="1600" dirty="0">
              <a:ea typeface="Amazon Ember" panose="02000000000000000000" pitchFamily="2" charset="0"/>
            </a:endParaRPr>
          </a:p>
        </p:txBody>
      </p:sp>
      <p:pic>
        <p:nvPicPr>
          <p:cNvPr id="12" name="Picture 11"/>
          <p:cNvPicPr>
            <a:picLocks noChangeAspect="1"/>
          </p:cNvPicPr>
          <p:nvPr/>
        </p:nvPicPr>
        <p:blipFill>
          <a:blip r:embed="rId2"/>
          <a:stretch>
            <a:fillRect/>
          </a:stretch>
        </p:blipFill>
        <p:spPr>
          <a:xfrm>
            <a:off x="7023375" y="1899137"/>
            <a:ext cx="4177383" cy="3769123"/>
          </a:xfrm>
          <a:prstGeom prst="rect">
            <a:avLst/>
          </a:prstGeom>
          <a:ln w="9525">
            <a:solidFill>
              <a:schemeClr val="bg2"/>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36809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778" y="83823"/>
            <a:ext cx="11644439" cy="1325563"/>
          </a:xfrm>
        </p:spPr>
        <p:txBody>
          <a:bodyPr/>
          <a:lstStyle/>
          <a:p>
            <a:r>
              <a:rPr lang="en-US" dirty="0"/>
              <a:t>Approving Orders</a:t>
            </a:r>
          </a:p>
        </p:txBody>
      </p:sp>
      <p:sp>
        <p:nvSpPr>
          <p:cNvPr id="13" name="Text Placeholder 2">
            <a:extLst>
              <a:ext uri="{FF2B5EF4-FFF2-40B4-BE49-F238E27FC236}">
                <a16:creationId xmlns:a16="http://schemas.microsoft.com/office/drawing/2014/main" id="{0BB5612F-6A99-F843-83BF-B387B1C93B3A}"/>
              </a:ext>
            </a:extLst>
          </p:cNvPr>
          <p:cNvSpPr txBox="1">
            <a:spLocks/>
          </p:cNvSpPr>
          <p:nvPr/>
        </p:nvSpPr>
        <p:spPr>
          <a:xfrm>
            <a:off x="829778" y="1102510"/>
            <a:ext cx="5241716" cy="1027830"/>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accent3"/>
              </a:solidFill>
              <a:latin typeface="+mn-lt"/>
            </a:endParaRPr>
          </a:p>
        </p:txBody>
      </p:sp>
      <p:sp>
        <p:nvSpPr>
          <p:cNvPr id="18" name="Rectangle 17"/>
          <p:cNvSpPr/>
          <p:nvPr/>
        </p:nvSpPr>
        <p:spPr>
          <a:xfrm>
            <a:off x="642414" y="1409386"/>
            <a:ext cx="4708388" cy="3902158"/>
          </a:xfrm>
          <a:prstGeom prst="rect">
            <a:avLst/>
          </a:prstGeom>
        </p:spPr>
        <p:txBody>
          <a:bodyPr wrap="square">
            <a:spAutoFit/>
          </a:bodyPr>
          <a:lstStyle/>
          <a:p>
            <a:pPr marL="285750" indent="-285750">
              <a:lnSpc>
                <a:spcPct val="107000"/>
              </a:lnSpc>
              <a:spcAft>
                <a:spcPts val="600"/>
              </a:spcAft>
              <a:buFont typeface="Arial" panose="020B0604020202020204" pitchFamily="34" charset="0"/>
              <a:buChar char="•"/>
            </a:pPr>
            <a:r>
              <a:rPr lang="en-US" sz="1600" dirty="0">
                <a:ea typeface="Amazon Ember" panose="02000000000000000000" pitchFamily="2" charset="0"/>
                <a:cs typeface="Calibri Light" panose="020F0302020204030204" pitchFamily="34" charset="0"/>
              </a:rPr>
              <a:t>When a user places an order with an approval policy required, the approver will </a:t>
            </a:r>
            <a:r>
              <a:rPr lang="en-US" sz="1600" dirty="0"/>
              <a:t>get an email notifying them of the request.</a:t>
            </a:r>
            <a:endParaRPr lang="en-US" sz="1600" dirty="0">
              <a:ea typeface="Amazon Ember" panose="02000000000000000000" pitchFamily="2" charset="0"/>
              <a:cs typeface="Calibri Light" panose="020F0302020204030204" pitchFamily="34" charset="0"/>
            </a:endParaRPr>
          </a:p>
          <a:p>
            <a:pPr marL="285750" indent="-285750">
              <a:lnSpc>
                <a:spcPct val="107000"/>
              </a:lnSpc>
              <a:spcAft>
                <a:spcPts val="600"/>
              </a:spcAft>
              <a:buFont typeface="Arial" panose="020B0604020202020204" pitchFamily="34" charset="0"/>
              <a:buChar char="•"/>
            </a:pPr>
            <a:endParaRPr lang="en-US" sz="1600" dirty="0">
              <a:ea typeface="Amazon Ember" panose="02000000000000000000" pitchFamily="2" charset="0"/>
              <a:cs typeface="Calibri Light" panose="020F0302020204030204" pitchFamily="34" charset="0"/>
            </a:endParaRPr>
          </a:p>
          <a:p>
            <a:pPr marL="285750" indent="-285750">
              <a:lnSpc>
                <a:spcPct val="107000"/>
              </a:lnSpc>
              <a:spcAft>
                <a:spcPts val="600"/>
              </a:spcAft>
              <a:buFont typeface="Arial" panose="020B0604020202020204" pitchFamily="34" charset="0"/>
              <a:buChar char="•"/>
            </a:pPr>
            <a:r>
              <a:rPr lang="en-US" sz="1600" dirty="0">
                <a:ea typeface="Amazon Ember" panose="02000000000000000000" pitchFamily="2" charset="0"/>
                <a:cs typeface="Calibri Light" panose="020F0302020204030204" pitchFamily="34" charset="0"/>
              </a:rPr>
              <a:t>Once a purchase is submitted for approval, the order is held for 7 days. Approval requests that take longer than 7 days will be rejected</a:t>
            </a:r>
          </a:p>
          <a:p>
            <a:pPr marL="285750" indent="-285750">
              <a:lnSpc>
                <a:spcPct val="107000"/>
              </a:lnSpc>
              <a:spcAft>
                <a:spcPts val="600"/>
              </a:spcAft>
              <a:buFont typeface="Arial" panose="020B0604020202020204" pitchFamily="34" charset="0"/>
              <a:buChar char="•"/>
            </a:pPr>
            <a:endParaRPr lang="en-US" sz="1600" dirty="0"/>
          </a:p>
          <a:p>
            <a:pPr marL="285750" indent="-285750">
              <a:lnSpc>
                <a:spcPct val="107000"/>
              </a:lnSpc>
              <a:spcAft>
                <a:spcPts val="600"/>
              </a:spcAft>
              <a:buFont typeface="Arial" panose="020B0604020202020204" pitchFamily="34" charset="0"/>
              <a:buChar char="•"/>
            </a:pPr>
            <a:r>
              <a:rPr lang="en-US" sz="1600" dirty="0"/>
              <a:t>Purchase requests can be approved directly from the email or by navigating to </a:t>
            </a:r>
            <a:r>
              <a:rPr lang="en-US" sz="1600" b="1" dirty="0"/>
              <a:t>Approve Orders </a:t>
            </a:r>
            <a:r>
              <a:rPr lang="en-US" sz="1600" dirty="0"/>
              <a:t>in the top right drop down of your account. </a:t>
            </a:r>
          </a:p>
          <a:p>
            <a:pPr marL="285750" indent="-285750">
              <a:lnSpc>
                <a:spcPct val="107000"/>
              </a:lnSpc>
              <a:spcAft>
                <a:spcPts val="600"/>
              </a:spcAft>
              <a:buFont typeface="Arial" panose="020B0604020202020204" pitchFamily="34" charset="0"/>
              <a:buChar char="•"/>
            </a:pPr>
            <a:endParaRPr lang="en-US" sz="1600" dirty="0">
              <a:ea typeface="Amazon Ember" panose="02000000000000000000" pitchFamily="2" charset="0"/>
              <a:cs typeface="Calibri Light" panose="020F0302020204030204" pitchFamily="34" charset="0"/>
            </a:endParaRPr>
          </a:p>
        </p:txBody>
      </p:sp>
      <p:pic>
        <p:nvPicPr>
          <p:cNvPr id="11" name="Picture 10"/>
          <p:cNvPicPr>
            <a:picLocks noChangeAspect="1"/>
          </p:cNvPicPr>
          <p:nvPr/>
        </p:nvPicPr>
        <p:blipFill rotWithShape="1">
          <a:blip r:embed="rId2"/>
          <a:srcRect l="810" t="934" r="1416" b="2070"/>
          <a:stretch/>
        </p:blipFill>
        <p:spPr>
          <a:xfrm>
            <a:off x="6733880" y="650633"/>
            <a:ext cx="5077951" cy="5042127"/>
          </a:xfrm>
          <a:prstGeom prst="rect">
            <a:avLst/>
          </a:prstGeom>
          <a:ln w="9525" cap="sq">
            <a:solidFill>
              <a:schemeClr val="accent1"/>
            </a:solidFill>
            <a:prstDash val="solid"/>
            <a:miter lim="800000"/>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085787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778" y="83823"/>
            <a:ext cx="11644439" cy="1325563"/>
          </a:xfrm>
        </p:spPr>
        <p:txBody>
          <a:bodyPr/>
          <a:lstStyle/>
          <a:p>
            <a:r>
              <a:rPr lang="en-US" dirty="0"/>
              <a:t>Approving Orders</a:t>
            </a:r>
          </a:p>
        </p:txBody>
      </p:sp>
      <p:sp>
        <p:nvSpPr>
          <p:cNvPr id="13" name="Text Placeholder 2">
            <a:extLst>
              <a:ext uri="{FF2B5EF4-FFF2-40B4-BE49-F238E27FC236}">
                <a16:creationId xmlns:a16="http://schemas.microsoft.com/office/drawing/2014/main" id="{0BB5612F-6A99-F843-83BF-B387B1C93B3A}"/>
              </a:ext>
            </a:extLst>
          </p:cNvPr>
          <p:cNvSpPr txBox="1">
            <a:spLocks/>
          </p:cNvSpPr>
          <p:nvPr/>
        </p:nvSpPr>
        <p:spPr>
          <a:xfrm>
            <a:off x="829778" y="1102510"/>
            <a:ext cx="5241716" cy="1027830"/>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accent3"/>
              </a:solidFill>
              <a:latin typeface="+mn-lt"/>
            </a:endParaRPr>
          </a:p>
        </p:txBody>
      </p:sp>
      <p:sp>
        <p:nvSpPr>
          <p:cNvPr id="18" name="Rectangle 17"/>
          <p:cNvSpPr/>
          <p:nvPr/>
        </p:nvSpPr>
        <p:spPr>
          <a:xfrm>
            <a:off x="642413" y="1409386"/>
            <a:ext cx="7410541" cy="959686"/>
          </a:xfrm>
          <a:prstGeom prst="rect">
            <a:avLst/>
          </a:prstGeom>
        </p:spPr>
        <p:txBody>
          <a:bodyPr wrap="square">
            <a:spAutoFit/>
          </a:bodyPr>
          <a:lstStyle/>
          <a:p>
            <a:pPr marL="285750" indent="-285750">
              <a:lnSpc>
                <a:spcPct val="107000"/>
              </a:lnSpc>
              <a:spcAft>
                <a:spcPts val="600"/>
              </a:spcAft>
              <a:buFont typeface="Arial" panose="020B0604020202020204" pitchFamily="34" charset="0"/>
              <a:buChar char="•"/>
            </a:pPr>
            <a:r>
              <a:rPr lang="en-US" sz="1600" dirty="0"/>
              <a:t>Purchase requests can be approved directly </a:t>
            </a:r>
            <a:r>
              <a:rPr lang="en-US" sz="1600" dirty="0">
                <a:solidFill>
                  <a:srgbClr val="FF0000"/>
                </a:solidFill>
              </a:rPr>
              <a:t>from the email </a:t>
            </a:r>
            <a:r>
              <a:rPr lang="en-US" sz="1600" b="1" dirty="0">
                <a:solidFill>
                  <a:srgbClr val="FF0000"/>
                </a:solidFill>
              </a:rPr>
              <a:t>(edit if SSO) </a:t>
            </a:r>
            <a:r>
              <a:rPr lang="en-US" sz="1600" dirty="0"/>
              <a:t>or by navigating to </a:t>
            </a:r>
            <a:r>
              <a:rPr lang="en-US" sz="1600" b="1" dirty="0"/>
              <a:t>Approve Orders </a:t>
            </a:r>
            <a:r>
              <a:rPr lang="en-US" sz="1600" dirty="0"/>
              <a:t>in the top right drop down of your account. </a:t>
            </a:r>
          </a:p>
          <a:p>
            <a:pPr marL="285750" indent="-285750">
              <a:lnSpc>
                <a:spcPct val="107000"/>
              </a:lnSpc>
              <a:spcAft>
                <a:spcPts val="600"/>
              </a:spcAft>
              <a:buFont typeface="Arial" panose="020B0604020202020204" pitchFamily="34" charset="0"/>
              <a:buChar char="•"/>
            </a:pPr>
            <a:endParaRPr lang="en-US" sz="1600" dirty="0">
              <a:ea typeface="Amazon Ember" panose="02000000000000000000" pitchFamily="2" charset="0"/>
              <a:cs typeface="Calibri Light" panose="020F0302020204030204" pitchFamily="34" charset="0"/>
            </a:endParaRPr>
          </a:p>
        </p:txBody>
      </p:sp>
      <p:pic>
        <p:nvPicPr>
          <p:cNvPr id="12" name="Picture 11"/>
          <p:cNvPicPr>
            <a:picLocks noChangeAspect="1"/>
          </p:cNvPicPr>
          <p:nvPr/>
        </p:nvPicPr>
        <p:blipFill rotWithShape="1">
          <a:blip r:embed="rId2"/>
          <a:srcRect l="5630"/>
          <a:stretch/>
        </p:blipFill>
        <p:spPr>
          <a:xfrm>
            <a:off x="10172700" y="831476"/>
            <a:ext cx="1672650" cy="5096277"/>
          </a:xfrm>
          <a:prstGeom prst="rect">
            <a:avLst/>
          </a:prstGeom>
        </p:spPr>
      </p:pic>
      <p:sp>
        <p:nvSpPr>
          <p:cNvPr id="10" name="Rounded Rectangle 9"/>
          <p:cNvSpPr/>
          <p:nvPr/>
        </p:nvSpPr>
        <p:spPr>
          <a:xfrm flipV="1">
            <a:off x="10083842" y="862647"/>
            <a:ext cx="1207698" cy="383431"/>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p:nvPicPr>
        <p:blipFill>
          <a:blip r:embed="rId3"/>
          <a:stretch>
            <a:fillRect/>
          </a:stretch>
        </p:blipFill>
        <p:spPr>
          <a:xfrm>
            <a:off x="3039317" y="2223858"/>
            <a:ext cx="6750153" cy="3920772"/>
          </a:xfrm>
          <a:prstGeom prst="rect">
            <a:avLst/>
          </a:prstGeom>
        </p:spPr>
      </p:pic>
    </p:spTree>
    <p:extLst>
      <p:ext uri="{BB962C8B-B14F-4D97-AF65-F5344CB8AC3E}">
        <p14:creationId xmlns:p14="http://schemas.microsoft.com/office/powerpoint/2010/main" val="1881313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778" y="83823"/>
            <a:ext cx="11644439" cy="1325563"/>
          </a:xfrm>
        </p:spPr>
        <p:txBody>
          <a:bodyPr/>
          <a:lstStyle/>
          <a:p>
            <a:r>
              <a:rPr lang="en-US" dirty="0"/>
              <a:t>Purchase requests page</a:t>
            </a:r>
          </a:p>
        </p:txBody>
      </p:sp>
      <p:sp>
        <p:nvSpPr>
          <p:cNvPr id="13" name="Text Placeholder 2">
            <a:extLst>
              <a:ext uri="{FF2B5EF4-FFF2-40B4-BE49-F238E27FC236}">
                <a16:creationId xmlns:a16="http://schemas.microsoft.com/office/drawing/2014/main" id="{0BB5612F-6A99-F843-83BF-B387B1C93B3A}"/>
              </a:ext>
            </a:extLst>
          </p:cNvPr>
          <p:cNvSpPr txBox="1">
            <a:spLocks/>
          </p:cNvSpPr>
          <p:nvPr/>
        </p:nvSpPr>
        <p:spPr>
          <a:xfrm>
            <a:off x="829778" y="1102510"/>
            <a:ext cx="5241716" cy="1027830"/>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accent3"/>
              </a:solidFill>
              <a:latin typeface="+mn-lt"/>
            </a:endParaRPr>
          </a:p>
        </p:txBody>
      </p:sp>
      <p:sp>
        <p:nvSpPr>
          <p:cNvPr id="18" name="Rectangle 17"/>
          <p:cNvSpPr/>
          <p:nvPr/>
        </p:nvSpPr>
        <p:spPr>
          <a:xfrm>
            <a:off x="642414" y="1409386"/>
            <a:ext cx="4740077" cy="4001095"/>
          </a:xfrm>
          <a:prstGeom prst="rect">
            <a:avLst/>
          </a:prstGeom>
        </p:spPr>
        <p:txBody>
          <a:bodyPr wrap="square">
            <a:spAutoFit/>
          </a:bodyPr>
          <a:lstStyle/>
          <a:p>
            <a:pPr marL="285750" indent="-285750">
              <a:spcBef>
                <a:spcPts val="600"/>
              </a:spcBef>
              <a:buFont typeface="Arial" panose="020B0604020202020204" pitchFamily="34" charset="0"/>
              <a:buChar char="•"/>
            </a:pPr>
            <a:r>
              <a:rPr lang="en-US" dirty="0"/>
              <a:t>The </a:t>
            </a:r>
            <a:r>
              <a:rPr lang="en-US" b="1" dirty="0"/>
              <a:t>Purchase requests </a:t>
            </a:r>
            <a:r>
              <a:rPr lang="en-US" dirty="0"/>
              <a:t>page allows you to review orders that have been submitted for approval. </a:t>
            </a:r>
          </a:p>
          <a:p>
            <a:pPr marL="285750" indent="-285750">
              <a:spcBef>
                <a:spcPts val="600"/>
              </a:spcBef>
              <a:buFont typeface="Arial" panose="020B0604020202020204" pitchFamily="34" charset="0"/>
              <a:buChar char="•"/>
            </a:pPr>
            <a:r>
              <a:rPr lang="en-US" dirty="0"/>
              <a:t>You can select the check box on the left hand side of the order and </a:t>
            </a:r>
            <a:r>
              <a:rPr lang="en-US" b="1" dirty="0"/>
              <a:t>Approve selected </a:t>
            </a:r>
            <a:r>
              <a:rPr lang="en-US" dirty="0"/>
              <a:t>or </a:t>
            </a:r>
            <a:r>
              <a:rPr lang="en-US" b="1" dirty="0"/>
              <a:t>Reject selected </a:t>
            </a:r>
            <a:r>
              <a:rPr lang="en-US" dirty="0"/>
              <a:t>order(s) from this page. </a:t>
            </a:r>
          </a:p>
          <a:p>
            <a:pPr marL="285750" indent="-285750">
              <a:spcBef>
                <a:spcPts val="600"/>
              </a:spcBef>
              <a:buFont typeface="Arial" panose="020B0604020202020204" pitchFamily="34" charset="0"/>
              <a:buChar char="•"/>
            </a:pPr>
            <a:r>
              <a:rPr lang="en-US" dirty="0"/>
              <a:t>If you wish to review the order in further detail, you can select </a:t>
            </a:r>
            <a:r>
              <a:rPr lang="en-US" b="1" dirty="0"/>
              <a:t>Needs Review</a:t>
            </a:r>
            <a:r>
              <a:rPr lang="en-US" dirty="0"/>
              <a:t>. </a:t>
            </a:r>
          </a:p>
          <a:p>
            <a:pPr marL="285750" indent="-285750">
              <a:spcBef>
                <a:spcPts val="600"/>
              </a:spcBef>
              <a:buFont typeface="Arial" panose="020B0604020202020204" pitchFamily="34" charset="0"/>
              <a:buChar char="•"/>
            </a:pPr>
            <a:r>
              <a:rPr lang="en-US" dirty="0">
                <a:ea typeface="Amazon Ember" panose="02000000000000000000" pitchFamily="2" charset="0"/>
                <a:cs typeface="Calibri Light" panose="020F0302020204030204" pitchFamily="34" charset="0"/>
              </a:rPr>
              <a:t>If you have multiple orders awaiting approval, you have the option to approve or reject them in bulk</a:t>
            </a:r>
          </a:p>
          <a:p>
            <a:pPr marL="285750" indent="-285750">
              <a:spcBef>
                <a:spcPts val="600"/>
              </a:spcBef>
              <a:buFont typeface="Arial" panose="020B0604020202020204" pitchFamily="34" charset="0"/>
              <a:buChar char="•"/>
            </a:pPr>
            <a:endParaRPr lang="en-US" dirty="0"/>
          </a:p>
        </p:txBody>
      </p:sp>
      <p:pic>
        <p:nvPicPr>
          <p:cNvPr id="3" name="Picture 2"/>
          <p:cNvPicPr>
            <a:picLocks noChangeAspect="1"/>
          </p:cNvPicPr>
          <p:nvPr/>
        </p:nvPicPr>
        <p:blipFill>
          <a:blip r:embed="rId2"/>
          <a:stretch>
            <a:fillRect/>
          </a:stretch>
        </p:blipFill>
        <p:spPr>
          <a:xfrm>
            <a:off x="5468821" y="1748596"/>
            <a:ext cx="6521674" cy="1358953"/>
          </a:xfrm>
          <a:prstGeom prst="rect">
            <a:avLst/>
          </a:prstGeom>
        </p:spPr>
      </p:pic>
      <p:pic>
        <p:nvPicPr>
          <p:cNvPr id="8" name="Picture 7"/>
          <p:cNvPicPr>
            <a:picLocks noChangeAspect="1"/>
          </p:cNvPicPr>
          <p:nvPr/>
        </p:nvPicPr>
        <p:blipFill>
          <a:blip r:embed="rId3"/>
          <a:stretch>
            <a:fillRect/>
          </a:stretch>
        </p:blipFill>
        <p:spPr>
          <a:xfrm>
            <a:off x="6331605" y="3807831"/>
            <a:ext cx="5658890" cy="1667510"/>
          </a:xfrm>
          <a:prstGeom prst="rect">
            <a:avLst/>
          </a:prstGeom>
          <a:ln w="9525" cap="sq">
            <a:solidFill>
              <a:schemeClr val="bg2"/>
            </a:solidFill>
            <a:prstDash val="solid"/>
            <a:miter lim="800000"/>
          </a:ln>
          <a:effectLst>
            <a:outerShdw blurRad="50800" dist="38100" dir="5400000" algn="t" rotWithShape="0">
              <a:prstClr val="black">
                <a:alpha val="40000"/>
              </a:prstClr>
            </a:outerShdw>
          </a:effectLst>
        </p:spPr>
      </p:pic>
      <p:sp>
        <p:nvSpPr>
          <p:cNvPr id="9" name="Rounded Rectangle 8"/>
          <p:cNvSpPr/>
          <p:nvPr/>
        </p:nvSpPr>
        <p:spPr>
          <a:xfrm flipV="1">
            <a:off x="6419103" y="4380113"/>
            <a:ext cx="345440" cy="934720"/>
          </a:xfrm>
          <a:prstGeom prst="round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3922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778" y="83823"/>
            <a:ext cx="11644439" cy="1325563"/>
          </a:xfrm>
        </p:spPr>
        <p:txBody>
          <a:bodyPr/>
          <a:lstStyle/>
          <a:p>
            <a:r>
              <a:rPr lang="en-US" dirty="0"/>
              <a:t>Approve/Reject</a:t>
            </a:r>
          </a:p>
        </p:txBody>
      </p:sp>
      <p:sp>
        <p:nvSpPr>
          <p:cNvPr id="13" name="Text Placeholder 2">
            <a:extLst>
              <a:ext uri="{FF2B5EF4-FFF2-40B4-BE49-F238E27FC236}">
                <a16:creationId xmlns:a16="http://schemas.microsoft.com/office/drawing/2014/main" id="{0BB5612F-6A99-F843-83BF-B387B1C93B3A}"/>
              </a:ext>
            </a:extLst>
          </p:cNvPr>
          <p:cNvSpPr txBox="1">
            <a:spLocks/>
          </p:cNvSpPr>
          <p:nvPr/>
        </p:nvSpPr>
        <p:spPr>
          <a:xfrm>
            <a:off x="829778" y="1102510"/>
            <a:ext cx="5241716" cy="1027830"/>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accent3"/>
              </a:solidFill>
              <a:latin typeface="+mn-lt"/>
            </a:endParaRPr>
          </a:p>
        </p:txBody>
      </p:sp>
      <p:sp>
        <p:nvSpPr>
          <p:cNvPr id="18" name="Rectangle 17"/>
          <p:cNvSpPr/>
          <p:nvPr/>
        </p:nvSpPr>
        <p:spPr>
          <a:xfrm>
            <a:off x="642414" y="1409386"/>
            <a:ext cx="4744873" cy="1754326"/>
          </a:xfrm>
          <a:prstGeom prst="rect">
            <a:avLst/>
          </a:prstGeom>
        </p:spPr>
        <p:txBody>
          <a:bodyPr wrap="square">
            <a:spAutoFit/>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Review order details and </a:t>
            </a:r>
            <a:r>
              <a:rPr lang="en-US" b="1" dirty="0"/>
              <a:t>Approve </a:t>
            </a:r>
            <a:r>
              <a:rPr lang="en-US" dirty="0"/>
              <a:t>or </a:t>
            </a:r>
            <a:r>
              <a:rPr lang="en-US" b="1" dirty="0"/>
              <a:t>Reject </a:t>
            </a:r>
            <a:r>
              <a:rPr lang="en-US" dirty="0"/>
              <a:t>the order. You are also able to include comments on the reasoning for order approval or rejection for the user to review. </a:t>
            </a:r>
          </a:p>
        </p:txBody>
      </p:sp>
      <p:pic>
        <p:nvPicPr>
          <p:cNvPr id="4" name="Picture 3"/>
          <p:cNvPicPr>
            <a:picLocks noChangeAspect="1"/>
          </p:cNvPicPr>
          <p:nvPr/>
        </p:nvPicPr>
        <p:blipFill>
          <a:blip r:embed="rId2"/>
          <a:stretch>
            <a:fillRect/>
          </a:stretch>
        </p:blipFill>
        <p:spPr>
          <a:xfrm>
            <a:off x="5886601" y="355997"/>
            <a:ext cx="6149774" cy="6046874"/>
          </a:xfrm>
          <a:prstGeom prst="rect">
            <a:avLst/>
          </a:prstGeom>
        </p:spPr>
      </p:pic>
    </p:spTree>
    <p:extLst>
      <p:ext uri="{BB962C8B-B14F-4D97-AF65-F5344CB8AC3E}">
        <p14:creationId xmlns:p14="http://schemas.microsoft.com/office/powerpoint/2010/main" val="3530443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778" y="83823"/>
            <a:ext cx="11644439" cy="1325563"/>
          </a:xfrm>
        </p:spPr>
        <p:txBody>
          <a:bodyPr/>
          <a:lstStyle/>
          <a:p>
            <a:r>
              <a:rPr lang="en-US" dirty="0"/>
              <a:t>Email Confirmation</a:t>
            </a:r>
          </a:p>
        </p:txBody>
      </p:sp>
      <p:sp>
        <p:nvSpPr>
          <p:cNvPr id="13" name="Text Placeholder 2">
            <a:extLst>
              <a:ext uri="{FF2B5EF4-FFF2-40B4-BE49-F238E27FC236}">
                <a16:creationId xmlns:a16="http://schemas.microsoft.com/office/drawing/2014/main" id="{0BB5612F-6A99-F843-83BF-B387B1C93B3A}"/>
              </a:ext>
            </a:extLst>
          </p:cNvPr>
          <p:cNvSpPr txBox="1">
            <a:spLocks/>
          </p:cNvSpPr>
          <p:nvPr/>
        </p:nvSpPr>
        <p:spPr>
          <a:xfrm>
            <a:off x="829778" y="1102510"/>
            <a:ext cx="5241716" cy="1027830"/>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accent3"/>
              </a:solidFill>
              <a:latin typeface="+mn-lt"/>
            </a:endParaRPr>
          </a:p>
        </p:txBody>
      </p:sp>
      <p:sp>
        <p:nvSpPr>
          <p:cNvPr id="18" name="Rectangle 17"/>
          <p:cNvSpPr/>
          <p:nvPr/>
        </p:nvSpPr>
        <p:spPr>
          <a:xfrm>
            <a:off x="642414" y="1409386"/>
            <a:ext cx="4744873" cy="923330"/>
          </a:xfrm>
          <a:prstGeom prst="rect">
            <a:avLst/>
          </a:prstGeom>
        </p:spPr>
        <p:txBody>
          <a:bodyPr wrap="square">
            <a:spAutoFit/>
          </a:bodyPr>
          <a:lstStyle/>
          <a:p>
            <a:pPr marL="285750" indent="-285750">
              <a:buFont typeface="Arial" panose="020B0604020202020204" pitchFamily="34" charset="0"/>
              <a:buChar char="•"/>
            </a:pPr>
            <a:r>
              <a:rPr lang="en-US" dirty="0"/>
              <a:t>Once an order is approved or rejected, you will receive a confirmation and the order requestor will also be notified via email. </a:t>
            </a:r>
          </a:p>
        </p:txBody>
      </p:sp>
      <p:pic>
        <p:nvPicPr>
          <p:cNvPr id="3" name="Picture 2"/>
          <p:cNvPicPr>
            <a:picLocks noChangeAspect="1"/>
          </p:cNvPicPr>
          <p:nvPr/>
        </p:nvPicPr>
        <p:blipFill>
          <a:blip r:embed="rId2"/>
          <a:stretch>
            <a:fillRect/>
          </a:stretch>
        </p:blipFill>
        <p:spPr>
          <a:xfrm>
            <a:off x="6172199" y="1102510"/>
            <a:ext cx="5267271" cy="4952099"/>
          </a:xfrm>
          <a:prstGeom prst="rect">
            <a:avLst/>
          </a:prstGeom>
        </p:spPr>
      </p:pic>
    </p:spTree>
    <p:extLst>
      <p:ext uri="{BB962C8B-B14F-4D97-AF65-F5344CB8AC3E}">
        <p14:creationId xmlns:p14="http://schemas.microsoft.com/office/powerpoint/2010/main" val="3942194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778" y="83823"/>
            <a:ext cx="11644439" cy="1325563"/>
          </a:xfrm>
        </p:spPr>
        <p:txBody>
          <a:bodyPr/>
          <a:lstStyle/>
          <a:p>
            <a:r>
              <a:rPr lang="en-US" dirty="0"/>
              <a:t>Assign an Approval Delegate</a:t>
            </a:r>
          </a:p>
        </p:txBody>
      </p:sp>
      <p:sp>
        <p:nvSpPr>
          <p:cNvPr id="13" name="Text Placeholder 2">
            <a:extLst>
              <a:ext uri="{FF2B5EF4-FFF2-40B4-BE49-F238E27FC236}">
                <a16:creationId xmlns:a16="http://schemas.microsoft.com/office/drawing/2014/main" id="{0BB5612F-6A99-F843-83BF-B387B1C93B3A}"/>
              </a:ext>
            </a:extLst>
          </p:cNvPr>
          <p:cNvSpPr txBox="1">
            <a:spLocks/>
          </p:cNvSpPr>
          <p:nvPr/>
        </p:nvSpPr>
        <p:spPr>
          <a:xfrm>
            <a:off x="829778" y="1102510"/>
            <a:ext cx="5241716" cy="1027830"/>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007CB6"/>
              </a:solidFill>
              <a:effectLst/>
              <a:uLnTx/>
              <a:uFillTx/>
              <a:latin typeface="Amazon Ember Light"/>
              <a:ea typeface="Amazon Ember" panose="02000000000000000000" pitchFamily="2" charset="0"/>
              <a:cs typeface="+mn-cs"/>
            </a:endParaRPr>
          </a:p>
        </p:txBody>
      </p:sp>
      <p:sp>
        <p:nvSpPr>
          <p:cNvPr id="18" name="Rectangle 17"/>
          <p:cNvSpPr/>
          <p:nvPr/>
        </p:nvSpPr>
        <p:spPr>
          <a:xfrm>
            <a:off x="695285" y="1924399"/>
            <a:ext cx="3731462" cy="4387676"/>
          </a:xfrm>
          <a:prstGeom prst="rect">
            <a:avLst/>
          </a:prstGeom>
        </p:spPr>
        <p:txBody>
          <a:bodyPr wrap="square">
            <a:spAutoFit/>
          </a:bodyPr>
          <a:lstStyle/>
          <a:p>
            <a:pPr marL="285750" marR="0" lvl="0" indent="-2857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222D3A"/>
                </a:solidFill>
                <a:effectLst/>
                <a:uLnTx/>
                <a:uFillTx/>
                <a:latin typeface="Amazon Ember Light"/>
                <a:ea typeface="+mn-ea"/>
                <a:cs typeface="+mn-cs"/>
              </a:rPr>
              <a:t>Navigate to </a:t>
            </a:r>
            <a:r>
              <a:rPr lang="en-US" sz="1600" dirty="0">
                <a:solidFill>
                  <a:srgbClr val="222D3A"/>
                </a:solidFill>
                <a:latin typeface="Amazon Ember Light"/>
              </a:rPr>
              <a:t>your approval queue by selecting </a:t>
            </a:r>
            <a:r>
              <a:rPr kumimoji="0" lang="en-US" sz="1600" b="1" i="0" u="none" strike="noStrike" kern="1200" cap="none" spc="0" normalizeH="0" baseline="0" noProof="0" dirty="0">
                <a:ln>
                  <a:noFill/>
                </a:ln>
                <a:solidFill>
                  <a:srgbClr val="222D3A"/>
                </a:solidFill>
                <a:effectLst/>
                <a:uLnTx/>
                <a:uFillTx/>
                <a:latin typeface="Amazon Ember Light"/>
                <a:ea typeface="+mn-ea"/>
                <a:cs typeface="+mn-cs"/>
              </a:rPr>
              <a:t>Approve Orders </a:t>
            </a:r>
            <a:r>
              <a:rPr kumimoji="0" lang="en-US" sz="1600" b="0" i="0" u="none" strike="noStrike" kern="1200" cap="none" spc="0" normalizeH="0" baseline="0" noProof="0" dirty="0">
                <a:ln>
                  <a:noFill/>
                </a:ln>
                <a:solidFill>
                  <a:srgbClr val="222D3A"/>
                </a:solidFill>
                <a:effectLst/>
                <a:uLnTx/>
                <a:uFillTx/>
                <a:latin typeface="Amazon Ember Light"/>
                <a:ea typeface="+mn-ea"/>
                <a:cs typeface="+mn-cs"/>
              </a:rPr>
              <a:t>from</a:t>
            </a:r>
            <a:r>
              <a:rPr kumimoji="0" lang="en-US" sz="1600" b="0" i="0" u="none" strike="noStrike" kern="1200" cap="none" spc="0" normalizeH="0" noProof="0" dirty="0">
                <a:ln>
                  <a:noFill/>
                </a:ln>
                <a:solidFill>
                  <a:srgbClr val="222D3A"/>
                </a:solidFill>
                <a:effectLst/>
                <a:uLnTx/>
                <a:uFillTx/>
                <a:latin typeface="Amazon Ember Light"/>
                <a:ea typeface="+mn-ea"/>
                <a:cs typeface="+mn-cs"/>
              </a:rPr>
              <a:t> the</a:t>
            </a:r>
            <a:r>
              <a:rPr kumimoji="0" lang="en-US" sz="1600" b="0" i="0" u="none" strike="noStrike" kern="1200" cap="none" spc="0" normalizeH="0" baseline="0" noProof="0" dirty="0">
                <a:ln>
                  <a:noFill/>
                </a:ln>
                <a:solidFill>
                  <a:srgbClr val="222D3A"/>
                </a:solidFill>
                <a:effectLst/>
                <a:uLnTx/>
                <a:uFillTx/>
                <a:latin typeface="Amazon Ember Light"/>
                <a:ea typeface="+mn-ea"/>
                <a:cs typeface="+mn-cs"/>
              </a:rPr>
              <a:t> drop down menu in the top right hand corner</a:t>
            </a:r>
            <a:r>
              <a:rPr kumimoji="0" lang="en-US" sz="1600" b="0" i="0" u="none" strike="noStrike" kern="1200" cap="none" spc="0" normalizeH="0" noProof="0" dirty="0">
                <a:ln>
                  <a:noFill/>
                </a:ln>
                <a:solidFill>
                  <a:srgbClr val="222D3A"/>
                </a:solidFill>
                <a:effectLst/>
                <a:uLnTx/>
                <a:uFillTx/>
                <a:latin typeface="Amazon Ember Light"/>
                <a:ea typeface="+mn-ea"/>
                <a:cs typeface="+mn-cs"/>
              </a:rPr>
              <a:t> </a:t>
            </a:r>
            <a:r>
              <a:rPr kumimoji="0" lang="en-US" sz="1600" b="0" i="0" u="none" strike="noStrike" kern="1200" cap="none" spc="0" normalizeH="0" baseline="0" noProof="0" dirty="0">
                <a:ln>
                  <a:noFill/>
                </a:ln>
                <a:solidFill>
                  <a:srgbClr val="222D3A"/>
                </a:solidFill>
                <a:effectLst/>
                <a:uLnTx/>
                <a:uFillTx/>
                <a:latin typeface="Amazon Ember Light"/>
                <a:ea typeface="+mn-ea"/>
                <a:cs typeface="+mn-cs"/>
              </a:rPr>
              <a:t>of your homepage.</a:t>
            </a:r>
          </a:p>
          <a:p>
            <a:pPr marL="285750" marR="0" lvl="0" indent="-2857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endParaRPr lang="en-US" sz="1600" dirty="0">
              <a:solidFill>
                <a:srgbClr val="222D3A"/>
              </a:solidFill>
              <a:latin typeface="Amazon Ember Light"/>
            </a:endParaRPr>
          </a:p>
          <a:p>
            <a:pPr marL="285750" marR="0" lvl="0" indent="-2857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222D3A"/>
                </a:solidFill>
                <a:effectLst/>
                <a:uLnTx/>
                <a:uFillTx/>
                <a:latin typeface="Amazon Ember Light"/>
                <a:ea typeface="+mn-ea"/>
                <a:cs typeface="+mn-cs"/>
              </a:rPr>
              <a:t> Click </a:t>
            </a:r>
            <a:r>
              <a:rPr kumimoji="0" lang="en-US" sz="1600" b="1" i="0" u="none" strike="noStrike" kern="1200" cap="none" spc="0" normalizeH="0" baseline="0" noProof="0" dirty="0">
                <a:ln>
                  <a:noFill/>
                </a:ln>
                <a:solidFill>
                  <a:srgbClr val="222D3A"/>
                </a:solidFill>
                <a:effectLst/>
                <a:uLnTx/>
                <a:uFillTx/>
                <a:latin typeface="Amazon Ember Light"/>
                <a:ea typeface="+mn-ea"/>
                <a:cs typeface="+mn-cs"/>
              </a:rPr>
              <a:t>Assign</a:t>
            </a:r>
            <a:r>
              <a:rPr kumimoji="0" lang="en-US" sz="1600" b="1" i="0" u="none" strike="noStrike" kern="1200" cap="none" spc="0" normalizeH="0" noProof="0" dirty="0">
                <a:ln>
                  <a:noFill/>
                </a:ln>
                <a:solidFill>
                  <a:srgbClr val="222D3A"/>
                </a:solidFill>
                <a:effectLst/>
                <a:uLnTx/>
                <a:uFillTx/>
                <a:latin typeface="Amazon Ember Light"/>
                <a:ea typeface="+mn-ea"/>
                <a:cs typeface="+mn-cs"/>
              </a:rPr>
              <a:t> a temporary delegate</a:t>
            </a:r>
            <a:r>
              <a:rPr kumimoji="0" lang="en-US" sz="1600" b="0" i="0" u="none" strike="noStrike" kern="1200" cap="none" spc="0" normalizeH="0" noProof="0" dirty="0">
                <a:ln>
                  <a:noFill/>
                </a:ln>
                <a:solidFill>
                  <a:srgbClr val="222D3A"/>
                </a:solidFill>
                <a:effectLst/>
                <a:uLnTx/>
                <a:uFillTx/>
                <a:latin typeface="Amazon Ember Light"/>
                <a:ea typeface="+mn-ea"/>
                <a:cs typeface="+mn-cs"/>
              </a:rPr>
              <a:t>.</a:t>
            </a:r>
          </a:p>
          <a:p>
            <a:pPr marL="285750" marR="0" lvl="0" indent="-2857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endParaRPr lang="en-US" sz="1600" dirty="0">
              <a:solidFill>
                <a:srgbClr val="222D3A"/>
              </a:solidFill>
              <a:latin typeface="Amazon Ember Light"/>
            </a:endParaRPr>
          </a:p>
          <a:p>
            <a:pPr marL="285750" marR="0" lvl="0" indent="-2857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r>
              <a:rPr lang="en-US" dirty="0"/>
              <a:t>Enter approval delegate’s email address and the start and end date for the approval delegation to be applied and save.</a:t>
            </a:r>
          </a:p>
          <a:p>
            <a:r>
              <a:rPr lang="en-US" dirty="0"/>
              <a:t> </a:t>
            </a:r>
          </a:p>
          <a:p>
            <a:pPr marL="285750" marR="0" lvl="0" indent="-2857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222D3A"/>
              </a:solidFill>
              <a:effectLst/>
              <a:uLnTx/>
              <a:uFillTx/>
              <a:latin typeface="Amazon Ember Light"/>
              <a:ea typeface="+mn-ea"/>
              <a:cs typeface="+mn-cs"/>
            </a:endParaRPr>
          </a:p>
          <a:p>
            <a:pPr marL="285750" marR="0" lvl="0" indent="-2857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222D3A"/>
              </a:solidFill>
              <a:effectLst/>
              <a:uLnTx/>
              <a:uFillTx/>
              <a:latin typeface="Amazon Ember Light"/>
              <a:ea typeface="Amazon Ember" panose="02000000000000000000" pitchFamily="2" charset="0"/>
              <a:cs typeface="Calibri Light" panose="020F0302020204030204" pitchFamily="34" charset="0"/>
            </a:endParaRPr>
          </a:p>
        </p:txBody>
      </p:sp>
      <p:pic>
        <p:nvPicPr>
          <p:cNvPr id="12" name="Picture 11"/>
          <p:cNvPicPr>
            <a:picLocks noChangeAspect="1"/>
          </p:cNvPicPr>
          <p:nvPr/>
        </p:nvPicPr>
        <p:blipFill rotWithShape="1">
          <a:blip r:embed="rId3"/>
          <a:srcRect l="5630"/>
          <a:stretch/>
        </p:blipFill>
        <p:spPr>
          <a:xfrm>
            <a:off x="4686424" y="1777174"/>
            <a:ext cx="1600150" cy="4875383"/>
          </a:xfrm>
          <a:prstGeom prst="rect">
            <a:avLst/>
          </a:prstGeom>
        </p:spPr>
      </p:pic>
      <p:sp>
        <p:nvSpPr>
          <p:cNvPr id="10" name="Rounded Rectangle 9"/>
          <p:cNvSpPr/>
          <p:nvPr/>
        </p:nvSpPr>
        <p:spPr>
          <a:xfrm flipV="1">
            <a:off x="4589741" y="1813294"/>
            <a:ext cx="1160926" cy="371474"/>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mazon Ember Light"/>
              <a:ea typeface="+mn-ea"/>
              <a:cs typeface="+mn-cs"/>
            </a:endParaRPr>
          </a:p>
        </p:txBody>
      </p:sp>
      <p:sp>
        <p:nvSpPr>
          <p:cNvPr id="3" name="Rectangle 2"/>
          <p:cNvSpPr/>
          <p:nvPr/>
        </p:nvSpPr>
        <p:spPr>
          <a:xfrm>
            <a:off x="829778" y="1030030"/>
            <a:ext cx="8784159" cy="1048300"/>
          </a:xfrm>
          <a:prstGeom prst="rect">
            <a:avLst/>
          </a:prstGeom>
        </p:spPr>
        <p:txBody>
          <a:bodyPr wrap="square">
            <a:spAutoFit/>
          </a:bodyPr>
          <a:lstStyle/>
          <a:p>
            <a:pPr>
              <a:lnSpc>
                <a:spcPct val="119000"/>
              </a:lnSpc>
              <a:spcAft>
                <a:spcPts val="600"/>
              </a:spcAft>
            </a:pPr>
            <a:r>
              <a:rPr lang="en-US" kern="1400" dirty="0">
                <a:solidFill>
                  <a:srgbClr val="007CB6"/>
                </a:solidFill>
                <a:latin typeface="Amazon Ember" panose="02000000000000000000" pitchFamily="2" charset="0"/>
              </a:rPr>
              <a:t>An approver can assign an approval delegate for time periods where that primary approver will be out of the office or unable to approve orders.</a:t>
            </a:r>
            <a:endParaRPr lang="en-US" sz="1200" kern="1400" dirty="0">
              <a:solidFill>
                <a:srgbClr val="001F3C"/>
              </a:solidFill>
              <a:latin typeface="Amazon Ember" panose="02000000000000000000" pitchFamily="2" charset="0"/>
            </a:endParaRPr>
          </a:p>
          <a:p>
            <a:pPr>
              <a:lnSpc>
                <a:spcPct val="119000"/>
              </a:lnSpc>
              <a:spcAft>
                <a:spcPts val="600"/>
              </a:spcAft>
            </a:pPr>
            <a:r>
              <a:rPr lang="en-US" sz="1200" kern="1400" dirty="0">
                <a:solidFill>
                  <a:srgbClr val="001F3C"/>
                </a:solidFill>
                <a:latin typeface="Amazon Ember" panose="02000000000000000000" pitchFamily="2" charset="0"/>
              </a:rPr>
              <a:t> </a:t>
            </a:r>
            <a:endParaRPr lang="en-US" sz="1200" kern="1400" dirty="0">
              <a:ln>
                <a:noFill/>
              </a:ln>
              <a:solidFill>
                <a:srgbClr val="001F3C"/>
              </a:solidFill>
              <a:effectLst/>
              <a:latin typeface="Amazon Ember" panose="02000000000000000000" pitchFamily="2"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2562" y="1924399"/>
            <a:ext cx="2505075" cy="1009650"/>
          </a:xfrm>
          <a:prstGeom prst="rect">
            <a:avLst/>
          </a:prstGeom>
          <a:noFill/>
          <a:ln w="9525" algn="ctr">
            <a:solidFill>
              <a:srgbClr val="C0C0C0"/>
            </a:solidFill>
            <a:miter lim="800000"/>
            <a:headEnd/>
            <a:tailEnd/>
          </a:ln>
          <a:effectLst>
            <a:outerShdw blurRad="50800" dist="38100" dir="2700000" algn="tl" rotWithShape="0">
              <a:srgbClr val="000000">
                <a:alpha val="39999"/>
              </a:srgbClr>
            </a:outerShdw>
          </a:effectLst>
          <a:extLst>
            <a:ext uri="{909E8E84-426E-40DD-AFC4-6F175D3DCCD1}">
              <a14:hiddenFill xmlns:a14="http://schemas.microsoft.com/office/drawing/2010/main">
                <a:solidFill>
                  <a:srgbClr val="007CB6"/>
                </a:solidFill>
              </a14:hiddenFill>
            </a:ext>
          </a:extLst>
        </p:spPr>
      </p:pic>
      <p:sp>
        <p:nvSpPr>
          <p:cNvPr id="4" name="AutoShape 3"/>
          <p:cNvSpPr>
            <a:spLocks noChangeArrowheads="1"/>
          </p:cNvSpPr>
          <p:nvPr/>
        </p:nvSpPr>
        <p:spPr bwMode="auto">
          <a:xfrm>
            <a:off x="6672887" y="2432399"/>
            <a:ext cx="1957388" cy="433388"/>
          </a:xfrm>
          <a:prstGeom prst="roundRect">
            <a:avLst>
              <a:gd name="adj" fmla="val 16667"/>
            </a:avLst>
          </a:prstGeom>
          <a:noFill/>
          <a:ln w="28575" algn="ctr">
            <a:solidFill>
              <a:srgbClr val="FF9900"/>
            </a:solidFill>
            <a:round/>
            <a:headEnd/>
            <a:tailEnd/>
          </a:ln>
          <a:effectLst/>
          <a:extLst>
            <a:ext uri="{909E8E84-426E-40DD-AFC4-6F175D3DCCD1}">
              <a14:hiddenFill xmlns:a14="http://schemas.microsoft.com/office/drawing/2010/main">
                <a:solidFill>
                  <a:srgbClr val="007CB6"/>
                </a:solidFill>
              </a14:hiddenFill>
            </a:ext>
            <a:ext uri="{AF507438-7753-43E0-B8FC-AC1667EBCBE1}">
              <a14:hiddenEffects xmlns:a14="http://schemas.microsoft.com/office/drawing/2010/main">
                <a:effectLst>
                  <a:outerShdw dist="35921" dir="2700000" algn="ctr" rotWithShape="0">
                    <a:srgbClr val="001F3C"/>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pic>
        <p:nvPicPr>
          <p:cNvPr id="1028" name="Picture 4" descr="in-control-blu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54062" y="2599087"/>
            <a:ext cx="425450" cy="425450"/>
          </a:xfrm>
          <a:prstGeom prst="rect">
            <a:avLst/>
          </a:prstGeom>
          <a:noFill/>
          <a:ln>
            <a:noFill/>
          </a:ln>
          <a:effectLst/>
          <a:extLst>
            <a:ext uri="{909E8E84-426E-40DD-AFC4-6F175D3DCCD1}">
              <a14:hiddenFill xmlns:a14="http://schemas.microsoft.com/office/drawing/2010/main">
                <a:solidFill>
                  <a:srgbClr val="007CB6"/>
                </a:solidFill>
              </a14:hiddenFill>
            </a:ext>
            <a:ext uri="{91240B29-F687-4F45-9708-019B960494DF}">
              <a14:hiddenLine xmlns:a14="http://schemas.microsoft.com/office/drawing/2010/main" w="25400" algn="ctr">
                <a:solidFill>
                  <a:srgbClr val="001F3C"/>
                </a:solidFill>
                <a:miter lim="800000"/>
                <a:headEnd/>
                <a:tailEnd/>
              </a14:hiddenLine>
            </a:ext>
            <a:ext uri="{AF507438-7753-43E0-B8FC-AC1667EBCBE1}">
              <a14:hiddenEffects xmlns:a14="http://schemas.microsoft.com/office/drawing/2010/main">
                <a:effectLst>
                  <a:outerShdw dist="35921" dir="2700000" algn="ctr" rotWithShape="0">
                    <a:srgbClr val="001F3C"/>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8113" y="3191225"/>
            <a:ext cx="5294052" cy="2541145"/>
          </a:xfrm>
          <a:prstGeom prst="rect">
            <a:avLst/>
          </a:prstGeom>
          <a:noFill/>
          <a:ln w="9525" algn="ctr">
            <a:solidFill>
              <a:srgbClr val="C0C0C0"/>
            </a:solidFill>
            <a:miter lim="800000"/>
            <a:headEnd/>
            <a:tailEnd/>
          </a:ln>
          <a:effectLst>
            <a:outerShdw blurRad="50800" dist="38100" dir="2700000" algn="tl" rotWithShape="0">
              <a:srgbClr val="000000">
                <a:alpha val="39999"/>
              </a:srgbClr>
            </a:outerShdw>
          </a:effectLst>
          <a:extLst>
            <a:ext uri="{909E8E84-426E-40DD-AFC4-6F175D3DCCD1}">
              <a14:hiddenFill xmlns:a14="http://schemas.microsoft.com/office/drawing/2010/main">
                <a:solidFill>
                  <a:srgbClr val="007CB6"/>
                </a:solidFill>
              </a14:hiddenFill>
            </a:ext>
          </a:extLst>
        </p:spPr>
      </p:pic>
      <p:sp>
        <p:nvSpPr>
          <p:cNvPr id="5" name="AutoShape 6"/>
          <p:cNvSpPr>
            <a:spLocks noChangeArrowheads="1"/>
          </p:cNvSpPr>
          <p:nvPr/>
        </p:nvSpPr>
        <p:spPr bwMode="auto">
          <a:xfrm>
            <a:off x="6612562" y="5277038"/>
            <a:ext cx="1134717" cy="326793"/>
          </a:xfrm>
          <a:prstGeom prst="roundRect">
            <a:avLst>
              <a:gd name="adj" fmla="val 16667"/>
            </a:avLst>
          </a:prstGeom>
          <a:noFill/>
          <a:ln w="28575" algn="ctr">
            <a:solidFill>
              <a:srgbClr val="FF9900"/>
            </a:solidFill>
            <a:round/>
            <a:headEnd/>
            <a:tailEnd/>
          </a:ln>
          <a:effectLst/>
          <a:extLst>
            <a:ext uri="{909E8E84-426E-40DD-AFC4-6F175D3DCCD1}">
              <a14:hiddenFill xmlns:a14="http://schemas.microsoft.com/office/drawing/2010/main">
                <a:solidFill>
                  <a:srgbClr val="007CB6"/>
                </a:solidFill>
              </a14:hiddenFill>
            </a:ext>
            <a:ext uri="{AF507438-7753-43E0-B8FC-AC1667EBCBE1}">
              <a14:hiddenEffects xmlns:a14="http://schemas.microsoft.com/office/drawing/2010/main">
                <a:effectLst>
                  <a:outerShdw dist="35921" dir="2700000" algn="ctr" rotWithShape="0">
                    <a:srgbClr val="001F3C"/>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6" name="AutoShape 7"/>
          <p:cNvSpPr>
            <a:spLocks noChangeArrowheads="1"/>
          </p:cNvSpPr>
          <p:nvPr/>
        </p:nvSpPr>
        <p:spPr bwMode="auto">
          <a:xfrm>
            <a:off x="6612562" y="4639215"/>
            <a:ext cx="3455886" cy="344767"/>
          </a:xfrm>
          <a:prstGeom prst="roundRect">
            <a:avLst>
              <a:gd name="adj" fmla="val 16667"/>
            </a:avLst>
          </a:prstGeom>
          <a:noFill/>
          <a:ln w="28575" algn="ctr">
            <a:solidFill>
              <a:srgbClr val="FF9900"/>
            </a:solidFill>
            <a:round/>
            <a:headEnd/>
            <a:tailEnd/>
          </a:ln>
          <a:effectLst/>
          <a:extLst>
            <a:ext uri="{909E8E84-426E-40DD-AFC4-6F175D3DCCD1}">
              <a14:hiddenFill xmlns:a14="http://schemas.microsoft.com/office/drawing/2010/main">
                <a:solidFill>
                  <a:srgbClr val="007CB6"/>
                </a:solidFill>
              </a14:hiddenFill>
            </a:ext>
            <a:ext uri="{AF507438-7753-43E0-B8FC-AC1667EBCBE1}">
              <a14:hiddenEffects xmlns:a14="http://schemas.microsoft.com/office/drawing/2010/main">
                <a:effectLst>
                  <a:outerShdw dist="35921" dir="2700000" algn="ctr" rotWithShape="0">
                    <a:srgbClr val="001F3C"/>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7" name="AutoShape 8"/>
          <p:cNvSpPr>
            <a:spLocks noChangeArrowheads="1"/>
          </p:cNvSpPr>
          <p:nvPr/>
        </p:nvSpPr>
        <p:spPr bwMode="auto">
          <a:xfrm>
            <a:off x="8340505" y="5277038"/>
            <a:ext cx="1125042" cy="326793"/>
          </a:xfrm>
          <a:prstGeom prst="roundRect">
            <a:avLst>
              <a:gd name="adj" fmla="val 16667"/>
            </a:avLst>
          </a:prstGeom>
          <a:noFill/>
          <a:ln w="28575" algn="ctr">
            <a:solidFill>
              <a:srgbClr val="FF9900"/>
            </a:solidFill>
            <a:round/>
            <a:headEnd/>
            <a:tailEnd/>
          </a:ln>
          <a:effectLst/>
          <a:extLst>
            <a:ext uri="{909E8E84-426E-40DD-AFC4-6F175D3DCCD1}">
              <a14:hiddenFill xmlns:a14="http://schemas.microsoft.com/office/drawing/2010/main">
                <a:solidFill>
                  <a:srgbClr val="007CB6"/>
                </a:solidFill>
              </a14:hiddenFill>
            </a:ext>
            <a:ext uri="{AF507438-7753-43E0-B8FC-AC1667EBCBE1}">
              <a14:hiddenEffects xmlns:a14="http://schemas.microsoft.com/office/drawing/2010/main">
                <a:effectLst>
                  <a:outerShdw dist="35921" dir="2700000" algn="ctr" rotWithShape="0">
                    <a:srgbClr val="001F3C"/>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pic>
        <p:nvPicPr>
          <p:cNvPr id="1033"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37976" y="4307237"/>
            <a:ext cx="1623510" cy="172547"/>
          </a:xfrm>
          <a:prstGeom prst="rect">
            <a:avLst/>
          </a:prstGeom>
          <a:noFill/>
          <a:ln>
            <a:noFill/>
          </a:ln>
          <a:effectLst/>
          <a:extLst>
            <a:ext uri="{909E8E84-426E-40DD-AFC4-6F175D3DCCD1}">
              <a14:hiddenFill xmlns:a14="http://schemas.microsoft.com/office/drawing/2010/main">
                <a:solidFill>
                  <a:srgbClr val="007CB6"/>
                </a:solidFill>
              </a14:hiddenFill>
            </a:ext>
            <a:ext uri="{91240B29-F687-4F45-9708-019B960494DF}">
              <a14:hiddenLine xmlns:a14="http://schemas.microsoft.com/office/drawing/2010/main" w="25400" algn="ctr">
                <a:solidFill>
                  <a:srgbClr val="001F3C"/>
                </a:solidFill>
                <a:miter lim="800000"/>
                <a:headEnd/>
                <a:tailEnd/>
              </a14:hiddenLine>
            </a:ext>
            <a:ext uri="{AF507438-7753-43E0-B8FC-AC1667EBCBE1}">
              <a14:hiddenEffects xmlns:a14="http://schemas.microsoft.com/office/drawing/2010/main">
                <a:effectLst>
                  <a:outerShdw dist="35921" dir="2700000" algn="ctr" rotWithShape="0">
                    <a:srgbClr val="001F3C"/>
                  </a:outerShdw>
                </a:effectLst>
              </a14:hiddenEffects>
            </a:ext>
          </a:extLst>
        </p:spPr>
      </p:pic>
    </p:spTree>
    <p:extLst>
      <p:ext uri="{BB962C8B-B14F-4D97-AF65-F5344CB8AC3E}">
        <p14:creationId xmlns:p14="http://schemas.microsoft.com/office/powerpoint/2010/main" val="3825260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778" y="83823"/>
            <a:ext cx="11644439" cy="1325563"/>
          </a:xfrm>
        </p:spPr>
        <p:txBody>
          <a:bodyPr/>
          <a:lstStyle/>
          <a:p>
            <a:r>
              <a:rPr lang="en-US" dirty="0"/>
              <a:t>Approval Workflow – User Experience</a:t>
            </a:r>
          </a:p>
        </p:txBody>
      </p:sp>
      <p:sp>
        <p:nvSpPr>
          <p:cNvPr id="4" name="Text Placeholder 2">
            <a:extLst>
              <a:ext uri="{FF2B5EF4-FFF2-40B4-BE49-F238E27FC236}">
                <a16:creationId xmlns:a16="http://schemas.microsoft.com/office/drawing/2014/main" id="{0BB5612F-6A99-F843-83BF-B387B1C93B3A}"/>
              </a:ext>
            </a:extLst>
          </p:cNvPr>
          <p:cNvSpPr txBox="1">
            <a:spLocks/>
          </p:cNvSpPr>
          <p:nvPr/>
        </p:nvSpPr>
        <p:spPr>
          <a:xfrm>
            <a:off x="829777" y="1102510"/>
            <a:ext cx="9932008" cy="454832"/>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chemeClr val="accent3"/>
                </a:solidFill>
                <a:latin typeface="+mn-lt"/>
              </a:rPr>
              <a:t>All orders placed on the account are subject to approval before being fulfilled</a:t>
            </a:r>
          </a:p>
          <a:p>
            <a:endParaRPr lang="en-US" sz="1800" dirty="0">
              <a:solidFill>
                <a:schemeClr val="accent3"/>
              </a:solidFill>
              <a:latin typeface="+mn-lt"/>
            </a:endParaRPr>
          </a:p>
        </p:txBody>
      </p:sp>
      <p:sp>
        <p:nvSpPr>
          <p:cNvPr id="5" name="Rectangle 4"/>
          <p:cNvSpPr/>
          <p:nvPr/>
        </p:nvSpPr>
        <p:spPr>
          <a:xfrm>
            <a:off x="958026" y="1715722"/>
            <a:ext cx="5793765" cy="4355038"/>
          </a:xfrm>
          <a:prstGeom prst="rect">
            <a:avLst/>
          </a:prstGeom>
        </p:spPr>
        <p:txBody>
          <a:bodyPr wrap="square">
            <a:spAutoFit/>
          </a:bodyPr>
          <a:lstStyle/>
          <a:p>
            <a:pPr lvl="0">
              <a:spcAft>
                <a:spcPts val="1200"/>
              </a:spcAft>
            </a:pPr>
            <a:r>
              <a:rPr lang="en-US" sz="1400" b="1" u="sng" dirty="0">
                <a:solidFill>
                  <a:schemeClr val="accent3"/>
                </a:solidFill>
                <a:ea typeface="Amazon Ember" panose="02000000000000000000" pitchFamily="2" charset="0"/>
              </a:rPr>
              <a:t>How do I order with Approvals configured?</a:t>
            </a:r>
            <a:endParaRPr lang="en-US" sz="1400" dirty="0">
              <a:solidFill>
                <a:schemeClr val="accent3"/>
              </a:solidFill>
              <a:ea typeface="Amazon Ember" panose="02000000000000000000" pitchFamily="2" charset="0"/>
            </a:endParaRPr>
          </a:p>
          <a:p>
            <a:pPr marL="398463" indent="-227013">
              <a:spcAft>
                <a:spcPts val="600"/>
              </a:spcAft>
              <a:buFont typeface="Arial" panose="020B0604020202020204" pitchFamily="34" charset="0"/>
              <a:buChar char="•"/>
            </a:pPr>
            <a:r>
              <a:rPr lang="en-US" sz="1400" dirty="0">
                <a:solidFill>
                  <a:prstClr val="black"/>
                </a:solidFill>
                <a:ea typeface="Amazon Ember" panose="02000000000000000000" pitchFamily="2" charset="0"/>
              </a:rPr>
              <a:t>There are no additional steps to take to submit your order for approval. Check out as you normally would and you will see the option at checkout. As an approver, you will not have to approve your own orders despite selecting </a:t>
            </a:r>
            <a:r>
              <a:rPr lang="en-US" sz="1400" b="1" dirty="0">
                <a:solidFill>
                  <a:prstClr val="black"/>
                </a:solidFill>
                <a:ea typeface="Amazon Ember" panose="02000000000000000000" pitchFamily="2" charset="0"/>
              </a:rPr>
              <a:t>Submit order for approval </a:t>
            </a:r>
            <a:r>
              <a:rPr lang="en-US" sz="1400" dirty="0">
                <a:solidFill>
                  <a:prstClr val="black"/>
                </a:solidFill>
                <a:ea typeface="Amazon Ember" panose="02000000000000000000" pitchFamily="2" charset="0"/>
              </a:rPr>
              <a:t>at checkout.</a:t>
            </a:r>
          </a:p>
          <a:p>
            <a:pPr marL="398463" lvl="0" indent="-227013">
              <a:spcAft>
                <a:spcPts val="600"/>
              </a:spcAft>
              <a:buFont typeface="Arial" panose="020B0604020202020204" pitchFamily="34" charset="0"/>
              <a:buChar char="•"/>
            </a:pPr>
            <a:r>
              <a:rPr lang="en-US" sz="1400" dirty="0">
                <a:solidFill>
                  <a:prstClr val="black"/>
                </a:solidFill>
                <a:ea typeface="Amazon Ember" panose="02000000000000000000" pitchFamily="2" charset="0"/>
              </a:rPr>
              <a:t>Your order will not be processed until it is approved by the appropriate approver. Keep this in mind for shipping timelines. You will be notified over email once your order is submitted and then again once your order has been approved and processed. Just as with a normal order on Amazon, you will also receive relevant shipping updates.</a:t>
            </a:r>
          </a:p>
          <a:p>
            <a:pPr marL="398463" lvl="0" indent="-227013">
              <a:spcAft>
                <a:spcPts val="600"/>
              </a:spcAft>
              <a:buFont typeface="Arial" panose="020B0604020202020204" pitchFamily="34" charset="0"/>
              <a:buChar char="•"/>
            </a:pPr>
            <a:r>
              <a:rPr lang="en-US" sz="1400" dirty="0">
                <a:solidFill>
                  <a:prstClr val="black"/>
                </a:solidFill>
                <a:ea typeface="Amazon Ember" panose="02000000000000000000" pitchFamily="2" charset="0"/>
              </a:rPr>
              <a:t>If your order is not approved </a:t>
            </a:r>
            <a:r>
              <a:rPr lang="en-US" sz="1400" b="1" dirty="0">
                <a:solidFill>
                  <a:schemeClr val="accent3"/>
                </a:solidFill>
                <a:ea typeface="Amazon Ember" panose="02000000000000000000" pitchFamily="2" charset="0"/>
              </a:rPr>
              <a:t>within 7 days</a:t>
            </a:r>
            <a:r>
              <a:rPr lang="en-US" sz="1400" dirty="0">
                <a:solidFill>
                  <a:prstClr val="black"/>
                </a:solidFill>
                <a:ea typeface="Amazon Ember" panose="02000000000000000000" pitchFamily="2" charset="0"/>
              </a:rPr>
              <a:t>, the order will automatically be canceled; however, the items in your order will not be deleted. If your order is canceled, you will need to submit the order again for approval.</a:t>
            </a:r>
          </a:p>
          <a:p>
            <a:pPr marL="398463" indent="-227013">
              <a:buFont typeface="Arial" panose="020B0604020202020204" pitchFamily="34" charset="0"/>
              <a:buChar char="•"/>
            </a:pPr>
            <a:endParaRPr lang="en-US" sz="1400" dirty="0">
              <a:solidFill>
                <a:prstClr val="black"/>
              </a:solidFill>
              <a:ea typeface="Amazon Ember" panose="02000000000000000000" pitchFamily="2" charset="0"/>
            </a:endParaRPr>
          </a:p>
          <a:p>
            <a:pPr marL="171450" lvl="0"/>
            <a:endParaRPr lang="en-US" sz="1400" dirty="0">
              <a:solidFill>
                <a:prstClr val="black"/>
              </a:solidFill>
              <a:ea typeface="Amazon Ember" panose="02000000000000000000" pitchFamily="2" charset="0"/>
            </a:endParaRPr>
          </a:p>
        </p:txBody>
      </p:sp>
      <p:pic>
        <p:nvPicPr>
          <p:cNvPr id="6" name="Picture 5"/>
          <p:cNvPicPr>
            <a:picLocks noChangeAspect="1"/>
          </p:cNvPicPr>
          <p:nvPr/>
        </p:nvPicPr>
        <p:blipFill>
          <a:blip r:embed="rId2"/>
          <a:stretch>
            <a:fillRect/>
          </a:stretch>
        </p:blipFill>
        <p:spPr>
          <a:xfrm>
            <a:off x="7444160" y="1982495"/>
            <a:ext cx="3148498" cy="3591098"/>
          </a:xfrm>
          <a:prstGeom prst="rect">
            <a:avLst/>
          </a:prstGeom>
          <a:ln w="9525" cap="sq">
            <a:solidFill>
              <a:schemeClr val="accent1"/>
            </a:solidFill>
            <a:prstDash val="solid"/>
            <a:miter lim="800000"/>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83579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US" dirty="0"/>
              <a:t>Business Customer Support</a:t>
            </a:r>
          </a:p>
          <a:p>
            <a:endParaRPr lang="en-US" dirty="0"/>
          </a:p>
        </p:txBody>
      </p:sp>
    </p:spTree>
    <p:extLst>
      <p:ext uri="{BB962C8B-B14F-4D97-AF65-F5344CB8AC3E}">
        <p14:creationId xmlns:p14="http://schemas.microsoft.com/office/powerpoint/2010/main" val="2594736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778" y="83823"/>
            <a:ext cx="11644439" cy="1325563"/>
          </a:xfrm>
        </p:spPr>
        <p:txBody>
          <a:bodyPr/>
          <a:lstStyle/>
          <a:p>
            <a:r>
              <a:rPr lang="en-US" dirty="0"/>
              <a:t>Business Customer Support</a:t>
            </a:r>
          </a:p>
        </p:txBody>
      </p:sp>
      <p:sp>
        <p:nvSpPr>
          <p:cNvPr id="9" name="Text Placeholder 2">
            <a:extLst>
              <a:ext uri="{FF2B5EF4-FFF2-40B4-BE49-F238E27FC236}">
                <a16:creationId xmlns:a16="http://schemas.microsoft.com/office/drawing/2014/main" id="{0BB5612F-6A99-F843-83BF-B387B1C93B3A}"/>
              </a:ext>
            </a:extLst>
          </p:cNvPr>
          <p:cNvSpPr txBox="1">
            <a:spLocks/>
          </p:cNvSpPr>
          <p:nvPr/>
        </p:nvSpPr>
        <p:spPr>
          <a:xfrm>
            <a:off x="829777" y="1102510"/>
            <a:ext cx="10389208" cy="427352"/>
          </a:xfrm>
          <a:prstGeom prst="rect">
            <a:avLst/>
          </a:prstGeom>
        </p:spPr>
        <p:txBody>
          <a:bodyPr vert="horz" lIns="0" tIns="0" rIns="0" bIns="0" numCol="1" spcCol="347472" rtlCol="0">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1600" b="0" i="0" kern="1200">
                <a:solidFill>
                  <a:schemeClr val="tx2"/>
                </a:solidFill>
                <a:latin typeface="Amazon Ember" panose="02000000000000000000" pitchFamily="2" charset="0"/>
                <a:ea typeface="Amazon Ember" panose="02000000000000000000" pitchFamily="2" charset="0"/>
                <a:cs typeface="+mn-cs"/>
              </a:defRPr>
            </a:lvl1pPr>
            <a:lvl2pPr marL="11113" indent="0" algn="l" defTabSz="914400" rtl="0" eaLnBrk="1" latinLnBrk="0" hangingPunct="1">
              <a:lnSpc>
                <a:spcPct val="150000"/>
              </a:lnSpc>
              <a:spcBef>
                <a:spcPts val="500"/>
              </a:spcBef>
              <a:spcAft>
                <a:spcPts val="800"/>
              </a:spcAft>
              <a:buFont typeface="Arial" panose="020B0604020202020204" pitchFamily="34" charset="0"/>
              <a:buNone/>
              <a:tabLst/>
              <a:defRPr sz="1200" b="0" i="0" kern="1200">
                <a:solidFill>
                  <a:schemeClr val="tx1"/>
                </a:solidFill>
                <a:latin typeface="Amazon Ember Light" panose="02000000000000000000" pitchFamily="2" charset="0"/>
                <a:ea typeface="Amazon Ember Light" panose="02000000000000000000" pitchFamily="2" charset="0"/>
                <a:cs typeface="+mn-cs"/>
              </a:defRPr>
            </a:lvl2pPr>
            <a:lvl3pPr marL="228600" indent="-228600" algn="l" defTabSz="914400" rtl="0" eaLnBrk="1" latinLnBrk="0" hangingPunct="1">
              <a:lnSpc>
                <a:spcPct val="150000"/>
              </a:lnSpc>
              <a:spcBef>
                <a:spcPts val="500"/>
              </a:spcBef>
              <a:spcAft>
                <a:spcPts val="200"/>
              </a:spcAft>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3pPr>
            <a:lvl4pPr marL="458788" indent="-230188" algn="l" defTabSz="914400" rtl="0" eaLnBrk="1" latinLnBrk="0" hangingPunct="1">
              <a:lnSpc>
                <a:spcPct val="150000"/>
              </a:lnSpc>
              <a:spcBef>
                <a:spcPts val="500"/>
              </a:spcBef>
              <a:spcAft>
                <a:spcPts val="200"/>
              </a:spcAft>
              <a:buClr>
                <a:schemeClr val="accent1"/>
              </a:buClr>
              <a:buSzPct val="80000"/>
              <a:buFont typeface="Courier New" pitchFamily="2" charset="0"/>
              <a:buChar char="o"/>
              <a:tabLst/>
              <a:defRPr sz="1200" b="0" i="0" kern="1200">
                <a:solidFill>
                  <a:schemeClr val="tx1"/>
                </a:solidFill>
                <a:latin typeface="Amazon Ember Light" panose="02000000000000000000" pitchFamily="2" charset="0"/>
                <a:ea typeface="Amazon Ember Light" panose="02000000000000000000" pitchFamily="2" charset="0"/>
                <a:cs typeface="+mn-cs"/>
              </a:defRPr>
            </a:lvl4pPr>
            <a:lvl5pPr marL="749300" indent="-230188" algn="l" defTabSz="914400" rtl="0" eaLnBrk="1" latinLnBrk="0" hangingPunct="1">
              <a:lnSpc>
                <a:spcPct val="150000"/>
              </a:lnSpc>
              <a:spcBef>
                <a:spcPts val="500"/>
              </a:spcBef>
              <a:spcAft>
                <a:spcPts val="200"/>
              </a:spcAft>
              <a:buClr>
                <a:schemeClr val="tx2"/>
              </a:buClr>
              <a:buFont typeface="Arial" panose="020B0604020202020204" pitchFamily="34" charset="0"/>
              <a:buChar char="•"/>
              <a:tabLst/>
              <a:defRPr sz="1200" b="0" i="0" kern="1200">
                <a:solidFill>
                  <a:schemeClr val="tx1"/>
                </a:solidFill>
                <a:latin typeface="Amazon Ember Light" panose="02000000000000000000" pitchFamily="2" charset="0"/>
                <a:ea typeface="Amazon Ember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accent3"/>
                </a:solidFill>
                <a:effectLst/>
                <a:uLnTx/>
                <a:uFillTx/>
                <a:latin typeface="+mn-lt"/>
                <a:ea typeface="Amazon Ember" panose="02000000000000000000" pitchFamily="2" charset="0"/>
                <a:cs typeface="+mn-cs"/>
              </a:rPr>
              <a:t>Dedicated U.S. based </a:t>
            </a:r>
            <a:r>
              <a:rPr kumimoji="0" lang="en-US" sz="1800" b="0" i="0" u="none" strike="noStrike" kern="1200" cap="none" spc="0" normalizeH="0" baseline="0" noProof="0" dirty="0">
                <a:ln>
                  <a:noFill/>
                </a:ln>
                <a:solidFill>
                  <a:schemeClr val="accent3"/>
                </a:solidFill>
                <a:effectLst/>
                <a:uLnTx/>
                <a:uFillTx/>
                <a:latin typeface="+mn-lt"/>
                <a:ea typeface="Amazon Ember" panose="02000000000000000000" pitchFamily="2" charset="0"/>
                <a:cs typeface="+mn-cs"/>
                <a:hlinkClick r:id="rId2"/>
              </a:rPr>
              <a:t>Business Customer Support </a:t>
            </a:r>
            <a:r>
              <a:rPr kumimoji="0" lang="en-US" sz="1800" b="0" i="0" u="none" strike="noStrike" kern="1200" cap="none" spc="0" normalizeH="0" baseline="0" noProof="0" dirty="0">
                <a:ln>
                  <a:noFill/>
                </a:ln>
                <a:solidFill>
                  <a:schemeClr val="accent3"/>
                </a:solidFill>
                <a:effectLst/>
                <a:uLnTx/>
                <a:uFillTx/>
                <a:latin typeface="+mn-lt"/>
                <a:ea typeface="Amazon Ember" panose="02000000000000000000" pitchFamily="2" charset="0"/>
                <a:cs typeface="+mn-cs"/>
              </a:rPr>
              <a:t>can be reached a number of ways including email, chat and phone. </a:t>
            </a:r>
            <a:r>
              <a:rPr kumimoji="0" lang="en-US" sz="1800" b="0" i="1" u="none" strike="noStrike" kern="1200" cap="none" spc="0" normalizeH="0" baseline="0" noProof="0" dirty="0">
                <a:ln>
                  <a:noFill/>
                </a:ln>
                <a:solidFill>
                  <a:schemeClr val="accent3"/>
                </a:solidFill>
                <a:effectLst/>
                <a:uLnTx/>
                <a:uFillTx/>
                <a:latin typeface="+mn-lt"/>
                <a:ea typeface="Amazon Ember" panose="02000000000000000000" pitchFamily="2" charset="0"/>
                <a:cs typeface="+mn-cs"/>
              </a:rPr>
              <a:t>Not sure what you’re looking for? Learn more about the features and benefits on Amazon Business </a:t>
            </a:r>
            <a:r>
              <a:rPr kumimoji="0" lang="en-US" sz="1800" b="0" i="1" u="none" strike="noStrike" kern="1200" cap="none" spc="0" normalizeH="0" baseline="0" noProof="0" dirty="0">
                <a:ln>
                  <a:noFill/>
                </a:ln>
                <a:solidFill>
                  <a:schemeClr val="accent3"/>
                </a:solidFill>
                <a:effectLst/>
                <a:uLnTx/>
                <a:uFillTx/>
                <a:latin typeface="+mn-lt"/>
                <a:ea typeface="Amazon Ember" panose="02000000000000000000" pitchFamily="2" charset="0"/>
                <a:cs typeface="+mn-cs"/>
                <a:hlinkClick r:id="rId3"/>
              </a:rPr>
              <a:t>HERE</a:t>
            </a:r>
            <a:r>
              <a:rPr kumimoji="0" lang="en-US" sz="1800" b="0" i="1" u="none" strike="noStrike" kern="1200" cap="none" spc="0" normalizeH="0" baseline="0" noProof="0" dirty="0">
                <a:ln>
                  <a:noFill/>
                </a:ln>
                <a:solidFill>
                  <a:schemeClr val="accent3"/>
                </a:solidFill>
                <a:effectLst/>
                <a:uLnTx/>
                <a:uFillTx/>
                <a:latin typeface="+mn-lt"/>
                <a:ea typeface="Amazon Ember" panose="02000000000000000000" pitchFamily="2" charset="0"/>
                <a:cs typeface="+mn-cs"/>
              </a:rPr>
              <a:t>.</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accent3"/>
              </a:solidFill>
              <a:effectLst/>
              <a:uLnTx/>
              <a:uFillTx/>
              <a:latin typeface="+mn-lt"/>
              <a:ea typeface="Amazon Ember" panose="02000000000000000000" pitchFamily="2" charset="0"/>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chemeClr val="accent3"/>
              </a:solidFill>
              <a:effectLst/>
              <a:uLnTx/>
              <a:uFillTx/>
              <a:latin typeface="+mn-lt"/>
              <a:ea typeface="Amazon Ember" panose="02000000000000000000" pitchFamily="2" charset="0"/>
              <a:cs typeface="+mn-cs"/>
            </a:endParaRPr>
          </a:p>
        </p:txBody>
      </p:sp>
      <p:pic>
        <p:nvPicPr>
          <p:cNvPr id="10" name="Picture 9"/>
          <p:cNvPicPr>
            <a:picLocks noChangeAspect="1"/>
          </p:cNvPicPr>
          <p:nvPr/>
        </p:nvPicPr>
        <p:blipFill>
          <a:blip r:embed="rId4"/>
          <a:stretch>
            <a:fillRect/>
          </a:stretch>
        </p:blipFill>
        <p:spPr>
          <a:xfrm>
            <a:off x="2436434" y="2122567"/>
            <a:ext cx="6524686" cy="4302326"/>
          </a:xfrm>
          <a:prstGeom prst="rect">
            <a:avLst/>
          </a:prstGeom>
          <a:ln w="9525" cap="sq">
            <a:solidFill>
              <a:schemeClr val="bg1">
                <a:lumMod val="90000"/>
              </a:schemeClr>
            </a:solidFill>
            <a:prstDash val="solid"/>
            <a:miter lim="800000"/>
          </a:ln>
          <a:effectLst>
            <a:outerShdw blurRad="50800" dist="38100" dir="5400000" algn="t" rotWithShape="0">
              <a:prstClr val="black">
                <a:alpha val="40000"/>
              </a:prstClr>
            </a:outerShdw>
          </a:effectLst>
        </p:spPr>
      </p:pic>
      <p:pic>
        <p:nvPicPr>
          <p:cNvPr id="11" name="Picture 10"/>
          <p:cNvPicPr>
            <a:picLocks noChangeAspect="1"/>
          </p:cNvPicPr>
          <p:nvPr/>
        </p:nvPicPr>
        <p:blipFill>
          <a:blip r:embed="rId5"/>
          <a:stretch>
            <a:fillRect/>
          </a:stretch>
        </p:blipFill>
        <p:spPr>
          <a:xfrm>
            <a:off x="8660222" y="2583026"/>
            <a:ext cx="2009775" cy="523875"/>
          </a:xfrm>
          <a:prstGeom prst="rect">
            <a:avLst/>
          </a:prstGeom>
          <a:ln w="9525" cap="sq">
            <a:solidFill>
              <a:schemeClr val="bg1">
                <a:lumMod val="90000"/>
              </a:schemeClr>
            </a:solidFill>
            <a:prstDash val="solid"/>
            <a:miter lim="800000"/>
          </a:ln>
          <a:effectLst>
            <a:outerShdw blurRad="50800" dist="38100" dir="5400000" algn="t" rotWithShape="0">
              <a:prstClr val="black">
                <a:alpha val="40000"/>
              </a:prstClr>
            </a:outerShdw>
          </a:effectLst>
        </p:spPr>
      </p:pic>
      <p:sp>
        <p:nvSpPr>
          <p:cNvPr id="12" name="Rounded Rectangle 11"/>
          <p:cNvSpPr/>
          <p:nvPr/>
        </p:nvSpPr>
        <p:spPr>
          <a:xfrm>
            <a:off x="6214188" y="2122567"/>
            <a:ext cx="298579" cy="294062"/>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9762931" y="2679270"/>
            <a:ext cx="743338" cy="294062"/>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6208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495040" y="1981200"/>
            <a:ext cx="5527040" cy="2631440"/>
          </a:xfrm>
          <a:prstGeom prst="round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052786" y="0"/>
            <a:ext cx="2086429" cy="6858000"/>
          </a:xfrm>
          <a:prstGeom prst="rect">
            <a:avLst/>
          </a:prstGeom>
        </p:spPr>
      </p:pic>
    </p:spTree>
    <p:extLst>
      <p:ext uri="{BB962C8B-B14F-4D97-AF65-F5344CB8AC3E}">
        <p14:creationId xmlns:p14="http://schemas.microsoft.com/office/powerpoint/2010/main" val="2963645513"/>
      </p:ext>
    </p:extLst>
  </p:cSld>
  <p:clrMapOvr>
    <a:masterClrMapping/>
  </p:clrMapOvr>
</p:sld>
</file>

<file path=ppt/theme/theme1.xml><?xml version="1.0" encoding="utf-8"?>
<a:theme xmlns:a="http://schemas.openxmlformats.org/drawingml/2006/main" name="Office Theme">
  <a:themeElements>
    <a:clrScheme name="2020 Global Summit">
      <a:dk1>
        <a:srgbClr val="222D3A"/>
      </a:dk1>
      <a:lt1>
        <a:srgbClr val="FFFFFF"/>
      </a:lt1>
      <a:dk2>
        <a:srgbClr val="FFFFFF"/>
      </a:dk2>
      <a:lt2>
        <a:srgbClr val="EAEDED"/>
      </a:lt2>
      <a:accent1>
        <a:srgbClr val="AAB7B8"/>
      </a:accent1>
      <a:accent2>
        <a:srgbClr val="FF9900"/>
      </a:accent2>
      <a:accent3>
        <a:srgbClr val="007CB6"/>
      </a:accent3>
      <a:accent4>
        <a:srgbClr val="001F3C"/>
      </a:accent4>
      <a:accent5>
        <a:srgbClr val="FFC400"/>
      </a:accent5>
      <a:accent6>
        <a:srgbClr val="EAEDED"/>
      </a:accent6>
      <a:hlink>
        <a:srgbClr val="001F3C"/>
      </a:hlink>
      <a:folHlink>
        <a:srgbClr val="007CB6"/>
      </a:folHlink>
    </a:clrScheme>
    <a:fontScheme name="ABPS 2020">
      <a:majorFont>
        <a:latin typeface="Amazon Ember Light"/>
        <a:ea typeface=""/>
        <a:cs typeface=""/>
      </a:majorFont>
      <a:minorFont>
        <a:latin typeface="Amazon Ember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vider - with Image">
  <a:themeElements>
    <a:clrScheme name="Amazon Business 1">
      <a:dk1>
        <a:srgbClr val="222C3A"/>
      </a:dk1>
      <a:lt1>
        <a:srgbClr val="EAEDED"/>
      </a:lt1>
      <a:dk2>
        <a:srgbClr val="007CB6"/>
      </a:dk2>
      <a:lt2>
        <a:srgbClr val="001F3C"/>
      </a:lt2>
      <a:accent1>
        <a:srgbClr val="7FCCEC"/>
      </a:accent1>
      <a:accent2>
        <a:srgbClr val="F3F3F5"/>
      </a:accent2>
      <a:accent3>
        <a:srgbClr val="FFFFFF"/>
      </a:accent3>
      <a:accent4>
        <a:srgbClr val="8A8C8D"/>
      </a:accent4>
      <a:accent5>
        <a:srgbClr val="515151"/>
      </a:accent5>
      <a:accent6>
        <a:srgbClr val="000000"/>
      </a:accent6>
      <a:hlink>
        <a:srgbClr val="007CB6"/>
      </a:hlink>
      <a:folHlink>
        <a:srgbClr val="7FCCE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11322</TotalTime>
  <Words>638</Words>
  <Application>Microsoft Office PowerPoint</Application>
  <PresentationFormat>Widescreen</PresentationFormat>
  <Paragraphs>47</Paragraphs>
  <Slides>12</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12</vt:i4>
      </vt:variant>
    </vt:vector>
  </HeadingPairs>
  <TitlesOfParts>
    <vt:vector size="22" baseType="lpstr">
      <vt:lpstr>Amazon Ember</vt:lpstr>
      <vt:lpstr>Amazon Ember Heavy</vt:lpstr>
      <vt:lpstr>Amazon Ember Light</vt:lpstr>
      <vt:lpstr>Amazon Ember Thin</vt:lpstr>
      <vt:lpstr>Arial</vt:lpstr>
      <vt:lpstr>Calibri</vt:lpstr>
      <vt:lpstr>Calibri Light</vt:lpstr>
      <vt:lpstr>Courier New</vt:lpstr>
      <vt:lpstr>Office Theme</vt:lpstr>
      <vt:lpstr>Divider - with Image</vt:lpstr>
      <vt:lpstr>Amazon Business Approver Training</vt:lpstr>
      <vt:lpstr>Approval Policies</vt:lpstr>
      <vt:lpstr>Approving Orders</vt:lpstr>
      <vt:lpstr>Approving Orders</vt:lpstr>
      <vt:lpstr>Purchase requests page</vt:lpstr>
      <vt:lpstr>Approve/Reject</vt:lpstr>
      <vt:lpstr>Email Confirmation</vt:lpstr>
      <vt:lpstr>Assign an Approval Delegate</vt:lpstr>
      <vt:lpstr>Approval Workflow – User Experience</vt:lpstr>
      <vt:lpstr>PowerPoint Presentation</vt:lpstr>
      <vt:lpstr>Business Customer Support</vt:lpstr>
      <vt:lpstr>PowerPoint Presentation</vt:lpstr>
    </vt:vector>
  </TitlesOfParts>
  <Company>Amazon Corporate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Wilson, Amy</dc:creator>
  <cp:lastModifiedBy>Razi, Imran</cp:lastModifiedBy>
  <cp:revision>87</cp:revision>
  <dcterms:created xsi:type="dcterms:W3CDTF">2020-08-19T13:33:32Z</dcterms:created>
  <dcterms:modified xsi:type="dcterms:W3CDTF">2022-07-29T18:48:12Z</dcterms:modified>
</cp:coreProperties>
</file>