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</p:sldIdLst>
  <p:sldSz cy="5143500" cx="9144000"/>
  <p:notesSz cx="6858000" cy="9144000"/>
  <p:embeddedFontLst>
    <p:embeddedFont>
      <p:font typeface="Arial Black"/>
      <p:regular r:id="rId10"/>
    </p:embeddedFont>
    <p:embeddedFont>
      <p:font typeface="Comfortaa"/>
      <p:regular r:id="rId11"/>
      <p:bold r:id="rId12"/>
    </p:embeddedFont>
    <p:embeddedFont>
      <p:font typeface="Century Gothic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80BDB9E-F23D-4569-B682-DE994FFC8A66}">
  <a:tblStyle styleId="{980BDB9E-F23D-4569-B682-DE994FFC8A66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Comfortaa-regular.fntdata"/><Relationship Id="rId10" Type="http://schemas.openxmlformats.org/officeDocument/2006/relationships/font" Target="fonts/ArialBlack-regular.fntdata"/><Relationship Id="rId13" Type="http://schemas.openxmlformats.org/officeDocument/2006/relationships/font" Target="fonts/CenturyGothic-regular.fntdata"/><Relationship Id="rId12" Type="http://schemas.openxmlformats.org/officeDocument/2006/relationships/font" Target="fonts/Comfortaa-bold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15" Type="http://schemas.openxmlformats.org/officeDocument/2006/relationships/font" Target="fonts/CenturyGothic-italic.fntdata"/><Relationship Id="rId14" Type="http://schemas.openxmlformats.org/officeDocument/2006/relationships/font" Target="fonts/CenturyGothic-bold.fntdata"/><Relationship Id="rId16" Type="http://schemas.openxmlformats.org/officeDocument/2006/relationships/font" Target="fonts/CenturyGothic-bold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50b7dcf4a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50b7dcf4a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4d6caaf958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g34d6caaf958_0_80:notes"/>
          <p:cNvSpPr/>
          <p:nvPr>
            <p:ph idx="2" type="sldImg"/>
          </p:nvPr>
        </p:nvSpPr>
        <p:spPr>
          <a:xfrm>
            <a:off x="288805" y="685800"/>
            <a:ext cx="6281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idx="10" type="dt"/>
          </p:nvPr>
        </p:nvSpPr>
        <p:spPr>
          <a:xfrm>
            <a:off x="6286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7775" lIns="75575" spcFirstLastPara="1" rIns="75575" wrap="square" tIns="377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1" type="ftr"/>
          </p:nvPr>
        </p:nvSpPr>
        <p:spPr>
          <a:xfrm>
            <a:off x="3028950" y="4767264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7775" lIns="75575" spcFirstLastPara="1" rIns="75575" wrap="square" tIns="377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2" type="sldNum"/>
          </p:nvPr>
        </p:nvSpPr>
        <p:spPr>
          <a:xfrm>
            <a:off x="64579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7775" lIns="75575" spcFirstLastPara="1" rIns="75575" wrap="square" tIns="377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7775" lIns="75575" spcFirstLastPara="1" rIns="75575" wrap="square" tIns="377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Calibri"/>
              <a:buNone/>
              <a:defRPr sz="550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2" name="Google Shape;62;p15"/>
          <p:cNvSpPr txBox="1"/>
          <p:nvPr>
            <p:ph idx="1" type="subTitle"/>
          </p:nvPr>
        </p:nvSpPr>
        <p:spPr>
          <a:xfrm>
            <a:off x="1143000" y="2701529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7775" lIns="75575" spcFirstLastPara="1" rIns="75575" wrap="square" tIns="37775">
            <a:noAutofit/>
          </a:bodyPr>
          <a:lstStyle>
            <a:lvl1pPr lvl="0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9pPr>
          </a:lstStyle>
          <a:p/>
        </p:txBody>
      </p:sp>
      <p:sp>
        <p:nvSpPr>
          <p:cNvPr id="63" name="Google Shape;63;p15"/>
          <p:cNvSpPr txBox="1"/>
          <p:nvPr>
            <p:ph idx="10" type="dt"/>
          </p:nvPr>
        </p:nvSpPr>
        <p:spPr>
          <a:xfrm>
            <a:off x="6286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7775" lIns="75575" spcFirstLastPara="1" rIns="75575" wrap="square" tIns="377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1" type="ftr"/>
          </p:nvPr>
        </p:nvSpPr>
        <p:spPr>
          <a:xfrm>
            <a:off x="3028950" y="4767264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7775" lIns="75575" spcFirstLastPara="1" rIns="75575" wrap="square" tIns="377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64579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7775" lIns="75575" spcFirstLastPara="1" rIns="75575" wrap="square" tIns="377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628650" y="273845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7775" lIns="75575" spcFirstLastPara="1" rIns="75575" wrap="square" tIns="377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7775" lIns="75575" spcFirstLastPara="1" rIns="75575" wrap="square" tIns="37775">
            <a:noAutofit/>
          </a:bodyPr>
          <a:lstStyle>
            <a:lvl1pPr indent="-323850" lvl="0" marL="457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2pPr>
            <a:lvl3pPr indent="-3238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4pPr>
            <a:lvl5pPr indent="-32385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5pPr>
            <a:lvl6pPr indent="-32385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6286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7775" lIns="75575" spcFirstLastPara="1" rIns="75575" wrap="square" tIns="377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3028950" y="4767264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7775" lIns="75575" spcFirstLastPara="1" rIns="75575" wrap="square" tIns="377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64579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7775" lIns="75575" spcFirstLastPara="1" rIns="75575" wrap="square" tIns="377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623888" y="1282305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anchorCtr="0" anchor="b" bIns="37775" lIns="75575" spcFirstLastPara="1" rIns="75575" wrap="square" tIns="377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Calibri"/>
              <a:buNone/>
              <a:defRPr sz="550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>
            <a:off x="623888" y="3442098"/>
            <a:ext cx="78867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37775" lIns="75575" spcFirstLastPara="1" rIns="75575" wrap="square" tIns="37775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6286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7775" lIns="75575" spcFirstLastPara="1" rIns="75575" wrap="square" tIns="377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3028950" y="4767264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7775" lIns="75575" spcFirstLastPara="1" rIns="75575" wrap="square" tIns="377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64579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7775" lIns="75575" spcFirstLastPara="1" rIns="75575" wrap="square" tIns="377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>
            <a:off x="628650" y="273845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7775" lIns="75575" spcFirstLastPara="1" rIns="75575" wrap="square" tIns="377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7775" lIns="75575" spcFirstLastPara="1" rIns="75575" wrap="square" tIns="37775">
            <a:noAutofit/>
          </a:bodyPr>
          <a:lstStyle>
            <a:lvl1pPr indent="-323850" lvl="0" marL="457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2pPr>
            <a:lvl3pPr indent="-3238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4pPr>
            <a:lvl5pPr indent="-32385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5pPr>
            <a:lvl6pPr indent="-32385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2" type="body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7775" lIns="75575" spcFirstLastPara="1" rIns="75575" wrap="square" tIns="37775">
            <a:noAutofit/>
          </a:bodyPr>
          <a:lstStyle>
            <a:lvl1pPr indent="-323850" lvl="0" marL="457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2pPr>
            <a:lvl3pPr indent="-3238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4pPr>
            <a:lvl5pPr indent="-32385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5pPr>
            <a:lvl6pPr indent="-32385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0" type="dt"/>
          </p:nvPr>
        </p:nvSpPr>
        <p:spPr>
          <a:xfrm>
            <a:off x="6286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7775" lIns="75575" spcFirstLastPara="1" rIns="75575" wrap="square" tIns="377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1" type="ftr"/>
          </p:nvPr>
        </p:nvSpPr>
        <p:spPr>
          <a:xfrm>
            <a:off x="3028950" y="4767264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7775" lIns="75575" spcFirstLastPara="1" rIns="75575" wrap="square" tIns="377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84" name="Google Shape;84;p18"/>
          <p:cNvSpPr txBox="1"/>
          <p:nvPr>
            <p:ph idx="12" type="sldNum"/>
          </p:nvPr>
        </p:nvSpPr>
        <p:spPr>
          <a:xfrm>
            <a:off x="64579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7775" lIns="75575" spcFirstLastPara="1" rIns="75575" wrap="square" tIns="377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/>
          <p:nvPr>
            <p:ph type="title"/>
          </p:nvPr>
        </p:nvSpPr>
        <p:spPr>
          <a:xfrm>
            <a:off x="629841" y="273845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7775" lIns="75575" spcFirstLastPara="1" rIns="75575" wrap="square" tIns="377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87" name="Google Shape;87;p19"/>
          <p:cNvSpPr txBox="1"/>
          <p:nvPr>
            <p:ph idx="1" type="body"/>
          </p:nvPr>
        </p:nvSpPr>
        <p:spPr>
          <a:xfrm>
            <a:off x="629842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37775" lIns="75575" spcFirstLastPara="1" rIns="75575" wrap="square" tIns="37775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b="1" sz="22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9pPr>
          </a:lstStyle>
          <a:p/>
        </p:txBody>
      </p:sp>
      <p:sp>
        <p:nvSpPr>
          <p:cNvPr id="88" name="Google Shape;88;p19"/>
          <p:cNvSpPr txBox="1"/>
          <p:nvPr>
            <p:ph idx="2" type="body"/>
          </p:nvPr>
        </p:nvSpPr>
        <p:spPr>
          <a:xfrm>
            <a:off x="629842" y="1878806"/>
            <a:ext cx="3868500" cy="2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7775" lIns="75575" spcFirstLastPara="1" rIns="75575" wrap="square" tIns="37775">
            <a:noAutofit/>
          </a:bodyPr>
          <a:lstStyle>
            <a:lvl1pPr indent="-323850" lvl="0" marL="457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2pPr>
            <a:lvl3pPr indent="-3238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4pPr>
            <a:lvl5pPr indent="-32385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5pPr>
            <a:lvl6pPr indent="-32385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89" name="Google Shape;89;p19"/>
          <p:cNvSpPr txBox="1"/>
          <p:nvPr>
            <p:ph idx="3" type="body"/>
          </p:nvPr>
        </p:nvSpPr>
        <p:spPr>
          <a:xfrm>
            <a:off x="4629151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37775" lIns="75575" spcFirstLastPara="1" rIns="75575" wrap="square" tIns="37775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b="1" sz="22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9pPr>
          </a:lstStyle>
          <a:p/>
        </p:txBody>
      </p:sp>
      <p:sp>
        <p:nvSpPr>
          <p:cNvPr id="90" name="Google Shape;90;p19"/>
          <p:cNvSpPr txBox="1"/>
          <p:nvPr>
            <p:ph idx="4" type="body"/>
          </p:nvPr>
        </p:nvSpPr>
        <p:spPr>
          <a:xfrm>
            <a:off x="4629151" y="1878806"/>
            <a:ext cx="3887400" cy="2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7775" lIns="75575" spcFirstLastPara="1" rIns="75575" wrap="square" tIns="37775">
            <a:noAutofit/>
          </a:bodyPr>
          <a:lstStyle>
            <a:lvl1pPr indent="-323850" lvl="0" marL="457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2pPr>
            <a:lvl3pPr indent="-3238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4pPr>
            <a:lvl5pPr indent="-32385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5pPr>
            <a:lvl6pPr indent="-32385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91" name="Google Shape;91;p19"/>
          <p:cNvSpPr txBox="1"/>
          <p:nvPr>
            <p:ph idx="10" type="dt"/>
          </p:nvPr>
        </p:nvSpPr>
        <p:spPr>
          <a:xfrm>
            <a:off x="6286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7775" lIns="75575" spcFirstLastPara="1" rIns="75575" wrap="square" tIns="377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92" name="Google Shape;92;p19"/>
          <p:cNvSpPr txBox="1"/>
          <p:nvPr>
            <p:ph idx="11" type="ftr"/>
          </p:nvPr>
        </p:nvSpPr>
        <p:spPr>
          <a:xfrm>
            <a:off x="3028950" y="4767264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7775" lIns="75575" spcFirstLastPara="1" rIns="75575" wrap="square" tIns="377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93" name="Google Shape;93;p19"/>
          <p:cNvSpPr txBox="1"/>
          <p:nvPr>
            <p:ph idx="12" type="sldNum"/>
          </p:nvPr>
        </p:nvSpPr>
        <p:spPr>
          <a:xfrm>
            <a:off x="64579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7775" lIns="75575" spcFirstLastPara="1" rIns="75575" wrap="square" tIns="377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/>
          <p:nvPr>
            <p:ph type="title"/>
          </p:nvPr>
        </p:nvSpPr>
        <p:spPr>
          <a:xfrm>
            <a:off x="628650" y="273845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7775" lIns="75575" spcFirstLastPara="1" rIns="75575" wrap="square" tIns="377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96" name="Google Shape;96;p20"/>
          <p:cNvSpPr txBox="1"/>
          <p:nvPr>
            <p:ph idx="10" type="dt"/>
          </p:nvPr>
        </p:nvSpPr>
        <p:spPr>
          <a:xfrm>
            <a:off x="6286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7775" lIns="75575" spcFirstLastPara="1" rIns="75575" wrap="square" tIns="377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97" name="Google Shape;97;p20"/>
          <p:cNvSpPr txBox="1"/>
          <p:nvPr>
            <p:ph idx="11" type="ftr"/>
          </p:nvPr>
        </p:nvSpPr>
        <p:spPr>
          <a:xfrm>
            <a:off x="3028950" y="4767264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7775" lIns="75575" spcFirstLastPara="1" rIns="75575" wrap="square" tIns="377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98" name="Google Shape;98;p20"/>
          <p:cNvSpPr txBox="1"/>
          <p:nvPr>
            <p:ph idx="12" type="sldNum"/>
          </p:nvPr>
        </p:nvSpPr>
        <p:spPr>
          <a:xfrm>
            <a:off x="64579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7775" lIns="75575" spcFirstLastPara="1" rIns="75575" wrap="square" tIns="377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type="title"/>
          </p:nvPr>
        </p:nvSpPr>
        <p:spPr>
          <a:xfrm>
            <a:off x="629841" y="342900"/>
            <a:ext cx="2949300" cy="1200000"/>
          </a:xfrm>
          <a:prstGeom prst="rect">
            <a:avLst/>
          </a:prstGeom>
          <a:noFill/>
          <a:ln>
            <a:noFill/>
          </a:ln>
        </p:spPr>
        <p:txBody>
          <a:bodyPr anchorCtr="0" anchor="b" bIns="37775" lIns="75575" spcFirstLastPara="1" rIns="75575" wrap="square" tIns="377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Calibri"/>
              <a:buNone/>
              <a:defRPr sz="290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01" name="Google Shape;101;p21"/>
          <p:cNvSpPr txBox="1"/>
          <p:nvPr>
            <p:ph idx="1" type="body"/>
          </p:nvPr>
        </p:nvSpPr>
        <p:spPr>
          <a:xfrm>
            <a:off x="3887391" y="740570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7775" lIns="75575" spcFirstLastPara="1" rIns="75575" wrap="square" tIns="37775">
            <a:noAutofit/>
          </a:bodyPr>
          <a:lstStyle>
            <a:lvl1pPr indent="-412750" lvl="0" marL="457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  <a:defRPr sz="2900"/>
            </a:lvl1pPr>
            <a:lvl2pPr indent="-38735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  <a:defRPr sz="2500"/>
            </a:lvl2pPr>
            <a:lvl3pPr indent="-3683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02" name="Google Shape;102;p21"/>
          <p:cNvSpPr txBox="1"/>
          <p:nvPr>
            <p:ph idx="2" type="body"/>
          </p:nvPr>
        </p:nvSpPr>
        <p:spPr>
          <a:xfrm>
            <a:off x="629841" y="1543050"/>
            <a:ext cx="29493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7775" lIns="75575" spcFirstLastPara="1" rIns="75575" wrap="square" tIns="37775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03" name="Google Shape;103;p21"/>
          <p:cNvSpPr txBox="1"/>
          <p:nvPr>
            <p:ph idx="10" type="dt"/>
          </p:nvPr>
        </p:nvSpPr>
        <p:spPr>
          <a:xfrm>
            <a:off x="6286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7775" lIns="75575" spcFirstLastPara="1" rIns="75575" wrap="square" tIns="377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04" name="Google Shape;104;p21"/>
          <p:cNvSpPr txBox="1"/>
          <p:nvPr>
            <p:ph idx="11" type="ftr"/>
          </p:nvPr>
        </p:nvSpPr>
        <p:spPr>
          <a:xfrm>
            <a:off x="3028950" y="4767264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7775" lIns="75575" spcFirstLastPara="1" rIns="75575" wrap="square" tIns="377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05" name="Google Shape;105;p21"/>
          <p:cNvSpPr txBox="1"/>
          <p:nvPr>
            <p:ph idx="12" type="sldNum"/>
          </p:nvPr>
        </p:nvSpPr>
        <p:spPr>
          <a:xfrm>
            <a:off x="64579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7775" lIns="75575" spcFirstLastPara="1" rIns="75575" wrap="square" tIns="377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>
            <p:ph type="title"/>
          </p:nvPr>
        </p:nvSpPr>
        <p:spPr>
          <a:xfrm>
            <a:off x="629841" y="342900"/>
            <a:ext cx="2949300" cy="1200000"/>
          </a:xfrm>
          <a:prstGeom prst="rect">
            <a:avLst/>
          </a:prstGeom>
          <a:noFill/>
          <a:ln>
            <a:noFill/>
          </a:ln>
        </p:spPr>
        <p:txBody>
          <a:bodyPr anchorCtr="0" anchor="b" bIns="37775" lIns="75575" spcFirstLastPara="1" rIns="75575" wrap="square" tIns="377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Calibri"/>
              <a:buNone/>
              <a:defRPr sz="290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08" name="Google Shape;108;p22"/>
          <p:cNvSpPr/>
          <p:nvPr>
            <p:ph idx="2" type="pic"/>
          </p:nvPr>
        </p:nvSpPr>
        <p:spPr>
          <a:xfrm>
            <a:off x="3887391" y="740570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7775" lIns="75575" spcFirstLastPara="1" rIns="75575" wrap="square" tIns="37775">
            <a:noAutofit/>
          </a:bodyPr>
          <a:lstStyle>
            <a:lvl1pPr lvl="0" marR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  <a:defRPr b="0" i="0" sz="2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9" name="Google Shape;109;p22"/>
          <p:cNvSpPr txBox="1"/>
          <p:nvPr>
            <p:ph idx="1" type="body"/>
          </p:nvPr>
        </p:nvSpPr>
        <p:spPr>
          <a:xfrm>
            <a:off x="629841" y="1543050"/>
            <a:ext cx="29493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7775" lIns="75575" spcFirstLastPara="1" rIns="75575" wrap="square" tIns="37775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10" name="Google Shape;110;p22"/>
          <p:cNvSpPr txBox="1"/>
          <p:nvPr>
            <p:ph idx="10" type="dt"/>
          </p:nvPr>
        </p:nvSpPr>
        <p:spPr>
          <a:xfrm>
            <a:off x="6286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7775" lIns="75575" spcFirstLastPara="1" rIns="75575" wrap="square" tIns="377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11" name="Google Shape;111;p22"/>
          <p:cNvSpPr txBox="1"/>
          <p:nvPr>
            <p:ph idx="11" type="ftr"/>
          </p:nvPr>
        </p:nvSpPr>
        <p:spPr>
          <a:xfrm>
            <a:off x="3028950" y="4767264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7775" lIns="75575" spcFirstLastPara="1" rIns="75575" wrap="square" tIns="377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12" name="Google Shape;112;p22"/>
          <p:cNvSpPr txBox="1"/>
          <p:nvPr>
            <p:ph idx="12" type="sldNum"/>
          </p:nvPr>
        </p:nvSpPr>
        <p:spPr>
          <a:xfrm>
            <a:off x="64579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7775" lIns="75575" spcFirstLastPara="1" rIns="75575" wrap="square" tIns="377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628650" y="273845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7775" lIns="75575" spcFirstLastPara="1" rIns="75575" wrap="square" tIns="377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15" name="Google Shape;115;p23"/>
          <p:cNvSpPr txBox="1"/>
          <p:nvPr>
            <p:ph idx="1" type="body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7775" lIns="75575" spcFirstLastPara="1" rIns="75575" wrap="square" tIns="37775">
            <a:noAutofit/>
          </a:bodyPr>
          <a:lstStyle>
            <a:lvl1pPr indent="-323850" lvl="0" marL="457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2pPr>
            <a:lvl3pPr indent="-3238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4pPr>
            <a:lvl5pPr indent="-32385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5pPr>
            <a:lvl6pPr indent="-32385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116" name="Google Shape;116;p23"/>
          <p:cNvSpPr txBox="1"/>
          <p:nvPr>
            <p:ph idx="10" type="dt"/>
          </p:nvPr>
        </p:nvSpPr>
        <p:spPr>
          <a:xfrm>
            <a:off x="6286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7775" lIns="75575" spcFirstLastPara="1" rIns="75575" wrap="square" tIns="377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1" type="ftr"/>
          </p:nvPr>
        </p:nvSpPr>
        <p:spPr>
          <a:xfrm>
            <a:off x="3028950" y="4767264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7775" lIns="75575" spcFirstLastPara="1" rIns="75575" wrap="square" tIns="377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2" type="sldNum"/>
          </p:nvPr>
        </p:nvSpPr>
        <p:spPr>
          <a:xfrm>
            <a:off x="64579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7775" lIns="75575" spcFirstLastPara="1" rIns="75575" wrap="square" tIns="377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title"/>
          </p:nvPr>
        </p:nvSpPr>
        <p:spPr>
          <a:xfrm rot="5400000">
            <a:off x="5350051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7775" lIns="75575" spcFirstLastPara="1" rIns="75575" wrap="square" tIns="377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21" name="Google Shape;121;p24"/>
          <p:cNvSpPr txBox="1"/>
          <p:nvPr>
            <p:ph idx="1" type="body"/>
          </p:nvPr>
        </p:nvSpPr>
        <p:spPr>
          <a:xfrm rot="5400000">
            <a:off x="1349626" y="-446906"/>
            <a:ext cx="4359000" cy="58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37775" lIns="75575" spcFirstLastPara="1" rIns="75575" wrap="square" tIns="37775">
            <a:noAutofit/>
          </a:bodyPr>
          <a:lstStyle>
            <a:lvl1pPr indent="-323850" lvl="0" marL="457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2385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2pPr>
            <a:lvl3pPr indent="-3238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4pPr>
            <a:lvl5pPr indent="-32385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5pPr>
            <a:lvl6pPr indent="-32385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indent="-32385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indent="-32385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indent="-32385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/>
        </p:txBody>
      </p:sp>
      <p:sp>
        <p:nvSpPr>
          <p:cNvPr id="122" name="Google Shape;122;p24"/>
          <p:cNvSpPr txBox="1"/>
          <p:nvPr>
            <p:ph idx="10" type="dt"/>
          </p:nvPr>
        </p:nvSpPr>
        <p:spPr>
          <a:xfrm>
            <a:off x="6286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7775" lIns="75575" spcFirstLastPara="1" rIns="75575" wrap="square" tIns="377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1" type="ftr"/>
          </p:nvPr>
        </p:nvSpPr>
        <p:spPr>
          <a:xfrm>
            <a:off x="3028950" y="4767264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7775" lIns="75575" spcFirstLastPara="1" rIns="75575" wrap="square" tIns="377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2" type="sldNum"/>
          </p:nvPr>
        </p:nvSpPr>
        <p:spPr>
          <a:xfrm>
            <a:off x="64579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7775" lIns="75575" spcFirstLastPara="1" rIns="75575" wrap="square" tIns="377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7775" lIns="75575" spcFirstLastPara="1" rIns="75575" wrap="square" tIns="37775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7775" lIns="75575" spcFirstLastPara="1" rIns="75575" wrap="square" tIns="37775">
            <a:noAutofit/>
          </a:bodyPr>
          <a:lstStyle>
            <a:lvl1pPr indent="-387350" lvl="0" marL="457200" marR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83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7775" lIns="75575" spcFirstLastPara="1" rIns="75575" wrap="square" tIns="37775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4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7775" lIns="75575" spcFirstLastPara="1" rIns="75575" wrap="square" tIns="37775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7775" lIns="75575" spcFirstLastPara="1" rIns="75575" wrap="square" tIns="37775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5"/>
          <p:cNvSpPr txBox="1"/>
          <p:nvPr>
            <p:ph type="title"/>
          </p:nvPr>
        </p:nvSpPr>
        <p:spPr>
          <a:xfrm>
            <a:off x="628650" y="273845"/>
            <a:ext cx="7886700" cy="994200"/>
          </a:xfrm>
          <a:prstGeom prst="rect">
            <a:avLst/>
          </a:prstGeom>
        </p:spPr>
        <p:txBody>
          <a:bodyPr anchorCtr="0" anchor="ctr" bIns="37775" lIns="75575" spcFirstLastPara="1" rIns="75575" wrap="square" tIns="377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Classroom Counseling Lessons</a:t>
            </a:r>
            <a:endParaRPr/>
          </a:p>
        </p:txBody>
      </p:sp>
      <p:sp>
        <p:nvSpPr>
          <p:cNvPr id="130" name="Google Shape;130;p25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7775" lIns="75575" spcFirstLastPara="1" rIns="75575" wrap="square" tIns="37775">
            <a:noAutofit/>
          </a:bodyPr>
          <a:lstStyle/>
          <a:p>
            <a:pPr indent="0" lvl="0" marL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212121"/>
                </a:solidFill>
                <a:latin typeface="Comfortaa"/>
                <a:ea typeface="Comfortaa"/>
                <a:cs typeface="Comfortaa"/>
                <a:sym typeface="Comfortaa"/>
              </a:rPr>
              <a:t>Classroom counseling lesson are taught twice per month to every classroom. Teachers can request extra classroom counseling lessons </a:t>
            </a:r>
            <a:endParaRPr sz="1400">
              <a:solidFill>
                <a:srgbClr val="21212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rgbClr val="212121"/>
                </a:solidFill>
                <a:latin typeface="Comfortaa"/>
                <a:ea typeface="Comfortaa"/>
                <a:cs typeface="Comfortaa"/>
                <a:sym typeface="Comfortaa"/>
              </a:rPr>
              <a:t>based on their classes' specific needs.</a:t>
            </a:r>
            <a:endParaRPr sz="1400">
              <a:solidFill>
                <a:srgbClr val="21212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5" name="Google Shape;135;p26"/>
          <p:cNvGraphicFramePr/>
          <p:nvPr/>
        </p:nvGraphicFramePr>
        <p:xfrm>
          <a:off x="200650" y="54992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{980BDB9E-F23D-4569-B682-DE994FFC8A66}</a:tableStyleId>
              </a:tblPr>
              <a:tblGrid>
                <a:gridCol w="1210800"/>
                <a:gridCol w="2505875"/>
                <a:gridCol w="2505875"/>
                <a:gridCol w="2505875"/>
              </a:tblGrid>
              <a:tr h="4015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6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46000" marL="460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 u="none" cap="none" strike="noStrik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Kindergarten</a:t>
                      </a:r>
                      <a:endParaRPr sz="1300"/>
                    </a:p>
                  </a:txBody>
                  <a:tcPr marT="0" marB="0" marR="46000" marL="46000" anchor="ctr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1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 u="none" cap="none" strike="noStrik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1</a:t>
                      </a:r>
                      <a:r>
                        <a:rPr b="1" baseline="30000" lang="en" sz="1300" u="none" cap="none" strike="noStrik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st</a:t>
                      </a:r>
                      <a:r>
                        <a:rPr b="1" lang="en" sz="1300" u="none" cap="none" strike="noStrik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 Grad</a:t>
                      </a:r>
                      <a:r>
                        <a:rPr b="1" lang="en" sz="13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e</a:t>
                      </a:r>
                      <a:endParaRPr sz="1300"/>
                    </a:p>
                  </a:txBody>
                  <a:tcPr marT="0" marB="0" marR="46000" marL="46000" anchor="ctr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 u="none" cap="none" strike="noStrik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2</a:t>
                      </a:r>
                      <a:r>
                        <a:rPr b="1" baseline="30000" lang="en" sz="1300" u="none" cap="none" strike="noStrik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nd</a:t>
                      </a:r>
                      <a:r>
                        <a:rPr b="1" lang="en" sz="1300" u="none" cap="none" strike="noStrik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 Grade</a:t>
                      </a:r>
                      <a:endParaRPr sz="1300"/>
                    </a:p>
                  </a:txBody>
                  <a:tcPr marT="0" marB="0" marR="46000" marL="46000" anchor="ctr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2D050"/>
                    </a:solidFill>
                  </a:tcPr>
                </a:tc>
              </a:tr>
              <a:tr h="401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" sz="1100" u="none" cap="none" strike="noStrike">
                          <a:solidFill>
                            <a:srgbClr val="FFFFFF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August</a:t>
                      </a:r>
                      <a:endParaRPr sz="1100">
                        <a:solidFill>
                          <a:srgbClr val="FFFFFF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0" marB="0" marR="46000" marL="46000" anchor="ctr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Who Can Help?</a:t>
                      </a:r>
                      <a:endParaRPr sz="9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6000" marL="46000" anchor="ctr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Problem Solving</a:t>
                      </a:r>
                      <a:endParaRPr sz="9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6000" marL="460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Skills for School Success</a:t>
                      </a:r>
                      <a:endParaRPr sz="9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6000" marL="460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01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" sz="1100" u="none" cap="none" strike="noStrike">
                          <a:solidFill>
                            <a:srgbClr val="FFFFFF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September</a:t>
                      </a:r>
                      <a:endParaRPr b="0" sz="11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0" marB="0" marR="46000" marL="46000" anchor="ctr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Self-Awareness</a:t>
                      </a:r>
                      <a:endParaRPr sz="900"/>
                    </a:p>
                  </a:txBody>
                  <a:tcPr marT="0" marB="0" marR="46000" marL="46000" anchor="ctr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Emotion-Awareness </a:t>
                      </a:r>
                      <a:endParaRPr sz="900"/>
                    </a:p>
                  </a:txBody>
                  <a:tcPr marT="0" marB="0" marR="46000" marL="460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Coping Skills</a:t>
                      </a:r>
                      <a:endParaRPr sz="900"/>
                    </a:p>
                  </a:txBody>
                  <a:tcPr marT="0" marB="0" marR="46000" marL="460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01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" sz="1100" u="none" cap="none" strike="noStrike">
                          <a:solidFill>
                            <a:srgbClr val="FFFFFF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October</a:t>
                      </a:r>
                      <a:endParaRPr b="0" sz="11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0" marB="0" marR="46000" marL="46000" anchor="ctr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Conflict Resolution</a:t>
                      </a:r>
                      <a:endParaRPr sz="9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6000" marL="46000" anchor="ctr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Rude, Mean or Bullying Conflict Resolution</a:t>
                      </a:r>
                      <a:endParaRPr sz="9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6000" marL="460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Rude, Mean or Bullying Conflict Resolution</a:t>
                      </a:r>
                      <a:endParaRPr sz="9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6000" marL="460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1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" sz="1100" u="none" cap="none" strike="noStrike">
                          <a:solidFill>
                            <a:srgbClr val="FFFFFF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November</a:t>
                      </a:r>
                      <a:endParaRPr b="0" sz="11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0" marB="0" marR="46000" marL="46000" anchor="ctr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Self-Discovery</a:t>
                      </a:r>
                      <a:endParaRPr sz="9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6000" marL="46000" anchor="ctr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Self-Discovery/Careers</a:t>
                      </a:r>
                      <a:endParaRPr sz="9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6000" marL="460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Self-Discovery/Careers</a:t>
                      </a:r>
                      <a:endParaRPr sz="9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6000" marL="460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1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" sz="1100" u="none" cap="none" strike="noStrike">
                          <a:solidFill>
                            <a:srgbClr val="FFFFFF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December</a:t>
                      </a:r>
                      <a:endParaRPr b="0" sz="11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0" marB="0" marR="46000" marL="46000" anchor="ctr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Attitude of Gratitude</a:t>
                      </a:r>
                      <a:endParaRPr sz="9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46000" marL="46000" anchor="ctr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Attitude of Gratitude</a:t>
                      </a:r>
                      <a:endParaRPr sz="9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46000" marL="460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Attitude of Gratitude</a:t>
                      </a:r>
                      <a:endParaRPr sz="9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46000" marL="460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01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" sz="1100" u="none" cap="none" strike="noStrike">
                          <a:solidFill>
                            <a:srgbClr val="FFFFFF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January</a:t>
                      </a:r>
                      <a:endParaRPr b="0" sz="11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0" marB="0" marR="46000" marL="46000" anchor="ctr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Celebrating Differences</a:t>
                      </a:r>
                      <a:endParaRPr sz="900"/>
                    </a:p>
                  </a:txBody>
                  <a:tcPr marT="0" marB="0" marR="46000" marL="46000" anchor="ctr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WE are Connected</a:t>
                      </a:r>
                      <a:endParaRPr sz="900"/>
                    </a:p>
                  </a:txBody>
                  <a:tcPr marT="0" marB="0" marR="46000" marL="460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WE are Connected</a:t>
                      </a:r>
                      <a:endParaRPr sz="900"/>
                    </a:p>
                  </a:txBody>
                  <a:tcPr marT="0" marB="0" marR="46000" marL="460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1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" sz="1100" u="none" cap="none" strike="noStrike">
                          <a:solidFill>
                            <a:srgbClr val="FFFFFF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February</a:t>
                      </a:r>
                      <a:endParaRPr b="0" sz="11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0" marB="0" marR="46000" marL="46000" anchor="ctr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Stress Management</a:t>
                      </a:r>
                      <a:endParaRPr sz="9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46000" marL="46000" anchor="ctr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Stress Management</a:t>
                      </a:r>
                      <a:endParaRPr sz="9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46000" marL="460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Stress Management</a:t>
                      </a:r>
                      <a:endParaRPr sz="9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46000" marL="460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1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" sz="1100" u="none" cap="none" strike="noStrike">
                          <a:solidFill>
                            <a:srgbClr val="FFFFFF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March</a:t>
                      </a:r>
                      <a:endParaRPr b="0" sz="11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0" marB="0" marR="46000" marL="46000" anchor="ctr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Goal Setting</a:t>
                      </a:r>
                      <a:endParaRPr sz="9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6000" marL="46000" anchor="ctr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Goal Setting</a:t>
                      </a:r>
                      <a:endParaRPr sz="9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6000" marL="460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Goal Setting</a:t>
                      </a:r>
                      <a:endParaRPr sz="9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6000" marL="460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1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" sz="1100" u="none" cap="none" strike="noStrike">
                          <a:solidFill>
                            <a:srgbClr val="FFFFFF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April</a:t>
                      </a:r>
                      <a:endParaRPr b="0" sz="11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0" marB="0" marR="46000" marL="46000" anchor="ctr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Personal Safety</a:t>
                      </a:r>
                      <a:endParaRPr sz="9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6000" marL="46000" anchor="ctr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Personal Safety</a:t>
                      </a:r>
                      <a:endParaRPr sz="9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6000" marL="460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Personal Safety</a:t>
                      </a:r>
                      <a:endParaRPr sz="9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0" marB="0" marR="46000" marL="460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1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" sz="1100" u="none" cap="none" strike="noStrike">
                          <a:solidFill>
                            <a:srgbClr val="FFFFFF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May</a:t>
                      </a:r>
                      <a:endParaRPr b="0" sz="11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0" marB="0" marR="46000" marL="46000" anchor="ctr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Resilience</a:t>
                      </a:r>
                      <a:endParaRPr sz="900"/>
                    </a:p>
                  </a:txBody>
                  <a:tcPr marT="0" marB="0" marR="46000" marL="46000" anchor="ctr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Perseverance </a:t>
                      </a:r>
                      <a:endParaRPr sz="900"/>
                    </a:p>
                  </a:txBody>
                  <a:tcPr marT="0" marB="0" marR="46000" marL="460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Perseverance</a:t>
                      </a:r>
                      <a:endParaRPr sz="900"/>
                    </a:p>
                  </a:txBody>
                  <a:tcPr marT="0" marB="0" marR="46000" marL="460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136" name="Google Shape;136;p26"/>
          <p:cNvSpPr txBox="1"/>
          <p:nvPr/>
        </p:nvSpPr>
        <p:spPr>
          <a:xfrm>
            <a:off x="12138" y="82108"/>
            <a:ext cx="9143700" cy="3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37775" lIns="75575" spcFirstLastPara="1" rIns="75575" wrap="square" tIns="377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3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Counseling Curriculum Map</a:t>
            </a:r>
            <a:r>
              <a:rPr b="0" i="0" lang="en" sz="23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: </a:t>
            </a:r>
            <a:r>
              <a:rPr b="0" i="0" lang="en" sz="2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SCHOOLWIDE 20</a:t>
            </a:r>
            <a:r>
              <a:rPr lang="en" sz="25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24-2025</a:t>
            </a:r>
            <a:endParaRPr sz="12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