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20"/>
  </p:notesMasterIdLst>
  <p:handoutMasterIdLst>
    <p:handoutMasterId r:id="rId21"/>
  </p:handoutMasterIdLst>
  <p:sldIdLst>
    <p:sldId id="325" r:id="rId5"/>
    <p:sldId id="305" r:id="rId6"/>
    <p:sldId id="296" r:id="rId7"/>
    <p:sldId id="306" r:id="rId8"/>
    <p:sldId id="320" r:id="rId9"/>
    <p:sldId id="321" r:id="rId10"/>
    <p:sldId id="322" r:id="rId11"/>
    <p:sldId id="259" r:id="rId12"/>
    <p:sldId id="317" r:id="rId13"/>
    <p:sldId id="323" r:id="rId14"/>
    <p:sldId id="318" r:id="rId15"/>
    <p:sldId id="319" r:id="rId16"/>
    <p:sldId id="294" r:id="rId17"/>
    <p:sldId id="313" r:id="rId18"/>
    <p:sldId id="316" r:id="rId19"/>
  </p:sldIdLst>
  <p:sldSz cx="12192000" cy="6858000"/>
  <p:notesSz cx="7023100" cy="93091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3" name="Author" initials="A" lastIdx="0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9D7D9"/>
    <a:srgbClr val="93D3D9"/>
    <a:srgbClr val="AAD6FF"/>
    <a:srgbClr val="B2C8CD"/>
    <a:srgbClr val="CCD8D6"/>
    <a:srgbClr val="4F5945"/>
    <a:srgbClr val="73292A"/>
    <a:srgbClr val="7F867A"/>
    <a:srgbClr val="A65B3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782B58A-92D4-49AB-BD24-25F15574C23A}" v="2" dt="2023-09-19T14:36:23.44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notesMaster" Target="notesMasters/notesMaster1.xml"/><Relationship Id="rId29" Type="http://schemas.microsoft.com/office/2018/10/relationships/authors" Target="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28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commentAuthors" Target="commentAuthors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uschhausen, Jill" userId="c6601706-b127-4518-92ce-751d96fdc927" providerId="ADAL" clId="{1782B58A-92D4-49AB-BD24-25F15574C23A}"/>
    <pc:docChg chg="undo custSel delSld modSld modNotesMaster modHandout">
      <pc:chgData name="Buschhausen, Jill" userId="c6601706-b127-4518-92ce-751d96fdc927" providerId="ADAL" clId="{1782B58A-92D4-49AB-BD24-25F15574C23A}" dt="2023-09-20T21:33:55.823" v="819" actId="20577"/>
      <pc:docMkLst>
        <pc:docMk/>
      </pc:docMkLst>
      <pc:sldChg chg="modSp mod">
        <pc:chgData name="Buschhausen, Jill" userId="c6601706-b127-4518-92ce-751d96fdc927" providerId="ADAL" clId="{1782B58A-92D4-49AB-BD24-25F15574C23A}" dt="2023-09-19T14:37:53.274" v="40" actId="27636"/>
        <pc:sldMkLst>
          <pc:docMk/>
          <pc:sldMk cId="3446797337" sldId="259"/>
        </pc:sldMkLst>
        <pc:spChg chg="mod">
          <ac:chgData name="Buschhausen, Jill" userId="c6601706-b127-4518-92ce-751d96fdc927" providerId="ADAL" clId="{1782B58A-92D4-49AB-BD24-25F15574C23A}" dt="2023-09-19T14:37:32.672" v="35" actId="27636"/>
          <ac:spMkLst>
            <pc:docMk/>
            <pc:sldMk cId="3446797337" sldId="259"/>
            <ac:spMk id="2" creationId="{8460295B-54B9-4937-90E3-BAB9CE69E30B}"/>
          </ac:spMkLst>
        </pc:spChg>
        <pc:spChg chg="mod">
          <ac:chgData name="Buschhausen, Jill" userId="c6601706-b127-4518-92ce-751d96fdc927" providerId="ADAL" clId="{1782B58A-92D4-49AB-BD24-25F15574C23A}" dt="2023-09-19T14:37:53.274" v="40" actId="27636"/>
          <ac:spMkLst>
            <pc:docMk/>
            <pc:sldMk cId="3446797337" sldId="259"/>
            <ac:spMk id="4" creationId="{D51A6D85-3837-435F-A342-5A3F98172B12}"/>
          </ac:spMkLst>
        </pc:spChg>
      </pc:sldChg>
      <pc:sldChg chg="modSp mod">
        <pc:chgData name="Buschhausen, Jill" userId="c6601706-b127-4518-92ce-751d96fdc927" providerId="ADAL" clId="{1782B58A-92D4-49AB-BD24-25F15574C23A}" dt="2023-09-20T21:22:49.849" v="137" actId="6549"/>
        <pc:sldMkLst>
          <pc:docMk/>
          <pc:sldMk cId="2985610029" sldId="294"/>
        </pc:sldMkLst>
        <pc:spChg chg="mod">
          <ac:chgData name="Buschhausen, Jill" userId="c6601706-b127-4518-92ce-751d96fdc927" providerId="ADAL" clId="{1782B58A-92D4-49AB-BD24-25F15574C23A}" dt="2023-09-20T21:22:49.849" v="137" actId="6549"/>
          <ac:spMkLst>
            <pc:docMk/>
            <pc:sldMk cId="2985610029" sldId="294"/>
            <ac:spMk id="4" creationId="{950677C9-3E42-427F-93B8-526692906471}"/>
          </ac:spMkLst>
        </pc:spChg>
      </pc:sldChg>
      <pc:sldChg chg="modSp mod">
        <pc:chgData name="Buschhausen, Jill" userId="c6601706-b127-4518-92ce-751d96fdc927" providerId="ADAL" clId="{1782B58A-92D4-49AB-BD24-25F15574C23A}" dt="2023-09-20T21:33:55.823" v="819" actId="20577"/>
        <pc:sldMkLst>
          <pc:docMk/>
          <pc:sldMk cId="2068121164" sldId="313"/>
        </pc:sldMkLst>
        <pc:spChg chg="mod">
          <ac:chgData name="Buschhausen, Jill" userId="c6601706-b127-4518-92ce-751d96fdc927" providerId="ADAL" clId="{1782B58A-92D4-49AB-BD24-25F15574C23A}" dt="2023-09-20T21:29:53.167" v="516" actId="27636"/>
          <ac:spMkLst>
            <pc:docMk/>
            <pc:sldMk cId="2068121164" sldId="313"/>
            <ac:spMk id="4" creationId="{E336DC79-3EA6-7325-3D0B-C041B850142A}"/>
          </ac:spMkLst>
        </pc:spChg>
        <pc:spChg chg="mod">
          <ac:chgData name="Buschhausen, Jill" userId="c6601706-b127-4518-92ce-751d96fdc927" providerId="ADAL" clId="{1782B58A-92D4-49AB-BD24-25F15574C23A}" dt="2023-09-20T21:30:44.528" v="537" actId="20577"/>
          <ac:spMkLst>
            <pc:docMk/>
            <pc:sldMk cId="2068121164" sldId="313"/>
            <ac:spMk id="6" creationId="{3C7B8494-23AF-BB4F-382C-D2B07675EBB6}"/>
          </ac:spMkLst>
        </pc:spChg>
        <pc:spChg chg="mod">
          <ac:chgData name="Buschhausen, Jill" userId="c6601706-b127-4518-92ce-751d96fdc927" providerId="ADAL" clId="{1782B58A-92D4-49AB-BD24-25F15574C23A}" dt="2023-09-20T21:33:55.823" v="819" actId="20577"/>
          <ac:spMkLst>
            <pc:docMk/>
            <pc:sldMk cId="2068121164" sldId="313"/>
            <ac:spMk id="10" creationId="{6E802B29-40B6-000C-8EDD-903910D08A61}"/>
          </ac:spMkLst>
        </pc:spChg>
      </pc:sldChg>
      <pc:sldChg chg="delSp mod">
        <pc:chgData name="Buschhausen, Jill" userId="c6601706-b127-4518-92ce-751d96fdc927" providerId="ADAL" clId="{1782B58A-92D4-49AB-BD24-25F15574C23A}" dt="2023-09-20T21:21:18.345" v="86" actId="478"/>
        <pc:sldMkLst>
          <pc:docMk/>
          <pc:sldMk cId="1922751921" sldId="318"/>
        </pc:sldMkLst>
        <pc:spChg chg="del">
          <ac:chgData name="Buschhausen, Jill" userId="c6601706-b127-4518-92ce-751d96fdc927" providerId="ADAL" clId="{1782B58A-92D4-49AB-BD24-25F15574C23A}" dt="2023-09-20T21:21:18.345" v="86" actId="478"/>
          <ac:spMkLst>
            <pc:docMk/>
            <pc:sldMk cId="1922751921" sldId="318"/>
            <ac:spMk id="3" creationId="{51736443-9554-FDB0-D82A-871CF9E0768B}"/>
          </ac:spMkLst>
        </pc:spChg>
      </pc:sldChg>
      <pc:sldChg chg="modSp mod">
        <pc:chgData name="Buschhausen, Jill" userId="c6601706-b127-4518-92ce-751d96fdc927" providerId="ADAL" clId="{1782B58A-92D4-49AB-BD24-25F15574C23A}" dt="2023-09-20T21:22:20.155" v="135" actId="20577"/>
        <pc:sldMkLst>
          <pc:docMk/>
          <pc:sldMk cId="3243753916" sldId="319"/>
        </pc:sldMkLst>
        <pc:spChg chg="mod">
          <ac:chgData name="Buschhausen, Jill" userId="c6601706-b127-4518-92ce-751d96fdc927" providerId="ADAL" clId="{1782B58A-92D4-49AB-BD24-25F15574C23A}" dt="2023-09-20T21:22:20.155" v="135" actId="20577"/>
          <ac:spMkLst>
            <pc:docMk/>
            <pc:sldMk cId="3243753916" sldId="319"/>
            <ac:spMk id="3" creationId="{DCC1AE16-4D67-6B18-7C1A-004D903E69D8}"/>
          </ac:spMkLst>
        </pc:spChg>
      </pc:sldChg>
      <pc:sldChg chg="addSp delSp modSp mod">
        <pc:chgData name="Buschhausen, Jill" userId="c6601706-b127-4518-92ce-751d96fdc927" providerId="ADAL" clId="{1782B58A-92D4-49AB-BD24-25F15574C23A}" dt="2023-09-19T16:09:17.015" v="78" actId="20577"/>
        <pc:sldMkLst>
          <pc:docMk/>
          <pc:sldMk cId="4229639656" sldId="322"/>
        </pc:sldMkLst>
        <pc:spChg chg="mod">
          <ac:chgData name="Buschhausen, Jill" userId="c6601706-b127-4518-92ce-751d96fdc927" providerId="ADAL" clId="{1782B58A-92D4-49AB-BD24-25F15574C23A}" dt="2023-09-19T16:09:17.015" v="78" actId="20577"/>
          <ac:spMkLst>
            <pc:docMk/>
            <pc:sldMk cId="4229639656" sldId="322"/>
            <ac:spMk id="2" creationId="{A5991BB9-8C14-2411-A8A7-BE73A3F8D92F}"/>
          </ac:spMkLst>
        </pc:spChg>
        <pc:spChg chg="del">
          <ac:chgData name="Buschhausen, Jill" userId="c6601706-b127-4518-92ce-751d96fdc927" providerId="ADAL" clId="{1782B58A-92D4-49AB-BD24-25F15574C23A}" dt="2023-09-19T16:08:47.250" v="41" actId="22"/>
          <ac:spMkLst>
            <pc:docMk/>
            <pc:sldMk cId="4229639656" sldId="322"/>
            <ac:spMk id="3" creationId="{F8880888-5759-FC27-6DE5-C525E0F43D3C}"/>
          </ac:spMkLst>
        </pc:spChg>
        <pc:picChg chg="add mod ord">
          <ac:chgData name="Buschhausen, Jill" userId="c6601706-b127-4518-92ce-751d96fdc927" providerId="ADAL" clId="{1782B58A-92D4-49AB-BD24-25F15574C23A}" dt="2023-09-19T16:08:47.250" v="41" actId="22"/>
          <ac:picMkLst>
            <pc:docMk/>
            <pc:sldMk cId="4229639656" sldId="322"/>
            <ac:picMk id="7" creationId="{756D877D-8537-236C-0BA0-7DE1D97A5B95}"/>
          </ac:picMkLst>
        </pc:picChg>
      </pc:sldChg>
      <pc:sldChg chg="addSp delSp modSp mod">
        <pc:chgData name="Buschhausen, Jill" userId="c6601706-b127-4518-92ce-751d96fdc927" providerId="ADAL" clId="{1782B58A-92D4-49AB-BD24-25F15574C23A}" dt="2023-09-19T16:13:24.769" v="84" actId="14100"/>
        <pc:sldMkLst>
          <pc:docMk/>
          <pc:sldMk cId="1649905106" sldId="323"/>
        </pc:sldMkLst>
        <pc:spChg chg="del">
          <ac:chgData name="Buschhausen, Jill" userId="c6601706-b127-4518-92ce-751d96fdc927" providerId="ADAL" clId="{1782B58A-92D4-49AB-BD24-25F15574C23A}" dt="2023-09-19T16:13:06.058" v="79" actId="478"/>
          <ac:spMkLst>
            <pc:docMk/>
            <pc:sldMk cId="1649905106" sldId="323"/>
            <ac:spMk id="2" creationId="{A3757019-4BF4-E785-8658-950366004A0F}"/>
          </ac:spMkLst>
        </pc:spChg>
        <pc:spChg chg="del">
          <ac:chgData name="Buschhausen, Jill" userId="c6601706-b127-4518-92ce-751d96fdc927" providerId="ADAL" clId="{1782B58A-92D4-49AB-BD24-25F15574C23A}" dt="2023-09-19T16:13:09.160" v="80" actId="478"/>
          <ac:spMkLst>
            <pc:docMk/>
            <pc:sldMk cId="1649905106" sldId="323"/>
            <ac:spMk id="3" creationId="{D57DCDC3-3E44-4836-7FA5-CF71FF365DB4}"/>
          </ac:spMkLst>
        </pc:spChg>
        <pc:picChg chg="add mod">
          <ac:chgData name="Buschhausen, Jill" userId="c6601706-b127-4518-92ce-751d96fdc927" providerId="ADAL" clId="{1782B58A-92D4-49AB-BD24-25F15574C23A}" dt="2023-09-19T16:13:24.769" v="84" actId="14100"/>
          <ac:picMkLst>
            <pc:docMk/>
            <pc:sldMk cId="1649905106" sldId="323"/>
            <ac:picMk id="7" creationId="{E7A5E5CE-65BA-020D-DA9D-BC57A14EEA40}"/>
          </ac:picMkLst>
        </pc:picChg>
      </pc:sldChg>
      <pc:sldChg chg="del">
        <pc:chgData name="Buschhausen, Jill" userId="c6601706-b127-4518-92ce-751d96fdc927" providerId="ADAL" clId="{1782B58A-92D4-49AB-BD24-25F15574C23A}" dt="2023-09-20T21:21:02.904" v="85" actId="2696"/>
        <pc:sldMkLst>
          <pc:docMk/>
          <pc:sldMk cId="1879164671" sldId="324"/>
        </pc:sldMkLst>
      </pc:sldChg>
      <pc:sldChg chg="modSp mod">
        <pc:chgData name="Buschhausen, Jill" userId="c6601706-b127-4518-92ce-751d96fdc927" providerId="ADAL" clId="{1782B58A-92D4-49AB-BD24-25F15574C23A}" dt="2023-09-19T14:18:44.307" v="18" actId="20577"/>
        <pc:sldMkLst>
          <pc:docMk/>
          <pc:sldMk cId="1925331483" sldId="325"/>
        </pc:sldMkLst>
        <pc:spChg chg="mod">
          <ac:chgData name="Buschhausen, Jill" userId="c6601706-b127-4518-92ce-751d96fdc927" providerId="ADAL" clId="{1782B58A-92D4-49AB-BD24-25F15574C23A}" dt="2023-09-19T14:18:44.307" v="18" actId="20577"/>
          <ac:spMkLst>
            <pc:docMk/>
            <pc:sldMk cId="1925331483" sldId="325"/>
            <ac:spMk id="4" creationId="{A3609A75-5E9A-C165-5A1D-764F9E96B722}"/>
          </ac:spMkLst>
        </pc:spChg>
      </pc:sldChg>
    </pc:docChg>
  </pc:docChgLst>
  <pc:docChgLst>
    <pc:chgData name="Buschhausen, Jill" userId="S::jbuschhausen@murrieta.k12.ca.us::c6601706-b127-4518-92ce-751d96fdc927" providerId="AD" clId="Web-{E5E7E41F-2AC2-A65F-3113-62BC4D7DB5C3}"/>
    <pc:docChg chg="addSld delSld modSld sldOrd">
      <pc:chgData name="Buschhausen, Jill" userId="S::jbuschhausen@murrieta.k12.ca.us::c6601706-b127-4518-92ce-751d96fdc927" providerId="AD" clId="Web-{E5E7E41F-2AC2-A65F-3113-62BC4D7DB5C3}" dt="2023-09-15T22:14:17.465" v="367" actId="14100"/>
      <pc:docMkLst>
        <pc:docMk/>
      </pc:docMkLst>
      <pc:sldChg chg="modSp">
        <pc:chgData name="Buschhausen, Jill" userId="S::jbuschhausen@murrieta.k12.ca.us::c6601706-b127-4518-92ce-751d96fdc927" providerId="AD" clId="Web-{E5E7E41F-2AC2-A65F-3113-62BC4D7DB5C3}" dt="2023-09-15T22:01:45.757" v="157" actId="20577"/>
        <pc:sldMkLst>
          <pc:docMk/>
          <pc:sldMk cId="2985610029" sldId="294"/>
        </pc:sldMkLst>
        <pc:spChg chg="mod">
          <ac:chgData name="Buschhausen, Jill" userId="S::jbuschhausen@murrieta.k12.ca.us::c6601706-b127-4518-92ce-751d96fdc927" providerId="AD" clId="Web-{E5E7E41F-2AC2-A65F-3113-62BC4D7DB5C3}" dt="2023-09-15T22:01:45.757" v="157" actId="20577"/>
          <ac:spMkLst>
            <pc:docMk/>
            <pc:sldMk cId="2985610029" sldId="294"/>
            <ac:spMk id="3" creationId="{EFB90AB4-D228-4548-B072-726498212362}"/>
          </ac:spMkLst>
        </pc:spChg>
        <pc:spChg chg="mod">
          <ac:chgData name="Buschhausen, Jill" userId="S::jbuschhausen@murrieta.k12.ca.us::c6601706-b127-4518-92ce-751d96fdc927" providerId="AD" clId="Web-{E5E7E41F-2AC2-A65F-3113-62BC4D7DB5C3}" dt="2023-09-15T22:00:31.442" v="120" actId="20577"/>
          <ac:spMkLst>
            <pc:docMk/>
            <pc:sldMk cId="2985610029" sldId="294"/>
            <ac:spMk id="4" creationId="{950677C9-3E42-427F-93B8-526692906471}"/>
          </ac:spMkLst>
        </pc:spChg>
      </pc:sldChg>
      <pc:sldChg chg="modSp">
        <pc:chgData name="Buschhausen, Jill" userId="S::jbuschhausen@murrieta.k12.ca.us::c6601706-b127-4518-92ce-751d96fdc927" providerId="AD" clId="Web-{E5E7E41F-2AC2-A65F-3113-62BC4D7DB5C3}" dt="2023-09-15T21:58:25.048" v="29" actId="20577"/>
        <pc:sldMkLst>
          <pc:docMk/>
          <pc:sldMk cId="317718070" sldId="305"/>
        </pc:sldMkLst>
        <pc:spChg chg="mod">
          <ac:chgData name="Buschhausen, Jill" userId="S::jbuschhausen@murrieta.k12.ca.us::c6601706-b127-4518-92ce-751d96fdc927" providerId="AD" clId="Web-{E5E7E41F-2AC2-A65F-3113-62BC4D7DB5C3}" dt="2023-09-15T21:58:25.048" v="29" actId="20577"/>
          <ac:spMkLst>
            <pc:docMk/>
            <pc:sldMk cId="317718070" sldId="305"/>
            <ac:spMk id="3" creationId="{626260E8-21BF-1371-4767-5E86248A7A7B}"/>
          </ac:spMkLst>
        </pc:spChg>
      </pc:sldChg>
      <pc:sldChg chg="modSp">
        <pc:chgData name="Buschhausen, Jill" userId="S::jbuschhausen@murrieta.k12.ca.us::c6601706-b127-4518-92ce-751d96fdc927" providerId="AD" clId="Web-{E5E7E41F-2AC2-A65F-3113-62BC4D7DB5C3}" dt="2023-09-15T22:05:06.028" v="256" actId="20577"/>
        <pc:sldMkLst>
          <pc:docMk/>
          <pc:sldMk cId="1732999477" sldId="306"/>
        </pc:sldMkLst>
        <pc:spChg chg="mod">
          <ac:chgData name="Buschhausen, Jill" userId="S::jbuschhausen@murrieta.k12.ca.us::c6601706-b127-4518-92ce-751d96fdc927" providerId="AD" clId="Web-{E5E7E41F-2AC2-A65F-3113-62BC4D7DB5C3}" dt="2023-09-15T22:05:06.028" v="256" actId="20577"/>
          <ac:spMkLst>
            <pc:docMk/>
            <pc:sldMk cId="1732999477" sldId="306"/>
            <ac:spMk id="3" creationId="{1A585715-2793-160B-269E-D9516C84D73A}"/>
          </ac:spMkLst>
        </pc:spChg>
      </pc:sldChg>
      <pc:sldChg chg="modSp add ord replId">
        <pc:chgData name="Buschhausen, Jill" userId="S::jbuschhausen@murrieta.k12.ca.us::c6601706-b127-4518-92ce-751d96fdc927" providerId="AD" clId="Web-{E5E7E41F-2AC2-A65F-3113-62BC4D7DB5C3}" dt="2023-09-15T22:14:17.465" v="367" actId="14100"/>
        <pc:sldMkLst>
          <pc:docMk/>
          <pc:sldMk cId="1925331483" sldId="325"/>
        </pc:sldMkLst>
        <pc:spChg chg="mod">
          <ac:chgData name="Buschhausen, Jill" userId="S::jbuschhausen@murrieta.k12.ca.us::c6601706-b127-4518-92ce-751d96fdc927" providerId="AD" clId="Web-{E5E7E41F-2AC2-A65F-3113-62BC4D7DB5C3}" dt="2023-09-15T22:14:11.965" v="366" actId="14100"/>
          <ac:spMkLst>
            <pc:docMk/>
            <pc:sldMk cId="1925331483" sldId="325"/>
            <ac:spMk id="2" creationId="{56002655-34DF-25F9-4640-B2CE5329AD1A}"/>
          </ac:spMkLst>
        </pc:spChg>
        <pc:spChg chg="mod">
          <ac:chgData name="Buschhausen, Jill" userId="S::jbuschhausen@murrieta.k12.ca.us::c6601706-b127-4518-92ce-751d96fdc927" providerId="AD" clId="Web-{E5E7E41F-2AC2-A65F-3113-62BC4D7DB5C3}" dt="2023-09-15T22:14:17.465" v="367" actId="14100"/>
          <ac:spMkLst>
            <pc:docMk/>
            <pc:sldMk cId="1925331483" sldId="325"/>
            <ac:spMk id="3" creationId="{1A585715-2793-160B-269E-D9516C84D73A}"/>
          </ac:spMkLst>
        </pc:spChg>
      </pc:sldChg>
      <pc:sldChg chg="new del">
        <pc:chgData name="Buschhausen, Jill" userId="S::jbuschhausen@murrieta.k12.ca.us::c6601706-b127-4518-92ce-751d96fdc927" providerId="AD" clId="Web-{E5E7E41F-2AC2-A65F-3113-62BC4D7DB5C3}" dt="2023-09-15T22:11:56.336" v="258"/>
        <pc:sldMkLst>
          <pc:docMk/>
          <pc:sldMk cId="2698976806" sldId="325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A49852A6-C536-198B-0B36-808C24FAAF6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343" cy="467072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F40B29C-E84A-E4D1-8998-1A961EC23BAC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978132" y="0"/>
            <a:ext cx="3043343" cy="467072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r">
              <a:defRPr sz="1200"/>
            </a:lvl1pPr>
          </a:lstStyle>
          <a:p>
            <a:fld id="{62A5AE42-7DC1-8140-9B13-146984FDEF22}" type="datetimeFigureOut">
              <a:rPr lang="en-US" smtClean="0"/>
              <a:t>9/20/2023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CCE4DE7-ED89-D264-F004-38F2DF4879D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842030"/>
            <a:ext cx="3043343" cy="467071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F7E8591-FF54-5A00-A703-95ABC16B78DA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978132" y="8842030"/>
            <a:ext cx="3043343" cy="467071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r">
              <a:defRPr sz="1200"/>
            </a:lvl1pPr>
          </a:lstStyle>
          <a:p>
            <a:fld id="{17369B77-94AB-0344-9EBF-9DB9EE8D3A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859742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343" cy="467072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8132" y="0"/>
            <a:ext cx="3043343" cy="467072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r">
              <a:defRPr sz="1200"/>
            </a:lvl1pPr>
          </a:lstStyle>
          <a:p>
            <a:fld id="{E8F75F72-8950-AF4F-9381-1D26FB547EA1}" type="datetimeFigureOut">
              <a:rPr lang="en-US" smtClean="0"/>
              <a:t>9/20/2023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9138" y="1163638"/>
            <a:ext cx="5584825" cy="31416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324" tIns="46662" rIns="93324" bIns="46662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2310" y="4480004"/>
            <a:ext cx="5618480" cy="3665458"/>
          </a:xfrm>
          <a:prstGeom prst="rect">
            <a:avLst/>
          </a:prstGeom>
        </p:spPr>
        <p:txBody>
          <a:bodyPr vert="horz" lIns="93324" tIns="46662" rIns="93324" bIns="46662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2030"/>
            <a:ext cx="3043343" cy="467071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8132" y="8842030"/>
            <a:ext cx="3043343" cy="467071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r">
              <a:defRPr sz="1200"/>
            </a:lvl1pPr>
          </a:lstStyle>
          <a:p>
            <a:fld id="{0775476F-A808-1F46-A368-07984F6DA2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42527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75476F-A808-1F46-A368-07984F6DA22E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02328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75476F-A808-1F46-A368-07984F6DA22E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288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2.png"/><Relationship Id="rId4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4.png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text, plant&#10;&#10;Description automatically generated">
            <a:extLst>
              <a:ext uri="{FF2B5EF4-FFF2-40B4-BE49-F238E27FC236}">
                <a16:creationId xmlns:a16="http://schemas.microsoft.com/office/drawing/2014/main" id="{A26D6E84-B5BE-5F3E-8B3F-1A46C7F307C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7210" y="0"/>
            <a:ext cx="8392026" cy="6858000"/>
          </a:xfrm>
          <a:prstGeom prst="rect">
            <a:avLst/>
          </a:prstGeom>
        </p:spPr>
      </p:pic>
      <p:sp>
        <p:nvSpPr>
          <p:cNvPr id="7" name="Oval 6">
            <a:extLst>
              <a:ext uri="{FF2B5EF4-FFF2-40B4-BE49-F238E27FC236}">
                <a16:creationId xmlns:a16="http://schemas.microsoft.com/office/drawing/2014/main" id="{F0A7E03F-5776-960D-3CA6-7CE62AC96693}"/>
              </a:ext>
            </a:extLst>
          </p:cNvPr>
          <p:cNvSpPr/>
          <p:nvPr userDrawn="1"/>
        </p:nvSpPr>
        <p:spPr>
          <a:xfrm>
            <a:off x="3300284" y="654912"/>
            <a:ext cx="5591432" cy="5591432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6A7464AF-3FD6-6193-CC95-A941ECE17B9D}"/>
              </a:ext>
            </a:extLst>
          </p:cNvPr>
          <p:cNvCxnSpPr>
            <a:cxnSpLocks/>
          </p:cNvCxnSpPr>
          <p:nvPr userDrawn="1"/>
        </p:nvCxnSpPr>
        <p:spPr>
          <a:xfrm>
            <a:off x="4359876" y="4300155"/>
            <a:ext cx="3472249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1" name="Picture 10" descr="A picture containing text&#10;&#10;Description automatically generated">
            <a:extLst>
              <a:ext uri="{FF2B5EF4-FFF2-40B4-BE49-F238E27FC236}">
                <a16:creationId xmlns:a16="http://schemas.microsoft.com/office/drawing/2014/main" id="{E5214731-3110-8D76-56DF-63353710419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9961" y="4157464"/>
            <a:ext cx="972078" cy="285381"/>
          </a:xfrm>
          <a:prstGeom prst="rect">
            <a:avLst/>
          </a:prstGeom>
        </p:spPr>
      </p:pic>
      <p:sp>
        <p:nvSpPr>
          <p:cNvPr id="17" name="Oval 16">
            <a:extLst>
              <a:ext uri="{FF2B5EF4-FFF2-40B4-BE49-F238E27FC236}">
                <a16:creationId xmlns:a16="http://schemas.microsoft.com/office/drawing/2014/main" id="{516369FF-9501-1944-3E3F-46CBFD515D8D}"/>
              </a:ext>
            </a:extLst>
          </p:cNvPr>
          <p:cNvSpPr/>
          <p:nvPr userDrawn="1"/>
        </p:nvSpPr>
        <p:spPr>
          <a:xfrm>
            <a:off x="3447535" y="807312"/>
            <a:ext cx="5296930" cy="5296930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 descr="A picture containing ceramic ware, porcelain&#10;&#10;Description automatically generated">
            <a:extLst>
              <a:ext uri="{FF2B5EF4-FFF2-40B4-BE49-F238E27FC236}">
                <a16:creationId xmlns:a16="http://schemas.microsoft.com/office/drawing/2014/main" id="{AB1576B0-66ED-3F92-2AF8-4EF965E4E3F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9338" y="4814449"/>
            <a:ext cx="1668775" cy="1621434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9E576603-B88C-9F7F-98A5-E94BD2C23E6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0777" y="1164252"/>
            <a:ext cx="818801" cy="84550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94248F2-5264-4601-AA0B-6C092F77F2D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49296" y="2660904"/>
            <a:ext cx="6693408" cy="1088136"/>
          </a:xfrm>
        </p:spPr>
        <p:txBody>
          <a:bodyPr anchor="b">
            <a:noAutofit/>
          </a:bodyPr>
          <a:lstStyle>
            <a:lvl1pPr algn="ctr">
              <a:defRPr sz="4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CFB69D3-5632-4285-A209-9DCA67DA66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96384" y="2267712"/>
            <a:ext cx="2999232" cy="43891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9164985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fabric&#10;&#10;Description automatically generated">
            <a:extLst>
              <a:ext uri="{FF2B5EF4-FFF2-40B4-BE49-F238E27FC236}">
                <a16:creationId xmlns:a16="http://schemas.microsoft.com/office/drawing/2014/main" id="{ABAD6905-AD97-1EAF-A4A3-D0BB13B128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7013" y="1162701"/>
            <a:ext cx="1562100" cy="439420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63BCB4CA-03FB-81F4-F8A2-FA9C0DBDEB11}"/>
              </a:ext>
            </a:extLst>
          </p:cNvPr>
          <p:cNvSpPr/>
          <p:nvPr userDrawn="1"/>
        </p:nvSpPr>
        <p:spPr>
          <a:xfrm>
            <a:off x="0" y="0"/>
            <a:ext cx="6096000" cy="686957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 descr="A group of flowers&#10;&#10;Description automatically generated with low confidence">
            <a:extLst>
              <a:ext uri="{FF2B5EF4-FFF2-40B4-BE49-F238E27FC236}">
                <a16:creationId xmlns:a16="http://schemas.microsoft.com/office/drawing/2014/main" id="{138EDBF7-FA56-2BF9-ECFA-6C39FEE8F88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59852" flipH="1">
            <a:off x="1760954" y="2048834"/>
            <a:ext cx="1230524" cy="228732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A0D1FF5-7EF8-4250-A259-43050ABBD3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83880" y="978408"/>
            <a:ext cx="3749040" cy="132588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A51CCCC-1589-401D-AE98-FC28716301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85D9D7D-8D9A-473E-AF0D-EF1940D793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t>‹#›</a:t>
            </a:fld>
            <a:endParaRPr lang="en-US"/>
          </a:p>
        </p:txBody>
      </p:sp>
      <p:sp>
        <p:nvSpPr>
          <p:cNvPr id="32" name="Content Placeholder 5">
            <a:extLst>
              <a:ext uri="{FF2B5EF4-FFF2-40B4-BE49-F238E27FC236}">
                <a16:creationId xmlns:a16="http://schemas.microsoft.com/office/drawing/2014/main" id="{9BEB2D80-6263-5794-6A1A-CFF345F7A92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8183880" y="2194560"/>
            <a:ext cx="3749040" cy="4306824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Clr>
                <a:srgbClr val="73292A"/>
              </a:buClr>
              <a:buNone/>
              <a:defRPr sz="2400"/>
            </a:lvl1pPr>
            <a:lvl2pPr marL="228600">
              <a:buClr>
                <a:srgbClr val="73292A"/>
              </a:buClr>
              <a:defRPr sz="2000"/>
            </a:lvl2pPr>
            <a:lvl3pPr marL="685800">
              <a:buClr>
                <a:srgbClr val="73292A"/>
              </a:buClr>
              <a:defRPr sz="1800"/>
            </a:lvl3pPr>
            <a:lvl4pPr marL="1143000">
              <a:buClr>
                <a:srgbClr val="73292A"/>
              </a:buClr>
              <a:defRPr sz="1600"/>
            </a:lvl4pPr>
            <a:lvl5pPr marL="1600200">
              <a:buClr>
                <a:srgbClr val="73292A"/>
              </a:buCl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6" name="Picture 5" descr="A picture containing flower, plant&#10;&#10;Description automatically generated">
            <a:extLst>
              <a:ext uri="{FF2B5EF4-FFF2-40B4-BE49-F238E27FC236}">
                <a16:creationId xmlns:a16="http://schemas.microsoft.com/office/drawing/2014/main" id="{0FE36A83-31CF-DF76-5708-55ED9FB707E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7235" y="2476883"/>
            <a:ext cx="749300" cy="2755900"/>
          </a:xfrm>
          <a:prstGeom prst="rect">
            <a:avLst/>
          </a:prstGeom>
        </p:spPr>
      </p:pic>
      <p:sp>
        <p:nvSpPr>
          <p:cNvPr id="11" name="Text Placeholder 33">
            <a:extLst>
              <a:ext uri="{FF2B5EF4-FFF2-40B4-BE49-F238E27FC236}">
                <a16:creationId xmlns:a16="http://schemas.microsoft.com/office/drawing/2014/main" id="{5BF6365E-74A9-6D7B-5F20-7C29F29017E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225296" y="1426464"/>
            <a:ext cx="3922776" cy="4242816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300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X</a:t>
            </a:r>
          </a:p>
        </p:txBody>
      </p:sp>
    </p:spTree>
    <p:extLst>
      <p:ext uri="{BB962C8B-B14F-4D97-AF65-F5344CB8AC3E}">
        <p14:creationId xmlns:p14="http://schemas.microsoft.com/office/powerpoint/2010/main" val="9539805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7BB4DE27-1913-8274-9943-46641EA0DAB7}"/>
              </a:ext>
            </a:extLst>
          </p:cNvPr>
          <p:cNvSpPr/>
          <p:nvPr userDrawn="1"/>
        </p:nvSpPr>
        <p:spPr>
          <a:xfrm>
            <a:off x="1174276" y="-756"/>
            <a:ext cx="9843449" cy="56904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901AB4A-AE17-BFA4-697C-75EC6407E147}"/>
              </a:ext>
            </a:extLst>
          </p:cNvPr>
          <p:cNvSpPr/>
          <p:nvPr userDrawn="1"/>
        </p:nvSpPr>
        <p:spPr>
          <a:xfrm>
            <a:off x="1604189" y="-13446"/>
            <a:ext cx="8983623" cy="5257799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 descr="A picture containing mollusk, insect&#10;&#10;Description automatically generated">
            <a:extLst>
              <a:ext uri="{FF2B5EF4-FFF2-40B4-BE49-F238E27FC236}">
                <a16:creationId xmlns:a16="http://schemas.microsoft.com/office/drawing/2014/main" id="{1C7F01FE-99A8-35BD-05A1-6D93A2578EB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2833" y="5110810"/>
            <a:ext cx="1207554" cy="35451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E66660DF-FD7A-4340-E854-B4680A6B88C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202474" y="-1953000"/>
            <a:ext cx="1485900" cy="53721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48028" y="1389888"/>
            <a:ext cx="8695944" cy="1325880"/>
          </a:xfrm>
        </p:spPr>
        <p:txBody>
          <a:bodyPr/>
          <a:lstStyle>
            <a:lvl1pPr algn="ctr">
              <a:defRPr>
                <a:latin typeface="Baskerville" panose="02020502070401020303" pitchFamily="18" charset="0"/>
                <a:ea typeface="Baskerville" panose="02020502070401020303" pitchFamily="18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6FC6F2-80B4-49A7-9448-33FE2DF0E9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23516" y="2651760"/>
            <a:ext cx="7744968" cy="2697480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>
                <a:latin typeface="Gill Sans Nova Light" panose="020F0302020204030204" pitchFamily="34" charset="0"/>
                <a:cs typeface="Gill Sans Nova Light" panose="020F0302020204030204" pitchFamily="34" charset="0"/>
              </a:defRPr>
            </a:lvl1pPr>
            <a:lvl2pPr algn="ctr">
              <a:lnSpc>
                <a:spcPct val="100000"/>
              </a:lnSpc>
              <a:defRPr sz="1800">
                <a:latin typeface="Gill Sans Nova Light" panose="020F0302020204030204" pitchFamily="34" charset="0"/>
                <a:cs typeface="Gill Sans Nova Light" panose="020F0302020204030204" pitchFamily="34" charset="0"/>
              </a:defRPr>
            </a:lvl2pPr>
            <a:lvl3pPr algn="ctr">
              <a:defRPr sz="1600">
                <a:latin typeface="Gill Sans Nova Light" panose="020F0302020204030204" pitchFamily="34" charset="0"/>
                <a:cs typeface="Gill Sans Nova Light" panose="020F0302020204030204" pitchFamily="34" charset="0"/>
              </a:defRPr>
            </a:lvl3pPr>
            <a:lvl4pPr algn="ctr">
              <a:defRPr sz="1400">
                <a:latin typeface="Gill Sans Nova Light" panose="020F0302020204030204" pitchFamily="34" charset="0"/>
                <a:cs typeface="Gill Sans Nova Light" panose="020F0302020204030204" pitchFamily="34" charset="0"/>
              </a:defRPr>
            </a:lvl4pPr>
            <a:lvl5pPr algn="ctr">
              <a:defRPr sz="1400">
                <a:latin typeface="Gill Sans Nova Light" panose="020F0302020204030204" pitchFamily="34" charset="0"/>
                <a:cs typeface="Gill Sans Nova Light" panose="020F030202020403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2F05D25C-B703-1868-603E-D468EF44D79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Presentation title</a:t>
            </a:r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D8FDB2CC-A975-BC07-042A-228D387E516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02685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98ADFA29-47E3-2E16-12B7-D8031DC04C0D}"/>
              </a:ext>
            </a:extLst>
          </p:cNvPr>
          <p:cNvSpPr/>
          <p:nvPr userDrawn="1"/>
        </p:nvSpPr>
        <p:spPr>
          <a:xfrm>
            <a:off x="0" y="3377183"/>
            <a:ext cx="12192000" cy="23265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 descr="A close up of a plant&#10;&#10;Description automatically generated with low confidence">
            <a:extLst>
              <a:ext uri="{FF2B5EF4-FFF2-40B4-BE49-F238E27FC236}">
                <a16:creationId xmlns:a16="http://schemas.microsoft.com/office/drawing/2014/main" id="{D373DB44-C887-96AC-D32D-B7656F28FB9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387322" y="3187511"/>
            <a:ext cx="1422400" cy="5283200"/>
          </a:xfrm>
          <a:prstGeom prst="rect">
            <a:avLst/>
          </a:prstGeom>
        </p:spPr>
      </p:pic>
      <p:pic>
        <p:nvPicPr>
          <p:cNvPr id="9" name="Picture 8" descr="A picture containing bedclothes, fabric&#10;&#10;Description automatically generated">
            <a:extLst>
              <a:ext uri="{FF2B5EF4-FFF2-40B4-BE49-F238E27FC236}">
                <a16:creationId xmlns:a16="http://schemas.microsoft.com/office/drawing/2014/main" id="{6A080FF9-A96B-AA38-428D-5F2CF533D06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5400022" y="287485"/>
            <a:ext cx="1485900" cy="537210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25150280-02E2-686D-A130-65EBDA15EF13}"/>
              </a:ext>
            </a:extLst>
          </p:cNvPr>
          <p:cNvSpPr/>
          <p:nvPr userDrawn="1"/>
        </p:nvSpPr>
        <p:spPr>
          <a:xfrm>
            <a:off x="232651" y="3633264"/>
            <a:ext cx="11740896" cy="1789752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Gill Sans Light" panose="020B0302020104020203" pitchFamily="34" charset="-79"/>
              <a:cs typeface="Gill Sans Light" panose="020B0302020104020203" pitchFamily="34" charset="-79"/>
            </a:endParaRPr>
          </a:p>
        </p:txBody>
      </p:sp>
      <p:pic>
        <p:nvPicPr>
          <p:cNvPr id="15" name="Picture 14" descr="A picture containing ceramic ware, porcelain&#10;&#10;Description automatically generated">
            <a:extLst>
              <a:ext uri="{FF2B5EF4-FFF2-40B4-BE49-F238E27FC236}">
                <a16:creationId xmlns:a16="http://schemas.microsoft.com/office/drawing/2014/main" id="{3DD4D68C-6665-333E-98E8-785116A05A7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590193">
            <a:off x="6957396" y="5090392"/>
            <a:ext cx="856832" cy="832525"/>
          </a:xfrm>
          <a:prstGeom prst="rect">
            <a:avLst/>
          </a:prstGeom>
        </p:spPr>
      </p:pic>
      <p:pic>
        <p:nvPicPr>
          <p:cNvPr id="17" name="Picture 16" descr="A picture containing text&#10;&#10;Description automatically generated">
            <a:extLst>
              <a:ext uri="{FF2B5EF4-FFF2-40B4-BE49-F238E27FC236}">
                <a16:creationId xmlns:a16="http://schemas.microsoft.com/office/drawing/2014/main" id="{27E0939A-D971-0D79-9B6D-834913C959B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2979" y="3252854"/>
            <a:ext cx="1206427" cy="62135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2DFA2E8-50A1-4465-AC33-6FAC0E7736E9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1153668" y="3977640"/>
            <a:ext cx="9884664" cy="731520"/>
          </a:xfrm>
        </p:spPr>
        <p:txBody>
          <a:bodyPr anchor="b">
            <a:normAutofit/>
          </a:bodyPr>
          <a:lstStyle>
            <a:lvl1pPr algn="ctr"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65DE34-CDB7-41F7-A95A-592B99558C69}"/>
              </a:ext>
            </a:extLst>
          </p:cNvPr>
          <p:cNvSpPr>
            <a:spLocks noGrp="1"/>
          </p:cNvSpPr>
          <p:nvPr userDrawn="1">
            <p:ph type="body" idx="1"/>
          </p:nvPr>
        </p:nvSpPr>
        <p:spPr>
          <a:xfrm>
            <a:off x="1153668" y="4700016"/>
            <a:ext cx="9884664" cy="457200"/>
          </a:xfrm>
        </p:spPr>
        <p:txBody>
          <a:bodyPr anchor="ctr"/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026350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80999"/>
            <a:ext cx="10515600" cy="1325880"/>
          </a:xfrm>
        </p:spPr>
        <p:txBody>
          <a:bodyPr/>
          <a:lstStyle>
            <a:lvl1pPr algn="ctr">
              <a:defRPr>
                <a:latin typeface="Baskerville" panose="02020502070401020303" pitchFamily="18" charset="0"/>
                <a:ea typeface="Baskerville" panose="02020502070401020303" pitchFamily="18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6FC6F2-80B4-49A7-9448-33FE2DF0E9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70832"/>
          </a:xfrm>
        </p:spPr>
        <p:txBody>
          <a:bodyPr/>
          <a:lstStyle>
            <a:lvl1pPr>
              <a:defRPr>
                <a:latin typeface="Gill Sans Nova Light" panose="020F0302020204030204" pitchFamily="34" charset="0"/>
                <a:cs typeface="Gill Sans Nova Light" panose="020F0302020204030204" pitchFamily="34" charset="0"/>
              </a:defRPr>
            </a:lvl1pPr>
            <a:lvl2pPr>
              <a:defRPr>
                <a:latin typeface="Gill Sans Nova Light" panose="020F0302020204030204" pitchFamily="34" charset="0"/>
                <a:cs typeface="Gill Sans Nova Light" panose="020F0302020204030204" pitchFamily="34" charset="0"/>
              </a:defRPr>
            </a:lvl2pPr>
            <a:lvl3pPr>
              <a:defRPr>
                <a:latin typeface="Gill Sans Nova Light" panose="020F0302020204030204" pitchFamily="34" charset="0"/>
                <a:cs typeface="Gill Sans Nova Light" panose="020F0302020204030204" pitchFamily="34" charset="0"/>
              </a:defRPr>
            </a:lvl3pPr>
            <a:lvl4pPr>
              <a:defRPr>
                <a:latin typeface="Gill Sans Nova Light" panose="020F0302020204030204" pitchFamily="34" charset="0"/>
                <a:cs typeface="Gill Sans Nova Light" panose="020F0302020204030204" pitchFamily="34" charset="0"/>
              </a:defRPr>
            </a:lvl4pPr>
            <a:lvl5pPr>
              <a:defRPr>
                <a:latin typeface="Gill Sans Nova Light" panose="020F0302020204030204" pitchFamily="34" charset="0"/>
                <a:cs typeface="Gill Sans Nova Light" panose="020F030202020403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4170EA9-DC14-D6B7-054C-51C9E1FE932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Presentation title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F65A817-7911-6CCE-C2C4-2C8568F7F35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712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green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80999"/>
            <a:ext cx="10515600" cy="1325880"/>
          </a:xfrm>
        </p:spPr>
        <p:txBody>
          <a:bodyPr/>
          <a:lstStyle>
            <a:lvl1pPr algn="ctr">
              <a:defRPr>
                <a:latin typeface="Baskerville" panose="02020502070401020303" pitchFamily="18" charset="0"/>
                <a:ea typeface="Baskerville" panose="02020502070401020303" pitchFamily="18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6FC6F2-80B4-49A7-9448-33FE2DF0E9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572000"/>
          </a:xfrm>
        </p:spPr>
        <p:txBody>
          <a:bodyPr/>
          <a:lstStyle>
            <a:lvl1pPr>
              <a:defRPr>
                <a:latin typeface="Gill Sans Nova Light" panose="020F0302020204030204" pitchFamily="34" charset="0"/>
                <a:cs typeface="Gill Sans Nova Light" panose="020F0302020204030204" pitchFamily="34" charset="0"/>
              </a:defRPr>
            </a:lvl1pPr>
            <a:lvl2pPr>
              <a:defRPr>
                <a:latin typeface="Gill Sans Nova Light" panose="020F0302020204030204" pitchFamily="34" charset="0"/>
                <a:cs typeface="Gill Sans Nova Light" panose="020F0302020204030204" pitchFamily="34" charset="0"/>
              </a:defRPr>
            </a:lvl2pPr>
            <a:lvl3pPr>
              <a:defRPr>
                <a:latin typeface="Gill Sans Nova Light" panose="020F0302020204030204" pitchFamily="34" charset="0"/>
                <a:cs typeface="Gill Sans Nova Light" panose="020F0302020204030204" pitchFamily="34" charset="0"/>
              </a:defRPr>
            </a:lvl3pPr>
            <a:lvl4pPr>
              <a:defRPr>
                <a:latin typeface="Gill Sans Nova Light" panose="020F0302020204030204" pitchFamily="34" charset="0"/>
                <a:cs typeface="Gill Sans Nova Light" panose="020F0302020204030204" pitchFamily="34" charset="0"/>
              </a:defRPr>
            </a:lvl4pPr>
            <a:lvl5pPr>
              <a:defRPr>
                <a:latin typeface="Gill Sans Nova Light" panose="020F0302020204030204" pitchFamily="34" charset="0"/>
                <a:cs typeface="Gill Sans Nova Light" panose="020F030202020403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4170EA9-DC14-D6B7-054C-51C9E1FE932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Presentation title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F65A817-7911-6CCE-C2C4-2C8568F7F35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51094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Header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F2F45E1C-47F6-0AF9-7468-BA613D681E1D}"/>
              </a:ext>
            </a:extLst>
          </p:cNvPr>
          <p:cNvSpPr/>
          <p:nvPr userDrawn="1"/>
        </p:nvSpPr>
        <p:spPr>
          <a:xfrm>
            <a:off x="0" y="1533950"/>
            <a:ext cx="12192000" cy="37901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A picture containing fabric&#10;&#10;Description automatically generated">
            <a:extLst>
              <a:ext uri="{FF2B5EF4-FFF2-40B4-BE49-F238E27FC236}">
                <a16:creationId xmlns:a16="http://schemas.microsoft.com/office/drawing/2014/main" id="{AB9E0D8B-7031-366D-884B-EB3FABD78CA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5056236" y="-1772981"/>
            <a:ext cx="2147050" cy="6039669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1859314F-DCEF-A5A7-C5D9-F0D39AAC9FFA}"/>
              </a:ext>
            </a:extLst>
          </p:cNvPr>
          <p:cNvSpPr/>
          <p:nvPr userDrawn="1"/>
        </p:nvSpPr>
        <p:spPr>
          <a:xfrm>
            <a:off x="225552" y="1796143"/>
            <a:ext cx="11740896" cy="3265714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15" descr="A picture containing flower, plant&#10;&#10;Description automatically generated">
            <a:extLst>
              <a:ext uri="{FF2B5EF4-FFF2-40B4-BE49-F238E27FC236}">
                <a16:creationId xmlns:a16="http://schemas.microsoft.com/office/drawing/2014/main" id="{DAAE5EB8-5B6B-6FA6-E6E7-D2F58FDFB4A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6307543" y="-287017"/>
            <a:ext cx="1051334" cy="3866771"/>
          </a:xfrm>
          <a:prstGeom prst="rect">
            <a:avLst/>
          </a:prstGeom>
        </p:spPr>
      </p:pic>
      <p:pic>
        <p:nvPicPr>
          <p:cNvPr id="19" name="Picture 18" descr="A picture containing mollusk, insect&#10;&#10;Description automatically generated">
            <a:extLst>
              <a:ext uri="{FF2B5EF4-FFF2-40B4-BE49-F238E27FC236}">
                <a16:creationId xmlns:a16="http://schemas.microsoft.com/office/drawing/2014/main" id="{BB1368FF-AA1B-4423-30B1-BE082E6F191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2222" y="4923380"/>
            <a:ext cx="1207554" cy="35451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2DFA2E8-50A1-4465-AC33-6FAC0E7736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43456" y="2404872"/>
            <a:ext cx="8705088" cy="2002536"/>
          </a:xfrm>
        </p:spPr>
        <p:txBody>
          <a:bodyPr anchor="t">
            <a:normAutofit/>
          </a:bodyPr>
          <a:lstStyle>
            <a:lvl1pPr algn="ctr"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65DE34-CDB7-41F7-A95A-592B99558C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743454" y="3964517"/>
            <a:ext cx="8705089" cy="457200"/>
          </a:xfrm>
        </p:spPr>
        <p:txBody>
          <a:bodyPr anchor="ctr"/>
          <a:lstStyle>
            <a:lvl1pPr marL="0" indent="0" algn="ctr">
              <a:buNone/>
              <a:defRPr sz="2400">
                <a:solidFill>
                  <a:schemeClr val="accent3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4">
            <a:extLst>
              <a:ext uri="{FF2B5EF4-FFF2-40B4-BE49-F238E27FC236}">
                <a16:creationId xmlns:a16="http://schemas.microsoft.com/office/drawing/2014/main" id="{F5E2B84E-B4F2-ED93-8084-ECFC3B9C380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149667" y="3189069"/>
            <a:ext cx="945473" cy="1936750"/>
          </a:xfrm>
        </p:spPr>
        <p:txBody>
          <a:bodyPr>
            <a:noAutofit/>
          </a:bodyPr>
          <a:lstStyle>
            <a:lvl1pPr marL="0" indent="0">
              <a:buNone/>
              <a:defRPr sz="14000" b="1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/>
              <a:t>”</a:t>
            </a:r>
          </a:p>
        </p:txBody>
      </p:sp>
      <p:sp>
        <p:nvSpPr>
          <p:cNvPr id="28" name="Text Placeholder 24">
            <a:extLst>
              <a:ext uri="{FF2B5EF4-FFF2-40B4-BE49-F238E27FC236}">
                <a16:creationId xmlns:a16="http://schemas.microsoft.com/office/drawing/2014/main" id="{FDD82133-EB75-7E07-A9CE-730CB7F6CD3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33184" y="2136567"/>
            <a:ext cx="941832" cy="1936750"/>
          </a:xfrm>
        </p:spPr>
        <p:txBody>
          <a:bodyPr>
            <a:noAutofit/>
          </a:bodyPr>
          <a:lstStyle>
            <a:lvl1pPr marL="0" indent="0">
              <a:buNone/>
              <a:defRPr sz="14000" b="1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/>
              <a:t>“</a:t>
            </a:r>
          </a:p>
        </p:txBody>
      </p:sp>
    </p:spTree>
    <p:extLst>
      <p:ext uri="{BB962C8B-B14F-4D97-AF65-F5344CB8AC3E}">
        <p14:creationId xmlns:p14="http://schemas.microsoft.com/office/powerpoint/2010/main" val="31787032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541740FC-E682-E87B-87BB-213396FD2DF6}"/>
              </a:ext>
            </a:extLst>
          </p:cNvPr>
          <p:cNvSpPr/>
          <p:nvPr userDrawn="1"/>
        </p:nvSpPr>
        <p:spPr>
          <a:xfrm>
            <a:off x="553443" y="0"/>
            <a:ext cx="11105522" cy="624461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AC6E25B-7977-E725-B84F-07CA54BB4973}"/>
              </a:ext>
            </a:extLst>
          </p:cNvPr>
          <p:cNvSpPr/>
          <p:nvPr userDrawn="1"/>
        </p:nvSpPr>
        <p:spPr>
          <a:xfrm>
            <a:off x="877579" y="0"/>
            <a:ext cx="10460969" cy="587278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 descr="A picture containing mollusk, insect&#10;&#10;Description automatically generated">
            <a:extLst>
              <a:ext uri="{FF2B5EF4-FFF2-40B4-BE49-F238E27FC236}">
                <a16:creationId xmlns:a16="http://schemas.microsoft.com/office/drawing/2014/main" id="{0EE757CA-B891-A6E4-F7DB-FFB1DBFDA0C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1275" y="5738220"/>
            <a:ext cx="1207554" cy="35451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15CA519-6BA6-FAC8-3545-2E7E3CBDE2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2" name="Picture Placeholder 17">
            <a:extLst>
              <a:ext uri="{FF2B5EF4-FFF2-40B4-BE49-F238E27FC236}">
                <a16:creationId xmlns:a16="http://schemas.microsoft.com/office/drawing/2014/main" id="{6A1AC1B6-9CB9-19D8-8BDC-EDC0B6C19DB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375868" y="1797050"/>
            <a:ext cx="2057400" cy="2058988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DAB2A93C-DB99-8217-D74F-D08E610FA75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326173" y="3946525"/>
            <a:ext cx="2194560" cy="3556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>
                <a:latin typeface="Gill Sans Nova" panose="020B0602020104020203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ext Placeholder 19">
            <a:extLst>
              <a:ext uri="{FF2B5EF4-FFF2-40B4-BE49-F238E27FC236}">
                <a16:creationId xmlns:a16="http://schemas.microsoft.com/office/drawing/2014/main" id="{61950EAA-EB4E-8768-AFC9-A0356AECFE1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28309" y="4306415"/>
            <a:ext cx="2194560" cy="27432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600"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17">
            <a:extLst>
              <a:ext uri="{FF2B5EF4-FFF2-40B4-BE49-F238E27FC236}">
                <a16:creationId xmlns:a16="http://schemas.microsoft.com/office/drawing/2014/main" id="{E3B18CDB-3FF1-EC8E-EA8A-31E9BF81747A}"/>
              </a:ext>
            </a:extLst>
          </p:cNvPr>
          <p:cNvSpPr>
            <a:spLocks noGrp="1" noChangeAspect="1"/>
          </p:cNvSpPr>
          <p:nvPr>
            <p:ph type="pic" sz="quarter" idx="17"/>
          </p:nvPr>
        </p:nvSpPr>
        <p:spPr>
          <a:xfrm>
            <a:off x="3828270" y="1797050"/>
            <a:ext cx="2057400" cy="2058988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33" name="Text Placeholder 19">
            <a:extLst>
              <a:ext uri="{FF2B5EF4-FFF2-40B4-BE49-F238E27FC236}">
                <a16:creationId xmlns:a16="http://schemas.microsoft.com/office/drawing/2014/main" id="{EAB1EC17-F1C7-0781-4F52-DEE9122BBC9D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763663" y="3926721"/>
            <a:ext cx="2194560" cy="3556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>
                <a:latin typeface="Gill Sans Nova" panose="020B0602020104020203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2" name="Text Placeholder 19">
            <a:extLst>
              <a:ext uri="{FF2B5EF4-FFF2-40B4-BE49-F238E27FC236}">
                <a16:creationId xmlns:a16="http://schemas.microsoft.com/office/drawing/2014/main" id="{9E2E4E06-43E3-5309-A921-59117EDFEA1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765799" y="4286611"/>
            <a:ext cx="2194560" cy="27432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600"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17">
            <a:extLst>
              <a:ext uri="{FF2B5EF4-FFF2-40B4-BE49-F238E27FC236}">
                <a16:creationId xmlns:a16="http://schemas.microsoft.com/office/drawing/2014/main" id="{2EB018F6-8206-135F-BF16-29E6E63FD09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6280672" y="1797050"/>
            <a:ext cx="2057400" cy="2058988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35" name="Text Placeholder 19">
            <a:extLst>
              <a:ext uri="{FF2B5EF4-FFF2-40B4-BE49-F238E27FC236}">
                <a16:creationId xmlns:a16="http://schemas.microsoft.com/office/drawing/2014/main" id="{13D50A41-E904-8A4E-6F0A-F980F8D64711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16065" y="3946525"/>
            <a:ext cx="2194560" cy="3556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>
                <a:latin typeface="Gill Sans Nova" panose="020B0602020104020203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4" name="Text Placeholder 19">
            <a:extLst>
              <a:ext uri="{FF2B5EF4-FFF2-40B4-BE49-F238E27FC236}">
                <a16:creationId xmlns:a16="http://schemas.microsoft.com/office/drawing/2014/main" id="{D6CE30A5-8B65-384B-A8B9-6F711A521946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218201" y="4306415"/>
            <a:ext cx="2194560" cy="27432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600"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17">
            <a:extLst>
              <a:ext uri="{FF2B5EF4-FFF2-40B4-BE49-F238E27FC236}">
                <a16:creationId xmlns:a16="http://schemas.microsoft.com/office/drawing/2014/main" id="{D1C71745-769D-8F16-2B61-EF5D4012F1E3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8733074" y="1797050"/>
            <a:ext cx="2057400" cy="2058988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37" name="Text Placeholder 19">
            <a:extLst>
              <a:ext uri="{FF2B5EF4-FFF2-40B4-BE49-F238E27FC236}">
                <a16:creationId xmlns:a16="http://schemas.microsoft.com/office/drawing/2014/main" id="{D6D40AAC-2768-6F48-97AE-FD958D89FD8E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666331" y="3946525"/>
            <a:ext cx="2194560" cy="3556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>
                <a:latin typeface="Gill Sans Nova" panose="020B0602020104020203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6" name="Text Placeholder 19">
            <a:extLst>
              <a:ext uri="{FF2B5EF4-FFF2-40B4-BE49-F238E27FC236}">
                <a16:creationId xmlns:a16="http://schemas.microsoft.com/office/drawing/2014/main" id="{85652007-C32E-173C-2A5F-B1C08D6140DD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668467" y="4306415"/>
            <a:ext cx="2194560" cy="27432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600"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8AD4DF5-3AA4-926D-00B1-1C24F968F4A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Presentation title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E3EC206-AFEC-E74D-0522-B0D47B2E7A6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96871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541740FC-E682-E87B-87BB-213396FD2DF6}"/>
              </a:ext>
            </a:extLst>
          </p:cNvPr>
          <p:cNvSpPr/>
          <p:nvPr userDrawn="1"/>
        </p:nvSpPr>
        <p:spPr>
          <a:xfrm>
            <a:off x="553443" y="0"/>
            <a:ext cx="11105522" cy="624461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AC6E25B-7977-E725-B84F-07CA54BB4973}"/>
              </a:ext>
            </a:extLst>
          </p:cNvPr>
          <p:cNvSpPr/>
          <p:nvPr userDrawn="1"/>
        </p:nvSpPr>
        <p:spPr>
          <a:xfrm>
            <a:off x="877579" y="0"/>
            <a:ext cx="10460969" cy="587278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 descr="A picture containing mollusk, insect&#10;&#10;Description automatically generated">
            <a:extLst>
              <a:ext uri="{FF2B5EF4-FFF2-40B4-BE49-F238E27FC236}">
                <a16:creationId xmlns:a16="http://schemas.microsoft.com/office/drawing/2014/main" id="{0EE757CA-B891-A6E4-F7DB-FFB1DBFDA0C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1275" y="5738220"/>
            <a:ext cx="1207554" cy="35451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15CA519-6BA6-FAC8-3545-2E7E3CBDE2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2" name="Picture Placeholder 17">
            <a:extLst>
              <a:ext uri="{FF2B5EF4-FFF2-40B4-BE49-F238E27FC236}">
                <a16:creationId xmlns:a16="http://schemas.microsoft.com/office/drawing/2014/main" id="{6A1AC1B6-9CB9-19D8-8BDC-EDC0B6C19DB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1681364" y="1658061"/>
            <a:ext cx="1160392" cy="1161288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DAB2A93C-DB99-8217-D74F-D08E610FA75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106424" y="2926080"/>
            <a:ext cx="2322576" cy="182880"/>
          </a:xfrm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600" spc="20" baseline="0">
                <a:latin typeface="Gill Sans Nova" panose="020B0602020104020203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ext Placeholder 19">
            <a:extLst>
              <a:ext uri="{FF2B5EF4-FFF2-40B4-BE49-F238E27FC236}">
                <a16:creationId xmlns:a16="http://schemas.microsoft.com/office/drawing/2014/main" id="{61950EAA-EB4E-8768-AFC9-A0356AECFE1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106424" y="3145536"/>
            <a:ext cx="2322576" cy="265176"/>
          </a:xfrm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spc="20" baseline="0"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6" name="Picture Placeholder 17">
            <a:extLst>
              <a:ext uri="{FF2B5EF4-FFF2-40B4-BE49-F238E27FC236}">
                <a16:creationId xmlns:a16="http://schemas.microsoft.com/office/drawing/2014/main" id="{B23EF08B-7D0C-7D96-413D-71C22E3F74D0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681364" y="3818492"/>
            <a:ext cx="1160392" cy="1161288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45" name="Text Placeholder 19">
            <a:extLst>
              <a:ext uri="{FF2B5EF4-FFF2-40B4-BE49-F238E27FC236}">
                <a16:creationId xmlns:a16="http://schemas.microsoft.com/office/drawing/2014/main" id="{A6866782-6675-4F37-E5D2-68CB0191C1A7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1106424" y="5086511"/>
            <a:ext cx="2322576" cy="182880"/>
          </a:xfrm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600" spc="20" baseline="0">
                <a:latin typeface="Gill Sans Nova" panose="020B0602020104020203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4" name="Text Placeholder 19">
            <a:extLst>
              <a:ext uri="{FF2B5EF4-FFF2-40B4-BE49-F238E27FC236}">
                <a16:creationId xmlns:a16="http://schemas.microsoft.com/office/drawing/2014/main" id="{9F53AB27-DDFA-AA5D-8253-546C9BBA9CE7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1106424" y="5305967"/>
            <a:ext cx="2322576" cy="265176"/>
          </a:xfrm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spc="20" baseline="0"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17">
            <a:extLst>
              <a:ext uri="{FF2B5EF4-FFF2-40B4-BE49-F238E27FC236}">
                <a16:creationId xmlns:a16="http://schemas.microsoft.com/office/drawing/2014/main" id="{E3B18CDB-3FF1-EC8E-EA8A-31E9BF81747A}"/>
              </a:ext>
            </a:extLst>
          </p:cNvPr>
          <p:cNvSpPr>
            <a:spLocks noGrp="1" noChangeAspect="1"/>
          </p:cNvSpPr>
          <p:nvPr>
            <p:ph type="pic" sz="quarter" idx="17"/>
          </p:nvPr>
        </p:nvSpPr>
        <p:spPr>
          <a:xfrm>
            <a:off x="4226754" y="1658061"/>
            <a:ext cx="1160392" cy="1161288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33" name="Text Placeholder 19">
            <a:extLst>
              <a:ext uri="{FF2B5EF4-FFF2-40B4-BE49-F238E27FC236}">
                <a16:creationId xmlns:a16="http://schemas.microsoft.com/office/drawing/2014/main" id="{EAB1EC17-F1C7-0781-4F52-DEE9122BBC9D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639312" y="2926080"/>
            <a:ext cx="2322576" cy="182880"/>
          </a:xfrm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600" spc="20" baseline="0">
                <a:latin typeface="Gill Sans Nova" panose="020B0602020104020203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2" name="Text Placeholder 19">
            <a:extLst>
              <a:ext uri="{FF2B5EF4-FFF2-40B4-BE49-F238E27FC236}">
                <a16:creationId xmlns:a16="http://schemas.microsoft.com/office/drawing/2014/main" id="{9E2E4E06-43E3-5309-A921-59117EDFEA1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639312" y="3145536"/>
            <a:ext cx="2322576" cy="265176"/>
          </a:xfrm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spc="20" baseline="0"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Picture Placeholder 17">
            <a:extLst>
              <a:ext uri="{FF2B5EF4-FFF2-40B4-BE49-F238E27FC236}">
                <a16:creationId xmlns:a16="http://schemas.microsoft.com/office/drawing/2014/main" id="{DD9CE7E9-3BC2-0321-457B-61D363708B38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226754" y="3818492"/>
            <a:ext cx="1160392" cy="1161288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3" name="Text Placeholder 19">
            <a:extLst>
              <a:ext uri="{FF2B5EF4-FFF2-40B4-BE49-F238E27FC236}">
                <a16:creationId xmlns:a16="http://schemas.microsoft.com/office/drawing/2014/main" id="{70DD1941-A469-A457-B987-E0E2C300A8AE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3639312" y="5086511"/>
            <a:ext cx="2322576" cy="182880"/>
          </a:xfrm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600" spc="20" baseline="0">
                <a:latin typeface="Gill Sans Nova" panose="020B0602020104020203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ext Placeholder 19">
            <a:extLst>
              <a:ext uri="{FF2B5EF4-FFF2-40B4-BE49-F238E27FC236}">
                <a16:creationId xmlns:a16="http://schemas.microsoft.com/office/drawing/2014/main" id="{D6B84B7D-A7EC-6FE1-9925-F78AF0DE230F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639312" y="5305967"/>
            <a:ext cx="2322576" cy="265176"/>
          </a:xfrm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spc="20" baseline="0"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17">
            <a:extLst>
              <a:ext uri="{FF2B5EF4-FFF2-40B4-BE49-F238E27FC236}">
                <a16:creationId xmlns:a16="http://schemas.microsoft.com/office/drawing/2014/main" id="{2EB018F6-8206-135F-BF16-29E6E63FD09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6772144" y="1658061"/>
            <a:ext cx="1160392" cy="1161288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35" name="Text Placeholder 19">
            <a:extLst>
              <a:ext uri="{FF2B5EF4-FFF2-40B4-BE49-F238E27FC236}">
                <a16:creationId xmlns:a16="http://schemas.microsoft.com/office/drawing/2014/main" id="{13D50A41-E904-8A4E-6F0A-F980F8D64711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172200" y="2926080"/>
            <a:ext cx="2322576" cy="182880"/>
          </a:xfrm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600" spc="20" baseline="0">
                <a:latin typeface="Gill Sans Nova" panose="020B0602020104020203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4" name="Text Placeholder 19">
            <a:extLst>
              <a:ext uri="{FF2B5EF4-FFF2-40B4-BE49-F238E27FC236}">
                <a16:creationId xmlns:a16="http://schemas.microsoft.com/office/drawing/2014/main" id="{D6CE30A5-8B65-384B-A8B9-6F711A521946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172200" y="3145536"/>
            <a:ext cx="2322576" cy="265176"/>
          </a:xfrm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spc="20" baseline="0"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Picture Placeholder 17">
            <a:extLst>
              <a:ext uri="{FF2B5EF4-FFF2-40B4-BE49-F238E27FC236}">
                <a16:creationId xmlns:a16="http://schemas.microsoft.com/office/drawing/2014/main" id="{AA1AC2FE-336D-4E7F-2C86-6A8C29BA8F90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6772144" y="3818492"/>
            <a:ext cx="1160392" cy="1161288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7" name="Text Placeholder 19">
            <a:extLst>
              <a:ext uri="{FF2B5EF4-FFF2-40B4-BE49-F238E27FC236}">
                <a16:creationId xmlns:a16="http://schemas.microsoft.com/office/drawing/2014/main" id="{FA370BF1-09EC-DBE1-5118-8A92A0F90BC4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6172200" y="5086511"/>
            <a:ext cx="2322576" cy="182880"/>
          </a:xfrm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600" spc="20" baseline="0">
                <a:latin typeface="Gill Sans Nova" panose="020B0602020104020203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19">
            <a:extLst>
              <a:ext uri="{FF2B5EF4-FFF2-40B4-BE49-F238E27FC236}">
                <a16:creationId xmlns:a16="http://schemas.microsoft.com/office/drawing/2014/main" id="{5089D72C-E865-F5D3-CB1E-050AEF684453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6172200" y="5305967"/>
            <a:ext cx="2322576" cy="265176"/>
          </a:xfrm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spc="20" baseline="0"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17">
            <a:extLst>
              <a:ext uri="{FF2B5EF4-FFF2-40B4-BE49-F238E27FC236}">
                <a16:creationId xmlns:a16="http://schemas.microsoft.com/office/drawing/2014/main" id="{D1C71745-769D-8F16-2B61-EF5D4012F1E3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9317533" y="1658061"/>
            <a:ext cx="1160392" cy="1161288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37" name="Text Placeholder 19">
            <a:extLst>
              <a:ext uri="{FF2B5EF4-FFF2-40B4-BE49-F238E27FC236}">
                <a16:creationId xmlns:a16="http://schemas.microsoft.com/office/drawing/2014/main" id="{D6D40AAC-2768-6F48-97AE-FD958D89FD8E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705088" y="2926080"/>
            <a:ext cx="2322576" cy="182880"/>
          </a:xfrm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600" spc="20" baseline="0">
                <a:latin typeface="Gill Sans Nova" panose="020B0602020104020203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6" name="Text Placeholder 19">
            <a:extLst>
              <a:ext uri="{FF2B5EF4-FFF2-40B4-BE49-F238E27FC236}">
                <a16:creationId xmlns:a16="http://schemas.microsoft.com/office/drawing/2014/main" id="{85652007-C32E-173C-2A5F-B1C08D6140DD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705088" y="3145536"/>
            <a:ext cx="2322576" cy="265176"/>
          </a:xfrm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spc="20" baseline="0"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7" name="Picture Placeholder 17">
            <a:extLst>
              <a:ext uri="{FF2B5EF4-FFF2-40B4-BE49-F238E27FC236}">
                <a16:creationId xmlns:a16="http://schemas.microsoft.com/office/drawing/2014/main" id="{4F7ECA98-24CD-8CC5-A3EC-BFF5E9B11748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9317533" y="3818492"/>
            <a:ext cx="1160392" cy="1161288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42" name="Text Placeholder 19">
            <a:extLst>
              <a:ext uri="{FF2B5EF4-FFF2-40B4-BE49-F238E27FC236}">
                <a16:creationId xmlns:a16="http://schemas.microsoft.com/office/drawing/2014/main" id="{46CBECF2-D93E-3DF9-064C-CB4A3262B691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8705088" y="5086511"/>
            <a:ext cx="2322576" cy="182880"/>
          </a:xfrm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600" spc="20" baseline="0">
                <a:latin typeface="Gill Sans Nova" panose="020B0602020104020203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1" name="Text Placeholder 19">
            <a:extLst>
              <a:ext uri="{FF2B5EF4-FFF2-40B4-BE49-F238E27FC236}">
                <a16:creationId xmlns:a16="http://schemas.microsoft.com/office/drawing/2014/main" id="{71E06E16-A083-B853-8155-7FF97AD1DE8F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8705088" y="5305967"/>
            <a:ext cx="2322576" cy="265176"/>
          </a:xfrm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spc="20" baseline="0"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8AD4DF5-3AA4-926D-00B1-1C24F968F4A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Presentation title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E3EC206-AFEC-E74D-0522-B0D47B2E7A6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2323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BEB05881-FB11-43E8-CCDD-8C12CDB4FE47}"/>
              </a:ext>
            </a:extLst>
          </p:cNvPr>
          <p:cNvSpPr/>
          <p:nvPr userDrawn="1"/>
        </p:nvSpPr>
        <p:spPr>
          <a:xfrm>
            <a:off x="838199" y="196052"/>
            <a:ext cx="10515601" cy="168671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A picture containing fabric&#10;&#10;Description automatically generated">
            <a:extLst>
              <a:ext uri="{FF2B5EF4-FFF2-40B4-BE49-F238E27FC236}">
                <a16:creationId xmlns:a16="http://schemas.microsoft.com/office/drawing/2014/main" id="{A4941BBB-13FC-2ACE-1A50-C0F465531BD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314950" y="-64113"/>
            <a:ext cx="1562100" cy="439420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D8BE9E36-E9D5-3FA6-EE22-A6E5CE13C462}"/>
              </a:ext>
            </a:extLst>
          </p:cNvPr>
          <p:cNvSpPr/>
          <p:nvPr userDrawn="1"/>
        </p:nvSpPr>
        <p:spPr>
          <a:xfrm>
            <a:off x="995423" y="319215"/>
            <a:ext cx="10185721" cy="1444625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 descr="A picture containing flower, plant&#10;&#10;Description automatically generated">
            <a:extLst>
              <a:ext uri="{FF2B5EF4-FFF2-40B4-BE49-F238E27FC236}">
                <a16:creationId xmlns:a16="http://schemas.microsoft.com/office/drawing/2014/main" id="{479E4054-0885-457B-35B3-A9B26ED9360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869421" y="459092"/>
            <a:ext cx="749300" cy="27559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84632"/>
            <a:ext cx="10515600" cy="1133856"/>
          </a:xfrm>
        </p:spPr>
        <p:txBody>
          <a:bodyPr/>
          <a:lstStyle>
            <a:lvl1pPr algn="ctr">
              <a:defRPr>
                <a:latin typeface="Baskerville" panose="02020502070401020303" pitchFamily="18" charset="0"/>
                <a:ea typeface="Baskerville" panose="02020502070401020303" pitchFamily="18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6FC6F2-80B4-49A7-9448-33FE2DF0E9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990088"/>
            <a:ext cx="10515600" cy="3474720"/>
          </a:xfrm>
        </p:spPr>
        <p:txBody>
          <a:bodyPr/>
          <a:lstStyle>
            <a:lvl1pPr>
              <a:defRPr>
                <a:latin typeface="Gill Sans Nova Light" panose="020F0302020204030204" pitchFamily="34" charset="0"/>
                <a:cs typeface="Gill Sans Nova Light" panose="020F0302020204030204" pitchFamily="34" charset="0"/>
              </a:defRPr>
            </a:lvl1pPr>
            <a:lvl2pPr>
              <a:defRPr>
                <a:latin typeface="Gill Sans Nova Light" panose="020F0302020204030204" pitchFamily="34" charset="0"/>
                <a:cs typeface="Gill Sans Nova Light" panose="020F0302020204030204" pitchFamily="34" charset="0"/>
              </a:defRPr>
            </a:lvl2pPr>
            <a:lvl3pPr>
              <a:defRPr>
                <a:latin typeface="Gill Sans Nova Light" panose="020F0302020204030204" pitchFamily="34" charset="0"/>
                <a:cs typeface="Gill Sans Nova Light" panose="020F0302020204030204" pitchFamily="34" charset="0"/>
              </a:defRPr>
            </a:lvl3pPr>
            <a:lvl4pPr>
              <a:defRPr>
                <a:latin typeface="Gill Sans Nova Light" panose="020F0302020204030204" pitchFamily="34" charset="0"/>
                <a:cs typeface="Gill Sans Nova Light" panose="020F0302020204030204" pitchFamily="34" charset="0"/>
              </a:defRPr>
            </a:lvl4pPr>
            <a:lvl5pPr>
              <a:defRPr>
                <a:latin typeface="Gill Sans Nova Light" panose="020F0302020204030204" pitchFamily="34" charset="0"/>
                <a:cs typeface="Gill Sans Nova Light" panose="020F030202020403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C6C79F3B-6B68-BA3C-6CBE-C26E339E450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Presentation title</a:t>
            </a:r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9D503431-982D-5D35-88BF-09474F76D65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10447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5068407D-A1C4-B842-0C34-B2DE8AD312D3}"/>
              </a:ext>
            </a:extLst>
          </p:cNvPr>
          <p:cNvSpPr/>
          <p:nvPr userDrawn="1"/>
        </p:nvSpPr>
        <p:spPr>
          <a:xfrm>
            <a:off x="4680" y="0"/>
            <a:ext cx="12191999" cy="230924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A1AE7FB-DFC0-DCDA-47AD-6ED81A6427FA}"/>
              </a:ext>
            </a:extLst>
          </p:cNvPr>
          <p:cNvSpPr/>
          <p:nvPr userDrawn="1"/>
        </p:nvSpPr>
        <p:spPr>
          <a:xfrm>
            <a:off x="1007819" y="319215"/>
            <a:ext cx="10185721" cy="1444625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 descr="A picture containing mollusk, insect&#10;&#10;Description automatically generated">
            <a:extLst>
              <a:ext uri="{FF2B5EF4-FFF2-40B4-BE49-F238E27FC236}">
                <a16:creationId xmlns:a16="http://schemas.microsoft.com/office/drawing/2014/main" id="{7A4DFCBA-879E-D6C9-9F81-B4F92254235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6902" y="1631192"/>
            <a:ext cx="1207554" cy="35451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8562BF3-1BFC-6948-02E0-8A1C121C38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381000"/>
            <a:ext cx="11430000" cy="1325563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158D7F8-0920-52BA-580D-07249122876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Presentation title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E6611EB-89A4-4C55-4032-4D0C418398D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C6963F99-41C3-5ED4-AAD8-B904145CC7EA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975360" y="2615184"/>
            <a:ext cx="10241280" cy="33192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1803499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B2F7EB7A-F5B6-E308-68EE-3065E2B039A6}"/>
              </a:ext>
            </a:extLst>
          </p:cNvPr>
          <p:cNvSpPr/>
          <p:nvPr userDrawn="1"/>
        </p:nvSpPr>
        <p:spPr>
          <a:xfrm>
            <a:off x="0" y="0"/>
            <a:ext cx="4873752" cy="686957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6" name="Picture 35" descr="A close-up of a tree&#10;&#10;Description automatically generated with medium confidence">
            <a:extLst>
              <a:ext uri="{FF2B5EF4-FFF2-40B4-BE49-F238E27FC236}">
                <a16:creationId xmlns:a16="http://schemas.microsoft.com/office/drawing/2014/main" id="{FED57607-56F6-9FD5-F0A8-DE0BCFE896B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866459" flipH="1">
            <a:off x="2282032" y="1589693"/>
            <a:ext cx="970220" cy="223612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A0D1FF5-7EF8-4250-A259-43050ABBD3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1072" y="978408"/>
            <a:ext cx="4974336" cy="132588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A51CCCC-1589-401D-AE98-FC28716301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85D9D7D-8D9A-473E-AF0D-EF1940D793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t>‹#›</a:t>
            </a:fld>
            <a:endParaRPr lang="en-US"/>
          </a:p>
        </p:txBody>
      </p:sp>
      <p:sp>
        <p:nvSpPr>
          <p:cNvPr id="29" name="Text Placeholder 2">
            <a:extLst>
              <a:ext uri="{FF2B5EF4-FFF2-40B4-BE49-F238E27FC236}">
                <a16:creationId xmlns:a16="http://schemas.microsoft.com/office/drawing/2014/main" id="{DEF26CDF-94D4-BA22-7D14-8D3289040C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1072" y="2322576"/>
            <a:ext cx="5065776" cy="448056"/>
          </a:xfrm>
        </p:spPr>
        <p:txBody>
          <a:bodyPr anchor="b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Content Placeholder 3">
            <a:extLst>
              <a:ext uri="{FF2B5EF4-FFF2-40B4-BE49-F238E27FC236}">
                <a16:creationId xmlns:a16="http://schemas.microsoft.com/office/drawing/2014/main" id="{0017BF0C-B2B7-932F-A9AE-5BFAE4AB5C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89612" y="2770632"/>
            <a:ext cx="5065776" cy="1554480"/>
          </a:xfrm>
        </p:spPr>
        <p:txBody>
          <a:bodyPr>
            <a:normAutofit/>
          </a:bodyPr>
          <a:lstStyle>
            <a:lvl1pPr marL="228600" indent="-228600">
              <a:buClr>
                <a:srgbClr val="73292A"/>
              </a:buClr>
              <a:buFont typeface="Arial" panose="020B0604020202020204" pitchFamily="34" charset="0"/>
              <a:buChar char="•"/>
              <a:defRPr sz="1600"/>
            </a:lvl1pPr>
            <a:lvl2pPr marL="685800" indent="-228600">
              <a:buClr>
                <a:srgbClr val="73292A"/>
              </a:buClr>
              <a:buFont typeface="Arial" panose="020B0604020202020204" pitchFamily="34" charset="0"/>
              <a:buChar char="•"/>
              <a:defRPr sz="1400"/>
            </a:lvl2pPr>
            <a:lvl3pPr marL="1143000" indent="-228600">
              <a:buClr>
                <a:srgbClr val="73292A"/>
              </a:buClr>
              <a:buFont typeface="Arial" panose="020B0604020202020204" pitchFamily="34" charset="0"/>
              <a:buChar char="•"/>
              <a:defRPr sz="1200"/>
            </a:lvl3pPr>
            <a:lvl4pPr marL="1600200" indent="-228600">
              <a:buClr>
                <a:srgbClr val="73292A"/>
              </a:buClr>
              <a:buFont typeface="Arial" panose="020B0604020202020204" pitchFamily="34" charset="0"/>
              <a:buChar char="•"/>
              <a:defRPr sz="1100"/>
            </a:lvl4pPr>
            <a:lvl5pPr marL="2057400" indent="-228600">
              <a:buClr>
                <a:srgbClr val="73292A"/>
              </a:buClr>
              <a:buFont typeface="Arial" panose="020B0604020202020204" pitchFamily="34" charset="0"/>
              <a:buChar char="•"/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1" name="Text Placeholder 4">
            <a:extLst>
              <a:ext uri="{FF2B5EF4-FFF2-40B4-BE49-F238E27FC236}">
                <a16:creationId xmlns:a16="http://schemas.microsoft.com/office/drawing/2014/main" id="{DEAB8B47-DF86-7C9F-F027-2D4D22B2EA5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89612" y="4361688"/>
            <a:ext cx="5065776" cy="448056"/>
          </a:xfrm>
        </p:spPr>
        <p:txBody>
          <a:bodyPr anchor="b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2" name="Content Placeholder 5">
            <a:extLst>
              <a:ext uri="{FF2B5EF4-FFF2-40B4-BE49-F238E27FC236}">
                <a16:creationId xmlns:a16="http://schemas.microsoft.com/office/drawing/2014/main" id="{9BEB2D80-6263-5794-6A1A-CFF345F7A92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89612" y="4791456"/>
            <a:ext cx="5065776" cy="1408176"/>
          </a:xfrm>
        </p:spPr>
        <p:txBody>
          <a:bodyPr>
            <a:normAutofit/>
          </a:bodyPr>
          <a:lstStyle>
            <a:lvl1pPr>
              <a:buClr>
                <a:srgbClr val="73292A"/>
              </a:buClr>
              <a:defRPr sz="1600"/>
            </a:lvl1pPr>
            <a:lvl2pPr>
              <a:buClr>
                <a:srgbClr val="73292A"/>
              </a:buClr>
              <a:defRPr sz="1400"/>
            </a:lvl2pPr>
            <a:lvl3pPr>
              <a:buClr>
                <a:srgbClr val="73292A"/>
              </a:buClr>
              <a:defRPr sz="1200"/>
            </a:lvl3pPr>
            <a:lvl4pPr>
              <a:buClr>
                <a:srgbClr val="73292A"/>
              </a:buClr>
              <a:defRPr sz="1100"/>
            </a:lvl4pPr>
            <a:lvl5pPr>
              <a:buClr>
                <a:srgbClr val="73292A"/>
              </a:buCl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38" name="Picture 37" descr="A group of flowers&#10;&#10;Description automatically generated with low confidence">
            <a:extLst>
              <a:ext uri="{FF2B5EF4-FFF2-40B4-BE49-F238E27FC236}">
                <a16:creationId xmlns:a16="http://schemas.microsoft.com/office/drawing/2014/main" id="{5B08C513-7071-2499-7E9D-CFD5A027C09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19083" y="2260473"/>
            <a:ext cx="1245309" cy="2314810"/>
          </a:xfrm>
          <a:prstGeom prst="rect">
            <a:avLst/>
          </a:prstGeom>
        </p:spPr>
      </p:pic>
      <p:sp>
        <p:nvSpPr>
          <p:cNvPr id="34" name="Text Placeholder 33">
            <a:extLst>
              <a:ext uri="{FF2B5EF4-FFF2-40B4-BE49-F238E27FC236}">
                <a16:creationId xmlns:a16="http://schemas.microsoft.com/office/drawing/2014/main" id="{BD46E6E9-39FE-B605-0786-F7F7E656F9B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66344" y="1426464"/>
            <a:ext cx="3922776" cy="4242816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300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X</a:t>
            </a:r>
          </a:p>
        </p:txBody>
      </p:sp>
    </p:spTree>
    <p:extLst>
      <p:ext uri="{BB962C8B-B14F-4D97-AF65-F5344CB8AC3E}">
        <p14:creationId xmlns:p14="http://schemas.microsoft.com/office/powerpoint/2010/main" val="406246003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_Comparison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588546F5-5752-9595-980A-9978EC65B179}"/>
              </a:ext>
            </a:extLst>
          </p:cNvPr>
          <p:cNvSpPr/>
          <p:nvPr userDrawn="1"/>
        </p:nvSpPr>
        <p:spPr>
          <a:xfrm>
            <a:off x="491679" y="319214"/>
            <a:ext cx="11208641" cy="585774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788B1DFD-B7E9-D65B-0A47-8D442617B0D0}"/>
              </a:ext>
            </a:extLst>
          </p:cNvPr>
          <p:cNvCxnSpPr>
            <a:cxnSpLocks/>
          </p:cNvCxnSpPr>
          <p:nvPr userDrawn="1"/>
        </p:nvCxnSpPr>
        <p:spPr>
          <a:xfrm>
            <a:off x="837235" y="1767119"/>
            <a:ext cx="10516564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13" descr="A picture containing mollusk, insect&#10;&#10;Description automatically generated">
            <a:extLst>
              <a:ext uri="{FF2B5EF4-FFF2-40B4-BE49-F238E27FC236}">
                <a16:creationId xmlns:a16="http://schemas.microsoft.com/office/drawing/2014/main" id="{4190CCC3-E5E8-9E96-318B-F3F62E2328D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5658" y="1631192"/>
            <a:ext cx="1207554" cy="35451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A0D1FF5-7EF8-4250-A259-43050ABBD3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3DC3A9-D4E6-42CF-91A8-F267C7C66C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24712" y="2161563"/>
            <a:ext cx="3200400" cy="427797"/>
          </a:xfrm>
        </p:spPr>
        <p:txBody>
          <a:bodyPr anchor="b">
            <a:normAutofit/>
          </a:bodyPr>
          <a:lstStyle>
            <a:lvl1pPr marL="0" indent="0">
              <a:buNone/>
              <a:defRPr sz="20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752CCA9-53A3-4DA5-AD45-C2A2C12A3A6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24712" y="2629116"/>
            <a:ext cx="3200400" cy="3320861"/>
          </a:xfrm>
        </p:spPr>
        <p:txBody>
          <a:bodyPr>
            <a:normAutofit/>
          </a:bodyPr>
          <a:lstStyle>
            <a:lvl1pPr marL="228600" indent="-228600">
              <a:buClr>
                <a:srgbClr val="73292A"/>
              </a:buClr>
              <a:buFont typeface="Arial" panose="020B0604020202020204" pitchFamily="34" charset="0"/>
              <a:buChar char="•"/>
              <a:defRPr sz="1600"/>
            </a:lvl1pPr>
            <a:lvl2pPr marL="685800" indent="-228600">
              <a:buClr>
                <a:srgbClr val="73292A"/>
              </a:buClr>
              <a:buFont typeface="Arial" panose="020B0604020202020204" pitchFamily="34" charset="0"/>
              <a:buChar char="•"/>
              <a:defRPr sz="1400"/>
            </a:lvl2pPr>
            <a:lvl3pPr marL="1143000" indent="-228600">
              <a:buClr>
                <a:srgbClr val="73292A"/>
              </a:buClr>
              <a:buFont typeface="Arial" panose="020B0604020202020204" pitchFamily="34" charset="0"/>
              <a:buChar char="•"/>
              <a:defRPr sz="1200"/>
            </a:lvl3pPr>
            <a:lvl4pPr marL="1600200" indent="-228600">
              <a:buClr>
                <a:srgbClr val="73292A"/>
              </a:buClr>
              <a:buFont typeface="Arial" panose="020B0604020202020204" pitchFamily="34" charset="0"/>
              <a:buChar char="•"/>
              <a:defRPr sz="1100"/>
            </a:lvl4pPr>
            <a:lvl5pPr marL="2057400" indent="-228600">
              <a:buClr>
                <a:srgbClr val="73292A"/>
              </a:buClr>
              <a:buFont typeface="Arial" panose="020B0604020202020204" pitchFamily="34" charset="0"/>
              <a:buChar char="•"/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100C9C6-BD61-4D2C-9146-FB785BAE4FF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498848" y="2161563"/>
            <a:ext cx="3200400" cy="427797"/>
          </a:xfrm>
        </p:spPr>
        <p:txBody>
          <a:bodyPr anchor="b">
            <a:normAutofit/>
          </a:bodyPr>
          <a:lstStyle>
            <a:lvl1pPr marL="0" indent="0">
              <a:buNone/>
              <a:defRPr sz="20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2E342EE-68BB-484D-98C3-48A7847549D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498848" y="2629116"/>
            <a:ext cx="3200400" cy="3320861"/>
          </a:xfrm>
        </p:spPr>
        <p:txBody>
          <a:bodyPr>
            <a:normAutofit/>
          </a:bodyPr>
          <a:lstStyle>
            <a:lvl1pPr>
              <a:buClr>
                <a:srgbClr val="73292A"/>
              </a:buClr>
              <a:defRPr sz="1600"/>
            </a:lvl1pPr>
            <a:lvl2pPr>
              <a:buClr>
                <a:srgbClr val="73292A"/>
              </a:buClr>
              <a:defRPr sz="1400"/>
            </a:lvl2pPr>
            <a:lvl3pPr>
              <a:buClr>
                <a:srgbClr val="73292A"/>
              </a:buClr>
              <a:defRPr sz="1200"/>
            </a:lvl3pPr>
            <a:lvl4pPr>
              <a:buClr>
                <a:srgbClr val="73292A"/>
              </a:buClr>
              <a:defRPr sz="1100"/>
            </a:lvl4pPr>
            <a:lvl5pPr>
              <a:buClr>
                <a:srgbClr val="73292A"/>
              </a:buCl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A51CCCC-1589-401D-AE98-FC28716301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85D9D7D-8D9A-473E-AF0D-EF1940D793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t>‹#›</a:t>
            </a:fld>
            <a:endParaRPr lang="en-US"/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F270D939-D128-D431-82CE-9C15D5A7AA9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909560" y="2161563"/>
            <a:ext cx="3200400" cy="427797"/>
          </a:xfrm>
        </p:spPr>
        <p:txBody>
          <a:bodyPr anchor="b">
            <a:normAutofit/>
          </a:bodyPr>
          <a:lstStyle>
            <a:lvl1pPr marL="0" indent="0">
              <a:buNone/>
              <a:defRPr sz="20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Content Placeholder 5">
            <a:extLst>
              <a:ext uri="{FF2B5EF4-FFF2-40B4-BE49-F238E27FC236}">
                <a16:creationId xmlns:a16="http://schemas.microsoft.com/office/drawing/2014/main" id="{4AAE69C6-BB37-BC70-8424-BC928D19C91A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909560" y="2629116"/>
            <a:ext cx="3200400" cy="3320861"/>
          </a:xfrm>
        </p:spPr>
        <p:txBody>
          <a:bodyPr>
            <a:normAutofit/>
          </a:bodyPr>
          <a:lstStyle>
            <a:lvl1pPr>
              <a:buClr>
                <a:srgbClr val="73292A"/>
              </a:buClr>
              <a:defRPr sz="1600"/>
            </a:lvl1pPr>
            <a:lvl2pPr>
              <a:buClr>
                <a:srgbClr val="73292A"/>
              </a:buClr>
              <a:defRPr sz="1400"/>
            </a:lvl2pPr>
            <a:lvl3pPr>
              <a:buClr>
                <a:srgbClr val="73292A"/>
              </a:buClr>
              <a:defRPr sz="1200"/>
            </a:lvl3pPr>
            <a:lvl4pPr>
              <a:buClr>
                <a:srgbClr val="73292A"/>
              </a:buClr>
              <a:defRPr sz="1100"/>
            </a:lvl4pPr>
            <a:lvl5pPr>
              <a:buClr>
                <a:srgbClr val="73292A"/>
              </a:buCl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6990830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fabric&#10;&#10;Description automatically generated">
            <a:extLst>
              <a:ext uri="{FF2B5EF4-FFF2-40B4-BE49-F238E27FC236}">
                <a16:creationId xmlns:a16="http://schemas.microsoft.com/office/drawing/2014/main" id="{E0606CB6-3E28-F128-51B5-3786D740489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7013" y="1162701"/>
            <a:ext cx="1562100" cy="4394200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E64BBC1B-7DD9-DA00-15CC-B446DA472005}"/>
              </a:ext>
            </a:extLst>
          </p:cNvPr>
          <p:cNvSpPr/>
          <p:nvPr userDrawn="1"/>
        </p:nvSpPr>
        <p:spPr>
          <a:xfrm>
            <a:off x="0" y="0"/>
            <a:ext cx="6096000" cy="686957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A picture containing flower, plant&#10;&#10;Description automatically generated">
            <a:extLst>
              <a:ext uri="{FF2B5EF4-FFF2-40B4-BE49-F238E27FC236}">
                <a16:creationId xmlns:a16="http://schemas.microsoft.com/office/drawing/2014/main" id="{C88A03B2-8C41-A023-CB90-5F79A1F01AF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7235" y="2476883"/>
            <a:ext cx="749300" cy="2755900"/>
          </a:xfrm>
          <a:prstGeom prst="rect">
            <a:avLst/>
          </a:prstGeom>
        </p:spPr>
      </p:pic>
      <p:pic>
        <p:nvPicPr>
          <p:cNvPr id="10" name="Picture 9" descr="A close-up of a flower&#10;&#10;Description automatically generated with low confidence">
            <a:extLst>
              <a:ext uri="{FF2B5EF4-FFF2-40B4-BE49-F238E27FC236}">
                <a16:creationId xmlns:a16="http://schemas.microsoft.com/office/drawing/2014/main" id="{9EA6110C-517A-C447-DB03-9A264F112FB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9809" y="1695833"/>
            <a:ext cx="1155700" cy="4318000"/>
          </a:xfrm>
          <a:prstGeom prst="rect">
            <a:avLst/>
          </a:prstGeom>
        </p:spPr>
      </p:pic>
      <p:pic>
        <p:nvPicPr>
          <p:cNvPr id="12" name="Picture 11" descr="A close-up of a flower&#10;&#10;Description automatically generated with low confidence">
            <a:extLst>
              <a:ext uri="{FF2B5EF4-FFF2-40B4-BE49-F238E27FC236}">
                <a16:creationId xmlns:a16="http://schemas.microsoft.com/office/drawing/2014/main" id="{DC4249CD-2B45-A435-5B21-CFA704213867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6749" y="381916"/>
            <a:ext cx="1155700" cy="431800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7A7568A0-F819-551E-4780-20A651246990}"/>
              </a:ext>
            </a:extLst>
          </p:cNvPr>
          <p:cNvSpPr/>
          <p:nvPr userDrawn="1"/>
        </p:nvSpPr>
        <p:spPr>
          <a:xfrm>
            <a:off x="1024128" y="2162946"/>
            <a:ext cx="3794760" cy="25369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711D903-56F9-B09B-0443-A76786804823}"/>
              </a:ext>
            </a:extLst>
          </p:cNvPr>
          <p:cNvSpPr/>
          <p:nvPr userDrawn="1"/>
        </p:nvSpPr>
        <p:spPr>
          <a:xfrm>
            <a:off x="1131655" y="2264499"/>
            <a:ext cx="3585549" cy="2335427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9D91551-9B41-0ACF-0BE6-9D174E6957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72184" y="2889504"/>
            <a:ext cx="2852928" cy="1088136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545D3FB1-678F-0A9A-CCB6-435CE57DA0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11312" y="2011680"/>
            <a:ext cx="2999232" cy="2843784"/>
          </a:xfrm>
        </p:spPr>
        <p:txBody>
          <a:bodyPr anchor="ctr">
            <a:normAutofit/>
          </a:bodyPr>
          <a:lstStyle>
            <a:lvl1pPr marL="0" indent="0" algn="l">
              <a:lnSpc>
                <a:spcPct val="150000"/>
              </a:lnSpc>
              <a:buNone/>
              <a:defRPr sz="2400">
                <a:latin typeface="Gill Sans Nova Light" panose="020F0302020204030204" pitchFamily="34" charset="0"/>
                <a:cs typeface="Gill Sans Nova Light" panose="020F0302020204030204" pitchFamily="34" charset="0"/>
              </a:defRPr>
            </a:lvl1pPr>
            <a:lvl2pPr algn="l">
              <a:lnSpc>
                <a:spcPct val="150000"/>
              </a:lnSpc>
              <a:defRPr sz="2000">
                <a:latin typeface="Gill Sans Nova Light" panose="020F0302020204030204" pitchFamily="34" charset="0"/>
                <a:cs typeface="Gill Sans Nova Light" panose="020F0302020204030204" pitchFamily="34" charset="0"/>
              </a:defRPr>
            </a:lvl2pPr>
            <a:lvl3pPr algn="ctr">
              <a:defRPr sz="1600">
                <a:latin typeface="Gill Sans Nova Light" panose="020F0302020204030204" pitchFamily="34" charset="0"/>
                <a:cs typeface="Gill Sans Nova Light" panose="020F0302020204030204" pitchFamily="34" charset="0"/>
              </a:defRPr>
            </a:lvl3pPr>
            <a:lvl4pPr algn="ctr">
              <a:defRPr sz="1400">
                <a:latin typeface="Gill Sans Nova Light" panose="020F0302020204030204" pitchFamily="34" charset="0"/>
                <a:cs typeface="Gill Sans Nova Light" panose="020F0302020204030204" pitchFamily="34" charset="0"/>
              </a:defRPr>
            </a:lvl4pPr>
            <a:lvl5pPr algn="ctr">
              <a:defRPr sz="1400">
                <a:latin typeface="Gill Sans Nova Light" panose="020F0302020204030204" pitchFamily="34" charset="0"/>
                <a:cs typeface="Gill Sans Nova Light" panose="020F030202020403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348246698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ED362110-9E75-C1E6-F3D3-769A27CB658B}"/>
              </a:ext>
            </a:extLst>
          </p:cNvPr>
          <p:cNvSpPr/>
          <p:nvPr userDrawn="1"/>
        </p:nvSpPr>
        <p:spPr>
          <a:xfrm>
            <a:off x="4680" y="0"/>
            <a:ext cx="12191999" cy="230924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0E61109-4A99-6337-9E7D-6AE0370E2A33}"/>
              </a:ext>
            </a:extLst>
          </p:cNvPr>
          <p:cNvSpPr/>
          <p:nvPr userDrawn="1"/>
        </p:nvSpPr>
        <p:spPr>
          <a:xfrm>
            <a:off x="1007819" y="319215"/>
            <a:ext cx="10185721" cy="1444625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 descr="A picture containing mollusk, insect&#10;&#10;Description automatically generated">
            <a:extLst>
              <a:ext uri="{FF2B5EF4-FFF2-40B4-BE49-F238E27FC236}">
                <a16:creationId xmlns:a16="http://schemas.microsoft.com/office/drawing/2014/main" id="{13B4663F-72DF-CD37-DE9D-C35DFB37E8B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6902" y="1631192"/>
            <a:ext cx="1207554" cy="354511"/>
          </a:xfrm>
          <a:prstGeom prst="rect">
            <a:avLst/>
          </a:prstGeo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C48BE494-2D3C-A618-4422-6EA9496986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381000"/>
            <a:ext cx="11430000" cy="1325563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069ADF-8CD9-4E77-BB8D-70D8824C5AE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628461"/>
            <a:ext cx="5181600" cy="35485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75F077D-E901-4AA9-B062-1C37FF407BF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2628461"/>
            <a:ext cx="5181600" cy="35485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19B248-9F11-0A11-E6AF-776D371E14A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Presentation title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85EFD48A-F270-E4EE-7C35-F4304F3DDF3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069436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4A7DEB86-4C56-EB31-FEEE-EC8AA99FB456}"/>
              </a:ext>
            </a:extLst>
          </p:cNvPr>
          <p:cNvSpPr/>
          <p:nvPr userDrawn="1"/>
        </p:nvSpPr>
        <p:spPr>
          <a:xfrm>
            <a:off x="4680" y="0"/>
            <a:ext cx="12191999" cy="230924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3C19EDA-96E7-C255-DFF9-F36A187EBACD}"/>
              </a:ext>
            </a:extLst>
          </p:cNvPr>
          <p:cNvSpPr/>
          <p:nvPr userDrawn="1"/>
        </p:nvSpPr>
        <p:spPr>
          <a:xfrm>
            <a:off x="1007819" y="319215"/>
            <a:ext cx="10185721" cy="1444625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A picture containing mollusk, insect&#10;&#10;Description automatically generated">
            <a:extLst>
              <a:ext uri="{FF2B5EF4-FFF2-40B4-BE49-F238E27FC236}">
                <a16:creationId xmlns:a16="http://schemas.microsoft.com/office/drawing/2014/main" id="{FAD938FE-3B63-4832-B610-64346C069FA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6902" y="1631192"/>
            <a:ext cx="1207554" cy="354511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5B38128B-385C-B928-A4A8-BD98929D3D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381000"/>
            <a:ext cx="11430000" cy="1325563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6356206-85FD-45F5-A1F7-128DB34C86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203763F-C8CD-4BCB-9A0A-B10F000BC1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694759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AC6CA6E-C1AB-4B24-80C7-A4B12640BE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F5EFB41-7AD3-4519-95E7-416BFA1AEC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510722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5BD6A3-F987-4FCC-A6EF-2EF0D33C08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3F06A0-63CE-4272-B90E-4F20296BFB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467220-06E3-427A-B4D3-9B0030E09DB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5AEF53B-C85C-47DB-ADE4-C1D9FA6829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FD4FD38-14E5-4C36-B948-8BF3F794ED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920054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308F2A-1C19-4116-80DF-E24EDDF283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8A489A7-7CA6-4CC9-B634-FCB2E102C6B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F5F80D-1DB9-4E0A-8F68-924FC1C9C3B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8DA4DA3-10C7-48A6-9B15-38222B8CAD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584E7EE-5B3B-427E-9807-020AEF8C76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51659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198F9AA-2C87-421D-97C1-B4248DFDC2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381000"/>
            <a:ext cx="114300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98FC63-C8D2-4CE6-A3F1-EE8ED24590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81000" y="1825625"/>
            <a:ext cx="114300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567522-C3B6-46EB-A361-BEC2510B00C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2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  <a:latin typeface="Gill Sans Nova Light" panose="020F0302020204030204" pitchFamily="34" charset="0"/>
                <a:cs typeface="Gill Sans Nova Light" panose="020F0302020204030204" pitchFamily="34" charset="0"/>
              </a:defRPr>
            </a:lvl1pPr>
          </a:lstStyle>
          <a:p>
            <a:r>
              <a:rPr lang="en-US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C57CF0-034F-450D-937C-718D5AF1A05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08008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  <a:latin typeface="Gill Sans Nova Light" panose="020F0302020204030204" pitchFamily="34" charset="0"/>
                <a:cs typeface="Gill Sans Nova Light" panose="020F0302020204030204" pitchFamily="34" charset="0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83539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8" r:id="rId2"/>
    <p:sldLayoutId id="2147483659" r:id="rId3"/>
    <p:sldLayoutId id="2147483651" r:id="rId4"/>
    <p:sldLayoutId id="2147483650" r:id="rId5"/>
    <p:sldLayoutId id="2147483663" r:id="rId6"/>
    <p:sldLayoutId id="2147483665" r:id="rId7"/>
    <p:sldLayoutId id="2147483660" r:id="rId8"/>
    <p:sldLayoutId id="2147483661" r:id="rId9"/>
    <p:sldLayoutId id="2147483662" r:id="rId10"/>
    <p:sldLayoutId id="2147483666" r:id="rId11"/>
    <p:sldLayoutId id="2147483653" r:id="rId12"/>
    <p:sldLayoutId id="2147483664" r:id="rId13"/>
    <p:sldLayoutId id="2147483667" r:id="rId14"/>
    <p:sldLayoutId id="2147483652" r:id="rId15"/>
    <p:sldLayoutId id="2147483654" r:id="rId16"/>
    <p:sldLayoutId id="2147483655" r:id="rId17"/>
    <p:sldLayoutId id="2147483656" r:id="rId18"/>
    <p:sldLayoutId id="2147483657" r:id="rId19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3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rgbClr val="73292A"/>
        </a:buClr>
        <a:buFont typeface="Arial" panose="020B0604020202020204" pitchFamily="34" charset="0"/>
        <a:buChar char="•"/>
        <a:defRPr sz="2800" kern="1200">
          <a:solidFill>
            <a:schemeClr val="accent3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73292A"/>
        </a:buClr>
        <a:buFont typeface="Arial" panose="020B0604020202020204" pitchFamily="34" charset="0"/>
        <a:buChar char="•"/>
        <a:defRPr sz="2400" kern="1200">
          <a:solidFill>
            <a:schemeClr val="accent3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73292A"/>
        </a:buClr>
        <a:buFont typeface="Arial" panose="020B0604020202020204" pitchFamily="34" charset="0"/>
        <a:buChar char="•"/>
        <a:defRPr sz="2000" kern="1200">
          <a:solidFill>
            <a:schemeClr val="accent3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73292A"/>
        </a:buClr>
        <a:buFont typeface="Arial" panose="020B0604020202020204" pitchFamily="34" charset="0"/>
        <a:buChar char="•"/>
        <a:defRPr sz="1800" kern="1200">
          <a:solidFill>
            <a:schemeClr val="accent3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73292A"/>
        </a:buClr>
        <a:buFont typeface="Arial" panose="020B0604020202020204" pitchFamily="34" charset="0"/>
        <a:buChar char="•"/>
        <a:defRPr sz="18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pos="240" userDrawn="1">
          <p15:clr>
            <a:srgbClr val="547EBF"/>
          </p15:clr>
        </p15:guide>
        <p15:guide id="4" orient="horz" pos="240" userDrawn="1">
          <p15:clr>
            <a:srgbClr val="547EBF"/>
          </p15:clr>
        </p15:guide>
        <p15:guide id="5" pos="7440" userDrawn="1">
          <p15:clr>
            <a:srgbClr val="547EBF"/>
          </p15:clr>
        </p15:guide>
        <p15:guide id="6" orient="horz" pos="4080" userDrawn="1">
          <p15:clr>
            <a:srgbClr val="547EBF"/>
          </p15:clr>
        </p15:guide>
        <p15:guide id="7" pos="3960" userDrawn="1">
          <p15:clr>
            <a:srgbClr val="547EBF"/>
          </p15:clr>
        </p15:guide>
        <p15:guide id="8" pos="3720" userDrawn="1">
          <p15:clr>
            <a:srgbClr val="547EBF"/>
          </p15:clr>
        </p15:guide>
        <p15:guide id="9" pos="2112" userDrawn="1">
          <p15:clr>
            <a:srgbClr val="547EBF"/>
          </p15:clr>
        </p15:guide>
        <p15:guide id="10" pos="1848" userDrawn="1">
          <p15:clr>
            <a:srgbClr val="547EBF"/>
          </p15:clr>
        </p15:guide>
        <p15:guide id="11" pos="5568" userDrawn="1">
          <p15:clr>
            <a:srgbClr val="547EBF"/>
          </p15:clr>
        </p15:guide>
        <p15:guide id="12" pos="5832" userDrawn="1">
          <p15:clr>
            <a:srgbClr val="547EBF"/>
          </p15:clr>
        </p15:guide>
        <p15:guide id="13" pos="4968" userDrawn="1">
          <p15:clr>
            <a:srgbClr val="9FCC3B"/>
          </p15:clr>
        </p15:guide>
        <p15:guide id="14" pos="5208" userDrawn="1">
          <p15:clr>
            <a:srgbClr val="9FCC3B"/>
          </p15:clr>
        </p15:guide>
        <p15:guide id="15" pos="2712" userDrawn="1">
          <p15:clr>
            <a:srgbClr val="9FCC3B"/>
          </p15:clr>
        </p15:guide>
        <p15:guide id="16" pos="2472" userDrawn="1">
          <p15:clr>
            <a:srgbClr val="9FCC3B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t6J0DSyYmCc?si=CUm8fRy4D-S_Srfn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002655-34DF-25F9-4640-B2CE5329AD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48028" y="941902"/>
            <a:ext cx="8695944" cy="1514520"/>
          </a:xfrm>
        </p:spPr>
        <p:txBody>
          <a:bodyPr>
            <a:normAutofit/>
          </a:bodyPr>
          <a:lstStyle/>
          <a:p>
            <a:r>
              <a:rPr lang="en-US" sz="3600" b="1">
                <a:latin typeface="Cavolini"/>
                <a:cs typeface="Cavolini"/>
              </a:rPr>
              <a:t>Please Join us for our </a:t>
            </a:r>
            <a:br>
              <a:rPr lang="en-US" sz="3600" b="1">
                <a:latin typeface="Cavolini"/>
                <a:cs typeface="Cavolini"/>
              </a:rPr>
            </a:br>
            <a:r>
              <a:rPr lang="en-US" sz="3600" b="1">
                <a:latin typeface="Cavolini"/>
                <a:cs typeface="Cavolini"/>
              </a:rPr>
              <a:t>First DELAC Meeting</a:t>
            </a:r>
            <a:endParaRPr lang="en-US" sz="3600" b="1">
              <a:latin typeface="Cavolini" panose="03000502040302020204" pitchFamily="66" charset="0"/>
              <a:cs typeface="Cavolini" panose="03000502040302020204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585715-2793-160B-269E-D9516C84D7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30444" y="2527620"/>
            <a:ext cx="7592568" cy="2648438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r>
              <a:rPr lang="en-US" sz="4000">
                <a:latin typeface="Cavolini"/>
                <a:cs typeface="Cavolini"/>
              </a:rPr>
              <a:t>Wednesday, September 20</a:t>
            </a:r>
            <a:endParaRPr lang="en-US"/>
          </a:p>
          <a:p>
            <a:r>
              <a:rPr lang="en-US" sz="4000">
                <a:latin typeface="Cavolini"/>
                <a:cs typeface="Cavolini"/>
              </a:rPr>
              <a:t>5:00-6:30</a:t>
            </a:r>
          </a:p>
          <a:p>
            <a:r>
              <a:rPr lang="en-US" sz="4000">
                <a:latin typeface="Cavolini"/>
                <a:cs typeface="Cavolini"/>
              </a:rPr>
              <a:t>Dinner and Childcare provided!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3609A75-5E9A-C165-5A1D-764F9E96B72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108060B-6C9E-CFFF-55DE-F0D645C094D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53314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24180B-35BA-C28E-820F-59C84FBDD99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49296" y="2660903"/>
            <a:ext cx="6693408" cy="1490473"/>
          </a:xfrm>
        </p:spPr>
        <p:txBody>
          <a:bodyPr/>
          <a:lstStyle/>
          <a:p>
            <a:r>
              <a:rPr lang="en-US"/>
              <a:t>Welcome</a:t>
            </a:r>
            <a:br>
              <a:rPr lang="en-US"/>
            </a:b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26260E8-21BF-1371-4767-5E86248A7A7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96384" y="1540349"/>
            <a:ext cx="2999232" cy="1166275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DELAC</a:t>
            </a:r>
          </a:p>
          <a:p>
            <a:r>
              <a:rPr lang="en-US"/>
              <a:t>September 20, 2023</a:t>
            </a:r>
          </a:p>
        </p:txBody>
      </p:sp>
    </p:spTree>
    <p:extLst>
      <p:ext uri="{BB962C8B-B14F-4D97-AF65-F5344CB8AC3E}">
        <p14:creationId xmlns:p14="http://schemas.microsoft.com/office/powerpoint/2010/main" val="3177180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2DF434-28DB-4621-A497-D62C41CE04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>
                <a:solidFill>
                  <a:schemeClr val="accent3"/>
                </a:solidFill>
                <a:latin typeface="Baskerville Old Face" panose="02020602080505020303" pitchFamily="18" charset="77"/>
                <a:cs typeface="Calibri Light"/>
              </a:rPr>
              <a:t>Agenda</a:t>
            </a:r>
            <a:endParaRPr lang="en-US">
              <a:solidFill>
                <a:schemeClr val="accent3"/>
              </a:solidFill>
              <a:latin typeface="Baskerville Old Face" panose="02020602080505020303" pitchFamily="18" charset="77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90AC0D-F624-B281-1AB5-687E5F6B329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/>
              <a:t>A</a:t>
            </a:r>
          </a:p>
        </p:txBody>
      </p:sp>
      <p:pic>
        <p:nvPicPr>
          <p:cNvPr id="10" name="Picture 9" descr="Floral leaf accent">
            <a:extLst>
              <a:ext uri="{FF2B5EF4-FFF2-40B4-BE49-F238E27FC236}">
                <a16:creationId xmlns:a16="http://schemas.microsoft.com/office/drawing/2014/main" id="{08A3395B-5659-47E4-8F54-71340961FF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41633" flipH="1">
            <a:off x="1654192" y="3058939"/>
            <a:ext cx="1243661" cy="790090"/>
          </a:xfrm>
          <a:prstGeom prst="rect">
            <a:avLst/>
          </a:prstGeom>
        </p:spPr>
      </p:pic>
      <p:pic>
        <p:nvPicPr>
          <p:cNvPr id="1929" name="Picture 1928" descr="Floral leaf accent">
            <a:extLst>
              <a:ext uri="{FF2B5EF4-FFF2-40B4-BE49-F238E27FC236}">
                <a16:creationId xmlns:a16="http://schemas.microsoft.com/office/drawing/2014/main" id="{CF8E7A1B-4724-55CB-6FAD-D8E7562935E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7260" y="2342954"/>
            <a:ext cx="1791038" cy="2033695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788C46-D0BC-4307-AE55-7601A139E7C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7108944" y="2194560"/>
            <a:ext cx="4823976" cy="4306824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sz="2400">
                <a:solidFill>
                  <a:schemeClr val="accent3"/>
                </a:solidFill>
                <a:latin typeface="Gill Sans Nova Light" panose="020B0302020104020203" pitchFamily="34" charset="0"/>
                <a:cs typeface="Gill Sans Light" panose="020B0302020104020203" pitchFamily="34" charset="-79"/>
              </a:rPr>
              <a:t>What are we doing?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400">
                <a:solidFill>
                  <a:schemeClr val="accent3"/>
                </a:solidFill>
                <a:latin typeface="Gill Sans Nova Light" panose="020B0302020104020203" pitchFamily="34" charset="0"/>
                <a:cs typeface="Gill Sans Light" panose="020B0302020104020203" pitchFamily="34" charset="-79"/>
              </a:rPr>
              <a:t>How are we doing? Bob McGonigal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>
                <a:latin typeface="Gill Sans Nova Light" panose="020B0302020104020203" pitchFamily="34" charset="0"/>
                <a:cs typeface="Gill Sans Light" panose="020B0302020104020203" pitchFamily="34" charset="-79"/>
              </a:rPr>
              <a:t>How</a:t>
            </a:r>
            <a:r>
              <a:rPr lang="en-US" sz="2400">
                <a:solidFill>
                  <a:schemeClr val="accent3"/>
                </a:solidFill>
                <a:latin typeface="Gill Sans Nova Light" panose="020B0302020104020203" pitchFamily="34" charset="0"/>
                <a:cs typeface="Gill Sans Light" panose="020B0302020104020203" pitchFamily="34" charset="-79"/>
              </a:rPr>
              <a:t> can we do better?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>
                <a:latin typeface="Gill Sans Nova Light" panose="020B0302020104020203" pitchFamily="34" charset="0"/>
                <a:cs typeface="Gill Sans Light" panose="020B0302020104020203" pitchFamily="34" charset="-79"/>
              </a:rPr>
              <a:t>Our GOAL</a:t>
            </a:r>
            <a:endParaRPr lang="en-US" sz="2400">
              <a:solidFill>
                <a:schemeClr val="accent3"/>
              </a:solidFill>
              <a:latin typeface="Gill Sans Nova Light" panose="020B0302020104020203" pitchFamily="34" charset="0"/>
              <a:cs typeface="Gill Sans Light" panose="020B0302020104020203" pitchFamily="34" charset="-79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sz="2400">
                <a:solidFill>
                  <a:schemeClr val="accent3"/>
                </a:solidFill>
                <a:latin typeface="Gill Sans Nova Light" panose="020B0302020104020203" pitchFamily="34" charset="0"/>
                <a:cs typeface="Gill Sans Light" panose="020B0302020104020203" pitchFamily="34" charset="-79"/>
              </a:rPr>
              <a:t>Summative ELPAC SSR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>
                <a:latin typeface="Gill Sans Nova Light" panose="020B0302020104020203" pitchFamily="34" charset="0"/>
                <a:cs typeface="Gill Sans Light" panose="020B0302020104020203" pitchFamily="34" charset="-79"/>
              </a:rPr>
              <a:t>How can you get involved?</a:t>
            </a:r>
            <a:endParaRPr lang="en-US" sz="2400">
              <a:solidFill>
                <a:schemeClr val="accent3"/>
              </a:solidFill>
              <a:latin typeface="Gill Sans Nova Light" panose="020B0302020104020203" pitchFamily="34" charset="0"/>
              <a:cs typeface="Gill Sans Light" panose="020B0302020104020203" pitchFamily="34" charset="-79"/>
            </a:endParaRPr>
          </a:p>
          <a:p>
            <a:endParaRPr lang="en-US">
              <a:solidFill>
                <a:schemeClr val="accent3"/>
              </a:solidFill>
              <a:latin typeface="Gill Sans Nova Light" panose="020B0302020104020203" pitchFamily="34" charset="0"/>
              <a:cs typeface="Calibri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947406-5839-A735-732D-5690E6315B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2884A3-BD82-0FC6-A582-54DD17DBCB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95278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002655-34DF-25F9-4640-B2CE5329AD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48028" y="941902"/>
            <a:ext cx="8695944" cy="1251284"/>
          </a:xfrm>
        </p:spPr>
        <p:txBody>
          <a:bodyPr>
            <a:normAutofit/>
          </a:bodyPr>
          <a:lstStyle/>
          <a:p>
            <a:r>
              <a:rPr lang="en-US" sz="3600" b="1">
                <a:latin typeface="Cavolini" panose="03000502040302020204" pitchFamily="66" charset="0"/>
                <a:cs typeface="Cavolini" panose="03000502040302020204" pitchFamily="66" charset="0"/>
              </a:rPr>
              <a:t>Supporting our English Learners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585715-2793-160B-269E-D9516C84D7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30444" y="1945730"/>
            <a:ext cx="7592568" cy="3230328"/>
          </a:xfrm>
        </p:spPr>
        <p:txBody>
          <a:bodyPr vert="horz" lIns="91440" tIns="45720" rIns="91440" bIns="45720" rtlCol="0" anchor="t">
            <a:normAutofit fontScale="92500" lnSpcReduction="10000"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1800">
                <a:latin typeface="Cavolini" panose="03000502040302020204" pitchFamily="66" charset="0"/>
                <a:cs typeface="Cavolini" panose="03000502040302020204" pitchFamily="66" charset="0"/>
              </a:rPr>
              <a:t>6-year plan for continued support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1800">
                <a:latin typeface="Cavolini" panose="03000502040302020204" pitchFamily="66" charset="0"/>
                <a:cs typeface="Cavolini" panose="03000502040302020204" pitchFamily="66" charset="0"/>
              </a:rPr>
              <a:t>Developing an English Learner Master Plan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1800">
                <a:latin typeface="Cavolini" panose="03000502040302020204" pitchFamily="66" charset="0"/>
                <a:cs typeface="Cavolini" panose="03000502040302020204" pitchFamily="66" charset="0"/>
              </a:rPr>
              <a:t>Homework support at every school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1800">
                <a:latin typeface="Cavolini" panose="03000502040302020204" pitchFamily="66" charset="0"/>
                <a:cs typeface="Cavolini" panose="03000502040302020204" pitchFamily="66" charset="0"/>
              </a:rPr>
              <a:t>Curriculum for our Newcomers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1800">
                <a:latin typeface="Cavolini" panose="03000502040302020204" pitchFamily="66" charset="0"/>
                <a:cs typeface="Cavolini" panose="03000502040302020204" pitchFamily="66" charset="0"/>
              </a:rPr>
              <a:t>IPADS used for translation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1800">
                <a:latin typeface="Cavolini" panose="03000502040302020204" pitchFamily="66" charset="0"/>
                <a:cs typeface="Cavolini" panose="03000502040302020204" pitchFamily="66" charset="0"/>
              </a:rPr>
              <a:t>Bilingual Aides at every MS and HS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1800">
                <a:latin typeface="Cavolini" panose="03000502040302020204" pitchFamily="66" charset="0"/>
                <a:cs typeface="Cavolini" panose="03000502040302020204" pitchFamily="66" charset="0"/>
              </a:rPr>
              <a:t>ELD training including 3 teachers from every site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1800">
                <a:latin typeface="Cavolini"/>
                <a:cs typeface="Cavolini"/>
              </a:rPr>
              <a:t>College and Trade School Tours for our 11th and 12th  Grade Emerging Bilingual students.</a:t>
            </a:r>
            <a:endParaRPr lang="en-US"/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3609A75-5E9A-C165-5A1D-764F9E96B72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Presentation title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108060B-6C9E-CFFF-55DE-F0D645C094D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29994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F15722-F3A6-8102-5E0B-D1128F582B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How are we doing?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A0DB1C6-A949-1BC5-7FA2-5BA14B56319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Bob McGonigal</a:t>
            </a:r>
          </a:p>
        </p:txBody>
      </p:sp>
    </p:spTree>
    <p:extLst>
      <p:ext uri="{BB962C8B-B14F-4D97-AF65-F5344CB8AC3E}">
        <p14:creationId xmlns:p14="http://schemas.microsoft.com/office/powerpoint/2010/main" val="42205930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9575AB-2EE9-9E60-5FE4-CADD6F2027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Cavolini" panose="03000502040302020204" pitchFamily="66" charset="0"/>
                <a:cs typeface="Cavolini" panose="03000502040302020204" pitchFamily="66" charset="0"/>
              </a:rPr>
              <a:t>What can we do better?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7DDCB29-EC8C-BECB-BD9B-2E25FA70686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>
                <a:latin typeface="Cavolini" panose="03000502040302020204" pitchFamily="66" charset="0"/>
                <a:cs typeface="Cavolini" panose="03000502040302020204" pitchFamily="66" charset="0"/>
              </a:rPr>
              <a:t>What do you see as your needs?</a:t>
            </a:r>
          </a:p>
        </p:txBody>
      </p:sp>
    </p:spTree>
    <p:extLst>
      <p:ext uri="{BB962C8B-B14F-4D97-AF65-F5344CB8AC3E}">
        <p14:creationId xmlns:p14="http://schemas.microsoft.com/office/powerpoint/2010/main" val="16756446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91BB9-8C14-2411-A8A7-BE73A3F8D9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can we do better?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756D877D-8537-236C-0BA0-7DE1D97A5B9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22188" y="2651125"/>
            <a:ext cx="7347624" cy="2698750"/>
          </a:xfr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F0B1BF8-1D9D-65CB-F232-2C543F0F153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Presentation title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9A08D25-784F-915B-0895-3EBA34D087C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96396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60295B-54B9-4937-90E3-BAB9CE69E3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3668" y="3977640"/>
            <a:ext cx="9884664" cy="478950"/>
          </a:xfrm>
        </p:spPr>
        <p:txBody>
          <a:bodyPr>
            <a:normAutofit fontScale="90000"/>
          </a:bodyPr>
          <a:lstStyle/>
          <a:p>
            <a:r>
              <a:rPr lang="en-US" sz="3200" dirty="0">
                <a:latin typeface="Cavolini" panose="03000502040302020204" pitchFamily="66" charset="0"/>
                <a:cs typeface="Cavolini" panose="03000502040302020204" pitchFamily="66" charset="0"/>
              </a:rPr>
              <a:t>Understanding Your Student Score Report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1A6D85-3837-435F-A342-5A3F98172B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53668" y="4385569"/>
            <a:ext cx="9884664" cy="1045965"/>
          </a:xfrm>
        </p:spPr>
        <p:txBody>
          <a:bodyPr>
            <a:normAutofit lnSpcReduction="10000"/>
          </a:bodyPr>
          <a:lstStyle/>
          <a:p>
            <a:endParaRPr lang="en-US" sz="2000" b="1" dirty="0">
              <a:latin typeface="Cavolini" panose="03000502040302020204" pitchFamily="66" charset="0"/>
              <a:cs typeface="Cavolini" panose="03000502040302020204" pitchFamily="66" charset="0"/>
            </a:endParaRPr>
          </a:p>
          <a:p>
            <a:r>
              <a:rPr lang="en-US" sz="2000" b="1" dirty="0">
                <a:latin typeface="Cavolini" panose="03000502040302020204" pitchFamily="66" charset="0"/>
                <a:cs typeface="Cavolini" panose="03000502040302020204" pitchFamily="66" charset="0"/>
              </a:rPr>
              <a:t>Summative ELPAC Spring of 2023</a:t>
            </a:r>
          </a:p>
          <a:p>
            <a:r>
              <a:rPr lang="en-US" sz="1300" b="1" dirty="0">
                <a:latin typeface="Cavolini" panose="03000502040302020204" pitchFamily="66" charset="0"/>
                <a:cs typeface="Cavolini" panose="03000502040302020204" pitchFamily="66" charset="0"/>
                <a:hlinkClick r:id="rId3"/>
              </a:rPr>
              <a:t>https://youtu.be/t6J0DSyYmCc?si=CUm8fRy4D-S_Srfn</a:t>
            </a:r>
            <a:endParaRPr lang="en-US" sz="1300" b="1" dirty="0">
              <a:latin typeface="Cavolini" panose="03000502040302020204" pitchFamily="66" charset="0"/>
              <a:cs typeface="Cavolini" panose="03000502040302020204" pitchFamily="66" charset="0"/>
            </a:endParaRPr>
          </a:p>
          <a:p>
            <a:endParaRPr lang="en-US" b="1" dirty="0">
              <a:latin typeface="Cavolini" panose="03000502040302020204" pitchFamily="66" charset="0"/>
              <a:cs typeface="Cavolini" panose="0300050204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67973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14692A-AD8F-BE24-6819-275D279D82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Reclassification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2CA3B86-B81A-DE41-74AD-CB306F8737F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/>
              <a:t>Our GOAL for every English Learner</a:t>
            </a:r>
          </a:p>
        </p:txBody>
      </p:sp>
    </p:spTree>
    <p:extLst>
      <p:ext uri="{BB962C8B-B14F-4D97-AF65-F5344CB8AC3E}">
        <p14:creationId xmlns:p14="http://schemas.microsoft.com/office/powerpoint/2010/main" val="33898157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ECF0810-302A-FEC7-B76C-A0AD213AA34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Presentation title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E7B3F92-36E8-0498-1D8D-C85DDDD20FC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10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7A5E5CE-65BA-020D-DA9D-BC57A14EEA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92490" y="1371600"/>
            <a:ext cx="6774488" cy="3984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99051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88484C-455B-8D39-8CA4-425D0B0324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How can you get involved?</a:t>
            </a:r>
          </a:p>
        </p:txBody>
      </p:sp>
    </p:spTree>
    <p:extLst>
      <p:ext uri="{BB962C8B-B14F-4D97-AF65-F5344CB8AC3E}">
        <p14:creationId xmlns:p14="http://schemas.microsoft.com/office/powerpoint/2010/main" val="19227519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C1AE16-4D67-6B18-7C1A-004D903E69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18797" y="1389888"/>
            <a:ext cx="8834617" cy="3567123"/>
          </a:xfrm>
        </p:spPr>
        <p:txBody>
          <a:bodyPr/>
          <a:lstStyle/>
          <a:p>
            <a:pPr marL="971550" lvl="1" indent="-285750" algn="l"/>
            <a:r>
              <a:rPr lang="en-US" sz="2000" dirty="0">
                <a:latin typeface="Cavolini" panose="03000502040302020204" pitchFamily="66" charset="0"/>
                <a:cs typeface="Cavolini" panose="03000502040302020204" pitchFamily="66" charset="0"/>
              </a:rPr>
              <a:t>English Learner Advisory (ELAC) </a:t>
            </a:r>
          </a:p>
          <a:p>
            <a:pPr marL="1485900" lvl="2" indent="-342900" algn="l"/>
            <a:r>
              <a:rPr lang="en-US" sz="2000" dirty="0">
                <a:latin typeface="Cavolini" panose="03000502040302020204" pitchFamily="66" charset="0"/>
                <a:cs typeface="Cavolini" panose="03000502040302020204" pitchFamily="66" charset="0"/>
              </a:rPr>
              <a:t>This meeting is held at your school site.</a:t>
            </a:r>
          </a:p>
          <a:p>
            <a:pPr marL="1943100" lvl="3" indent="-342900" algn="l"/>
            <a:r>
              <a:rPr lang="en-US" sz="2000" dirty="0">
                <a:latin typeface="Cavolini" panose="03000502040302020204" pitchFamily="66" charset="0"/>
                <a:cs typeface="Cavolini" panose="03000502040302020204" pitchFamily="66" charset="0"/>
              </a:rPr>
              <a:t>Meet specific needs of English Learners and Families</a:t>
            </a:r>
          </a:p>
          <a:p>
            <a:pPr marL="1943100" lvl="3" indent="-342900" algn="l"/>
            <a:r>
              <a:rPr lang="en-US" sz="2000" dirty="0">
                <a:latin typeface="Cavolini" panose="03000502040302020204" pitchFamily="66" charset="0"/>
                <a:cs typeface="Cavolini" panose="03000502040302020204" pitchFamily="66" charset="0"/>
              </a:rPr>
              <a:t>Provide input in the Site Plan for Student Achievement (SPSA)</a:t>
            </a:r>
          </a:p>
          <a:p>
            <a:pPr marL="1028700" lvl="1" indent="-342900" algn="l"/>
            <a:r>
              <a:rPr lang="en-US" sz="2000" dirty="0">
                <a:latin typeface="Cavolini" panose="03000502040302020204" pitchFamily="66" charset="0"/>
                <a:cs typeface="Cavolini" panose="03000502040302020204" pitchFamily="66" charset="0"/>
              </a:rPr>
              <a:t>Partnership for Thriving Students and Families (PTSF)</a:t>
            </a:r>
          </a:p>
          <a:p>
            <a:pPr marL="1028700" lvl="1" indent="-342900" algn="l"/>
            <a:r>
              <a:rPr lang="en-US" sz="2000" dirty="0">
                <a:latin typeface="Cavolini" panose="03000502040302020204" pitchFamily="66" charset="0"/>
                <a:cs typeface="Cavolini" panose="03000502040302020204" pitchFamily="66" charset="0"/>
              </a:rPr>
              <a:t>Joining our EL Master Plan Writing Team</a:t>
            </a:r>
          </a:p>
          <a:p>
            <a:pPr marL="1028700" lvl="1" indent="-342900" algn="l"/>
            <a:r>
              <a:rPr lang="en-US" sz="2000" dirty="0">
                <a:latin typeface="Cavolini" panose="03000502040302020204" pitchFamily="66" charset="0"/>
                <a:cs typeface="Cavolini" panose="03000502040302020204" pitchFamily="66" charset="0"/>
              </a:rPr>
              <a:t>Helping me plan and present at DELAC</a:t>
            </a:r>
          </a:p>
          <a:p>
            <a:pPr algn="l"/>
            <a:endParaRPr lang="en-US" dirty="0"/>
          </a:p>
          <a:p>
            <a:pPr marL="1028700" lvl="1" indent="-342900" algn="l"/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0327186-4E0A-CF50-7FED-3F8F189A212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Presentation title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4D4CE5B-F7B7-5242-AC9E-064B95C707C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37539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256B7E-1633-44AB-8584-82DF5B7268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1072" y="136526"/>
            <a:ext cx="4974336" cy="1176636"/>
          </a:xfrm>
        </p:spPr>
        <p:txBody>
          <a:bodyPr/>
          <a:lstStyle/>
          <a:p>
            <a:pPr algn="ctr"/>
            <a:r>
              <a:rPr lang="en-US"/>
              <a:t>Areas of focus</a:t>
            </a:r>
          </a:p>
        </p:txBody>
      </p:sp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FAA80863-7DDD-E33E-7C2A-C806622CEF7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/>
              <a:t>F</a:t>
            </a:r>
          </a:p>
        </p:txBody>
      </p:sp>
      <p:pic>
        <p:nvPicPr>
          <p:cNvPr id="10" name="Picture 9" descr="Floral leaf accent">
            <a:extLst>
              <a:ext uri="{FF2B5EF4-FFF2-40B4-BE49-F238E27FC236}">
                <a16:creationId xmlns:a16="http://schemas.microsoft.com/office/drawing/2014/main" id="{1CABBF9A-AC19-48D9-D218-D09928CE16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90394" y="3301247"/>
            <a:ext cx="1250823" cy="794641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FB90AB4-D228-4548-B072-7264982123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452024" y="1313162"/>
            <a:ext cx="6499184" cy="763145"/>
          </a:xfrm>
        </p:spPr>
        <p:txBody>
          <a:bodyPr>
            <a:noAutofit/>
          </a:bodyPr>
          <a:lstStyle/>
          <a:p>
            <a:pPr algn="ctr"/>
            <a:r>
              <a:rPr lang="en-US" b="1">
                <a:latin typeface="Cavolini"/>
                <a:cs typeface="Cavolini"/>
              </a:rPr>
              <a:t>Improving the Outcomes for our </a:t>
            </a:r>
            <a:endParaRPr lang="en-US"/>
          </a:p>
          <a:p>
            <a:pPr algn="ctr"/>
            <a:r>
              <a:rPr lang="en-US" b="1">
                <a:latin typeface="Cavolini"/>
                <a:cs typeface="Cavolini"/>
              </a:rPr>
              <a:t>Emerging Bilingual  Student 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50677C9-3E42-427F-93B8-52669290647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53439" y="2303187"/>
            <a:ext cx="5449602" cy="413198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1800" b="1" dirty="0">
                <a:latin typeface="Cavolini"/>
                <a:cs typeface="Cavolini"/>
              </a:rPr>
              <a:t>Integrated and Designated English Language Development (TK – 12)</a:t>
            </a:r>
          </a:p>
          <a:p>
            <a:r>
              <a:rPr lang="en-US" sz="1800" b="1" dirty="0">
                <a:latin typeface="Cavolini"/>
                <a:cs typeface="Cavolini"/>
              </a:rPr>
              <a:t>Continued Professional Development to support how BEST to meet the needs of ALL  our Emerging Bilingual Learners.</a:t>
            </a:r>
            <a:endParaRPr lang="en-US" sz="1800" b="1" dirty="0">
              <a:latin typeface="Cavolini" panose="03000502040302020204" pitchFamily="66" charset="0"/>
              <a:cs typeface="Cavolini" panose="03000502040302020204" pitchFamily="66" charset="0"/>
            </a:endParaRPr>
          </a:p>
          <a:p>
            <a:r>
              <a:rPr lang="en-US" sz="1800" b="1" dirty="0">
                <a:latin typeface="Cavolini"/>
                <a:cs typeface="Cavolini"/>
              </a:rPr>
              <a:t>Progress monitoring and responsive practices.</a:t>
            </a:r>
          </a:p>
          <a:p>
            <a:r>
              <a:rPr lang="en-US" sz="1800" b="1" dirty="0">
                <a:latin typeface="Cavolini"/>
                <a:cs typeface="Cavolini"/>
              </a:rPr>
              <a:t>How can you help your Emerging Bilingual Learner?</a:t>
            </a:r>
            <a:endParaRPr lang="en-US" sz="1800" b="1" dirty="0">
              <a:latin typeface="Cavolini" panose="03000502040302020204" pitchFamily="66" charset="0"/>
              <a:cs typeface="Cavolini" panose="03000502040302020204" pitchFamily="66" charset="0"/>
            </a:endParaRPr>
          </a:p>
          <a:p>
            <a:pPr marL="0" indent="0">
              <a:buNone/>
            </a:pPr>
            <a:endParaRPr lang="en-US" sz="1800" b="1" dirty="0">
              <a:latin typeface="Cavolini" panose="03000502040302020204" pitchFamily="66" charset="0"/>
              <a:cs typeface="Cavolini" panose="03000502040302020204" pitchFamily="66" charset="0"/>
            </a:endParaRP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486CE65B-C283-8A90-DF86-161AC356BE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</a:p>
        </p:txBody>
      </p:sp>
      <p:sp>
        <p:nvSpPr>
          <p:cNvPr id="9" name="Slide Number Placeholder 7">
            <a:extLst>
              <a:ext uri="{FF2B5EF4-FFF2-40B4-BE49-F238E27FC236}">
                <a16:creationId xmlns:a16="http://schemas.microsoft.com/office/drawing/2014/main" id="{FEDDE84F-33A7-1FC6-0912-6F42974F3C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561002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EF4D5B-3E14-1349-3E16-232AA74EEB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9389" y="136525"/>
            <a:ext cx="11130930" cy="1554163"/>
          </a:xfrm>
        </p:spPr>
        <p:txBody>
          <a:bodyPr>
            <a:normAutofit fontScale="90000"/>
          </a:bodyPr>
          <a:lstStyle/>
          <a:p>
            <a:br>
              <a:rPr lang="en-US">
                <a:latin typeface="Baskerville Old Face" panose="02020602080505020303" pitchFamily="18" charset="77"/>
              </a:rPr>
            </a:br>
            <a:r>
              <a:rPr lang="en-US">
                <a:latin typeface="Baskerville Old Face" panose="02020602080505020303" pitchFamily="18" charset="77"/>
              </a:rPr>
              <a:t>How We Will Get There </a:t>
            </a:r>
            <a:br>
              <a:rPr lang="en-US">
                <a:latin typeface="Baskerville Old Face" panose="02020602080505020303" pitchFamily="18" charset="77"/>
              </a:rPr>
            </a:br>
            <a:r>
              <a:rPr lang="en-US" sz="3600">
                <a:latin typeface="Baskerville Old Face" panose="02020602080505020303" pitchFamily="18" charset="77"/>
              </a:rPr>
              <a:t>We are COMMITTED to your student’s achievement </a:t>
            </a:r>
            <a:endParaRPr lang="en-US" sz="360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698CE0E-745C-A7EE-B0DE-4912A73B00D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n-US" sz="2000" b="1">
                <a:solidFill>
                  <a:schemeClr val="accent3"/>
                </a:solidFill>
                <a:latin typeface="Baskerville Old Face" panose="02020602080505020303" pitchFamily="18" charset="77"/>
                <a:ea typeface="Baskerville" panose="02020502070401020303" pitchFamily="18" charset="0"/>
                <a:cs typeface="+mn-lt"/>
              </a:rPr>
              <a:t>2023-24</a:t>
            </a:r>
            <a:endParaRPr lang="en-US" b="1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336DC79-3EA6-7325-3D0B-C041B850142A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r>
              <a:rPr lang="en-US" sz="1600" dirty="0">
                <a:solidFill>
                  <a:schemeClr val="accent3"/>
                </a:solidFill>
                <a:latin typeface="Cavolini" panose="03000502040302020204" pitchFamily="66" charset="0"/>
                <a:ea typeface="+mn-lt"/>
                <a:cs typeface="Cavolini" panose="03000502040302020204" pitchFamily="66" charset="0"/>
              </a:rPr>
              <a:t>English Learner Master Plan  </a:t>
            </a:r>
          </a:p>
          <a:p>
            <a:pPr lvl="1"/>
            <a:r>
              <a:rPr lang="en-US" b="1" dirty="0">
                <a:latin typeface="Cavolini" panose="03000502040302020204" pitchFamily="66" charset="0"/>
                <a:ea typeface="+mn-lt"/>
                <a:cs typeface="Cavolini" panose="03000502040302020204" pitchFamily="66" charset="0"/>
              </a:rPr>
              <a:t>OUR GUIDE</a:t>
            </a:r>
            <a:endParaRPr lang="en-US" b="1" dirty="0">
              <a:solidFill>
                <a:schemeClr val="accent3"/>
              </a:solidFill>
              <a:latin typeface="Cavolini" panose="03000502040302020204" pitchFamily="66" charset="0"/>
              <a:ea typeface="+mn-lt"/>
              <a:cs typeface="Cavolini" panose="03000502040302020204" pitchFamily="66" charset="0"/>
            </a:endParaRPr>
          </a:p>
          <a:p>
            <a:r>
              <a:rPr lang="en-US" sz="1600" dirty="0">
                <a:solidFill>
                  <a:schemeClr val="accent3"/>
                </a:solidFill>
                <a:latin typeface="Cavolini" panose="03000502040302020204" pitchFamily="66" charset="0"/>
                <a:ea typeface="+mn-lt"/>
                <a:cs typeface="Cavolini" panose="03000502040302020204" pitchFamily="66" charset="0"/>
              </a:rPr>
              <a:t>ELD Training</a:t>
            </a:r>
          </a:p>
          <a:p>
            <a:r>
              <a:rPr lang="en-US" sz="1600" dirty="0">
                <a:solidFill>
                  <a:schemeClr val="accent3"/>
                </a:solidFill>
                <a:latin typeface="Cavolini" panose="03000502040302020204" pitchFamily="66" charset="0"/>
                <a:ea typeface="+mn-lt"/>
                <a:cs typeface="Cavolini" panose="03000502040302020204" pitchFamily="66" charset="0"/>
              </a:rPr>
              <a:t>Support Elementary provide Integrated and Designated ELD</a:t>
            </a:r>
          </a:p>
          <a:p>
            <a:r>
              <a:rPr lang="en-US" dirty="0">
                <a:latin typeface="Cavolini" panose="03000502040302020204" pitchFamily="66" charset="0"/>
                <a:ea typeface="+mn-lt"/>
                <a:cs typeface="Cavolini" panose="03000502040302020204" pitchFamily="66" charset="0"/>
              </a:rPr>
              <a:t>Improve reclassification by 5</a:t>
            </a:r>
            <a:r>
              <a:rPr lang="en-US" baseline="30000" dirty="0">
                <a:latin typeface="Cavolini" panose="03000502040302020204" pitchFamily="66" charset="0"/>
                <a:ea typeface="+mn-lt"/>
                <a:cs typeface="Cavolini" panose="03000502040302020204" pitchFamily="66" charset="0"/>
              </a:rPr>
              <a:t>th</a:t>
            </a:r>
            <a:r>
              <a:rPr lang="en-US" dirty="0">
                <a:latin typeface="Cavolini" panose="03000502040302020204" pitchFamily="66" charset="0"/>
                <a:ea typeface="+mn-lt"/>
                <a:cs typeface="Cavolini" panose="03000502040302020204" pitchFamily="66" charset="0"/>
              </a:rPr>
              <a:t> Grade</a:t>
            </a:r>
            <a:endParaRPr lang="en-US" sz="1600" dirty="0">
              <a:solidFill>
                <a:schemeClr val="accent3"/>
              </a:solidFill>
              <a:latin typeface="Cavolini" panose="03000502040302020204" pitchFamily="66" charset="0"/>
              <a:ea typeface="+mn-lt"/>
              <a:cs typeface="Cavolini" panose="03000502040302020204" pitchFamily="66" charset="0"/>
            </a:endParaRPr>
          </a:p>
          <a:p>
            <a:r>
              <a:rPr lang="en-US" sz="1600" dirty="0">
                <a:solidFill>
                  <a:schemeClr val="accent3"/>
                </a:solidFill>
                <a:latin typeface="Cavolini" panose="03000502040302020204" pitchFamily="66" charset="0"/>
                <a:ea typeface="+mn-lt"/>
                <a:cs typeface="Cavolini" panose="03000502040302020204" pitchFamily="66" charset="0"/>
              </a:rPr>
              <a:t>Newcomer Curriculum Modeled Lessons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FD645B0-0A7B-7091-C8D6-E7D27FA25E5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marL="0" indent="0" algn="ctr">
              <a:buFont typeface="Arial" panose="020B0604020202020204" pitchFamily="34" charset="0"/>
              <a:buNone/>
            </a:pPr>
            <a:r>
              <a:rPr lang="en-US" sz="2000" b="1">
                <a:solidFill>
                  <a:schemeClr val="accent3"/>
                </a:solidFill>
                <a:latin typeface="Baskerville Old Face" panose="02020602080505020303" pitchFamily="18" charset="77"/>
                <a:ea typeface="Baskerville" panose="02020502070401020303" pitchFamily="18" charset="0"/>
                <a:cs typeface="+mn-lt"/>
              </a:rPr>
              <a:t>2024-25</a:t>
            </a:r>
            <a:endParaRPr lang="en-US" sz="2000" b="1">
              <a:solidFill>
                <a:schemeClr val="accent3"/>
              </a:solidFill>
              <a:latin typeface="Baskerville Old Face" panose="02020602080505020303" pitchFamily="18" charset="77"/>
              <a:ea typeface="Baskerville" panose="02020502070401020303" pitchFamily="18" charset="0"/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C7B8494-23AF-BB4F-382C-D2B07675EBB6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 lnSpcReduction="10000"/>
          </a:bodyPr>
          <a:lstStyle/>
          <a:p>
            <a:r>
              <a:rPr lang="en-US" sz="1600" dirty="0">
                <a:solidFill>
                  <a:schemeClr val="accent3"/>
                </a:solidFill>
                <a:latin typeface="Cavolini" panose="03000502040302020204" pitchFamily="66" charset="0"/>
                <a:ea typeface="+mn-lt"/>
                <a:cs typeface="Cavolini" panose="03000502040302020204" pitchFamily="66" charset="0"/>
              </a:rPr>
              <a:t>ELD Training for 3 more teachers from every site</a:t>
            </a:r>
          </a:p>
          <a:p>
            <a:r>
              <a:rPr lang="en-US" sz="1600" dirty="0">
                <a:solidFill>
                  <a:schemeClr val="accent3"/>
                </a:solidFill>
                <a:latin typeface="Cavolini" panose="03000502040302020204" pitchFamily="66" charset="0"/>
                <a:ea typeface="+mn-lt"/>
                <a:cs typeface="Cavolini" panose="03000502040302020204" pitchFamily="66" charset="0"/>
              </a:rPr>
              <a:t>Build capacity with our site administrators to encourage and support Integrated and Designated ELD. </a:t>
            </a:r>
          </a:p>
          <a:p>
            <a:r>
              <a:rPr lang="en-US" dirty="0">
                <a:latin typeface="Cavolini" panose="03000502040302020204" pitchFamily="66" charset="0"/>
                <a:ea typeface="+mn-lt"/>
                <a:cs typeface="Cavolini" panose="03000502040302020204" pitchFamily="66" charset="0"/>
              </a:rPr>
              <a:t>Ensure teachers understand the needs of Newcomers and Long- Term English Learners.</a:t>
            </a:r>
          </a:p>
          <a:p>
            <a:r>
              <a:rPr lang="en-US" sz="1600" dirty="0">
                <a:solidFill>
                  <a:schemeClr val="accent3"/>
                </a:solidFill>
                <a:latin typeface="Cavolini" panose="03000502040302020204" pitchFamily="66" charset="0"/>
                <a:ea typeface="+mn-lt"/>
                <a:cs typeface="Cavolini" panose="03000502040302020204" pitchFamily="66" charset="0"/>
              </a:rPr>
              <a:t>EL Master </a:t>
            </a:r>
            <a:r>
              <a:rPr lang="en-US" dirty="0">
                <a:latin typeface="Cavolini" panose="03000502040302020204" pitchFamily="66" charset="0"/>
                <a:ea typeface="+mn-lt"/>
                <a:cs typeface="Cavolini" panose="03000502040302020204" pitchFamily="66" charset="0"/>
              </a:rPr>
              <a:t>Plan goes to the BOE for approval.</a:t>
            </a:r>
            <a:endParaRPr lang="en-US" sz="1600" dirty="0">
              <a:solidFill>
                <a:schemeClr val="accent3"/>
              </a:solidFill>
              <a:latin typeface="Cavolini" panose="03000502040302020204" pitchFamily="66" charset="0"/>
              <a:ea typeface="+mn-lt"/>
              <a:cs typeface="Cavolini" panose="03000502040302020204" pitchFamily="66" charset="0"/>
            </a:endParaRP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F0CC0C3B-96FD-06F4-C3EC-91658544150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sz="2000" b="1">
                <a:solidFill>
                  <a:schemeClr val="accent3"/>
                </a:solidFill>
                <a:latin typeface="Baskerville Old Face" panose="02020602080505020303" pitchFamily="18" charset="77"/>
                <a:ea typeface="Baskerville" panose="02020502070401020303" pitchFamily="18" charset="0"/>
              </a:rPr>
              <a:t>2025-26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6E802B29-40B6-000C-8EDD-903910D08A61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en-US" sz="1600" dirty="0">
                <a:solidFill>
                  <a:schemeClr val="accent3"/>
                </a:solidFill>
                <a:latin typeface="Cavolini" panose="03000502040302020204" pitchFamily="66" charset="0"/>
                <a:ea typeface="+mn-lt"/>
                <a:cs typeface="Cavolini" panose="03000502040302020204" pitchFamily="66" charset="0"/>
              </a:rPr>
              <a:t>ELD Training for 3 more teachers from every site</a:t>
            </a:r>
          </a:p>
          <a:p>
            <a:r>
              <a:rPr lang="en-US" sz="1600" dirty="0">
                <a:solidFill>
                  <a:schemeClr val="accent3"/>
                </a:solidFill>
                <a:latin typeface="Cavolini" panose="03000502040302020204" pitchFamily="66" charset="0"/>
                <a:ea typeface="+mn-lt"/>
                <a:cs typeface="Cavolini" panose="03000502040302020204" pitchFamily="66" charset="0"/>
              </a:rPr>
              <a:t>Ensur</a:t>
            </a:r>
            <a:r>
              <a:rPr lang="en-US" dirty="0">
                <a:latin typeface="Cavolini" panose="03000502040302020204" pitchFamily="66" charset="0"/>
                <a:ea typeface="+mn-lt"/>
                <a:cs typeface="Cavolini" panose="03000502040302020204" pitchFamily="66" charset="0"/>
              </a:rPr>
              <a:t>e ALL Emerging Bilingual student needs are met to meet state standards, graduation and beyond.</a:t>
            </a:r>
          </a:p>
          <a:p>
            <a:r>
              <a:rPr lang="en-US" sz="1600" dirty="0">
                <a:solidFill>
                  <a:schemeClr val="accent3"/>
                </a:solidFill>
                <a:latin typeface="Cavolini" panose="03000502040302020204" pitchFamily="66" charset="0"/>
                <a:ea typeface="+mn-lt"/>
                <a:cs typeface="Cavolini" panose="03000502040302020204" pitchFamily="66" charset="0"/>
              </a:rPr>
              <a:t>College and Trade school tours for our 10</a:t>
            </a:r>
            <a:r>
              <a:rPr lang="en-US" sz="1600" baseline="30000" dirty="0">
                <a:solidFill>
                  <a:schemeClr val="accent3"/>
                </a:solidFill>
                <a:latin typeface="Cavolini" panose="03000502040302020204" pitchFamily="66" charset="0"/>
                <a:ea typeface="+mn-lt"/>
                <a:cs typeface="Cavolini" panose="03000502040302020204" pitchFamily="66" charset="0"/>
              </a:rPr>
              <a:t>th</a:t>
            </a:r>
            <a:r>
              <a:rPr lang="en-US" sz="1600" dirty="0">
                <a:solidFill>
                  <a:schemeClr val="accent3"/>
                </a:solidFill>
                <a:latin typeface="Cavolini" panose="03000502040302020204" pitchFamily="66" charset="0"/>
                <a:ea typeface="+mn-lt"/>
                <a:cs typeface="Cavolini" panose="03000502040302020204" pitchFamily="66" charset="0"/>
              </a:rPr>
              <a:t> </a:t>
            </a:r>
            <a:r>
              <a:rPr lang="en-US" dirty="0">
                <a:latin typeface="Cavolini" panose="03000502040302020204" pitchFamily="66" charset="0"/>
                <a:ea typeface="+mn-lt"/>
                <a:cs typeface="Cavolini" panose="03000502040302020204" pitchFamily="66" charset="0"/>
              </a:rPr>
              <a:t>– 12</a:t>
            </a:r>
            <a:r>
              <a:rPr lang="en-US" baseline="30000" dirty="0">
                <a:latin typeface="Cavolini" panose="03000502040302020204" pitchFamily="66" charset="0"/>
                <a:ea typeface="+mn-lt"/>
                <a:cs typeface="Cavolini" panose="03000502040302020204" pitchFamily="66" charset="0"/>
              </a:rPr>
              <a:t>th</a:t>
            </a:r>
            <a:r>
              <a:rPr lang="en-US" dirty="0">
                <a:latin typeface="Cavolini" panose="03000502040302020204" pitchFamily="66" charset="0"/>
                <a:ea typeface="+mn-lt"/>
                <a:cs typeface="Cavolini" panose="03000502040302020204" pitchFamily="66" charset="0"/>
              </a:rPr>
              <a:t> grade Emerging </a:t>
            </a:r>
            <a:r>
              <a:rPr lang="en-US">
                <a:latin typeface="Cavolini" panose="03000502040302020204" pitchFamily="66" charset="0"/>
                <a:ea typeface="+mn-lt"/>
                <a:cs typeface="Cavolini" panose="03000502040302020204" pitchFamily="66" charset="0"/>
              </a:rPr>
              <a:t>Bilingual students.</a:t>
            </a:r>
            <a:endParaRPr lang="en-US" sz="1600" dirty="0">
              <a:solidFill>
                <a:schemeClr val="accent3"/>
              </a:solidFill>
              <a:latin typeface="Cavolini" panose="03000502040302020204" pitchFamily="66" charset="0"/>
              <a:cs typeface="Cavolini" panose="03000502040302020204" pitchFamily="66" charset="0"/>
            </a:endParaRP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69D875C8-4D19-8AF8-6F98-F151E30914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7130094C-EC6A-E6F3-2E57-202E962AAC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812116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5EB5DC-8C2B-5750-6E12-9A35C0FFBA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Thank you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AF5CF3F-E5EF-5769-3F83-24ADB4412B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53323" y="2011680"/>
            <a:ext cx="4468871" cy="4423496"/>
          </a:xfrm>
        </p:spPr>
        <p:txBody>
          <a:bodyPr>
            <a:normAutofit/>
          </a:bodyPr>
          <a:lstStyle/>
          <a:p>
            <a:pPr algn="ctr"/>
            <a:r>
              <a:rPr lang="en-US">
                <a:latin typeface="Cavolini" panose="03000502040302020204" pitchFamily="66" charset="0"/>
                <a:cs typeface="Cavolini" panose="03000502040302020204" pitchFamily="66" charset="0"/>
              </a:rPr>
              <a:t>Jill Buschhausen</a:t>
            </a:r>
          </a:p>
          <a:p>
            <a:pPr algn="ctr"/>
            <a:r>
              <a:rPr lang="en-US" sz="1800">
                <a:latin typeface="Cavolini" panose="03000502040302020204" pitchFamily="66" charset="0"/>
                <a:cs typeface="Cavolini" panose="03000502040302020204" pitchFamily="66" charset="0"/>
              </a:rPr>
              <a:t>jbuschhausen@murrieta.k12.ca.us</a:t>
            </a:r>
          </a:p>
          <a:p>
            <a:pPr algn="ctr"/>
            <a:r>
              <a:rPr lang="en-US">
                <a:latin typeface="Cavolini" panose="03000502040302020204" pitchFamily="66" charset="0"/>
                <a:cs typeface="Cavolini" panose="03000502040302020204" pitchFamily="66" charset="0"/>
              </a:rPr>
              <a:t>951-696-1600 x:1007</a:t>
            </a:r>
          </a:p>
          <a:p>
            <a:pPr algn="ctr"/>
            <a:endParaRPr lang="en-US" b="1">
              <a:latin typeface="Cavolini" panose="03000502040302020204" pitchFamily="66" charset="0"/>
              <a:cs typeface="Cavolini" panose="03000502040302020204" pitchFamily="66" charset="0"/>
            </a:endParaRPr>
          </a:p>
          <a:p>
            <a:pPr algn="ctr"/>
            <a:r>
              <a:rPr lang="en-US" b="1">
                <a:latin typeface="Cavolini" panose="03000502040302020204" pitchFamily="66" charset="0"/>
                <a:cs typeface="Cavolini" panose="03000502040302020204" pitchFamily="66" charset="0"/>
              </a:rPr>
              <a:t>Next Meeting</a:t>
            </a:r>
          </a:p>
          <a:p>
            <a:pPr algn="ctr"/>
            <a:r>
              <a:rPr lang="en-US" b="1">
                <a:latin typeface="Cavolini" panose="03000502040302020204" pitchFamily="66" charset="0"/>
                <a:cs typeface="Cavolini" panose="03000502040302020204" pitchFamily="66" charset="0"/>
              </a:rPr>
              <a:t>Wednesday, November 29</a:t>
            </a:r>
          </a:p>
        </p:txBody>
      </p:sp>
    </p:spTree>
    <p:extLst>
      <p:ext uri="{BB962C8B-B14F-4D97-AF65-F5344CB8AC3E}">
        <p14:creationId xmlns:p14="http://schemas.microsoft.com/office/powerpoint/2010/main" val="27902518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20">
      <a:dk1>
        <a:srgbClr val="000000"/>
      </a:dk1>
      <a:lt1>
        <a:srgbClr val="FFFFFF"/>
      </a:lt1>
      <a:dk2>
        <a:srgbClr val="CAD8D6"/>
      </a:dk2>
      <a:lt2>
        <a:srgbClr val="E7E6E6"/>
      </a:lt2>
      <a:accent1>
        <a:srgbClr val="7E8679"/>
      </a:accent1>
      <a:accent2>
        <a:srgbClr val="72292A"/>
      </a:accent2>
      <a:accent3>
        <a:srgbClr val="4A3A1C"/>
      </a:accent3>
      <a:accent4>
        <a:srgbClr val="E47D60"/>
      </a:accent4>
      <a:accent5>
        <a:srgbClr val="CEBBAF"/>
      </a:accent5>
      <a:accent6>
        <a:srgbClr val="E8DAC4"/>
      </a:accent6>
      <a:hlink>
        <a:srgbClr val="3968F6"/>
      </a:hlink>
      <a:folHlink>
        <a:srgbClr val="954F72"/>
      </a:folHlink>
    </a:clrScheme>
    <a:fontScheme name="Custom 23">
      <a:majorFont>
        <a:latin typeface="Baskerville Old Face"/>
        <a:ea typeface=""/>
        <a:cs typeface=""/>
      </a:majorFont>
      <a:minorFont>
        <a:latin typeface="Gill Sans Nova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loral-Flourish_Win32_CP_v8" id="{BCFB3359-BC8B-4F4E-99DD-822A55018E7C}" vid="{7DF7CEC2-9D9A-40F6-95E4-E2F6E93D642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4" ma:contentTypeDescription="Create a new document." ma:contentTypeScope="" ma:versionID="2d714a3296df14eba7a100bb665443ca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49549bf45bfbbfb6cffed527380e77e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ACE2AAA-C718-435C-B4E6-95A08ACAC44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FBB2F3B-6257-41BB-8B64-5AC7494F274B}">
  <ds:schemaRefs>
    <ds:schemaRef ds:uri="http://purl.org/dc/elements/1.1/"/>
    <ds:schemaRef ds:uri="http://schemas.microsoft.com/office/2006/metadata/properties"/>
    <ds:schemaRef ds:uri="230e9df3-be65-4c73-a93b-d1236ebd677e"/>
    <ds:schemaRef ds:uri="http://schemas.microsoft.com/sharepoint/v3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16c05727-aa75-4e4a-9b5f-8a80a1165891"/>
    <ds:schemaRef ds:uri="http://purl.org/dc/dcmitype/"/>
    <ds:schemaRef ds:uri="71af3243-3dd4-4a8d-8c0d-dd76da1f02a5"/>
    <ds:schemaRef ds:uri="http://www.w3.org/XML/1998/namespace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614EFF02-EA18-493C-972D-813DB244CB64}">
  <ds:schemaRefs>
    <ds:schemaRef ds:uri="16c05727-aa75-4e4a-9b5f-8a80a1165891"/>
    <ds:schemaRef ds:uri="230e9df3-be65-4c73-a93b-d1236ebd677e"/>
    <ds:schemaRef ds:uri="71af3243-3dd4-4a8d-8c0d-dd76da1f02a5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microsoft.com/sharepoint/v3"/>
    <ds:schemaRef ds:uri="http://schemas.openxmlformats.org/package/2006/metadata/core-properties"/>
    <ds:schemaRef ds:uri="http://www.w3.org/2001/XMLSchema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{0403432F-875A-42B7-AA97-E563485D213A}tf56410444_win32</Template>
  <TotalTime>13</TotalTime>
  <Words>468</Words>
  <Application>Microsoft Office PowerPoint</Application>
  <PresentationFormat>Widescreen</PresentationFormat>
  <Paragraphs>92</Paragraphs>
  <Slides>15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4" baseType="lpstr">
      <vt:lpstr>Arial</vt:lpstr>
      <vt:lpstr>Baskerville</vt:lpstr>
      <vt:lpstr>Baskerville Old Face</vt:lpstr>
      <vt:lpstr>Calibri</vt:lpstr>
      <vt:lpstr>Cavolini</vt:lpstr>
      <vt:lpstr>Gill Sans Light</vt:lpstr>
      <vt:lpstr>Gill Sans Nova</vt:lpstr>
      <vt:lpstr>Gill Sans Nova Light</vt:lpstr>
      <vt:lpstr>Office Theme</vt:lpstr>
      <vt:lpstr>Please Join us for our  First DELAC Meeting</vt:lpstr>
      <vt:lpstr>Welcome </vt:lpstr>
      <vt:lpstr>Agenda</vt:lpstr>
      <vt:lpstr>Supporting our English Learners</vt:lpstr>
      <vt:lpstr>How are we doing?</vt:lpstr>
      <vt:lpstr>What can we do better?</vt:lpstr>
      <vt:lpstr>How can we do better?</vt:lpstr>
      <vt:lpstr>Understanding Your Student Score Report</vt:lpstr>
      <vt:lpstr>Reclassification</vt:lpstr>
      <vt:lpstr>PowerPoint Presentation</vt:lpstr>
      <vt:lpstr>How can you get involved?</vt:lpstr>
      <vt:lpstr>PowerPoint Presentation</vt:lpstr>
      <vt:lpstr>Areas of focus</vt:lpstr>
      <vt:lpstr> How We Will Get There  We are COMMITTED to your student’s achievement 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 </dc:title>
  <dc:creator>Buschhausen, Jill</dc:creator>
  <cp:lastModifiedBy>Buschhausen, Jill</cp:lastModifiedBy>
  <cp:revision>1</cp:revision>
  <cp:lastPrinted>2023-09-19T14:18:58Z</cp:lastPrinted>
  <dcterms:created xsi:type="dcterms:W3CDTF">2023-09-15T20:57:07Z</dcterms:created>
  <dcterms:modified xsi:type="dcterms:W3CDTF">2023-09-20T21:33:59Z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