
<file path=[Content_Types].xml><?xml version="1.0" encoding="utf-8"?>
<Types xmlns="http://schemas.openxmlformats.org/package/2006/content-types">
  <Default Extension="png" ContentType="image/png"/>
  <Default Extension="jpeg" ContentType="image/jpeg"/>
  <Default Extension="emf" ContentType="image/x-emf"/>
  <Default Extension="mov" ContentType="video/quicktime"/>
  <Default Extension="rels" ContentType="application/vnd.openxmlformats-package.relationships+xml"/>
  <Default Extension="xml" ContentType="application/xml"/>
  <Default Extension="wdp" ContentType="image/vnd.ms-photo"/>
  <Default Extension="tiff" ContentType="image/tiff"/>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4.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5.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6.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7.xml" ContentType="application/vnd.openxmlformats-officedocument.theme+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theme/theme8.xml" ContentType="application/vnd.openxmlformats-officedocument.theme+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theme/theme9.xml" ContentType="application/vnd.openxmlformats-officedocument.theme+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theme/theme10.xml" ContentType="application/vnd.openxmlformats-officedocument.theme+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theme/theme11.xml" ContentType="application/vnd.openxmlformats-officedocument.theme+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 id="2147483687" r:id="rId4"/>
    <p:sldMasterId id="2147483699" r:id="rId5"/>
    <p:sldMasterId id="2147483711" r:id="rId6"/>
    <p:sldMasterId id="2147483724" r:id="rId7"/>
    <p:sldMasterId id="2147483737" r:id="rId8"/>
    <p:sldMasterId id="2147483749" r:id="rId9"/>
    <p:sldMasterId id="2147483764" r:id="rId10"/>
    <p:sldMasterId id="2147483778" r:id="rId11"/>
    <p:sldMasterId id="2147483794" r:id="rId12"/>
  </p:sldMasterIdLst>
  <p:notesMasterIdLst>
    <p:notesMasterId r:id="rId60"/>
  </p:notesMasterIdLst>
  <p:sldIdLst>
    <p:sldId id="256" r:id="rId13"/>
    <p:sldId id="1470" r:id="rId14"/>
    <p:sldId id="531" r:id="rId15"/>
    <p:sldId id="1473" r:id="rId16"/>
    <p:sldId id="614" r:id="rId17"/>
    <p:sldId id="1472" r:id="rId18"/>
    <p:sldId id="286" r:id="rId19"/>
    <p:sldId id="407" r:id="rId20"/>
    <p:sldId id="1474" r:id="rId21"/>
    <p:sldId id="369" r:id="rId22"/>
    <p:sldId id="717" r:id="rId23"/>
    <p:sldId id="900" r:id="rId24"/>
    <p:sldId id="294" r:id="rId25"/>
    <p:sldId id="556" r:id="rId26"/>
    <p:sldId id="1227" r:id="rId27"/>
    <p:sldId id="414" r:id="rId28"/>
    <p:sldId id="1468" r:id="rId29"/>
    <p:sldId id="398" r:id="rId30"/>
    <p:sldId id="397" r:id="rId31"/>
    <p:sldId id="452" r:id="rId32"/>
    <p:sldId id="1486" r:id="rId33"/>
    <p:sldId id="1487" r:id="rId34"/>
    <p:sldId id="1488" r:id="rId35"/>
    <p:sldId id="482" r:id="rId36"/>
    <p:sldId id="1475" r:id="rId37"/>
    <p:sldId id="1476" r:id="rId38"/>
    <p:sldId id="299" r:id="rId39"/>
    <p:sldId id="300" r:id="rId40"/>
    <p:sldId id="1482" r:id="rId41"/>
    <p:sldId id="266" r:id="rId42"/>
    <p:sldId id="408" r:id="rId43"/>
    <p:sldId id="267" r:id="rId44"/>
    <p:sldId id="409" r:id="rId45"/>
    <p:sldId id="1477" r:id="rId46"/>
    <p:sldId id="1479" r:id="rId47"/>
    <p:sldId id="1478" r:id="rId48"/>
    <p:sldId id="491" r:id="rId49"/>
    <p:sldId id="1489" r:id="rId50"/>
    <p:sldId id="1550" r:id="rId51"/>
    <p:sldId id="438" r:id="rId52"/>
    <p:sldId id="442" r:id="rId53"/>
    <p:sldId id="930" r:id="rId54"/>
    <p:sldId id="377" r:id="rId55"/>
    <p:sldId id="1483" r:id="rId56"/>
    <p:sldId id="1481" r:id="rId57"/>
    <p:sldId id="1485" r:id="rId58"/>
    <p:sldId id="451"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C9C3"/>
    <a:srgbClr val="00D5CB"/>
    <a:srgbClr val="00F1E0"/>
    <a:srgbClr val="00F0BF"/>
    <a:srgbClr val="00EFBC"/>
    <a:srgbClr val="7F6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055"/>
    <p:restoredTop sz="94681"/>
  </p:normalViewPr>
  <p:slideViewPr>
    <p:cSldViewPr snapToGrid="0" snapToObjects="1">
      <p:cViewPr varScale="1">
        <p:scale>
          <a:sx n="110" d="100"/>
          <a:sy n="110" d="100"/>
        </p:scale>
        <p:origin x="192" y="488"/>
      </p:cViewPr>
      <p:guideLst/>
    </p:cSldViewPr>
  </p:slideViewPr>
  <p:notesTextViewPr>
    <p:cViewPr>
      <p:scale>
        <a:sx n="1" d="1"/>
        <a:sy n="1" d="1"/>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xml"/><Relationship Id="rId18" Type="http://schemas.openxmlformats.org/officeDocument/2006/relationships/slide" Target="slides/slide6.xml"/><Relationship Id="rId26" Type="http://schemas.openxmlformats.org/officeDocument/2006/relationships/slide" Target="slides/slide14.xml"/><Relationship Id="rId39" Type="http://schemas.openxmlformats.org/officeDocument/2006/relationships/slide" Target="slides/slide27.xml"/><Relationship Id="rId21" Type="http://schemas.openxmlformats.org/officeDocument/2006/relationships/slide" Target="slides/slide9.xml"/><Relationship Id="rId34" Type="http://schemas.openxmlformats.org/officeDocument/2006/relationships/slide" Target="slides/slide22.xml"/><Relationship Id="rId42" Type="http://schemas.openxmlformats.org/officeDocument/2006/relationships/slide" Target="slides/slide30.xml"/><Relationship Id="rId47" Type="http://schemas.openxmlformats.org/officeDocument/2006/relationships/slide" Target="slides/slide35.xml"/><Relationship Id="rId50" Type="http://schemas.openxmlformats.org/officeDocument/2006/relationships/slide" Target="slides/slide38.xml"/><Relationship Id="rId55" Type="http://schemas.openxmlformats.org/officeDocument/2006/relationships/slide" Target="slides/slide43.xml"/><Relationship Id="rId63"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4.xml"/><Relationship Id="rId29" Type="http://schemas.openxmlformats.org/officeDocument/2006/relationships/slide" Target="slides/slide17.xml"/><Relationship Id="rId11" Type="http://schemas.openxmlformats.org/officeDocument/2006/relationships/slideMaster" Target="slideMasters/slideMaster11.xml"/><Relationship Id="rId24" Type="http://schemas.openxmlformats.org/officeDocument/2006/relationships/slide" Target="slides/slide12.xml"/><Relationship Id="rId32" Type="http://schemas.openxmlformats.org/officeDocument/2006/relationships/slide" Target="slides/slide20.xml"/><Relationship Id="rId37" Type="http://schemas.openxmlformats.org/officeDocument/2006/relationships/slide" Target="slides/slide25.xml"/><Relationship Id="rId40" Type="http://schemas.openxmlformats.org/officeDocument/2006/relationships/slide" Target="slides/slide28.xml"/><Relationship Id="rId45" Type="http://schemas.openxmlformats.org/officeDocument/2006/relationships/slide" Target="slides/slide33.xml"/><Relationship Id="rId53" Type="http://schemas.openxmlformats.org/officeDocument/2006/relationships/slide" Target="slides/slide41.xml"/><Relationship Id="rId58" Type="http://schemas.openxmlformats.org/officeDocument/2006/relationships/slide" Target="slides/slide46.xml"/><Relationship Id="rId5" Type="http://schemas.openxmlformats.org/officeDocument/2006/relationships/slideMaster" Target="slideMasters/slideMaster5.xml"/><Relationship Id="rId61" Type="http://schemas.openxmlformats.org/officeDocument/2006/relationships/presProps" Target="presProps.xml"/><Relationship Id="rId19" Type="http://schemas.openxmlformats.org/officeDocument/2006/relationships/slide" Target="slides/slide7.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slide" Target="slides/slide31.xml"/><Relationship Id="rId48" Type="http://schemas.openxmlformats.org/officeDocument/2006/relationships/slide" Target="slides/slide36.xml"/><Relationship Id="rId56" Type="http://schemas.openxmlformats.org/officeDocument/2006/relationships/slide" Target="slides/slide44.xml"/><Relationship Id="rId64" Type="http://schemas.openxmlformats.org/officeDocument/2006/relationships/tableStyles" Target="tableStyles.xml"/><Relationship Id="rId8" Type="http://schemas.openxmlformats.org/officeDocument/2006/relationships/slideMaster" Target="slideMasters/slideMaster8.xml"/><Relationship Id="rId51" Type="http://schemas.openxmlformats.org/officeDocument/2006/relationships/slide" Target="slides/slide39.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slide" Target="slides/slide34.xml"/><Relationship Id="rId59" Type="http://schemas.openxmlformats.org/officeDocument/2006/relationships/slide" Target="slides/slide47.xml"/><Relationship Id="rId20" Type="http://schemas.openxmlformats.org/officeDocument/2006/relationships/slide" Target="slides/slide8.xml"/><Relationship Id="rId41" Type="http://schemas.openxmlformats.org/officeDocument/2006/relationships/slide" Target="slides/slide29.xml"/><Relationship Id="rId54" Type="http://schemas.openxmlformats.org/officeDocument/2006/relationships/slide" Target="slides/slide42.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49" Type="http://schemas.openxmlformats.org/officeDocument/2006/relationships/slide" Target="slides/slide37.xml"/><Relationship Id="rId57" Type="http://schemas.openxmlformats.org/officeDocument/2006/relationships/slide" Target="slides/slide45.xml"/><Relationship Id="rId10" Type="http://schemas.openxmlformats.org/officeDocument/2006/relationships/slideMaster" Target="slideMasters/slideMaster10.xml"/><Relationship Id="rId31" Type="http://schemas.openxmlformats.org/officeDocument/2006/relationships/slide" Target="slides/slide19.xml"/><Relationship Id="rId44" Type="http://schemas.openxmlformats.org/officeDocument/2006/relationships/slide" Target="slides/slide32.xml"/><Relationship Id="rId52" Type="http://schemas.openxmlformats.org/officeDocument/2006/relationships/slide" Target="slides/slide40.xml"/><Relationship Id="rId60"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Master" Target="slideMasters/slideMaster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AF4BA1-6D51-4845-B135-EC05F91F717D}" type="datetimeFigureOut">
              <a:rPr lang="en-US" smtClean="0"/>
              <a:t>2/4/20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2DEF7B-4A51-FE46-B93D-09788A30F860}" type="slidenum">
              <a:rPr lang="en-US" smtClean="0"/>
              <a:t>‹#›</a:t>
            </a:fld>
            <a:endParaRPr lang="en-US"/>
          </a:p>
        </p:txBody>
      </p:sp>
    </p:spTree>
    <p:extLst>
      <p:ext uri="{BB962C8B-B14F-4D97-AF65-F5344CB8AC3E}">
        <p14:creationId xmlns:p14="http://schemas.microsoft.com/office/powerpoint/2010/main" val="15411230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Here’s the answer to question #1 on your anticipation guide. All learning is a form of transfer. We’ll talk about the two</a:t>
            </a:r>
            <a:r>
              <a:rPr lang="en-US" baseline="0" dirty="0"/>
              <a:t> types later on. </a:t>
            </a:r>
            <a:r>
              <a:rPr lang="en-US" dirty="0"/>
              <a:t>This is a cute two-minute video you can use to discuss how the child moves</a:t>
            </a:r>
            <a:r>
              <a:rPr lang="en-US" baseline="0" dirty="0"/>
              <a:t> quickly from having something modeled, how he makes a series of unsuccessful (yet closer) attempts, and then finally succeeds. https://</a:t>
            </a:r>
            <a:r>
              <a:rPr lang="en-US" baseline="0" dirty="0" err="1"/>
              <a:t>www.youtube.com</a:t>
            </a:r>
            <a:r>
              <a:rPr lang="en-US" baseline="0" dirty="0"/>
              <a:t>/</a:t>
            </a:r>
            <a:r>
              <a:rPr lang="en-US" baseline="0" dirty="0" err="1"/>
              <a:t>watch?v</a:t>
            </a:r>
            <a:r>
              <a:rPr lang="en-US" baseline="0" dirty="0"/>
              <a:t>=pLx77bG1GSQ</a:t>
            </a:r>
          </a:p>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7BC6E24-1BD9-114D-8EC9-4D990C5FD72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442304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a:t>
            </a:r>
            <a:r>
              <a:rPr lang="en-US" baseline="0" dirty="0"/>
              <a:t> participants back from their partner discussion and discuss the importance of instilling grit and perseverance in students. This is more than just cajoling students to “try harder.” It requires positive relationships that give children the courage to persevere. </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6B0C092A-5867-DA4C-B95F-558A3D9A9918}" type="slidenum">
              <a:rPr kumimoji="0" 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ＭＳ Ｐゴシック" panose="020B0600070205080204" pitchFamily="34" charset="-128"/>
              <a:cs typeface="+mn-cs"/>
            </a:endParaRPr>
          </a:p>
        </p:txBody>
      </p:sp>
    </p:spTree>
    <p:extLst>
      <p:ext uri="{BB962C8B-B14F-4D97-AF65-F5344CB8AC3E}">
        <p14:creationId xmlns:p14="http://schemas.microsoft.com/office/powerpoint/2010/main" val="21023653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C459575B-6D29-7343-B6CB-4B3C688C9BB9}" type="slidenum">
              <a:rPr kumimoji="0" 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ＭＳ Ｐゴシック" panose="020B0600070205080204" pitchFamily="34" charset="-128"/>
              <a:cs typeface="+mn-cs"/>
            </a:endParaRPr>
          </a:p>
        </p:txBody>
      </p:sp>
    </p:spTree>
    <p:extLst>
      <p:ext uri="{BB962C8B-B14F-4D97-AF65-F5344CB8AC3E}">
        <p14:creationId xmlns:p14="http://schemas.microsoft.com/office/powerpoint/2010/main" val="34411733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C459575B-6D29-7343-B6CB-4B3C688C9BB9}" type="slidenum">
              <a:rPr kumimoji="0" 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ＭＳ Ｐゴシック" panose="020B0600070205080204" pitchFamily="34" charset="-128"/>
              <a:cs typeface="+mn-cs"/>
            </a:endParaRPr>
          </a:p>
        </p:txBody>
      </p:sp>
    </p:spTree>
    <p:extLst>
      <p:ext uri="{BB962C8B-B14F-4D97-AF65-F5344CB8AC3E}">
        <p14:creationId xmlns:p14="http://schemas.microsoft.com/office/powerpoint/2010/main" val="4221172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t>Nancy – please add any notes that go with this slide. If there are non that’s ok. LMO</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459575B-6D29-7343-B6CB-4B3C688C9BB9}"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67631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58664DA-0D66-4741-9D32-1840152A2EE3}" type="slidenum">
              <a:rPr lang="en-US" smtClean="0"/>
              <a:t>15</a:t>
            </a:fld>
            <a:endParaRPr lang="en-US"/>
          </a:p>
        </p:txBody>
      </p:sp>
      <p:sp>
        <p:nvSpPr>
          <p:cNvPr id="5" name="Date Placeholder 4"/>
          <p:cNvSpPr>
            <a:spLocks noGrp="1"/>
          </p:cNvSpPr>
          <p:nvPr>
            <p:ph type="dt" idx="11"/>
          </p:nvPr>
        </p:nvSpPr>
        <p:spPr/>
        <p:txBody>
          <a:bodyPr/>
          <a:lstStyle/>
          <a:p>
            <a:endParaRPr lang="en-US"/>
          </a:p>
        </p:txBody>
      </p:sp>
    </p:spTree>
    <p:extLst>
      <p:ext uri="{BB962C8B-B14F-4D97-AF65-F5344CB8AC3E}">
        <p14:creationId xmlns:p14="http://schemas.microsoft.com/office/powerpoint/2010/main" val="8945660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Student Voice</a:t>
            </a:r>
            <a:r>
              <a:rPr lang="en-US" baseline="0" dirty="0"/>
              <a:t> national data suggest that many students are motivated to do well. </a:t>
            </a:r>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B0C092A-5867-DA4C-B95F-558A3D9A991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066255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C459575B-6D29-7343-B6CB-4B3C688C9BB9}" type="slidenum">
              <a:rPr kumimoji="0" 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a:ea typeface="ＭＳ Ｐゴシック" panose="020B0600070205080204" pitchFamily="34" charset="-128"/>
              <a:cs typeface="+mn-cs"/>
            </a:endParaRPr>
          </a:p>
        </p:txBody>
      </p:sp>
    </p:spTree>
    <p:extLst>
      <p:ext uri="{BB962C8B-B14F-4D97-AF65-F5344CB8AC3E}">
        <p14:creationId xmlns:p14="http://schemas.microsoft.com/office/powerpoint/2010/main" val="20002280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C459575B-6D29-7343-B6CB-4B3C688C9BB9}" type="slidenum">
              <a:rPr kumimoji="0" 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a:ea typeface="ＭＳ Ｐゴシック" panose="020B0600070205080204" pitchFamily="34" charset="-128"/>
              <a:cs typeface="+mn-cs"/>
            </a:endParaRPr>
          </a:p>
        </p:txBody>
      </p:sp>
    </p:spTree>
    <p:extLst>
      <p:ext uri="{BB962C8B-B14F-4D97-AF65-F5344CB8AC3E}">
        <p14:creationId xmlns:p14="http://schemas.microsoft.com/office/powerpoint/2010/main" val="29358770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C459575B-6D29-7343-B6CB-4B3C688C9BB9}" type="slidenum">
              <a:rPr kumimoji="0" 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a:ea typeface="ＭＳ Ｐゴシック" panose="020B0600070205080204" pitchFamily="34" charset="-128"/>
              <a:cs typeface="+mn-cs"/>
            </a:endParaRPr>
          </a:p>
        </p:txBody>
      </p:sp>
    </p:spTree>
    <p:extLst>
      <p:ext uri="{BB962C8B-B14F-4D97-AF65-F5344CB8AC3E}">
        <p14:creationId xmlns:p14="http://schemas.microsoft.com/office/powerpoint/2010/main" val="27263328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eaLnBrk="1" hangingPunct="1"/>
            <a:r>
              <a:rPr lang="en-US" dirty="0"/>
              <a:t>Feedback</a:t>
            </a:r>
            <a:r>
              <a:rPr lang="en-US" baseline="0" dirty="0"/>
              <a:t> is essential in order for students to marshal their own learning. Without feedback, we cannot leverage the student influences on learning, with include the ability to set goals, utilize self-regulatory behaviors, and engage in metacognitive thinking. Page 34 has a useful chart of feedback strategies. </a:t>
            </a:r>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459575B-6D29-7343-B6CB-4B3C688C9BB9}"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890029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8273" name="Rectangle 7"/>
          <p:cNvSpPr>
            <a:spLocks noGrp="1" noChangeArrowheads="1"/>
          </p:cNvSpPr>
          <p:nvPr>
            <p:ph type="sldNum" sz="quarter" idx="5"/>
          </p:nvPr>
        </p:nvSpPr>
        <p:spPr>
          <a:noFill/>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F055477D-FFF4-114E-A2DF-E85EA144318F}" type="slidenum">
              <a:rPr lang="en-US" sz="1200">
                <a:solidFill>
                  <a:srgbClr val="000000"/>
                </a:solidFill>
              </a:rPr>
              <a:pPr/>
              <a:t>47</a:t>
            </a:fld>
            <a:endParaRPr lang="en-US" sz="1200">
              <a:solidFill>
                <a:srgbClr val="000000"/>
              </a:solidFill>
            </a:endParaRPr>
          </a:p>
        </p:txBody>
      </p:sp>
      <p:sp>
        <p:nvSpPr>
          <p:cNvPr id="98306" name="Rectangle 2"/>
          <p:cNvSpPr>
            <a:spLocks noGrp="1" noRot="1" noChangeAspect="1" noChangeArrowheads="1"/>
          </p:cNvSpPr>
          <p:nvPr>
            <p:ph type="sldImg"/>
          </p:nvPr>
        </p:nvSpPr>
        <p:spPr>
          <a:solidFill>
            <a:srgbClr val="FFFFFF"/>
          </a:solidFill>
          <a:ln/>
          <a:extLst>
            <a:ext uri="{FAA26D3D-D897-4be2-8F04-BA451C77F1D7}">
              <ma14:placeholderFlag xmlns="" xmlns:ma14="http://schemas.microsoft.com/office/mac/drawingml/2011/main" val="1"/>
            </a:ext>
          </a:extLst>
        </p:spPr>
      </p:sp>
      <p:sp>
        <p:nvSpPr>
          <p:cNvPr id="438275"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endParaRPr lang="en-US"/>
          </a:p>
        </p:txBody>
      </p:sp>
    </p:spTree>
    <p:extLst>
      <p:ext uri="{BB962C8B-B14F-4D97-AF65-F5344CB8AC3E}">
        <p14:creationId xmlns:p14="http://schemas.microsoft.com/office/powerpoint/2010/main" val="24488234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9DF6F-D2F1-6240-B6ED-C65A2E922DF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2D63F6C-FD5C-0A4C-8667-D90BD8BEB35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16CC938-6D86-4445-B074-882F055956EF}"/>
              </a:ext>
            </a:extLst>
          </p:cNvPr>
          <p:cNvSpPr>
            <a:spLocks noGrp="1"/>
          </p:cNvSpPr>
          <p:nvPr>
            <p:ph type="dt" sz="half" idx="10"/>
          </p:nvPr>
        </p:nvSpPr>
        <p:spPr/>
        <p:txBody>
          <a:bodyPr/>
          <a:lstStyle/>
          <a:p>
            <a:fld id="{E6F93F55-ACB5-3A4C-8466-16AC8573C9AE}" type="datetimeFigureOut">
              <a:rPr lang="en-US" smtClean="0"/>
              <a:t>2/4/20</a:t>
            </a:fld>
            <a:endParaRPr lang="en-US"/>
          </a:p>
        </p:txBody>
      </p:sp>
      <p:sp>
        <p:nvSpPr>
          <p:cNvPr id="5" name="Footer Placeholder 4">
            <a:extLst>
              <a:ext uri="{FF2B5EF4-FFF2-40B4-BE49-F238E27FC236}">
                <a16:creationId xmlns:a16="http://schemas.microsoft.com/office/drawing/2014/main" id="{C9E6902C-A7FE-C447-804C-021F7A02CA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3D74D3-BC41-B24D-96E0-B08897324F34}"/>
              </a:ext>
            </a:extLst>
          </p:cNvPr>
          <p:cNvSpPr>
            <a:spLocks noGrp="1"/>
          </p:cNvSpPr>
          <p:nvPr>
            <p:ph type="sldNum" sz="quarter" idx="12"/>
          </p:nvPr>
        </p:nvSpPr>
        <p:spPr/>
        <p:txBody>
          <a:bodyPr/>
          <a:lstStyle/>
          <a:p>
            <a:fld id="{BCD3D322-5D61-854D-9C21-AC713224239D}" type="slidenum">
              <a:rPr lang="en-US" smtClean="0"/>
              <a:t>‹#›</a:t>
            </a:fld>
            <a:endParaRPr lang="en-US"/>
          </a:p>
        </p:txBody>
      </p:sp>
    </p:spTree>
    <p:extLst>
      <p:ext uri="{BB962C8B-B14F-4D97-AF65-F5344CB8AC3E}">
        <p14:creationId xmlns:p14="http://schemas.microsoft.com/office/powerpoint/2010/main" val="1568512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4512C-44FE-BD45-90F4-6DE9F154C5E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A15A3D0-50EC-1C4D-B90B-C3DC1FB09CB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FC0D76-B0CC-A445-8A85-7A9704B8A6A8}"/>
              </a:ext>
            </a:extLst>
          </p:cNvPr>
          <p:cNvSpPr>
            <a:spLocks noGrp="1"/>
          </p:cNvSpPr>
          <p:nvPr>
            <p:ph type="dt" sz="half" idx="10"/>
          </p:nvPr>
        </p:nvSpPr>
        <p:spPr/>
        <p:txBody>
          <a:bodyPr/>
          <a:lstStyle/>
          <a:p>
            <a:fld id="{E6F93F55-ACB5-3A4C-8466-16AC8573C9AE}" type="datetimeFigureOut">
              <a:rPr lang="en-US" smtClean="0"/>
              <a:t>2/4/20</a:t>
            </a:fld>
            <a:endParaRPr lang="en-US"/>
          </a:p>
        </p:txBody>
      </p:sp>
      <p:sp>
        <p:nvSpPr>
          <p:cNvPr id="5" name="Footer Placeholder 4">
            <a:extLst>
              <a:ext uri="{FF2B5EF4-FFF2-40B4-BE49-F238E27FC236}">
                <a16:creationId xmlns:a16="http://schemas.microsoft.com/office/drawing/2014/main" id="{EC597C39-892A-C547-95B0-A6D532A395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495795-5159-FD43-95FF-0C7E22CDC957}"/>
              </a:ext>
            </a:extLst>
          </p:cNvPr>
          <p:cNvSpPr>
            <a:spLocks noGrp="1"/>
          </p:cNvSpPr>
          <p:nvPr>
            <p:ph type="sldNum" sz="quarter" idx="12"/>
          </p:nvPr>
        </p:nvSpPr>
        <p:spPr/>
        <p:txBody>
          <a:bodyPr/>
          <a:lstStyle/>
          <a:p>
            <a:fld id="{BCD3D322-5D61-854D-9C21-AC713224239D}" type="slidenum">
              <a:rPr lang="en-US" smtClean="0"/>
              <a:t>‹#›</a:t>
            </a:fld>
            <a:endParaRPr lang="en-US"/>
          </a:p>
        </p:txBody>
      </p:sp>
    </p:spTree>
    <p:extLst>
      <p:ext uri="{BB962C8B-B14F-4D97-AF65-F5344CB8AC3E}">
        <p14:creationId xmlns:p14="http://schemas.microsoft.com/office/powerpoint/2010/main" val="3661585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C081E-3F20-9A47-AE7C-E5E89348996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2C06900-79E3-8C44-B2E4-E63E8C3524E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7D2E13-B12D-8B4A-9393-804CA45F2CF5}"/>
              </a:ext>
            </a:extLst>
          </p:cNvPr>
          <p:cNvSpPr>
            <a:spLocks noGrp="1"/>
          </p:cNvSpPr>
          <p:nvPr>
            <p:ph type="dt" sz="half" idx="10"/>
          </p:nvPr>
        </p:nvSpPr>
        <p:spPr/>
        <p:txBody>
          <a:bodyPr/>
          <a:lstStyle/>
          <a:p>
            <a:fld id="{E6F93F55-ACB5-3A4C-8466-16AC8573C9AE}" type="datetimeFigureOut">
              <a:rPr lang="en-US" smtClean="0"/>
              <a:t>2/4/20</a:t>
            </a:fld>
            <a:endParaRPr lang="en-US"/>
          </a:p>
        </p:txBody>
      </p:sp>
      <p:sp>
        <p:nvSpPr>
          <p:cNvPr id="5" name="Footer Placeholder 4">
            <a:extLst>
              <a:ext uri="{FF2B5EF4-FFF2-40B4-BE49-F238E27FC236}">
                <a16:creationId xmlns:a16="http://schemas.microsoft.com/office/drawing/2014/main" id="{D15DC958-317B-9344-8549-6AA4039984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27FA2A-8E30-B948-890D-DC3C2AB1275C}"/>
              </a:ext>
            </a:extLst>
          </p:cNvPr>
          <p:cNvSpPr>
            <a:spLocks noGrp="1"/>
          </p:cNvSpPr>
          <p:nvPr>
            <p:ph type="sldNum" sz="quarter" idx="12"/>
          </p:nvPr>
        </p:nvSpPr>
        <p:spPr/>
        <p:txBody>
          <a:bodyPr/>
          <a:lstStyle/>
          <a:p>
            <a:fld id="{BCD3D322-5D61-854D-9C21-AC713224239D}" type="slidenum">
              <a:rPr lang="en-US" smtClean="0"/>
              <a:t>‹#›</a:t>
            </a:fld>
            <a:endParaRPr lang="en-US"/>
          </a:p>
        </p:txBody>
      </p:sp>
    </p:spTree>
    <p:extLst>
      <p:ext uri="{BB962C8B-B14F-4D97-AF65-F5344CB8AC3E}">
        <p14:creationId xmlns:p14="http://schemas.microsoft.com/office/powerpoint/2010/main" val="1228472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28658-4B16-2840-A4A8-7D185467EBD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0E99919-C853-E644-8907-241DD42C778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56C96BB-9A9F-DD49-B940-4363082A23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3102993-11CD-554D-A0F7-4C5CA84EB320}"/>
              </a:ext>
            </a:extLst>
          </p:cNvPr>
          <p:cNvSpPr>
            <a:spLocks noGrp="1"/>
          </p:cNvSpPr>
          <p:nvPr>
            <p:ph type="dt" sz="half" idx="10"/>
          </p:nvPr>
        </p:nvSpPr>
        <p:spPr/>
        <p:txBody>
          <a:bodyPr/>
          <a:lstStyle/>
          <a:p>
            <a:fld id="{E6F93F55-ACB5-3A4C-8466-16AC8573C9AE}" type="datetimeFigureOut">
              <a:rPr lang="en-US" smtClean="0"/>
              <a:t>2/4/20</a:t>
            </a:fld>
            <a:endParaRPr lang="en-US"/>
          </a:p>
        </p:txBody>
      </p:sp>
      <p:sp>
        <p:nvSpPr>
          <p:cNvPr id="6" name="Footer Placeholder 5">
            <a:extLst>
              <a:ext uri="{FF2B5EF4-FFF2-40B4-BE49-F238E27FC236}">
                <a16:creationId xmlns:a16="http://schemas.microsoft.com/office/drawing/2014/main" id="{2981DEB6-7C52-B844-8595-7A91A187440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2162E9-4625-F547-A093-CB02EAAD6175}"/>
              </a:ext>
            </a:extLst>
          </p:cNvPr>
          <p:cNvSpPr>
            <a:spLocks noGrp="1"/>
          </p:cNvSpPr>
          <p:nvPr>
            <p:ph type="sldNum" sz="quarter" idx="12"/>
          </p:nvPr>
        </p:nvSpPr>
        <p:spPr/>
        <p:txBody>
          <a:bodyPr/>
          <a:lstStyle/>
          <a:p>
            <a:fld id="{BCD3D322-5D61-854D-9C21-AC713224239D}" type="slidenum">
              <a:rPr lang="en-US" smtClean="0"/>
              <a:t>‹#›</a:t>
            </a:fld>
            <a:endParaRPr lang="en-US"/>
          </a:p>
        </p:txBody>
      </p:sp>
    </p:spTree>
    <p:extLst>
      <p:ext uri="{BB962C8B-B14F-4D97-AF65-F5344CB8AC3E}">
        <p14:creationId xmlns:p14="http://schemas.microsoft.com/office/powerpoint/2010/main" val="3434475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0FCB0-1DCC-4649-9590-C20BDFDFF49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E43633-9A7D-984F-8CD1-6257B803DA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0C40B5-D801-E446-859F-77DDB5DFEEF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285FCD2-0AB8-0E49-B4C4-B03A295AD1B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8CBA389-E9A7-CB4F-A1F4-6FF009908E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1EB02EE-044A-0749-99B8-64CA89276BD7}"/>
              </a:ext>
            </a:extLst>
          </p:cNvPr>
          <p:cNvSpPr>
            <a:spLocks noGrp="1"/>
          </p:cNvSpPr>
          <p:nvPr>
            <p:ph type="dt" sz="half" idx="10"/>
          </p:nvPr>
        </p:nvSpPr>
        <p:spPr/>
        <p:txBody>
          <a:bodyPr/>
          <a:lstStyle/>
          <a:p>
            <a:fld id="{E6F93F55-ACB5-3A4C-8466-16AC8573C9AE}" type="datetimeFigureOut">
              <a:rPr lang="en-US" smtClean="0"/>
              <a:t>2/4/20</a:t>
            </a:fld>
            <a:endParaRPr lang="en-US"/>
          </a:p>
        </p:txBody>
      </p:sp>
      <p:sp>
        <p:nvSpPr>
          <p:cNvPr id="8" name="Footer Placeholder 7">
            <a:extLst>
              <a:ext uri="{FF2B5EF4-FFF2-40B4-BE49-F238E27FC236}">
                <a16:creationId xmlns:a16="http://schemas.microsoft.com/office/drawing/2014/main" id="{783586B0-B627-8240-AC80-02E9B4E760B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9ECE509-B63D-A141-80E8-5C892127EFEF}"/>
              </a:ext>
            </a:extLst>
          </p:cNvPr>
          <p:cNvSpPr>
            <a:spLocks noGrp="1"/>
          </p:cNvSpPr>
          <p:nvPr>
            <p:ph type="sldNum" sz="quarter" idx="12"/>
          </p:nvPr>
        </p:nvSpPr>
        <p:spPr/>
        <p:txBody>
          <a:bodyPr/>
          <a:lstStyle/>
          <a:p>
            <a:fld id="{BCD3D322-5D61-854D-9C21-AC713224239D}" type="slidenum">
              <a:rPr lang="en-US" smtClean="0"/>
              <a:t>‹#›</a:t>
            </a:fld>
            <a:endParaRPr lang="en-US"/>
          </a:p>
        </p:txBody>
      </p:sp>
    </p:spTree>
    <p:extLst>
      <p:ext uri="{BB962C8B-B14F-4D97-AF65-F5344CB8AC3E}">
        <p14:creationId xmlns:p14="http://schemas.microsoft.com/office/powerpoint/2010/main" val="948688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4DD78-D81B-4F45-BC78-7F2679D19A1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BE85238-4887-734C-BE08-78671B96E491}"/>
              </a:ext>
            </a:extLst>
          </p:cNvPr>
          <p:cNvSpPr>
            <a:spLocks noGrp="1"/>
          </p:cNvSpPr>
          <p:nvPr>
            <p:ph type="dt" sz="half" idx="10"/>
          </p:nvPr>
        </p:nvSpPr>
        <p:spPr/>
        <p:txBody>
          <a:bodyPr/>
          <a:lstStyle/>
          <a:p>
            <a:fld id="{E6F93F55-ACB5-3A4C-8466-16AC8573C9AE}" type="datetimeFigureOut">
              <a:rPr lang="en-US" smtClean="0"/>
              <a:t>2/4/20</a:t>
            </a:fld>
            <a:endParaRPr lang="en-US"/>
          </a:p>
        </p:txBody>
      </p:sp>
      <p:sp>
        <p:nvSpPr>
          <p:cNvPr id="4" name="Footer Placeholder 3">
            <a:extLst>
              <a:ext uri="{FF2B5EF4-FFF2-40B4-BE49-F238E27FC236}">
                <a16:creationId xmlns:a16="http://schemas.microsoft.com/office/drawing/2014/main" id="{BB39DEB1-2300-3847-AD56-6035FE7A70F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E5A567-8EC6-9A45-8DB7-33DE07973351}"/>
              </a:ext>
            </a:extLst>
          </p:cNvPr>
          <p:cNvSpPr>
            <a:spLocks noGrp="1"/>
          </p:cNvSpPr>
          <p:nvPr>
            <p:ph type="sldNum" sz="quarter" idx="12"/>
          </p:nvPr>
        </p:nvSpPr>
        <p:spPr/>
        <p:txBody>
          <a:bodyPr/>
          <a:lstStyle/>
          <a:p>
            <a:fld id="{BCD3D322-5D61-854D-9C21-AC713224239D}" type="slidenum">
              <a:rPr lang="en-US" smtClean="0"/>
              <a:t>‹#›</a:t>
            </a:fld>
            <a:endParaRPr lang="en-US"/>
          </a:p>
        </p:txBody>
      </p:sp>
    </p:spTree>
    <p:extLst>
      <p:ext uri="{BB962C8B-B14F-4D97-AF65-F5344CB8AC3E}">
        <p14:creationId xmlns:p14="http://schemas.microsoft.com/office/powerpoint/2010/main" val="829131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7232C1-2B9F-9249-A517-44B9BB34D3CF}"/>
              </a:ext>
            </a:extLst>
          </p:cNvPr>
          <p:cNvSpPr>
            <a:spLocks noGrp="1"/>
          </p:cNvSpPr>
          <p:nvPr>
            <p:ph type="dt" sz="half" idx="10"/>
          </p:nvPr>
        </p:nvSpPr>
        <p:spPr/>
        <p:txBody>
          <a:bodyPr/>
          <a:lstStyle/>
          <a:p>
            <a:fld id="{E6F93F55-ACB5-3A4C-8466-16AC8573C9AE}" type="datetimeFigureOut">
              <a:rPr lang="en-US" smtClean="0"/>
              <a:t>2/4/20</a:t>
            </a:fld>
            <a:endParaRPr lang="en-US"/>
          </a:p>
        </p:txBody>
      </p:sp>
      <p:sp>
        <p:nvSpPr>
          <p:cNvPr id="3" name="Footer Placeholder 2">
            <a:extLst>
              <a:ext uri="{FF2B5EF4-FFF2-40B4-BE49-F238E27FC236}">
                <a16:creationId xmlns:a16="http://schemas.microsoft.com/office/drawing/2014/main" id="{A4F0897B-C3EF-6246-B53F-FF2AB0438C1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90F35E4-E418-EC41-BAC2-2C0101BB3E54}"/>
              </a:ext>
            </a:extLst>
          </p:cNvPr>
          <p:cNvSpPr>
            <a:spLocks noGrp="1"/>
          </p:cNvSpPr>
          <p:nvPr>
            <p:ph type="sldNum" sz="quarter" idx="12"/>
          </p:nvPr>
        </p:nvSpPr>
        <p:spPr/>
        <p:txBody>
          <a:bodyPr/>
          <a:lstStyle/>
          <a:p>
            <a:fld id="{BCD3D322-5D61-854D-9C21-AC713224239D}" type="slidenum">
              <a:rPr lang="en-US" smtClean="0"/>
              <a:t>‹#›</a:t>
            </a:fld>
            <a:endParaRPr lang="en-US"/>
          </a:p>
        </p:txBody>
      </p:sp>
    </p:spTree>
    <p:extLst>
      <p:ext uri="{BB962C8B-B14F-4D97-AF65-F5344CB8AC3E}">
        <p14:creationId xmlns:p14="http://schemas.microsoft.com/office/powerpoint/2010/main" val="2454620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3680C-35E6-684F-8AF1-EFB7B7E5B9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6281F19-B3E6-104B-A3B9-C4BDA58B99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7E8623A-723D-B747-8546-9F0FE36202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71EABD-5D78-9B4E-8D60-B61120FCEEA6}"/>
              </a:ext>
            </a:extLst>
          </p:cNvPr>
          <p:cNvSpPr>
            <a:spLocks noGrp="1"/>
          </p:cNvSpPr>
          <p:nvPr>
            <p:ph type="dt" sz="half" idx="10"/>
          </p:nvPr>
        </p:nvSpPr>
        <p:spPr/>
        <p:txBody>
          <a:bodyPr/>
          <a:lstStyle/>
          <a:p>
            <a:fld id="{E6F93F55-ACB5-3A4C-8466-16AC8573C9AE}" type="datetimeFigureOut">
              <a:rPr lang="en-US" smtClean="0"/>
              <a:t>2/4/20</a:t>
            </a:fld>
            <a:endParaRPr lang="en-US"/>
          </a:p>
        </p:txBody>
      </p:sp>
      <p:sp>
        <p:nvSpPr>
          <p:cNvPr id="6" name="Footer Placeholder 5">
            <a:extLst>
              <a:ext uri="{FF2B5EF4-FFF2-40B4-BE49-F238E27FC236}">
                <a16:creationId xmlns:a16="http://schemas.microsoft.com/office/drawing/2014/main" id="{0D026A89-226D-3945-A7BE-140A96306B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43179E-2ADE-2948-A4AA-367E05980EC3}"/>
              </a:ext>
            </a:extLst>
          </p:cNvPr>
          <p:cNvSpPr>
            <a:spLocks noGrp="1"/>
          </p:cNvSpPr>
          <p:nvPr>
            <p:ph type="sldNum" sz="quarter" idx="12"/>
          </p:nvPr>
        </p:nvSpPr>
        <p:spPr/>
        <p:txBody>
          <a:bodyPr/>
          <a:lstStyle/>
          <a:p>
            <a:fld id="{BCD3D322-5D61-854D-9C21-AC713224239D}" type="slidenum">
              <a:rPr lang="en-US" smtClean="0"/>
              <a:t>‹#›</a:t>
            </a:fld>
            <a:endParaRPr lang="en-US"/>
          </a:p>
        </p:txBody>
      </p:sp>
    </p:spTree>
    <p:extLst>
      <p:ext uri="{BB962C8B-B14F-4D97-AF65-F5344CB8AC3E}">
        <p14:creationId xmlns:p14="http://schemas.microsoft.com/office/powerpoint/2010/main" val="822085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66373-A9F0-F043-90C3-F7A084416B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074C30-2226-4741-80C2-A77A9091AE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06C2891-AC5B-5B40-8DF9-B4B856CE70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FCB68C-40DD-7446-A325-82B2A4467105}"/>
              </a:ext>
            </a:extLst>
          </p:cNvPr>
          <p:cNvSpPr>
            <a:spLocks noGrp="1"/>
          </p:cNvSpPr>
          <p:nvPr>
            <p:ph type="dt" sz="half" idx="10"/>
          </p:nvPr>
        </p:nvSpPr>
        <p:spPr/>
        <p:txBody>
          <a:bodyPr/>
          <a:lstStyle/>
          <a:p>
            <a:fld id="{E6F93F55-ACB5-3A4C-8466-16AC8573C9AE}" type="datetimeFigureOut">
              <a:rPr lang="en-US" smtClean="0"/>
              <a:t>2/4/20</a:t>
            </a:fld>
            <a:endParaRPr lang="en-US"/>
          </a:p>
        </p:txBody>
      </p:sp>
      <p:sp>
        <p:nvSpPr>
          <p:cNvPr id="6" name="Footer Placeholder 5">
            <a:extLst>
              <a:ext uri="{FF2B5EF4-FFF2-40B4-BE49-F238E27FC236}">
                <a16:creationId xmlns:a16="http://schemas.microsoft.com/office/drawing/2014/main" id="{BCC8B7DF-A006-234F-85AB-FB109007A6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436F6E-8653-9544-9A46-CDC1CB066D83}"/>
              </a:ext>
            </a:extLst>
          </p:cNvPr>
          <p:cNvSpPr>
            <a:spLocks noGrp="1"/>
          </p:cNvSpPr>
          <p:nvPr>
            <p:ph type="sldNum" sz="quarter" idx="12"/>
          </p:nvPr>
        </p:nvSpPr>
        <p:spPr/>
        <p:txBody>
          <a:bodyPr/>
          <a:lstStyle/>
          <a:p>
            <a:fld id="{BCD3D322-5D61-854D-9C21-AC713224239D}" type="slidenum">
              <a:rPr lang="en-US" smtClean="0"/>
              <a:t>‹#›</a:t>
            </a:fld>
            <a:endParaRPr lang="en-US"/>
          </a:p>
        </p:txBody>
      </p:sp>
    </p:spTree>
    <p:extLst>
      <p:ext uri="{BB962C8B-B14F-4D97-AF65-F5344CB8AC3E}">
        <p14:creationId xmlns:p14="http://schemas.microsoft.com/office/powerpoint/2010/main" val="56482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448C9-2233-4F46-9D4D-D00491E0BC1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19C0BA9-41AD-DC4B-AEA8-1B392DE6542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6E338A-A939-2B44-86C4-D741E0BD6D2B}"/>
              </a:ext>
            </a:extLst>
          </p:cNvPr>
          <p:cNvSpPr>
            <a:spLocks noGrp="1"/>
          </p:cNvSpPr>
          <p:nvPr>
            <p:ph type="dt" sz="half" idx="10"/>
          </p:nvPr>
        </p:nvSpPr>
        <p:spPr/>
        <p:txBody>
          <a:bodyPr/>
          <a:lstStyle/>
          <a:p>
            <a:fld id="{E6F93F55-ACB5-3A4C-8466-16AC8573C9AE}" type="datetimeFigureOut">
              <a:rPr lang="en-US" smtClean="0"/>
              <a:t>2/4/20</a:t>
            </a:fld>
            <a:endParaRPr lang="en-US"/>
          </a:p>
        </p:txBody>
      </p:sp>
      <p:sp>
        <p:nvSpPr>
          <p:cNvPr id="5" name="Footer Placeholder 4">
            <a:extLst>
              <a:ext uri="{FF2B5EF4-FFF2-40B4-BE49-F238E27FC236}">
                <a16:creationId xmlns:a16="http://schemas.microsoft.com/office/drawing/2014/main" id="{0D00DC3C-C01A-2241-97C3-56BC79030F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B33CB3-4910-5D45-9AE1-B219B33C8648}"/>
              </a:ext>
            </a:extLst>
          </p:cNvPr>
          <p:cNvSpPr>
            <a:spLocks noGrp="1"/>
          </p:cNvSpPr>
          <p:nvPr>
            <p:ph type="sldNum" sz="quarter" idx="12"/>
          </p:nvPr>
        </p:nvSpPr>
        <p:spPr/>
        <p:txBody>
          <a:bodyPr/>
          <a:lstStyle/>
          <a:p>
            <a:fld id="{BCD3D322-5D61-854D-9C21-AC713224239D}" type="slidenum">
              <a:rPr lang="en-US" smtClean="0"/>
              <a:t>‹#›</a:t>
            </a:fld>
            <a:endParaRPr lang="en-US"/>
          </a:p>
        </p:txBody>
      </p:sp>
    </p:spTree>
    <p:extLst>
      <p:ext uri="{BB962C8B-B14F-4D97-AF65-F5344CB8AC3E}">
        <p14:creationId xmlns:p14="http://schemas.microsoft.com/office/powerpoint/2010/main" val="3367997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ECF5A6-BE98-EF4D-B333-5B63C4924D8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7A309B-D98E-964F-BF6E-59296C5208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E9B38F-138B-924B-A16C-1AE5636BDC02}"/>
              </a:ext>
            </a:extLst>
          </p:cNvPr>
          <p:cNvSpPr>
            <a:spLocks noGrp="1"/>
          </p:cNvSpPr>
          <p:nvPr>
            <p:ph type="dt" sz="half" idx="10"/>
          </p:nvPr>
        </p:nvSpPr>
        <p:spPr/>
        <p:txBody>
          <a:bodyPr/>
          <a:lstStyle/>
          <a:p>
            <a:fld id="{E6F93F55-ACB5-3A4C-8466-16AC8573C9AE}" type="datetimeFigureOut">
              <a:rPr lang="en-US" smtClean="0"/>
              <a:t>2/4/20</a:t>
            </a:fld>
            <a:endParaRPr lang="en-US"/>
          </a:p>
        </p:txBody>
      </p:sp>
      <p:sp>
        <p:nvSpPr>
          <p:cNvPr id="5" name="Footer Placeholder 4">
            <a:extLst>
              <a:ext uri="{FF2B5EF4-FFF2-40B4-BE49-F238E27FC236}">
                <a16:creationId xmlns:a16="http://schemas.microsoft.com/office/drawing/2014/main" id="{D3BA837B-BA82-8347-8793-9795D2993F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94F579-E0C8-204E-B81A-CD9A92B3C5C2}"/>
              </a:ext>
            </a:extLst>
          </p:cNvPr>
          <p:cNvSpPr>
            <a:spLocks noGrp="1"/>
          </p:cNvSpPr>
          <p:nvPr>
            <p:ph type="sldNum" sz="quarter" idx="12"/>
          </p:nvPr>
        </p:nvSpPr>
        <p:spPr/>
        <p:txBody>
          <a:bodyPr/>
          <a:lstStyle/>
          <a:p>
            <a:fld id="{BCD3D322-5D61-854D-9C21-AC713224239D}" type="slidenum">
              <a:rPr lang="en-US" smtClean="0"/>
              <a:t>‹#›</a:t>
            </a:fld>
            <a:endParaRPr lang="en-US"/>
          </a:p>
        </p:txBody>
      </p:sp>
    </p:spTree>
    <p:extLst>
      <p:ext uri="{BB962C8B-B14F-4D97-AF65-F5344CB8AC3E}">
        <p14:creationId xmlns:p14="http://schemas.microsoft.com/office/powerpoint/2010/main" val="21121294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371601"/>
            <a:ext cx="104648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914400" y="3505200"/>
            <a:ext cx="85344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1588C9A-BF48-C043-89A6-25473F994CCC}" type="datetimeFigureOut">
              <a:rPr lang="en-US" smtClean="0"/>
              <a:t>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CFEC368-1D7A-4F81-ABF6-AE0E36BAF64C}" type="slidenum">
              <a:rPr lang="en-US" smtClean="0"/>
              <a:pPr/>
              <a:t>‹#›</a:t>
            </a:fld>
            <a:endParaRPr lang="en-US" dirty="0"/>
          </a:p>
        </p:txBody>
      </p:sp>
      <p:cxnSp>
        <p:nvCxnSpPr>
          <p:cNvPr id="8" name="Straight Connector 7"/>
          <p:cNvCxnSpPr/>
          <p:nvPr/>
        </p:nvCxnSpPr>
        <p:spPr>
          <a:xfrm>
            <a:off x="914400" y="3398520"/>
            <a:ext cx="104648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41515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1588C9A-BF48-C043-89A6-25473F994CCC}" type="datetimeFigureOut">
              <a:rPr lang="en-US" smtClean="0"/>
              <a:t>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1818BA-A255-1346-B17D-7B8C0A8A962F}" type="slidenum">
              <a:rPr lang="en-US" smtClean="0"/>
              <a:t>‹#›</a:t>
            </a:fld>
            <a:endParaRPr lang="en-US" dirty="0"/>
          </a:p>
        </p:txBody>
      </p:sp>
    </p:spTree>
    <p:extLst>
      <p:ext uri="{BB962C8B-B14F-4D97-AF65-F5344CB8AC3E}">
        <p14:creationId xmlns:p14="http://schemas.microsoft.com/office/powerpoint/2010/main" val="735379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63084" y="2362201"/>
            <a:ext cx="10363200" cy="2200275"/>
          </a:xfrm>
        </p:spPr>
        <p:txBody>
          <a:bodyPr anchor="b">
            <a:normAutofit/>
          </a:bodyPr>
          <a:lstStyle>
            <a:lvl1pPr algn="l">
              <a:defRPr sz="4800" b="0" cap="all"/>
            </a:lvl1pPr>
          </a:lstStyle>
          <a:p>
            <a:r>
              <a:rPr lang="en-US" dirty="0"/>
              <a:t>Click to edit Master title style</a:t>
            </a:r>
          </a:p>
        </p:txBody>
      </p:sp>
      <p:sp>
        <p:nvSpPr>
          <p:cNvPr id="3" name="Text Placeholder 2"/>
          <p:cNvSpPr>
            <a:spLocks noGrp="1"/>
          </p:cNvSpPr>
          <p:nvPr>
            <p:ph type="body" idx="1"/>
          </p:nvPr>
        </p:nvSpPr>
        <p:spPr>
          <a:xfrm>
            <a:off x="963084" y="4626865"/>
            <a:ext cx="103632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588C9A-BF48-C043-89A6-25473F994CCC}" type="datetimeFigureOut">
              <a:rPr lang="en-US" smtClean="0"/>
              <a:t>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1818BA-A255-1346-B17D-7B8C0A8A962F}" type="slidenum">
              <a:rPr lang="en-US" smtClean="0"/>
              <a:t>‹#›</a:t>
            </a:fld>
            <a:endParaRPr lang="en-US" dirty="0"/>
          </a:p>
        </p:txBody>
      </p:sp>
      <p:cxnSp>
        <p:nvCxnSpPr>
          <p:cNvPr id="7" name="Straight Connector 6"/>
          <p:cNvCxnSpPr/>
          <p:nvPr/>
        </p:nvCxnSpPr>
        <p:spPr>
          <a:xfrm>
            <a:off x="975360" y="4599432"/>
            <a:ext cx="104648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1458895"/>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09600" y="1673352"/>
            <a:ext cx="53848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97600" y="1673352"/>
            <a:ext cx="53848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1588C9A-BF48-C043-89A6-25473F994CCC}" type="datetimeFigureOut">
              <a:rPr lang="en-US" smtClean="0"/>
              <a:t>2/4/20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01818BA-A255-1346-B17D-7B8C0A8A962F}" type="slidenum">
              <a:rPr lang="en-US" smtClean="0"/>
              <a:t>‹#›</a:t>
            </a:fld>
            <a:endParaRPr lang="en-US" dirty="0"/>
          </a:p>
        </p:txBody>
      </p:sp>
    </p:spTree>
    <p:extLst>
      <p:ext uri="{BB962C8B-B14F-4D97-AF65-F5344CB8AC3E}">
        <p14:creationId xmlns:p14="http://schemas.microsoft.com/office/powerpoint/2010/main" val="21203685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09600" y="1676400"/>
            <a:ext cx="524256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09600" y="2438400"/>
            <a:ext cx="524256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39840" y="1676400"/>
            <a:ext cx="524256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39840" y="2438400"/>
            <a:ext cx="524256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588C9A-BF48-C043-89A6-25473F994CCC}" type="datetimeFigureOut">
              <a:rPr lang="en-US" smtClean="0"/>
              <a:t>2/4/20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01818BA-A255-1346-B17D-7B8C0A8A962F}" type="slidenum">
              <a:rPr lang="en-US" smtClean="0"/>
              <a:t>‹#›</a:t>
            </a:fld>
            <a:endParaRPr lang="en-US" dirty="0"/>
          </a:p>
        </p:txBody>
      </p:sp>
      <p:cxnSp>
        <p:nvCxnSpPr>
          <p:cNvPr id="11" name="Straight Connector 10"/>
          <p:cNvCxnSpPr/>
          <p:nvPr/>
        </p:nvCxnSpPr>
        <p:spPr>
          <a:xfrm rot="5400000">
            <a:off x="3741949" y="4045691"/>
            <a:ext cx="4709160" cy="1059"/>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78728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1588C9A-BF48-C043-89A6-25473F994CCC}" type="datetimeFigureOut">
              <a:rPr lang="en-US" smtClean="0"/>
              <a:t>2/4/20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001818BA-A255-1346-B17D-7B8C0A8A962F}" type="slidenum">
              <a:rPr lang="en-US" smtClean="0"/>
              <a:t>‹#›</a:t>
            </a:fld>
            <a:endParaRPr lang="en-US" dirty="0"/>
          </a:p>
        </p:txBody>
      </p:sp>
    </p:spTree>
    <p:extLst>
      <p:ext uri="{BB962C8B-B14F-4D97-AF65-F5344CB8AC3E}">
        <p14:creationId xmlns:p14="http://schemas.microsoft.com/office/powerpoint/2010/main" val="1976624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588C9A-BF48-C043-89A6-25473F994CCC}" type="datetimeFigureOut">
              <a:rPr lang="en-US" smtClean="0"/>
              <a:t>2/4/20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001818BA-A255-1346-B17D-7B8C0A8A962F}" type="slidenum">
              <a:rPr lang="en-US" smtClean="0"/>
              <a:t>‹#›</a:t>
            </a:fld>
            <a:endParaRPr lang="en-US" dirty="0"/>
          </a:p>
        </p:txBody>
      </p:sp>
    </p:spTree>
    <p:extLst>
      <p:ext uri="{BB962C8B-B14F-4D97-AF65-F5344CB8AC3E}">
        <p14:creationId xmlns:p14="http://schemas.microsoft.com/office/powerpoint/2010/main" val="20904749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792080"/>
            <a:ext cx="2852928"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962400" y="792080"/>
            <a:ext cx="7620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601" y="2130553"/>
            <a:ext cx="2852928"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1588C9A-BF48-C043-89A6-25473F994CCC}" type="datetimeFigureOut">
              <a:rPr lang="en-US" smtClean="0"/>
              <a:t>2/4/20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CFEC368-1D7A-4F81-ABF6-AE0E36BAF64C}" type="slidenum">
              <a:rPr lang="en-US" smtClean="0"/>
              <a:pPr/>
              <a:t>‹#›</a:t>
            </a:fld>
            <a:endParaRPr lang="en-US" dirty="0"/>
          </a:p>
        </p:txBody>
      </p:sp>
      <p:cxnSp>
        <p:nvCxnSpPr>
          <p:cNvPr id="9" name="Straight Connector 8"/>
          <p:cNvCxnSpPr/>
          <p:nvPr/>
        </p:nvCxnSpPr>
        <p:spPr>
          <a:xfrm rot="5400000">
            <a:off x="912152" y="3579942"/>
            <a:ext cx="5577840" cy="2117"/>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36224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792480"/>
            <a:ext cx="2856907"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3811480" y="838201"/>
            <a:ext cx="787252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Drag picture to placeholder or click icon to add</a:t>
            </a:r>
          </a:p>
        </p:txBody>
      </p:sp>
      <p:sp>
        <p:nvSpPr>
          <p:cNvPr id="4" name="Text Placeholder 3"/>
          <p:cNvSpPr>
            <a:spLocks noGrp="1"/>
          </p:cNvSpPr>
          <p:nvPr>
            <p:ph type="body" sz="half" idx="2"/>
          </p:nvPr>
        </p:nvSpPr>
        <p:spPr>
          <a:xfrm>
            <a:off x="609600" y="2133600"/>
            <a:ext cx="2852928"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1588C9A-BF48-C043-89A6-25473F994CCC}" type="datetimeFigureOut">
              <a:rPr lang="en-US" smtClean="0"/>
              <a:t>2/4/20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01818BA-A255-1346-B17D-7B8C0A8A962F}" type="slidenum">
              <a:rPr lang="en-US" smtClean="0"/>
              <a:t>‹#›</a:t>
            </a:fld>
            <a:endParaRPr lang="en-US" dirty="0"/>
          </a:p>
        </p:txBody>
      </p:sp>
    </p:spTree>
    <p:extLst>
      <p:ext uri="{BB962C8B-B14F-4D97-AF65-F5344CB8AC3E}">
        <p14:creationId xmlns:p14="http://schemas.microsoft.com/office/powerpoint/2010/main" val="16338591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1588C9A-BF48-C043-89A6-25473F994CCC}" type="datetimeFigureOut">
              <a:rPr lang="en-US" smtClean="0"/>
              <a:t>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1818BA-A255-1346-B17D-7B8C0A8A962F}" type="slidenum">
              <a:rPr lang="en-US" smtClean="0"/>
              <a:t>‹#›</a:t>
            </a:fld>
            <a:endParaRPr lang="en-US" dirty="0"/>
          </a:p>
        </p:txBody>
      </p:sp>
    </p:spTree>
    <p:extLst>
      <p:ext uri="{BB962C8B-B14F-4D97-AF65-F5344CB8AC3E}">
        <p14:creationId xmlns:p14="http://schemas.microsoft.com/office/powerpoint/2010/main" val="21576081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609600"/>
            <a:ext cx="27432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609600" y="609600"/>
            <a:ext cx="80264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588C9A-BF48-C043-89A6-25473F994CCC}" type="datetimeFigureOut">
              <a:rPr lang="en-US" smtClean="0"/>
              <a:t>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1818BA-A255-1346-B17D-7B8C0A8A962F}" type="slidenum">
              <a:rPr lang="en-US" smtClean="0"/>
              <a:t>‹#›</a:t>
            </a:fld>
            <a:endParaRPr lang="en-US" dirty="0"/>
          </a:p>
        </p:txBody>
      </p:sp>
    </p:spTree>
    <p:extLst>
      <p:ext uri="{BB962C8B-B14F-4D97-AF65-F5344CB8AC3E}">
        <p14:creationId xmlns:p14="http://schemas.microsoft.com/office/powerpoint/2010/main" val="19008681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5A09F722-84B7-6C48-9C4E-D8E16E485A3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2375020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DBBCC94-44BD-804C-97D7-ECE2F0004D8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8989279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6FD618D-EF4C-9443-96FE-710B58135AB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504608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662590C4-5E1D-5C41-9D5F-DB1BC63D48E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7429428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70DDA9-1AB5-D24D-BDBA-206F9ACAB99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278182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90BEBCD8-34C2-D942-8068-44A93E3FA19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7028875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DFCE2839-0D6C-5E42-BDBA-53DE52E1045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262740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2BDF4E46-5E12-7F4D-8A8D-460DB913CE15}"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4566906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4CE558A-0A5F-DD48-9E31-BD5F8B1B27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139689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A63BDEF-A59F-6749-A634-B3200C77900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4128252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10453F4-9AC0-EA4D-B158-3A76D805812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0559720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xAndMedia" preserve="1">
  <p:cSld name="Title, Text and Media Clip">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Media Placeholder 3"/>
          <p:cNvSpPr>
            <a:spLocks noGrp="1"/>
          </p:cNvSpPr>
          <p:nvPr>
            <p:ph type="media" sz="half" idx="2"/>
          </p:nvPr>
        </p:nvSpPr>
        <p:spPr>
          <a:xfrm>
            <a:off x="6197600" y="1981200"/>
            <a:ext cx="5080000" cy="4114800"/>
          </a:xfrm>
        </p:spPr>
        <p:txBody>
          <a:bodyPr/>
          <a:lstStyle/>
          <a:p>
            <a:pPr lvl="0"/>
            <a:endParaRPr lang="en-US" noProof="0"/>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226ADC7E-2C31-B340-BF38-D0F78E8A2CD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3780746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mediaAndTx" preserve="1">
  <p:cSld name="Title, Media Clip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Media Placeholder 2"/>
          <p:cNvSpPr>
            <a:spLocks noGrp="1"/>
          </p:cNvSpPr>
          <p:nvPr>
            <p:ph type="media" sz="half" idx="1"/>
          </p:nvPr>
        </p:nvSpPr>
        <p:spPr>
          <a:xfrm>
            <a:off x="914400" y="1981200"/>
            <a:ext cx="5080000" cy="4114800"/>
          </a:xfrm>
        </p:spPr>
        <p:txBody>
          <a:bodyPr/>
          <a:lstStyle/>
          <a:p>
            <a:pPr lvl="0"/>
            <a:endParaRPr lang="en-US" noProof="0"/>
          </a:p>
        </p:txBody>
      </p:sp>
      <p:sp>
        <p:nvSpPr>
          <p:cNvPr id="4" name="Text Placeholder 3"/>
          <p:cNvSpPr>
            <a:spLocks noGrp="1"/>
          </p:cNvSpPr>
          <p:nvPr>
            <p:ph type="body"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1B497CC-350D-4548-935E-FC77DF2A5815}"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397154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Table Placeholder 2"/>
          <p:cNvSpPr>
            <a:spLocks noGrp="1"/>
          </p:cNvSpPr>
          <p:nvPr>
            <p:ph type="tbl" idx="1"/>
          </p:nvPr>
        </p:nvSpPr>
        <p:spPr>
          <a:xfrm>
            <a:off x="914400" y="1981200"/>
            <a:ext cx="10363200" cy="4114800"/>
          </a:xfrm>
        </p:spPr>
        <p:txBody>
          <a:bodyPr/>
          <a:lstStyle/>
          <a:p>
            <a:pPr lvl="0"/>
            <a:endParaRPr lang="en-US" noProof="0"/>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C6DA227-8F71-DE4D-8DBA-ED496613DA3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5274521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8"/>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342900" indent="0" algn="ctr">
              <a:buNone/>
              <a:defRPr/>
            </a:lvl2pPr>
            <a:lvl3pPr marL="685800" indent="0" algn="ctr">
              <a:buNone/>
              <a:defRPr/>
            </a:lvl3pPr>
            <a:lvl4pPr marL="1028700" indent="0" algn="ctr">
              <a:buNone/>
              <a:defRPr/>
            </a:lvl4pPr>
            <a:lvl5pPr marL="1371600" indent="0" algn="ctr">
              <a:buNone/>
              <a:defRPr/>
            </a:lvl5pPr>
            <a:lvl6pPr marL="1714500" indent="0" algn="ctr">
              <a:buNone/>
              <a:defRPr/>
            </a:lvl6pPr>
            <a:lvl7pPr marL="2057400" indent="0" algn="ctr">
              <a:buNone/>
              <a:defRPr/>
            </a:lvl7pPr>
            <a:lvl8pPr marL="2400300" indent="0" algn="ctr">
              <a:buNone/>
              <a:defRPr/>
            </a:lvl8pPr>
            <a:lvl9pPr marL="27432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solidFill>
                  <a:srgbClr val="000000"/>
                </a:solidFill>
                <a:latin typeface="Arial"/>
                <a:ea typeface="ＭＳ Ｐゴシック"/>
                <a:cs typeface="ＭＳ Ｐゴシック"/>
              </a:rPr>
              <a:t>(c) Frey &amp; Fisher, 2006</a:t>
            </a:r>
          </a:p>
        </p:txBody>
      </p:sp>
      <p:sp>
        <p:nvSpPr>
          <p:cNvPr id="6" name="Rectangle 6"/>
          <p:cNvSpPr>
            <a:spLocks noGrp="1" noChangeArrowheads="1"/>
          </p:cNvSpPr>
          <p:nvPr>
            <p:ph type="sldNum" sz="quarter" idx="12"/>
          </p:nvPr>
        </p:nvSpPr>
        <p:spPr>
          <a:ln/>
        </p:spPr>
        <p:txBody>
          <a:bodyPr/>
          <a:lstStyle>
            <a:lvl1pPr>
              <a:defRPr/>
            </a:lvl1pPr>
          </a:lstStyle>
          <a:p>
            <a:pPr>
              <a:defRPr/>
            </a:pPr>
            <a:fld id="{EFD393DE-B636-7D4C-B00D-500AA09C6D50}"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97083312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solidFill>
                  <a:srgbClr val="000000"/>
                </a:solidFill>
                <a:latin typeface="Arial"/>
                <a:ea typeface="ＭＳ Ｐゴシック"/>
                <a:cs typeface="ＭＳ Ｐゴシック"/>
              </a:rPr>
              <a:t>(c) Frey &amp; Fisher, 2006</a:t>
            </a:r>
          </a:p>
        </p:txBody>
      </p:sp>
      <p:sp>
        <p:nvSpPr>
          <p:cNvPr id="6" name="Rectangle 6"/>
          <p:cNvSpPr>
            <a:spLocks noGrp="1" noChangeArrowheads="1"/>
          </p:cNvSpPr>
          <p:nvPr>
            <p:ph type="sldNum" sz="quarter" idx="12"/>
          </p:nvPr>
        </p:nvSpPr>
        <p:spPr>
          <a:ln/>
        </p:spPr>
        <p:txBody>
          <a:bodyPr/>
          <a:lstStyle>
            <a:lvl1pPr>
              <a:defRPr/>
            </a:lvl1pPr>
          </a:lstStyle>
          <a:p>
            <a:pPr>
              <a:defRPr/>
            </a:pPr>
            <a:fld id="{B8AC649E-1A5B-6F48-A4B4-604A34118343}"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5580273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3"/>
            <a:ext cx="10363200" cy="1362075"/>
          </a:xfrm>
        </p:spPr>
        <p:txBody>
          <a:bodyPr anchor="t"/>
          <a:lstStyle>
            <a:lvl1pPr algn="l">
              <a:defRPr sz="3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solidFill>
                  <a:srgbClr val="000000"/>
                </a:solidFill>
                <a:latin typeface="Arial"/>
                <a:ea typeface="ＭＳ Ｐゴシック"/>
                <a:cs typeface="ＭＳ Ｐゴシック"/>
              </a:rPr>
              <a:t>(c) Frey &amp; Fisher, 2006</a:t>
            </a:r>
          </a:p>
        </p:txBody>
      </p:sp>
      <p:sp>
        <p:nvSpPr>
          <p:cNvPr id="6" name="Rectangle 6"/>
          <p:cNvSpPr>
            <a:spLocks noGrp="1" noChangeArrowheads="1"/>
          </p:cNvSpPr>
          <p:nvPr>
            <p:ph type="sldNum" sz="quarter" idx="12"/>
          </p:nvPr>
        </p:nvSpPr>
        <p:spPr>
          <a:ln/>
        </p:spPr>
        <p:txBody>
          <a:bodyPr/>
          <a:lstStyle>
            <a:lvl1pPr>
              <a:defRPr/>
            </a:lvl1pPr>
          </a:lstStyle>
          <a:p>
            <a:pPr>
              <a:defRPr/>
            </a:pPr>
            <a:fld id="{7CD6DD2E-3E89-6A4B-A5A7-FF15F6110A2B}"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291957522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4400" y="1981200"/>
            <a:ext cx="5080000" cy="4114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81200"/>
            <a:ext cx="5080000" cy="4114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a:solidFill>
                  <a:srgbClr val="000000"/>
                </a:solidFill>
                <a:latin typeface="Arial"/>
                <a:ea typeface="ＭＳ Ｐゴシック"/>
                <a:cs typeface="ＭＳ Ｐゴシック"/>
              </a:rPr>
              <a:t>(c) Frey &amp; Fisher, 2006</a:t>
            </a:r>
          </a:p>
        </p:txBody>
      </p:sp>
      <p:sp>
        <p:nvSpPr>
          <p:cNvPr id="7" name="Rectangle 6"/>
          <p:cNvSpPr>
            <a:spLocks noGrp="1" noChangeArrowheads="1"/>
          </p:cNvSpPr>
          <p:nvPr>
            <p:ph type="sldNum" sz="quarter" idx="12"/>
          </p:nvPr>
        </p:nvSpPr>
        <p:spPr>
          <a:ln/>
        </p:spPr>
        <p:txBody>
          <a:bodyPr/>
          <a:lstStyle>
            <a:lvl1pPr>
              <a:defRPr/>
            </a:lvl1pPr>
          </a:lstStyle>
          <a:p>
            <a:pPr>
              <a:defRPr/>
            </a:pPr>
            <a:fld id="{61DD2C26-DE97-5E42-B69F-B65AB66E3C59}"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270198074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93369" y="2174875"/>
            <a:ext cx="5389033"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8" name="Rectangle 5"/>
          <p:cNvSpPr>
            <a:spLocks noGrp="1" noChangeArrowheads="1"/>
          </p:cNvSpPr>
          <p:nvPr>
            <p:ph type="ftr" sz="quarter" idx="11"/>
          </p:nvPr>
        </p:nvSpPr>
        <p:spPr>
          <a:ln/>
        </p:spPr>
        <p:txBody>
          <a:bodyPr/>
          <a:lstStyle>
            <a:lvl1pPr>
              <a:defRPr/>
            </a:lvl1pPr>
          </a:lstStyle>
          <a:p>
            <a:pPr>
              <a:defRPr/>
            </a:pPr>
            <a:r>
              <a:rPr lang="en-US">
                <a:solidFill>
                  <a:srgbClr val="000000"/>
                </a:solidFill>
                <a:latin typeface="Arial"/>
                <a:ea typeface="ＭＳ Ｐゴシック"/>
                <a:cs typeface="ＭＳ Ｐゴシック"/>
              </a:rPr>
              <a:t>(c) Frey &amp; Fisher, 2006</a:t>
            </a:r>
          </a:p>
        </p:txBody>
      </p:sp>
      <p:sp>
        <p:nvSpPr>
          <p:cNvPr id="9" name="Rectangle 6"/>
          <p:cNvSpPr>
            <a:spLocks noGrp="1" noChangeArrowheads="1"/>
          </p:cNvSpPr>
          <p:nvPr>
            <p:ph type="sldNum" sz="quarter" idx="12"/>
          </p:nvPr>
        </p:nvSpPr>
        <p:spPr>
          <a:ln/>
        </p:spPr>
        <p:txBody>
          <a:bodyPr/>
          <a:lstStyle>
            <a:lvl1pPr>
              <a:defRPr/>
            </a:lvl1pPr>
          </a:lstStyle>
          <a:p>
            <a:pPr>
              <a:defRPr/>
            </a:pPr>
            <a:fld id="{D8E9AAF2-AD56-5845-836B-E7DFED4A8953}"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316865076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4" name="Rectangle 5"/>
          <p:cNvSpPr>
            <a:spLocks noGrp="1" noChangeArrowheads="1"/>
          </p:cNvSpPr>
          <p:nvPr>
            <p:ph type="ftr" sz="quarter" idx="11"/>
          </p:nvPr>
        </p:nvSpPr>
        <p:spPr>
          <a:ln/>
        </p:spPr>
        <p:txBody>
          <a:bodyPr/>
          <a:lstStyle>
            <a:lvl1pPr>
              <a:defRPr/>
            </a:lvl1pPr>
          </a:lstStyle>
          <a:p>
            <a:pPr>
              <a:defRPr/>
            </a:pPr>
            <a:r>
              <a:rPr lang="en-US">
                <a:solidFill>
                  <a:srgbClr val="000000"/>
                </a:solidFill>
                <a:latin typeface="Arial"/>
                <a:ea typeface="ＭＳ Ｐゴシック"/>
                <a:cs typeface="ＭＳ Ｐゴシック"/>
              </a:rPr>
              <a:t>(c) Frey &amp; Fisher, 2006</a:t>
            </a:r>
          </a:p>
        </p:txBody>
      </p:sp>
      <p:sp>
        <p:nvSpPr>
          <p:cNvPr id="5" name="Rectangle 6"/>
          <p:cNvSpPr>
            <a:spLocks noGrp="1" noChangeArrowheads="1"/>
          </p:cNvSpPr>
          <p:nvPr>
            <p:ph type="sldNum" sz="quarter" idx="12"/>
          </p:nvPr>
        </p:nvSpPr>
        <p:spPr>
          <a:ln/>
        </p:spPr>
        <p:txBody>
          <a:bodyPr/>
          <a:lstStyle>
            <a:lvl1pPr>
              <a:defRPr/>
            </a:lvl1pPr>
          </a:lstStyle>
          <a:p>
            <a:pPr>
              <a:defRPr/>
            </a:pPr>
            <a:fld id="{59D48950-902C-4D4A-B5C0-A7ED612A0BC9}"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77780135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3" name="Rectangle 5"/>
          <p:cNvSpPr>
            <a:spLocks noGrp="1" noChangeArrowheads="1"/>
          </p:cNvSpPr>
          <p:nvPr>
            <p:ph type="ftr" sz="quarter" idx="11"/>
          </p:nvPr>
        </p:nvSpPr>
        <p:spPr>
          <a:ln/>
        </p:spPr>
        <p:txBody>
          <a:bodyPr/>
          <a:lstStyle>
            <a:lvl1pPr>
              <a:defRPr/>
            </a:lvl1pPr>
          </a:lstStyle>
          <a:p>
            <a:pPr>
              <a:defRPr/>
            </a:pPr>
            <a:r>
              <a:rPr lang="en-US">
                <a:solidFill>
                  <a:srgbClr val="000000"/>
                </a:solidFill>
                <a:latin typeface="Arial"/>
                <a:ea typeface="ＭＳ Ｐゴシック"/>
                <a:cs typeface="ＭＳ Ｐゴシック"/>
              </a:rPr>
              <a:t>(c) Frey &amp; Fisher, 2006</a:t>
            </a:r>
          </a:p>
        </p:txBody>
      </p:sp>
      <p:sp>
        <p:nvSpPr>
          <p:cNvPr id="4" name="Rectangle 6"/>
          <p:cNvSpPr>
            <a:spLocks noGrp="1" noChangeArrowheads="1"/>
          </p:cNvSpPr>
          <p:nvPr>
            <p:ph type="sldNum" sz="quarter" idx="12"/>
          </p:nvPr>
        </p:nvSpPr>
        <p:spPr>
          <a:ln/>
        </p:spPr>
        <p:txBody>
          <a:bodyPr/>
          <a:lstStyle>
            <a:lvl1pPr>
              <a:defRPr/>
            </a:lvl1pPr>
          </a:lstStyle>
          <a:p>
            <a:pPr>
              <a:defRPr/>
            </a:pPr>
            <a:fld id="{4EDEBB05-EC18-1146-8E5D-202DDA27DB59}"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10918925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a:t>Click to edit Master title style</a:t>
            </a:r>
          </a:p>
        </p:txBody>
      </p:sp>
      <p:sp>
        <p:nvSpPr>
          <p:cNvPr id="3" name="Content Placeholder 2"/>
          <p:cNvSpPr>
            <a:spLocks noGrp="1"/>
          </p:cNvSpPr>
          <p:nvPr>
            <p:ph idx="1"/>
          </p:nvPr>
        </p:nvSpPr>
        <p:spPr>
          <a:xfrm>
            <a:off x="4766733" y="273053"/>
            <a:ext cx="6815667"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2" y="1435103"/>
            <a:ext cx="4011084"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a:solidFill>
                  <a:srgbClr val="000000"/>
                </a:solidFill>
                <a:latin typeface="Arial"/>
                <a:ea typeface="ＭＳ Ｐゴシック"/>
                <a:cs typeface="ＭＳ Ｐゴシック"/>
              </a:rPr>
              <a:t>(c) Frey &amp; Fisher, 2006</a:t>
            </a:r>
          </a:p>
        </p:txBody>
      </p:sp>
      <p:sp>
        <p:nvSpPr>
          <p:cNvPr id="7" name="Rectangle 6"/>
          <p:cNvSpPr>
            <a:spLocks noGrp="1" noChangeArrowheads="1"/>
          </p:cNvSpPr>
          <p:nvPr>
            <p:ph type="sldNum" sz="quarter" idx="12"/>
          </p:nvPr>
        </p:nvSpPr>
        <p:spPr>
          <a:ln/>
        </p:spPr>
        <p:txBody>
          <a:bodyPr/>
          <a:lstStyle>
            <a:lvl1pPr>
              <a:defRPr/>
            </a:lvl1pPr>
          </a:lstStyle>
          <a:p>
            <a:pPr>
              <a:defRPr/>
            </a:pPr>
            <a:fld id="{855B8405-A91C-BD48-BF51-BC94EAA7EC7D}"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1339076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15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a:solidFill>
                  <a:srgbClr val="000000"/>
                </a:solidFill>
                <a:latin typeface="Arial"/>
                <a:ea typeface="ＭＳ Ｐゴシック"/>
                <a:cs typeface="ＭＳ Ｐゴシック"/>
              </a:rPr>
              <a:t>(c) Frey &amp; Fisher, 2006</a:t>
            </a:r>
          </a:p>
        </p:txBody>
      </p:sp>
      <p:sp>
        <p:nvSpPr>
          <p:cNvPr id="7" name="Rectangle 6"/>
          <p:cNvSpPr>
            <a:spLocks noGrp="1" noChangeArrowheads="1"/>
          </p:cNvSpPr>
          <p:nvPr>
            <p:ph type="sldNum" sz="quarter" idx="12"/>
          </p:nvPr>
        </p:nvSpPr>
        <p:spPr>
          <a:ln/>
        </p:spPr>
        <p:txBody>
          <a:bodyPr/>
          <a:lstStyle>
            <a:lvl1pPr>
              <a:defRPr/>
            </a:lvl1pPr>
          </a:lstStyle>
          <a:p>
            <a:pPr>
              <a:defRPr/>
            </a:pPr>
            <a:fld id="{ED19CC7C-22A4-FA4F-B69F-B004A8C2C218}"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20457484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solidFill>
                  <a:srgbClr val="000000"/>
                </a:solidFill>
                <a:latin typeface="Arial"/>
                <a:ea typeface="ＭＳ Ｐゴシック"/>
                <a:cs typeface="ＭＳ Ｐゴシック"/>
              </a:rPr>
              <a:t>(c) Frey &amp; Fisher, 2006</a:t>
            </a:r>
          </a:p>
        </p:txBody>
      </p:sp>
      <p:sp>
        <p:nvSpPr>
          <p:cNvPr id="6" name="Rectangle 6"/>
          <p:cNvSpPr>
            <a:spLocks noGrp="1" noChangeArrowheads="1"/>
          </p:cNvSpPr>
          <p:nvPr>
            <p:ph type="sldNum" sz="quarter" idx="12"/>
          </p:nvPr>
        </p:nvSpPr>
        <p:spPr>
          <a:ln/>
        </p:spPr>
        <p:txBody>
          <a:bodyPr/>
          <a:lstStyle>
            <a:lvl1pPr>
              <a:defRPr/>
            </a:lvl1pPr>
          </a:lstStyle>
          <a:p>
            <a:pPr>
              <a:defRPr/>
            </a:pPr>
            <a:fld id="{A6993F88-84B6-B34D-BC23-C42C11C468A7}"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385904940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solidFill>
                  <a:srgbClr val="000000"/>
                </a:solidFill>
                <a:latin typeface="Arial"/>
                <a:ea typeface="ＭＳ Ｐゴシック"/>
                <a:cs typeface="ＭＳ Ｐゴシック"/>
              </a:rPr>
              <a:t>(c) Frey &amp; Fisher, 2006</a:t>
            </a:r>
          </a:p>
        </p:txBody>
      </p:sp>
      <p:sp>
        <p:nvSpPr>
          <p:cNvPr id="6" name="Rectangle 6"/>
          <p:cNvSpPr>
            <a:spLocks noGrp="1" noChangeArrowheads="1"/>
          </p:cNvSpPr>
          <p:nvPr>
            <p:ph type="sldNum" sz="quarter" idx="12"/>
          </p:nvPr>
        </p:nvSpPr>
        <p:spPr>
          <a:ln/>
        </p:spPr>
        <p:txBody>
          <a:bodyPr/>
          <a:lstStyle>
            <a:lvl1pPr>
              <a:defRPr/>
            </a:lvl1pPr>
          </a:lstStyle>
          <a:p>
            <a:pPr>
              <a:defRPr/>
            </a:pPr>
            <a:fld id="{8FBB5E87-57AA-2E44-8782-C20E8F237B23}"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414725877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371609"/>
            <a:ext cx="10464800" cy="1927225"/>
          </a:xfrm>
        </p:spPr>
        <p:txBody>
          <a:bodyPr anchor="b">
            <a:noAutofit/>
          </a:bodyPr>
          <a:lstStyle>
            <a:lvl1pPr>
              <a:defRPr sz="3038" cap="all" baseline="0"/>
            </a:lvl1pPr>
          </a:lstStyle>
          <a:p>
            <a:r>
              <a:rPr lang="en-US"/>
              <a:t>Click to edit Master title style</a:t>
            </a:r>
            <a:endParaRPr lang="en-US" dirty="0"/>
          </a:p>
        </p:txBody>
      </p:sp>
      <p:sp>
        <p:nvSpPr>
          <p:cNvPr id="3" name="Subtitle 2"/>
          <p:cNvSpPr>
            <a:spLocks noGrp="1"/>
          </p:cNvSpPr>
          <p:nvPr>
            <p:ph type="subTitle" idx="1"/>
          </p:nvPr>
        </p:nvSpPr>
        <p:spPr>
          <a:xfrm>
            <a:off x="914400" y="3505200"/>
            <a:ext cx="8534400" cy="1752600"/>
          </a:xfrm>
        </p:spPr>
        <p:txBody>
          <a:bodyPr/>
          <a:lstStyle>
            <a:lvl1pPr marL="0" indent="0" algn="l">
              <a:buNone/>
              <a:defRPr>
                <a:solidFill>
                  <a:schemeClr val="tx1">
                    <a:lumMod val="75000"/>
                    <a:lumOff val="25000"/>
                  </a:schemeClr>
                </a:solidFill>
              </a:defRPr>
            </a:lvl1pPr>
            <a:lvl2pPr marL="257169" indent="0" algn="ctr">
              <a:buNone/>
              <a:defRPr>
                <a:solidFill>
                  <a:schemeClr val="tx1">
                    <a:tint val="75000"/>
                  </a:schemeClr>
                </a:solidFill>
              </a:defRPr>
            </a:lvl2pPr>
            <a:lvl3pPr marL="514337" indent="0" algn="ctr">
              <a:buNone/>
              <a:defRPr>
                <a:solidFill>
                  <a:schemeClr val="tx1">
                    <a:tint val="75000"/>
                  </a:schemeClr>
                </a:solidFill>
              </a:defRPr>
            </a:lvl3pPr>
            <a:lvl4pPr marL="771506" indent="0" algn="ctr">
              <a:buNone/>
              <a:defRPr>
                <a:solidFill>
                  <a:schemeClr val="tx1">
                    <a:tint val="75000"/>
                  </a:schemeClr>
                </a:solidFill>
              </a:defRPr>
            </a:lvl4pPr>
            <a:lvl5pPr marL="1028675" indent="0" algn="ctr">
              <a:buNone/>
              <a:defRPr>
                <a:solidFill>
                  <a:schemeClr val="tx1">
                    <a:tint val="75000"/>
                  </a:schemeClr>
                </a:solidFill>
              </a:defRPr>
            </a:lvl5pPr>
            <a:lvl6pPr marL="1285843" indent="0" algn="ctr">
              <a:buNone/>
              <a:defRPr>
                <a:solidFill>
                  <a:schemeClr val="tx1">
                    <a:tint val="75000"/>
                  </a:schemeClr>
                </a:solidFill>
              </a:defRPr>
            </a:lvl6pPr>
            <a:lvl7pPr marL="1543011" indent="0" algn="ctr">
              <a:buNone/>
              <a:defRPr>
                <a:solidFill>
                  <a:schemeClr val="tx1">
                    <a:tint val="75000"/>
                  </a:schemeClr>
                </a:solidFill>
              </a:defRPr>
            </a:lvl7pPr>
            <a:lvl8pPr marL="1800180" indent="0" algn="ctr">
              <a:buNone/>
              <a:defRPr>
                <a:solidFill>
                  <a:schemeClr val="tx1">
                    <a:tint val="75000"/>
                  </a:schemeClr>
                </a:solidFill>
              </a:defRPr>
            </a:lvl8pPr>
            <a:lvl9pPr marL="2057349"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1588C9A-BF48-C043-89A6-25473F994CCC}" type="datetimeFigureOut">
              <a:rPr lang="en-US" smtClean="0"/>
              <a:t>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CFEC368-1D7A-4F81-ABF6-AE0E36BAF64C}" type="slidenum">
              <a:rPr lang="en-US" smtClean="0"/>
              <a:pPr/>
              <a:t>‹#›</a:t>
            </a:fld>
            <a:endParaRPr lang="en-US" dirty="0"/>
          </a:p>
        </p:txBody>
      </p:sp>
      <p:cxnSp>
        <p:nvCxnSpPr>
          <p:cNvPr id="8" name="Straight Connector 7"/>
          <p:cNvCxnSpPr/>
          <p:nvPr/>
        </p:nvCxnSpPr>
        <p:spPr>
          <a:xfrm>
            <a:off x="914400" y="3398520"/>
            <a:ext cx="104648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28720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1588C9A-BF48-C043-89A6-25473F994CCC}" type="datetimeFigureOut">
              <a:rPr lang="en-US" smtClean="0"/>
              <a:t>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1818BA-A255-1346-B17D-7B8C0A8A962F}" type="slidenum">
              <a:rPr lang="en-US" smtClean="0"/>
              <a:t>‹#›</a:t>
            </a:fld>
            <a:endParaRPr lang="en-US" dirty="0"/>
          </a:p>
        </p:txBody>
      </p:sp>
    </p:spTree>
    <p:extLst>
      <p:ext uri="{BB962C8B-B14F-4D97-AF65-F5344CB8AC3E}">
        <p14:creationId xmlns:p14="http://schemas.microsoft.com/office/powerpoint/2010/main" val="304183573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63084" y="2362201"/>
            <a:ext cx="10363200" cy="2200275"/>
          </a:xfrm>
        </p:spPr>
        <p:txBody>
          <a:bodyPr anchor="b">
            <a:normAutofit/>
          </a:bodyPr>
          <a:lstStyle>
            <a:lvl1pPr algn="l">
              <a:defRPr sz="2700" b="0" cap="all"/>
            </a:lvl1pPr>
          </a:lstStyle>
          <a:p>
            <a:r>
              <a:rPr lang="en-US" dirty="0"/>
              <a:t>Click to edit Master title style</a:t>
            </a:r>
          </a:p>
        </p:txBody>
      </p:sp>
      <p:sp>
        <p:nvSpPr>
          <p:cNvPr id="3" name="Text Placeholder 2"/>
          <p:cNvSpPr>
            <a:spLocks noGrp="1"/>
          </p:cNvSpPr>
          <p:nvPr>
            <p:ph type="body" idx="1"/>
          </p:nvPr>
        </p:nvSpPr>
        <p:spPr>
          <a:xfrm>
            <a:off x="963084" y="4626873"/>
            <a:ext cx="10363200" cy="1500187"/>
          </a:xfrm>
        </p:spPr>
        <p:txBody>
          <a:bodyPr anchor="t">
            <a:normAutofit/>
          </a:bodyPr>
          <a:lstStyle>
            <a:lvl1pPr marL="0" indent="0">
              <a:buNone/>
              <a:defRPr sz="1350">
                <a:solidFill>
                  <a:schemeClr val="tx2"/>
                </a:solidFill>
              </a:defRPr>
            </a:lvl1pPr>
            <a:lvl2pPr marL="257169" indent="0">
              <a:buNone/>
              <a:defRPr sz="1013">
                <a:solidFill>
                  <a:schemeClr val="tx1">
                    <a:tint val="75000"/>
                  </a:schemeClr>
                </a:solidFill>
              </a:defRPr>
            </a:lvl2pPr>
            <a:lvl3pPr marL="514337" indent="0">
              <a:buNone/>
              <a:defRPr sz="900">
                <a:solidFill>
                  <a:schemeClr val="tx1">
                    <a:tint val="75000"/>
                  </a:schemeClr>
                </a:solidFill>
              </a:defRPr>
            </a:lvl3pPr>
            <a:lvl4pPr marL="771506" indent="0">
              <a:buNone/>
              <a:defRPr sz="788">
                <a:solidFill>
                  <a:schemeClr val="tx1">
                    <a:tint val="75000"/>
                  </a:schemeClr>
                </a:solidFill>
              </a:defRPr>
            </a:lvl4pPr>
            <a:lvl5pPr marL="1028675" indent="0">
              <a:buNone/>
              <a:defRPr sz="788">
                <a:solidFill>
                  <a:schemeClr val="tx1">
                    <a:tint val="75000"/>
                  </a:schemeClr>
                </a:solidFill>
              </a:defRPr>
            </a:lvl5pPr>
            <a:lvl6pPr marL="1285843" indent="0">
              <a:buNone/>
              <a:defRPr sz="788">
                <a:solidFill>
                  <a:schemeClr val="tx1">
                    <a:tint val="75000"/>
                  </a:schemeClr>
                </a:solidFill>
              </a:defRPr>
            </a:lvl6pPr>
            <a:lvl7pPr marL="1543011" indent="0">
              <a:buNone/>
              <a:defRPr sz="788">
                <a:solidFill>
                  <a:schemeClr val="tx1">
                    <a:tint val="75000"/>
                  </a:schemeClr>
                </a:solidFill>
              </a:defRPr>
            </a:lvl7pPr>
            <a:lvl8pPr marL="1800180" indent="0">
              <a:buNone/>
              <a:defRPr sz="788">
                <a:solidFill>
                  <a:schemeClr val="tx1">
                    <a:tint val="75000"/>
                  </a:schemeClr>
                </a:solidFill>
              </a:defRPr>
            </a:lvl8pPr>
            <a:lvl9pPr marL="2057349"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588C9A-BF48-C043-89A6-25473F994CCC}" type="datetimeFigureOut">
              <a:rPr lang="en-US" smtClean="0"/>
              <a:t>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1818BA-A255-1346-B17D-7B8C0A8A962F}" type="slidenum">
              <a:rPr lang="en-US" smtClean="0"/>
              <a:t>‹#›</a:t>
            </a:fld>
            <a:endParaRPr lang="en-US" dirty="0"/>
          </a:p>
        </p:txBody>
      </p:sp>
      <p:cxnSp>
        <p:nvCxnSpPr>
          <p:cNvPr id="7" name="Straight Connector 6"/>
          <p:cNvCxnSpPr/>
          <p:nvPr/>
        </p:nvCxnSpPr>
        <p:spPr>
          <a:xfrm>
            <a:off x="975360" y="4599432"/>
            <a:ext cx="104648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7803848"/>
      </p:ext>
    </p:extLst>
  </p:cSld>
  <p:clrMapOvr>
    <a:overrideClrMapping bg1="dk1" tx1="lt1" bg2="dk2" tx2="lt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09600" y="1673352"/>
            <a:ext cx="5384800" cy="4718304"/>
          </a:xfrm>
        </p:spPr>
        <p:txBody>
          <a:bodyPr/>
          <a:lstStyle>
            <a:lvl1pPr>
              <a:defRPr sz="1575"/>
            </a:lvl1pPr>
            <a:lvl2pPr>
              <a:defRPr sz="1350"/>
            </a:lvl2pPr>
            <a:lvl3pPr>
              <a:defRPr sz="1125"/>
            </a:lvl3pPr>
            <a:lvl4pPr>
              <a:defRPr sz="1013"/>
            </a:lvl4pPr>
            <a:lvl5pPr>
              <a:defRPr sz="1013"/>
            </a:lvl5pPr>
            <a:lvl6pPr>
              <a:defRPr sz="1013"/>
            </a:lvl6pPr>
            <a:lvl7pPr>
              <a:defRPr sz="1013"/>
            </a:lvl7pPr>
            <a:lvl8pPr>
              <a:defRPr sz="1013"/>
            </a:lvl8pPr>
            <a:lvl9pPr>
              <a:defRPr sz="101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97600" y="1673352"/>
            <a:ext cx="5384800" cy="4718304"/>
          </a:xfrm>
        </p:spPr>
        <p:txBody>
          <a:bodyPr/>
          <a:lstStyle>
            <a:lvl1pPr>
              <a:defRPr sz="1575"/>
            </a:lvl1pPr>
            <a:lvl2pPr>
              <a:defRPr sz="1350"/>
            </a:lvl2pPr>
            <a:lvl3pPr>
              <a:defRPr sz="1125"/>
            </a:lvl3pPr>
            <a:lvl4pPr>
              <a:defRPr sz="1013"/>
            </a:lvl4pPr>
            <a:lvl5pPr>
              <a:defRPr sz="1013"/>
            </a:lvl5pPr>
            <a:lvl6pPr>
              <a:defRPr sz="1013"/>
            </a:lvl6pPr>
            <a:lvl7pPr>
              <a:defRPr sz="1013"/>
            </a:lvl7pPr>
            <a:lvl8pPr>
              <a:defRPr sz="1013"/>
            </a:lvl8pPr>
            <a:lvl9pPr>
              <a:defRPr sz="101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1588C9A-BF48-C043-89A6-25473F994CCC}" type="datetimeFigureOut">
              <a:rPr lang="en-US" smtClean="0"/>
              <a:t>2/4/20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01818BA-A255-1346-B17D-7B8C0A8A962F}" type="slidenum">
              <a:rPr lang="en-US" smtClean="0"/>
              <a:t>‹#›</a:t>
            </a:fld>
            <a:endParaRPr lang="en-US" dirty="0"/>
          </a:p>
        </p:txBody>
      </p:sp>
    </p:spTree>
    <p:extLst>
      <p:ext uri="{BB962C8B-B14F-4D97-AF65-F5344CB8AC3E}">
        <p14:creationId xmlns:p14="http://schemas.microsoft.com/office/powerpoint/2010/main" val="363632984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09600" y="1676400"/>
            <a:ext cx="524256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1125" b="0">
                <a:solidFill>
                  <a:schemeClr val="tx2"/>
                </a:solidFill>
              </a:defRPr>
            </a:lvl1pPr>
            <a:lvl2pPr marL="257169" indent="0">
              <a:buNone/>
              <a:defRPr sz="1125" b="1"/>
            </a:lvl2pPr>
            <a:lvl3pPr marL="514337" indent="0">
              <a:buNone/>
              <a:defRPr sz="1013" b="1"/>
            </a:lvl3pPr>
            <a:lvl4pPr marL="771506" indent="0">
              <a:buNone/>
              <a:defRPr sz="900" b="1"/>
            </a:lvl4pPr>
            <a:lvl5pPr marL="1028675" indent="0">
              <a:buNone/>
              <a:defRPr sz="900" b="1"/>
            </a:lvl5pPr>
            <a:lvl6pPr marL="1285843" indent="0">
              <a:buNone/>
              <a:defRPr sz="900" b="1"/>
            </a:lvl6pPr>
            <a:lvl7pPr marL="1543011" indent="0">
              <a:buNone/>
              <a:defRPr sz="900" b="1"/>
            </a:lvl7pPr>
            <a:lvl8pPr marL="1800180" indent="0">
              <a:buNone/>
              <a:defRPr sz="900" b="1"/>
            </a:lvl8pPr>
            <a:lvl9pPr marL="2057349" indent="0">
              <a:buNone/>
              <a:defRPr sz="900" b="1"/>
            </a:lvl9pPr>
          </a:lstStyle>
          <a:p>
            <a:pPr lvl="0"/>
            <a:r>
              <a:rPr lang="en-US" dirty="0"/>
              <a:t>Click to edit Master text styles</a:t>
            </a:r>
          </a:p>
        </p:txBody>
      </p:sp>
      <p:sp>
        <p:nvSpPr>
          <p:cNvPr id="4" name="Content Placeholder 3"/>
          <p:cNvSpPr>
            <a:spLocks noGrp="1"/>
          </p:cNvSpPr>
          <p:nvPr>
            <p:ph sz="half" idx="2"/>
          </p:nvPr>
        </p:nvSpPr>
        <p:spPr>
          <a:xfrm>
            <a:off x="609600" y="2438400"/>
            <a:ext cx="5242560" cy="3951288"/>
          </a:xfrm>
        </p:spPr>
        <p:txBody>
          <a:bodyPr/>
          <a:lstStyle>
            <a:lvl1pPr>
              <a:defRPr sz="1350"/>
            </a:lvl1pPr>
            <a:lvl2pPr>
              <a:defRPr sz="1125"/>
            </a:lvl2pPr>
            <a:lvl3pPr>
              <a:defRPr sz="1013"/>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39840" y="1676400"/>
            <a:ext cx="524256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1125" b="0" kern="1200" dirty="0" smtClean="0">
                <a:solidFill>
                  <a:schemeClr val="tx2"/>
                </a:solidFill>
                <a:latin typeface="+mn-lt"/>
                <a:ea typeface="+mn-ea"/>
                <a:cs typeface="+mn-cs"/>
              </a:defRPr>
            </a:lvl1pPr>
            <a:lvl2pPr marL="257169" indent="0">
              <a:buNone/>
              <a:defRPr sz="1125" b="1"/>
            </a:lvl2pPr>
            <a:lvl3pPr marL="514337" indent="0">
              <a:buNone/>
              <a:defRPr sz="1013" b="1"/>
            </a:lvl3pPr>
            <a:lvl4pPr marL="771506" indent="0">
              <a:buNone/>
              <a:defRPr sz="900" b="1"/>
            </a:lvl4pPr>
            <a:lvl5pPr marL="1028675" indent="0">
              <a:buNone/>
              <a:defRPr sz="900" b="1"/>
            </a:lvl5pPr>
            <a:lvl6pPr marL="1285843" indent="0">
              <a:buNone/>
              <a:defRPr sz="900" b="1"/>
            </a:lvl6pPr>
            <a:lvl7pPr marL="1543011" indent="0">
              <a:buNone/>
              <a:defRPr sz="900" b="1"/>
            </a:lvl7pPr>
            <a:lvl8pPr marL="1800180" indent="0">
              <a:buNone/>
              <a:defRPr sz="900" b="1"/>
            </a:lvl8pPr>
            <a:lvl9pPr marL="2057349" indent="0">
              <a:buNone/>
              <a:defRPr sz="900" b="1"/>
            </a:lvl9pPr>
          </a:lstStyle>
          <a:p>
            <a:pPr lvl="0"/>
            <a:r>
              <a:rPr lang="en-US" dirty="0"/>
              <a:t>Click to edit Master text styles</a:t>
            </a:r>
          </a:p>
        </p:txBody>
      </p:sp>
      <p:sp>
        <p:nvSpPr>
          <p:cNvPr id="6" name="Content Placeholder 5"/>
          <p:cNvSpPr>
            <a:spLocks noGrp="1"/>
          </p:cNvSpPr>
          <p:nvPr>
            <p:ph sz="quarter" idx="4"/>
          </p:nvPr>
        </p:nvSpPr>
        <p:spPr>
          <a:xfrm>
            <a:off x="6339840" y="2438400"/>
            <a:ext cx="5242560" cy="3951288"/>
          </a:xfrm>
        </p:spPr>
        <p:txBody>
          <a:bodyPr/>
          <a:lstStyle>
            <a:lvl1pPr>
              <a:defRPr sz="1350"/>
            </a:lvl1pPr>
            <a:lvl2pPr>
              <a:defRPr sz="1125"/>
            </a:lvl2pPr>
            <a:lvl3pPr>
              <a:defRPr sz="1013"/>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588C9A-BF48-C043-89A6-25473F994CCC}" type="datetimeFigureOut">
              <a:rPr lang="en-US" smtClean="0"/>
              <a:t>2/4/20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01818BA-A255-1346-B17D-7B8C0A8A962F}" type="slidenum">
              <a:rPr lang="en-US" smtClean="0"/>
              <a:t>‹#›</a:t>
            </a:fld>
            <a:endParaRPr lang="en-US" dirty="0"/>
          </a:p>
        </p:txBody>
      </p:sp>
      <p:cxnSp>
        <p:nvCxnSpPr>
          <p:cNvPr id="11" name="Straight Connector 10"/>
          <p:cNvCxnSpPr/>
          <p:nvPr/>
        </p:nvCxnSpPr>
        <p:spPr>
          <a:xfrm rot="5400000">
            <a:off x="3741949" y="4045691"/>
            <a:ext cx="4709160" cy="1059"/>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291149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1588C9A-BF48-C043-89A6-25473F994CCC}" type="datetimeFigureOut">
              <a:rPr lang="en-US" smtClean="0"/>
              <a:t>2/4/20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001818BA-A255-1346-B17D-7B8C0A8A962F}" type="slidenum">
              <a:rPr lang="en-US" smtClean="0"/>
              <a:t>‹#›</a:t>
            </a:fld>
            <a:endParaRPr lang="en-US" dirty="0"/>
          </a:p>
        </p:txBody>
      </p:sp>
    </p:spTree>
    <p:extLst>
      <p:ext uri="{BB962C8B-B14F-4D97-AF65-F5344CB8AC3E}">
        <p14:creationId xmlns:p14="http://schemas.microsoft.com/office/powerpoint/2010/main" val="177355020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588C9A-BF48-C043-89A6-25473F994CCC}" type="datetimeFigureOut">
              <a:rPr lang="en-US" smtClean="0"/>
              <a:t>2/4/20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001818BA-A255-1346-B17D-7B8C0A8A962F}" type="slidenum">
              <a:rPr lang="en-US" smtClean="0"/>
              <a:t>‹#›</a:t>
            </a:fld>
            <a:endParaRPr lang="en-US" dirty="0"/>
          </a:p>
        </p:txBody>
      </p:sp>
    </p:spTree>
    <p:extLst>
      <p:ext uri="{BB962C8B-B14F-4D97-AF65-F5344CB8AC3E}">
        <p14:creationId xmlns:p14="http://schemas.microsoft.com/office/powerpoint/2010/main" val="165548558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792080"/>
            <a:ext cx="2852928" cy="1261872"/>
          </a:xfrm>
        </p:spPr>
        <p:txBody>
          <a:bodyPr anchor="b">
            <a:noAutofit/>
          </a:bodyPr>
          <a:lstStyle>
            <a:lvl1pPr algn="l">
              <a:defRPr sz="1350" b="0"/>
            </a:lvl1pPr>
          </a:lstStyle>
          <a:p>
            <a:r>
              <a:rPr lang="en-US"/>
              <a:t>Click to edit Master title style</a:t>
            </a:r>
            <a:endParaRPr lang="en-US" dirty="0"/>
          </a:p>
        </p:txBody>
      </p:sp>
      <p:sp>
        <p:nvSpPr>
          <p:cNvPr id="3" name="Content Placeholder 2"/>
          <p:cNvSpPr>
            <a:spLocks noGrp="1"/>
          </p:cNvSpPr>
          <p:nvPr>
            <p:ph idx="1"/>
          </p:nvPr>
        </p:nvSpPr>
        <p:spPr>
          <a:xfrm>
            <a:off x="3962400" y="792080"/>
            <a:ext cx="7620000" cy="5577840"/>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601" y="2130561"/>
            <a:ext cx="2852928" cy="4243615"/>
          </a:xfrm>
        </p:spPr>
        <p:txBody>
          <a:bodyPr/>
          <a:lstStyle>
            <a:lvl1pPr marL="0" indent="0">
              <a:buNone/>
              <a:defRPr sz="788"/>
            </a:lvl1pPr>
            <a:lvl2pPr marL="257169" indent="0">
              <a:buNone/>
              <a:defRPr sz="675"/>
            </a:lvl2pPr>
            <a:lvl3pPr marL="514337" indent="0">
              <a:buNone/>
              <a:defRPr sz="563"/>
            </a:lvl3pPr>
            <a:lvl4pPr marL="771506" indent="0">
              <a:buNone/>
              <a:defRPr sz="506"/>
            </a:lvl4pPr>
            <a:lvl5pPr marL="1028675" indent="0">
              <a:buNone/>
              <a:defRPr sz="506"/>
            </a:lvl5pPr>
            <a:lvl6pPr marL="1285843" indent="0">
              <a:buNone/>
              <a:defRPr sz="506"/>
            </a:lvl6pPr>
            <a:lvl7pPr marL="1543011" indent="0">
              <a:buNone/>
              <a:defRPr sz="506"/>
            </a:lvl7pPr>
            <a:lvl8pPr marL="1800180" indent="0">
              <a:buNone/>
              <a:defRPr sz="506"/>
            </a:lvl8pPr>
            <a:lvl9pPr marL="2057349" indent="0">
              <a:buNone/>
              <a:defRPr sz="506"/>
            </a:lvl9pPr>
          </a:lstStyle>
          <a:p>
            <a:pPr lvl="0"/>
            <a:r>
              <a:rPr lang="en-US"/>
              <a:t>Click to edit Master text styles</a:t>
            </a:r>
          </a:p>
        </p:txBody>
      </p:sp>
      <p:sp>
        <p:nvSpPr>
          <p:cNvPr id="5" name="Date Placeholder 4"/>
          <p:cNvSpPr>
            <a:spLocks noGrp="1"/>
          </p:cNvSpPr>
          <p:nvPr>
            <p:ph type="dt" sz="half" idx="10"/>
          </p:nvPr>
        </p:nvSpPr>
        <p:spPr/>
        <p:txBody>
          <a:bodyPr/>
          <a:lstStyle/>
          <a:p>
            <a:fld id="{E1588C9A-BF48-C043-89A6-25473F994CCC}" type="datetimeFigureOut">
              <a:rPr lang="en-US" smtClean="0"/>
              <a:t>2/4/20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CFEC368-1D7A-4F81-ABF6-AE0E36BAF64C}" type="slidenum">
              <a:rPr lang="en-US" smtClean="0"/>
              <a:pPr/>
              <a:t>‹#›</a:t>
            </a:fld>
            <a:endParaRPr lang="en-US" dirty="0"/>
          </a:p>
        </p:txBody>
      </p:sp>
      <p:cxnSp>
        <p:nvCxnSpPr>
          <p:cNvPr id="9" name="Straight Connector 8"/>
          <p:cNvCxnSpPr/>
          <p:nvPr/>
        </p:nvCxnSpPr>
        <p:spPr>
          <a:xfrm rot="5400000">
            <a:off x="912152" y="3579944"/>
            <a:ext cx="5577840" cy="2117"/>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019316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792480"/>
            <a:ext cx="2856907" cy="1264920"/>
          </a:xfrm>
        </p:spPr>
        <p:txBody>
          <a:bodyPr anchor="b">
            <a:normAutofit/>
          </a:bodyPr>
          <a:lstStyle>
            <a:lvl1pPr algn="l">
              <a:defRPr sz="1350" b="0"/>
            </a:lvl1pPr>
          </a:lstStyle>
          <a:p>
            <a:r>
              <a:rPr lang="en-US"/>
              <a:t>Click to edit Master title style</a:t>
            </a:r>
            <a:endParaRPr lang="en-US" dirty="0"/>
          </a:p>
        </p:txBody>
      </p:sp>
      <p:sp>
        <p:nvSpPr>
          <p:cNvPr id="3" name="Picture Placeholder 2"/>
          <p:cNvSpPr>
            <a:spLocks noGrp="1"/>
          </p:cNvSpPr>
          <p:nvPr>
            <p:ph type="pic" idx="1"/>
          </p:nvPr>
        </p:nvSpPr>
        <p:spPr>
          <a:xfrm>
            <a:off x="3811480" y="838201"/>
            <a:ext cx="787252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1800"/>
            </a:lvl1pPr>
            <a:lvl2pPr marL="257169" indent="0">
              <a:buNone/>
              <a:defRPr sz="1575"/>
            </a:lvl2pPr>
            <a:lvl3pPr marL="514337" indent="0">
              <a:buNone/>
              <a:defRPr sz="1350"/>
            </a:lvl3pPr>
            <a:lvl4pPr marL="771506" indent="0">
              <a:buNone/>
              <a:defRPr sz="1125"/>
            </a:lvl4pPr>
            <a:lvl5pPr marL="1028675" indent="0">
              <a:buNone/>
              <a:defRPr sz="1125"/>
            </a:lvl5pPr>
            <a:lvl6pPr marL="1285843" indent="0">
              <a:buNone/>
              <a:defRPr sz="1125"/>
            </a:lvl6pPr>
            <a:lvl7pPr marL="1543011" indent="0">
              <a:buNone/>
              <a:defRPr sz="1125"/>
            </a:lvl7pPr>
            <a:lvl8pPr marL="1800180" indent="0">
              <a:buNone/>
              <a:defRPr sz="1125"/>
            </a:lvl8pPr>
            <a:lvl9pPr marL="2057349" indent="0">
              <a:buNone/>
              <a:defRPr sz="1125"/>
            </a:lvl9pPr>
          </a:lstStyle>
          <a:p>
            <a:r>
              <a:rPr lang="en-US" dirty="0"/>
              <a:t>Drag picture to placeholder or click icon to add</a:t>
            </a:r>
          </a:p>
        </p:txBody>
      </p:sp>
      <p:sp>
        <p:nvSpPr>
          <p:cNvPr id="4" name="Text Placeholder 3"/>
          <p:cNvSpPr>
            <a:spLocks noGrp="1"/>
          </p:cNvSpPr>
          <p:nvPr>
            <p:ph type="body" sz="half" idx="2"/>
          </p:nvPr>
        </p:nvSpPr>
        <p:spPr>
          <a:xfrm>
            <a:off x="609600" y="2133600"/>
            <a:ext cx="2852928" cy="4242816"/>
          </a:xfrm>
        </p:spPr>
        <p:txBody>
          <a:bodyPr/>
          <a:lstStyle>
            <a:lvl1pPr marL="0" indent="0">
              <a:buNone/>
              <a:defRPr sz="788"/>
            </a:lvl1pPr>
            <a:lvl2pPr marL="257169" indent="0">
              <a:buNone/>
              <a:defRPr sz="675"/>
            </a:lvl2pPr>
            <a:lvl3pPr marL="514337" indent="0">
              <a:buNone/>
              <a:defRPr sz="563"/>
            </a:lvl3pPr>
            <a:lvl4pPr marL="771506" indent="0">
              <a:buNone/>
              <a:defRPr sz="506"/>
            </a:lvl4pPr>
            <a:lvl5pPr marL="1028675" indent="0">
              <a:buNone/>
              <a:defRPr sz="506"/>
            </a:lvl5pPr>
            <a:lvl6pPr marL="1285843" indent="0">
              <a:buNone/>
              <a:defRPr sz="506"/>
            </a:lvl6pPr>
            <a:lvl7pPr marL="1543011" indent="0">
              <a:buNone/>
              <a:defRPr sz="506"/>
            </a:lvl7pPr>
            <a:lvl8pPr marL="1800180" indent="0">
              <a:buNone/>
              <a:defRPr sz="506"/>
            </a:lvl8pPr>
            <a:lvl9pPr marL="2057349" indent="0">
              <a:buNone/>
              <a:defRPr sz="506"/>
            </a:lvl9pPr>
          </a:lstStyle>
          <a:p>
            <a:pPr lvl="0"/>
            <a:r>
              <a:rPr lang="en-US"/>
              <a:t>Click to edit Master text styles</a:t>
            </a:r>
          </a:p>
        </p:txBody>
      </p:sp>
      <p:sp>
        <p:nvSpPr>
          <p:cNvPr id="5" name="Date Placeholder 4"/>
          <p:cNvSpPr>
            <a:spLocks noGrp="1"/>
          </p:cNvSpPr>
          <p:nvPr>
            <p:ph type="dt" sz="half" idx="10"/>
          </p:nvPr>
        </p:nvSpPr>
        <p:spPr/>
        <p:txBody>
          <a:bodyPr/>
          <a:lstStyle/>
          <a:p>
            <a:fld id="{E1588C9A-BF48-C043-89A6-25473F994CCC}" type="datetimeFigureOut">
              <a:rPr lang="en-US" smtClean="0"/>
              <a:t>2/4/20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01818BA-A255-1346-B17D-7B8C0A8A962F}" type="slidenum">
              <a:rPr lang="en-US" smtClean="0"/>
              <a:t>‹#›</a:t>
            </a:fld>
            <a:endParaRPr lang="en-US" dirty="0"/>
          </a:p>
        </p:txBody>
      </p:sp>
    </p:spTree>
    <p:extLst>
      <p:ext uri="{BB962C8B-B14F-4D97-AF65-F5344CB8AC3E}">
        <p14:creationId xmlns:p14="http://schemas.microsoft.com/office/powerpoint/2010/main" val="27618698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1588C9A-BF48-C043-89A6-25473F994CCC}" type="datetimeFigureOut">
              <a:rPr lang="en-US" smtClean="0"/>
              <a:t>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1818BA-A255-1346-B17D-7B8C0A8A962F}" type="slidenum">
              <a:rPr lang="en-US" smtClean="0"/>
              <a:t>‹#›</a:t>
            </a:fld>
            <a:endParaRPr lang="en-US" dirty="0"/>
          </a:p>
        </p:txBody>
      </p:sp>
    </p:spTree>
    <p:extLst>
      <p:ext uri="{BB962C8B-B14F-4D97-AF65-F5344CB8AC3E}">
        <p14:creationId xmlns:p14="http://schemas.microsoft.com/office/powerpoint/2010/main" val="400333656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609600"/>
            <a:ext cx="27432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609600" y="609600"/>
            <a:ext cx="80264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588C9A-BF48-C043-89A6-25473F994CCC}" type="datetimeFigureOut">
              <a:rPr lang="en-US" smtClean="0"/>
              <a:t>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1818BA-A255-1346-B17D-7B8C0A8A962F}" type="slidenum">
              <a:rPr lang="en-US" smtClean="0"/>
              <a:t>‹#›</a:t>
            </a:fld>
            <a:endParaRPr lang="en-US" dirty="0"/>
          </a:p>
        </p:txBody>
      </p:sp>
    </p:spTree>
    <p:extLst>
      <p:ext uri="{BB962C8B-B14F-4D97-AF65-F5344CB8AC3E}">
        <p14:creationId xmlns:p14="http://schemas.microsoft.com/office/powerpoint/2010/main" val="214859844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44"/>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67A5AA4-9E1E-4F4B-83A1-77FB6E8A782E}" type="datetimeFigureOut">
              <a:rPr lang="en-US" smtClean="0">
                <a:solidFill>
                  <a:prstClr val="black">
                    <a:tint val="75000"/>
                  </a:prstClr>
                </a:solidFill>
                <a:latin typeface="Times New Roman"/>
              </a:rPr>
              <a:pPr/>
              <a:t>2/4/20</a:t>
            </a:fld>
            <a:endParaRPr lang="en-US">
              <a:solidFill>
                <a:prstClr val="black">
                  <a:tint val="75000"/>
                </a:prstClr>
              </a:solidFill>
              <a:latin typeface="Times New Roman"/>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Times New Roman"/>
            </a:endParaRPr>
          </a:p>
        </p:txBody>
      </p:sp>
      <p:sp>
        <p:nvSpPr>
          <p:cNvPr id="6" name="Slide Number Placeholder 5"/>
          <p:cNvSpPr>
            <a:spLocks noGrp="1"/>
          </p:cNvSpPr>
          <p:nvPr>
            <p:ph type="sldNum" sz="quarter" idx="12"/>
          </p:nvPr>
        </p:nvSpPr>
        <p:spPr/>
        <p:txBody>
          <a:bodyPr/>
          <a:lstStyle/>
          <a:p>
            <a:fld id="{A0D17C74-4A3A-274F-9A9C-16BB746F7732}" type="slidenum">
              <a:rPr lang="en-US" smtClean="0">
                <a:solidFill>
                  <a:prstClr val="black">
                    <a:tint val="75000"/>
                  </a:prstClr>
                </a:solidFill>
                <a:latin typeface="Times New Roman"/>
              </a:rPr>
              <a:pPr/>
              <a:t>‹#›</a:t>
            </a:fld>
            <a:endParaRPr lang="en-US">
              <a:solidFill>
                <a:prstClr val="black">
                  <a:tint val="75000"/>
                </a:prstClr>
              </a:solidFill>
              <a:latin typeface="Times New Roman"/>
            </a:endParaRPr>
          </a:p>
        </p:txBody>
      </p:sp>
    </p:spTree>
    <p:extLst>
      <p:ext uri="{BB962C8B-B14F-4D97-AF65-F5344CB8AC3E}">
        <p14:creationId xmlns:p14="http://schemas.microsoft.com/office/powerpoint/2010/main" val="39046921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67A5AA4-9E1E-4F4B-83A1-77FB6E8A782E}" type="datetimeFigureOut">
              <a:rPr lang="en-US" smtClean="0">
                <a:solidFill>
                  <a:prstClr val="black">
                    <a:tint val="75000"/>
                  </a:prstClr>
                </a:solidFill>
                <a:latin typeface="Times New Roman"/>
              </a:rPr>
              <a:pPr/>
              <a:t>2/4/20</a:t>
            </a:fld>
            <a:endParaRPr lang="en-US">
              <a:solidFill>
                <a:prstClr val="black">
                  <a:tint val="75000"/>
                </a:prstClr>
              </a:solidFill>
              <a:latin typeface="Times New Roman"/>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Times New Roman"/>
            </a:endParaRPr>
          </a:p>
        </p:txBody>
      </p:sp>
      <p:sp>
        <p:nvSpPr>
          <p:cNvPr id="6" name="Slide Number Placeholder 5"/>
          <p:cNvSpPr>
            <a:spLocks noGrp="1"/>
          </p:cNvSpPr>
          <p:nvPr>
            <p:ph type="sldNum" sz="quarter" idx="12"/>
          </p:nvPr>
        </p:nvSpPr>
        <p:spPr/>
        <p:txBody>
          <a:bodyPr/>
          <a:lstStyle/>
          <a:p>
            <a:fld id="{A0D17C74-4A3A-274F-9A9C-16BB746F7732}" type="slidenum">
              <a:rPr lang="en-US" smtClean="0">
                <a:solidFill>
                  <a:prstClr val="black">
                    <a:tint val="75000"/>
                  </a:prstClr>
                </a:solidFill>
                <a:latin typeface="Times New Roman"/>
              </a:rPr>
              <a:pPr/>
              <a:t>‹#›</a:t>
            </a:fld>
            <a:endParaRPr lang="en-US">
              <a:solidFill>
                <a:prstClr val="black">
                  <a:tint val="75000"/>
                </a:prstClr>
              </a:solidFill>
              <a:latin typeface="Times New Roman"/>
            </a:endParaRPr>
          </a:p>
        </p:txBody>
      </p:sp>
    </p:spTree>
    <p:extLst>
      <p:ext uri="{BB962C8B-B14F-4D97-AF65-F5344CB8AC3E}">
        <p14:creationId xmlns:p14="http://schemas.microsoft.com/office/powerpoint/2010/main" val="390555405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19"/>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7A5AA4-9E1E-4F4B-83A1-77FB6E8A782E}" type="datetimeFigureOut">
              <a:rPr lang="en-US" smtClean="0">
                <a:solidFill>
                  <a:prstClr val="black">
                    <a:tint val="75000"/>
                  </a:prstClr>
                </a:solidFill>
                <a:latin typeface="Times New Roman"/>
              </a:rPr>
              <a:pPr/>
              <a:t>2/4/20</a:t>
            </a:fld>
            <a:endParaRPr lang="en-US">
              <a:solidFill>
                <a:prstClr val="black">
                  <a:tint val="75000"/>
                </a:prstClr>
              </a:solidFill>
              <a:latin typeface="Times New Roman"/>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Times New Roman"/>
            </a:endParaRPr>
          </a:p>
        </p:txBody>
      </p:sp>
      <p:sp>
        <p:nvSpPr>
          <p:cNvPr id="6" name="Slide Number Placeholder 5"/>
          <p:cNvSpPr>
            <a:spLocks noGrp="1"/>
          </p:cNvSpPr>
          <p:nvPr>
            <p:ph type="sldNum" sz="quarter" idx="12"/>
          </p:nvPr>
        </p:nvSpPr>
        <p:spPr/>
        <p:txBody>
          <a:bodyPr/>
          <a:lstStyle/>
          <a:p>
            <a:fld id="{A0D17C74-4A3A-274F-9A9C-16BB746F7732}" type="slidenum">
              <a:rPr lang="en-US" smtClean="0">
                <a:solidFill>
                  <a:prstClr val="black">
                    <a:tint val="75000"/>
                  </a:prstClr>
                </a:solidFill>
                <a:latin typeface="Times New Roman"/>
              </a:rPr>
              <a:pPr/>
              <a:t>‹#›</a:t>
            </a:fld>
            <a:endParaRPr lang="en-US">
              <a:solidFill>
                <a:prstClr val="black">
                  <a:tint val="75000"/>
                </a:prstClr>
              </a:solidFill>
              <a:latin typeface="Times New Roman"/>
            </a:endParaRPr>
          </a:p>
        </p:txBody>
      </p:sp>
    </p:spTree>
    <p:extLst>
      <p:ext uri="{BB962C8B-B14F-4D97-AF65-F5344CB8AC3E}">
        <p14:creationId xmlns:p14="http://schemas.microsoft.com/office/powerpoint/2010/main" val="306574356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67A5AA4-9E1E-4F4B-83A1-77FB6E8A782E}" type="datetimeFigureOut">
              <a:rPr lang="en-US" smtClean="0">
                <a:solidFill>
                  <a:prstClr val="black">
                    <a:tint val="75000"/>
                  </a:prstClr>
                </a:solidFill>
                <a:latin typeface="Times New Roman"/>
              </a:rPr>
              <a:pPr/>
              <a:t>2/4/20</a:t>
            </a:fld>
            <a:endParaRPr lang="en-US">
              <a:solidFill>
                <a:prstClr val="black">
                  <a:tint val="75000"/>
                </a:prstClr>
              </a:solidFill>
              <a:latin typeface="Times New Roman"/>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Times New Roman"/>
            </a:endParaRPr>
          </a:p>
        </p:txBody>
      </p:sp>
      <p:sp>
        <p:nvSpPr>
          <p:cNvPr id="7" name="Slide Number Placeholder 6"/>
          <p:cNvSpPr>
            <a:spLocks noGrp="1"/>
          </p:cNvSpPr>
          <p:nvPr>
            <p:ph type="sldNum" sz="quarter" idx="12"/>
          </p:nvPr>
        </p:nvSpPr>
        <p:spPr/>
        <p:txBody>
          <a:bodyPr/>
          <a:lstStyle/>
          <a:p>
            <a:fld id="{A0D17C74-4A3A-274F-9A9C-16BB746F7732}" type="slidenum">
              <a:rPr lang="en-US" smtClean="0">
                <a:solidFill>
                  <a:prstClr val="black">
                    <a:tint val="75000"/>
                  </a:prstClr>
                </a:solidFill>
                <a:latin typeface="Times New Roman"/>
              </a:rPr>
              <a:pPr/>
              <a:t>‹#›</a:t>
            </a:fld>
            <a:endParaRPr lang="en-US">
              <a:solidFill>
                <a:prstClr val="black">
                  <a:tint val="75000"/>
                </a:prstClr>
              </a:solidFill>
              <a:latin typeface="Times New Roman"/>
            </a:endParaRPr>
          </a:p>
        </p:txBody>
      </p:sp>
    </p:spTree>
    <p:extLst>
      <p:ext uri="{BB962C8B-B14F-4D97-AF65-F5344CB8AC3E}">
        <p14:creationId xmlns:p14="http://schemas.microsoft.com/office/powerpoint/2010/main" val="335583704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80"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80"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67A5AA4-9E1E-4F4B-83A1-77FB6E8A782E}" type="datetimeFigureOut">
              <a:rPr lang="en-US" smtClean="0">
                <a:solidFill>
                  <a:prstClr val="black">
                    <a:tint val="75000"/>
                  </a:prstClr>
                </a:solidFill>
                <a:latin typeface="Times New Roman"/>
              </a:rPr>
              <a:pPr/>
              <a:t>2/4/20</a:t>
            </a:fld>
            <a:endParaRPr lang="en-US">
              <a:solidFill>
                <a:prstClr val="black">
                  <a:tint val="75000"/>
                </a:prstClr>
              </a:solidFill>
              <a:latin typeface="Times New Roman"/>
            </a:endParaRPr>
          </a:p>
        </p:txBody>
      </p:sp>
      <p:sp>
        <p:nvSpPr>
          <p:cNvPr id="8" name="Footer Placeholder 7"/>
          <p:cNvSpPr>
            <a:spLocks noGrp="1"/>
          </p:cNvSpPr>
          <p:nvPr>
            <p:ph type="ftr" sz="quarter" idx="11"/>
          </p:nvPr>
        </p:nvSpPr>
        <p:spPr/>
        <p:txBody>
          <a:bodyPr/>
          <a:lstStyle/>
          <a:p>
            <a:endParaRPr lang="en-US">
              <a:solidFill>
                <a:prstClr val="black">
                  <a:tint val="75000"/>
                </a:prstClr>
              </a:solidFill>
              <a:latin typeface="Times New Roman"/>
            </a:endParaRPr>
          </a:p>
        </p:txBody>
      </p:sp>
      <p:sp>
        <p:nvSpPr>
          <p:cNvPr id="9" name="Slide Number Placeholder 8"/>
          <p:cNvSpPr>
            <a:spLocks noGrp="1"/>
          </p:cNvSpPr>
          <p:nvPr>
            <p:ph type="sldNum" sz="quarter" idx="12"/>
          </p:nvPr>
        </p:nvSpPr>
        <p:spPr/>
        <p:txBody>
          <a:bodyPr/>
          <a:lstStyle/>
          <a:p>
            <a:fld id="{A0D17C74-4A3A-274F-9A9C-16BB746F7732}" type="slidenum">
              <a:rPr lang="en-US" smtClean="0">
                <a:solidFill>
                  <a:prstClr val="black">
                    <a:tint val="75000"/>
                  </a:prstClr>
                </a:solidFill>
                <a:latin typeface="Times New Roman"/>
              </a:rPr>
              <a:pPr/>
              <a:t>‹#›</a:t>
            </a:fld>
            <a:endParaRPr lang="en-US">
              <a:solidFill>
                <a:prstClr val="black">
                  <a:tint val="75000"/>
                </a:prstClr>
              </a:solidFill>
              <a:latin typeface="Times New Roman"/>
            </a:endParaRPr>
          </a:p>
        </p:txBody>
      </p:sp>
    </p:spTree>
    <p:extLst>
      <p:ext uri="{BB962C8B-B14F-4D97-AF65-F5344CB8AC3E}">
        <p14:creationId xmlns:p14="http://schemas.microsoft.com/office/powerpoint/2010/main" val="74760838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67A5AA4-9E1E-4F4B-83A1-77FB6E8A782E}" type="datetimeFigureOut">
              <a:rPr lang="en-US" smtClean="0">
                <a:solidFill>
                  <a:prstClr val="black">
                    <a:tint val="75000"/>
                  </a:prstClr>
                </a:solidFill>
                <a:latin typeface="Times New Roman"/>
              </a:rPr>
              <a:pPr/>
              <a:t>2/4/20</a:t>
            </a:fld>
            <a:endParaRPr lang="en-US">
              <a:solidFill>
                <a:prstClr val="black">
                  <a:tint val="75000"/>
                </a:prstClr>
              </a:solidFill>
              <a:latin typeface="Times New Roman"/>
            </a:endParaRPr>
          </a:p>
        </p:txBody>
      </p:sp>
      <p:sp>
        <p:nvSpPr>
          <p:cNvPr id="4" name="Footer Placeholder 3"/>
          <p:cNvSpPr>
            <a:spLocks noGrp="1"/>
          </p:cNvSpPr>
          <p:nvPr>
            <p:ph type="ftr" sz="quarter" idx="11"/>
          </p:nvPr>
        </p:nvSpPr>
        <p:spPr/>
        <p:txBody>
          <a:bodyPr/>
          <a:lstStyle/>
          <a:p>
            <a:endParaRPr lang="en-US">
              <a:solidFill>
                <a:prstClr val="black">
                  <a:tint val="75000"/>
                </a:prstClr>
              </a:solidFill>
              <a:latin typeface="Times New Roman"/>
            </a:endParaRPr>
          </a:p>
        </p:txBody>
      </p:sp>
      <p:sp>
        <p:nvSpPr>
          <p:cNvPr id="5" name="Slide Number Placeholder 4"/>
          <p:cNvSpPr>
            <a:spLocks noGrp="1"/>
          </p:cNvSpPr>
          <p:nvPr>
            <p:ph type="sldNum" sz="quarter" idx="12"/>
          </p:nvPr>
        </p:nvSpPr>
        <p:spPr/>
        <p:txBody>
          <a:bodyPr/>
          <a:lstStyle/>
          <a:p>
            <a:fld id="{A0D17C74-4A3A-274F-9A9C-16BB746F7732}" type="slidenum">
              <a:rPr lang="en-US" smtClean="0">
                <a:solidFill>
                  <a:prstClr val="black">
                    <a:tint val="75000"/>
                  </a:prstClr>
                </a:solidFill>
                <a:latin typeface="Times New Roman"/>
              </a:rPr>
              <a:pPr/>
              <a:t>‹#›</a:t>
            </a:fld>
            <a:endParaRPr lang="en-US">
              <a:solidFill>
                <a:prstClr val="black">
                  <a:tint val="75000"/>
                </a:prstClr>
              </a:solidFill>
              <a:latin typeface="Times New Roman"/>
            </a:endParaRPr>
          </a:p>
        </p:txBody>
      </p:sp>
    </p:spTree>
    <p:extLst>
      <p:ext uri="{BB962C8B-B14F-4D97-AF65-F5344CB8AC3E}">
        <p14:creationId xmlns:p14="http://schemas.microsoft.com/office/powerpoint/2010/main" val="188591894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7A5AA4-9E1E-4F4B-83A1-77FB6E8A782E}" type="datetimeFigureOut">
              <a:rPr lang="en-US" smtClean="0">
                <a:solidFill>
                  <a:prstClr val="black">
                    <a:tint val="75000"/>
                  </a:prstClr>
                </a:solidFill>
                <a:latin typeface="Times New Roman"/>
              </a:rPr>
              <a:pPr/>
              <a:t>2/4/20</a:t>
            </a:fld>
            <a:endParaRPr lang="en-US">
              <a:solidFill>
                <a:prstClr val="black">
                  <a:tint val="75000"/>
                </a:prstClr>
              </a:solidFill>
              <a:latin typeface="Times New Roman"/>
            </a:endParaRPr>
          </a:p>
        </p:txBody>
      </p:sp>
      <p:sp>
        <p:nvSpPr>
          <p:cNvPr id="3" name="Footer Placeholder 2"/>
          <p:cNvSpPr>
            <a:spLocks noGrp="1"/>
          </p:cNvSpPr>
          <p:nvPr>
            <p:ph type="ftr" sz="quarter" idx="11"/>
          </p:nvPr>
        </p:nvSpPr>
        <p:spPr/>
        <p:txBody>
          <a:bodyPr/>
          <a:lstStyle/>
          <a:p>
            <a:endParaRPr lang="en-US">
              <a:solidFill>
                <a:prstClr val="black">
                  <a:tint val="75000"/>
                </a:prstClr>
              </a:solidFill>
              <a:latin typeface="Times New Roman"/>
            </a:endParaRPr>
          </a:p>
        </p:txBody>
      </p:sp>
      <p:sp>
        <p:nvSpPr>
          <p:cNvPr id="4" name="Slide Number Placeholder 3"/>
          <p:cNvSpPr>
            <a:spLocks noGrp="1"/>
          </p:cNvSpPr>
          <p:nvPr>
            <p:ph type="sldNum" sz="quarter" idx="12"/>
          </p:nvPr>
        </p:nvSpPr>
        <p:spPr/>
        <p:txBody>
          <a:bodyPr/>
          <a:lstStyle/>
          <a:p>
            <a:fld id="{A0D17C74-4A3A-274F-9A9C-16BB746F7732}" type="slidenum">
              <a:rPr lang="en-US" smtClean="0">
                <a:solidFill>
                  <a:prstClr val="black">
                    <a:tint val="75000"/>
                  </a:prstClr>
                </a:solidFill>
                <a:latin typeface="Times New Roman"/>
              </a:rPr>
              <a:pPr/>
              <a:t>‹#›</a:t>
            </a:fld>
            <a:endParaRPr lang="en-US">
              <a:solidFill>
                <a:prstClr val="black">
                  <a:tint val="75000"/>
                </a:prstClr>
              </a:solidFill>
              <a:latin typeface="Times New Roman"/>
            </a:endParaRPr>
          </a:p>
        </p:txBody>
      </p:sp>
    </p:spTree>
    <p:extLst>
      <p:ext uri="{BB962C8B-B14F-4D97-AF65-F5344CB8AC3E}">
        <p14:creationId xmlns:p14="http://schemas.microsoft.com/office/powerpoint/2010/main" val="130147557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69"/>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7A5AA4-9E1E-4F4B-83A1-77FB6E8A782E}" type="datetimeFigureOut">
              <a:rPr lang="en-US" smtClean="0">
                <a:solidFill>
                  <a:prstClr val="black">
                    <a:tint val="75000"/>
                  </a:prstClr>
                </a:solidFill>
                <a:latin typeface="Times New Roman"/>
              </a:rPr>
              <a:pPr/>
              <a:t>2/4/20</a:t>
            </a:fld>
            <a:endParaRPr lang="en-US">
              <a:solidFill>
                <a:prstClr val="black">
                  <a:tint val="75000"/>
                </a:prstClr>
              </a:solidFill>
              <a:latin typeface="Times New Roman"/>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Times New Roman"/>
            </a:endParaRPr>
          </a:p>
        </p:txBody>
      </p:sp>
      <p:sp>
        <p:nvSpPr>
          <p:cNvPr id="7" name="Slide Number Placeholder 6"/>
          <p:cNvSpPr>
            <a:spLocks noGrp="1"/>
          </p:cNvSpPr>
          <p:nvPr>
            <p:ph type="sldNum" sz="quarter" idx="12"/>
          </p:nvPr>
        </p:nvSpPr>
        <p:spPr/>
        <p:txBody>
          <a:bodyPr/>
          <a:lstStyle/>
          <a:p>
            <a:fld id="{A0D17C74-4A3A-274F-9A9C-16BB746F7732}" type="slidenum">
              <a:rPr lang="en-US" smtClean="0">
                <a:solidFill>
                  <a:prstClr val="black">
                    <a:tint val="75000"/>
                  </a:prstClr>
                </a:solidFill>
                <a:latin typeface="Times New Roman"/>
              </a:rPr>
              <a:pPr/>
              <a:t>‹#›</a:t>
            </a:fld>
            <a:endParaRPr lang="en-US">
              <a:solidFill>
                <a:prstClr val="black">
                  <a:tint val="75000"/>
                </a:prstClr>
              </a:solidFill>
              <a:latin typeface="Times New Roman"/>
            </a:endParaRPr>
          </a:p>
        </p:txBody>
      </p:sp>
    </p:spTree>
    <p:extLst>
      <p:ext uri="{BB962C8B-B14F-4D97-AF65-F5344CB8AC3E}">
        <p14:creationId xmlns:p14="http://schemas.microsoft.com/office/powerpoint/2010/main" val="309299122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7A5AA4-9E1E-4F4B-83A1-77FB6E8A782E}" type="datetimeFigureOut">
              <a:rPr lang="en-US" smtClean="0">
                <a:solidFill>
                  <a:prstClr val="black">
                    <a:tint val="75000"/>
                  </a:prstClr>
                </a:solidFill>
                <a:latin typeface="Times New Roman"/>
              </a:rPr>
              <a:pPr/>
              <a:t>2/4/20</a:t>
            </a:fld>
            <a:endParaRPr lang="en-US">
              <a:solidFill>
                <a:prstClr val="black">
                  <a:tint val="75000"/>
                </a:prstClr>
              </a:solidFill>
              <a:latin typeface="Times New Roman"/>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Times New Roman"/>
            </a:endParaRPr>
          </a:p>
        </p:txBody>
      </p:sp>
      <p:sp>
        <p:nvSpPr>
          <p:cNvPr id="7" name="Slide Number Placeholder 6"/>
          <p:cNvSpPr>
            <a:spLocks noGrp="1"/>
          </p:cNvSpPr>
          <p:nvPr>
            <p:ph type="sldNum" sz="quarter" idx="12"/>
          </p:nvPr>
        </p:nvSpPr>
        <p:spPr/>
        <p:txBody>
          <a:bodyPr/>
          <a:lstStyle/>
          <a:p>
            <a:fld id="{A0D17C74-4A3A-274F-9A9C-16BB746F7732}" type="slidenum">
              <a:rPr lang="en-US" smtClean="0">
                <a:solidFill>
                  <a:prstClr val="black">
                    <a:tint val="75000"/>
                  </a:prstClr>
                </a:solidFill>
                <a:latin typeface="Times New Roman"/>
              </a:rPr>
              <a:pPr/>
              <a:t>‹#›</a:t>
            </a:fld>
            <a:endParaRPr lang="en-US">
              <a:solidFill>
                <a:prstClr val="black">
                  <a:tint val="75000"/>
                </a:prstClr>
              </a:solidFill>
              <a:latin typeface="Times New Roman"/>
            </a:endParaRPr>
          </a:p>
        </p:txBody>
      </p:sp>
    </p:spTree>
    <p:extLst>
      <p:ext uri="{BB962C8B-B14F-4D97-AF65-F5344CB8AC3E}">
        <p14:creationId xmlns:p14="http://schemas.microsoft.com/office/powerpoint/2010/main" val="14208904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67A5AA4-9E1E-4F4B-83A1-77FB6E8A782E}" type="datetimeFigureOut">
              <a:rPr lang="en-US" smtClean="0">
                <a:solidFill>
                  <a:prstClr val="black">
                    <a:tint val="75000"/>
                  </a:prstClr>
                </a:solidFill>
                <a:latin typeface="Times New Roman"/>
              </a:rPr>
              <a:pPr/>
              <a:t>2/4/20</a:t>
            </a:fld>
            <a:endParaRPr lang="en-US">
              <a:solidFill>
                <a:prstClr val="black">
                  <a:tint val="75000"/>
                </a:prstClr>
              </a:solidFill>
              <a:latin typeface="Times New Roman"/>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Times New Roman"/>
            </a:endParaRPr>
          </a:p>
        </p:txBody>
      </p:sp>
      <p:sp>
        <p:nvSpPr>
          <p:cNvPr id="6" name="Slide Number Placeholder 5"/>
          <p:cNvSpPr>
            <a:spLocks noGrp="1"/>
          </p:cNvSpPr>
          <p:nvPr>
            <p:ph type="sldNum" sz="quarter" idx="12"/>
          </p:nvPr>
        </p:nvSpPr>
        <p:spPr/>
        <p:txBody>
          <a:bodyPr/>
          <a:lstStyle/>
          <a:p>
            <a:fld id="{A0D17C74-4A3A-274F-9A9C-16BB746F7732}" type="slidenum">
              <a:rPr lang="en-US" smtClean="0">
                <a:solidFill>
                  <a:prstClr val="black">
                    <a:tint val="75000"/>
                  </a:prstClr>
                </a:solidFill>
                <a:latin typeface="Times New Roman"/>
              </a:rPr>
              <a:pPr/>
              <a:t>‹#›</a:t>
            </a:fld>
            <a:endParaRPr lang="en-US">
              <a:solidFill>
                <a:prstClr val="black">
                  <a:tint val="75000"/>
                </a:prstClr>
              </a:solidFill>
              <a:latin typeface="Times New Roman"/>
            </a:endParaRPr>
          </a:p>
        </p:txBody>
      </p:sp>
    </p:spTree>
    <p:extLst>
      <p:ext uri="{BB962C8B-B14F-4D97-AF65-F5344CB8AC3E}">
        <p14:creationId xmlns:p14="http://schemas.microsoft.com/office/powerpoint/2010/main" val="213938656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57"/>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57"/>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67A5AA4-9E1E-4F4B-83A1-77FB6E8A782E}" type="datetimeFigureOut">
              <a:rPr lang="en-US" smtClean="0">
                <a:solidFill>
                  <a:prstClr val="black">
                    <a:tint val="75000"/>
                  </a:prstClr>
                </a:solidFill>
                <a:latin typeface="Times New Roman"/>
              </a:rPr>
              <a:pPr/>
              <a:t>2/4/20</a:t>
            </a:fld>
            <a:endParaRPr lang="en-US">
              <a:solidFill>
                <a:prstClr val="black">
                  <a:tint val="75000"/>
                </a:prstClr>
              </a:solidFill>
              <a:latin typeface="Times New Roman"/>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Times New Roman"/>
            </a:endParaRPr>
          </a:p>
        </p:txBody>
      </p:sp>
      <p:sp>
        <p:nvSpPr>
          <p:cNvPr id="6" name="Slide Number Placeholder 5"/>
          <p:cNvSpPr>
            <a:spLocks noGrp="1"/>
          </p:cNvSpPr>
          <p:nvPr>
            <p:ph type="sldNum" sz="quarter" idx="12"/>
          </p:nvPr>
        </p:nvSpPr>
        <p:spPr/>
        <p:txBody>
          <a:bodyPr/>
          <a:lstStyle/>
          <a:p>
            <a:fld id="{A0D17C74-4A3A-274F-9A9C-16BB746F7732}" type="slidenum">
              <a:rPr lang="en-US" smtClean="0">
                <a:solidFill>
                  <a:prstClr val="black">
                    <a:tint val="75000"/>
                  </a:prstClr>
                </a:solidFill>
                <a:latin typeface="Times New Roman"/>
              </a:rPr>
              <a:pPr/>
              <a:t>‹#›</a:t>
            </a:fld>
            <a:endParaRPr lang="en-US">
              <a:solidFill>
                <a:prstClr val="black">
                  <a:tint val="75000"/>
                </a:prstClr>
              </a:solidFill>
              <a:latin typeface="Times New Roman"/>
            </a:endParaRPr>
          </a:p>
        </p:txBody>
      </p:sp>
    </p:spTree>
    <p:extLst>
      <p:ext uri="{BB962C8B-B14F-4D97-AF65-F5344CB8AC3E}">
        <p14:creationId xmlns:p14="http://schemas.microsoft.com/office/powerpoint/2010/main" val="209829959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Table Placeholder 2"/>
          <p:cNvSpPr>
            <a:spLocks noGrp="1"/>
          </p:cNvSpPr>
          <p:nvPr>
            <p:ph type="tbl" idx="1"/>
          </p:nvPr>
        </p:nvSpPr>
        <p:spPr>
          <a:xfrm>
            <a:off x="914400" y="1981200"/>
            <a:ext cx="10363200" cy="4114800"/>
          </a:xfrm>
        </p:spPr>
        <p:txBody>
          <a:bodyPr/>
          <a:lstStyle/>
          <a:p>
            <a:endParaRPr lang="en-US"/>
          </a:p>
        </p:txBody>
      </p:sp>
      <p:sp>
        <p:nvSpPr>
          <p:cNvPr id="4" name="Date Placeholder 3"/>
          <p:cNvSpPr>
            <a:spLocks noGrp="1"/>
          </p:cNvSpPr>
          <p:nvPr>
            <p:ph type="dt" sz="half" idx="10"/>
          </p:nvPr>
        </p:nvSpPr>
        <p:spPr>
          <a:xfrm>
            <a:off x="914400" y="6248400"/>
            <a:ext cx="2540000" cy="457200"/>
          </a:xfrm>
        </p:spPr>
        <p:txBody>
          <a:bodyPr/>
          <a:lstStyle>
            <a:lvl1pPr>
              <a:defRPr/>
            </a:lvl1pPr>
          </a:lstStyle>
          <a:p>
            <a:endParaRPr lang="en-US">
              <a:solidFill>
                <a:prstClr val="black">
                  <a:tint val="75000"/>
                </a:prstClr>
              </a:solidFill>
              <a:latin typeface="Times New Roman"/>
            </a:endParaRPr>
          </a:p>
        </p:txBody>
      </p:sp>
      <p:sp>
        <p:nvSpPr>
          <p:cNvPr id="5" name="Footer Placeholder 4"/>
          <p:cNvSpPr>
            <a:spLocks noGrp="1"/>
          </p:cNvSpPr>
          <p:nvPr>
            <p:ph type="ftr" sz="quarter" idx="11"/>
          </p:nvPr>
        </p:nvSpPr>
        <p:spPr>
          <a:xfrm>
            <a:off x="4165600" y="6248400"/>
            <a:ext cx="3860800" cy="457200"/>
          </a:xfrm>
        </p:spPr>
        <p:txBody>
          <a:bodyPr/>
          <a:lstStyle>
            <a:lvl1pPr>
              <a:defRPr/>
            </a:lvl1pPr>
          </a:lstStyle>
          <a:p>
            <a:endParaRPr lang="en-US">
              <a:solidFill>
                <a:prstClr val="black">
                  <a:tint val="75000"/>
                </a:prstClr>
              </a:solidFill>
              <a:latin typeface="Times New Roman"/>
            </a:endParaRPr>
          </a:p>
        </p:txBody>
      </p:sp>
      <p:sp>
        <p:nvSpPr>
          <p:cNvPr id="6" name="Slide Number Placeholder 5"/>
          <p:cNvSpPr>
            <a:spLocks noGrp="1"/>
          </p:cNvSpPr>
          <p:nvPr>
            <p:ph type="sldNum" sz="quarter" idx="12"/>
          </p:nvPr>
        </p:nvSpPr>
        <p:spPr>
          <a:xfrm>
            <a:off x="8737600" y="6248400"/>
            <a:ext cx="2540000" cy="457200"/>
          </a:xfrm>
        </p:spPr>
        <p:txBody>
          <a:bodyPr/>
          <a:lstStyle>
            <a:lvl1pPr>
              <a:defRPr/>
            </a:lvl1pPr>
          </a:lstStyle>
          <a:p>
            <a:fld id="{DE3CB580-9F0F-2944-BD57-5F491678D788}" type="slidenum">
              <a:rPr lang="en-US">
                <a:solidFill>
                  <a:prstClr val="black">
                    <a:tint val="75000"/>
                  </a:prstClr>
                </a:solidFill>
                <a:latin typeface="Times New Roman"/>
              </a:rPr>
              <a:pPr/>
              <a:t>‹#›</a:t>
            </a:fld>
            <a:endParaRPr lang="en-US">
              <a:solidFill>
                <a:prstClr val="black">
                  <a:tint val="75000"/>
                </a:prstClr>
              </a:solidFill>
              <a:latin typeface="Times New Roman"/>
            </a:endParaRPr>
          </a:p>
        </p:txBody>
      </p:sp>
    </p:spTree>
    <p:extLst>
      <p:ext uri="{BB962C8B-B14F-4D97-AF65-F5344CB8AC3E}">
        <p14:creationId xmlns:p14="http://schemas.microsoft.com/office/powerpoint/2010/main" val="146552286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44"/>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Arial"/>
              <a:ea typeface="ＭＳ Ｐゴシック"/>
              <a:cs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Arial"/>
              <a:ea typeface="ＭＳ Ｐゴシック"/>
              <a:cs typeface="ＭＳ Ｐゴシック"/>
            </a:endParaRPr>
          </a:p>
        </p:txBody>
      </p:sp>
      <p:sp>
        <p:nvSpPr>
          <p:cNvPr id="6" name="Slide Number Placeholder 5"/>
          <p:cNvSpPr>
            <a:spLocks noGrp="1"/>
          </p:cNvSpPr>
          <p:nvPr>
            <p:ph type="sldNum" sz="quarter" idx="12"/>
          </p:nvPr>
        </p:nvSpPr>
        <p:spPr/>
        <p:txBody>
          <a:bodyPr/>
          <a:lstStyle>
            <a:lvl1pPr>
              <a:defRPr/>
            </a:lvl1pPr>
          </a:lstStyle>
          <a:p>
            <a:fld id="{B78E6D20-E554-FE41-8824-D965A6631522}" type="slidenum">
              <a:rPr lang="en-US">
                <a:solidFill>
                  <a:srgbClr val="000000"/>
                </a:solidFill>
                <a:latin typeface="Arial"/>
                <a:ea typeface="ＭＳ Ｐゴシック"/>
                <a:cs typeface="ＭＳ Ｐゴシック"/>
              </a: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411132724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Arial"/>
              <a:ea typeface="ＭＳ Ｐゴシック"/>
              <a:cs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Arial"/>
              <a:ea typeface="ＭＳ Ｐゴシック"/>
              <a:cs typeface="ＭＳ Ｐゴシック"/>
            </a:endParaRPr>
          </a:p>
        </p:txBody>
      </p:sp>
      <p:sp>
        <p:nvSpPr>
          <p:cNvPr id="6" name="Slide Number Placeholder 5"/>
          <p:cNvSpPr>
            <a:spLocks noGrp="1"/>
          </p:cNvSpPr>
          <p:nvPr>
            <p:ph type="sldNum" sz="quarter" idx="12"/>
          </p:nvPr>
        </p:nvSpPr>
        <p:spPr/>
        <p:txBody>
          <a:bodyPr/>
          <a:lstStyle>
            <a:lvl1pPr>
              <a:defRPr/>
            </a:lvl1pPr>
          </a:lstStyle>
          <a:p>
            <a:fld id="{1A2C326F-F704-2245-9EDC-52CB0CEDD8B4}" type="slidenum">
              <a:rPr lang="en-US">
                <a:solidFill>
                  <a:srgbClr val="000000"/>
                </a:solidFill>
                <a:latin typeface="Arial"/>
                <a:ea typeface="ＭＳ Ｐゴシック"/>
                <a:cs typeface="ＭＳ Ｐゴシック"/>
              </a: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31205845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19"/>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Arial"/>
              <a:ea typeface="ＭＳ Ｐゴシック"/>
              <a:cs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Arial"/>
              <a:ea typeface="ＭＳ Ｐゴシック"/>
              <a:cs typeface="ＭＳ Ｐゴシック"/>
            </a:endParaRPr>
          </a:p>
        </p:txBody>
      </p:sp>
      <p:sp>
        <p:nvSpPr>
          <p:cNvPr id="6" name="Slide Number Placeholder 5"/>
          <p:cNvSpPr>
            <a:spLocks noGrp="1"/>
          </p:cNvSpPr>
          <p:nvPr>
            <p:ph type="sldNum" sz="quarter" idx="12"/>
          </p:nvPr>
        </p:nvSpPr>
        <p:spPr/>
        <p:txBody>
          <a:bodyPr/>
          <a:lstStyle>
            <a:lvl1pPr>
              <a:defRPr/>
            </a:lvl1pPr>
          </a:lstStyle>
          <a:p>
            <a:fld id="{3947F266-C731-234A-A960-BC5BA41EDC3D}" type="slidenum">
              <a:rPr lang="en-US">
                <a:solidFill>
                  <a:srgbClr val="000000"/>
                </a:solidFill>
                <a:latin typeface="Arial"/>
                <a:ea typeface="ＭＳ Ｐゴシック"/>
                <a:cs typeface="ＭＳ Ｐゴシック"/>
              </a: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92655756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Arial"/>
              <a:ea typeface="ＭＳ Ｐゴシック"/>
              <a:cs typeface="ＭＳ Ｐゴシック"/>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Arial"/>
              <a:ea typeface="ＭＳ Ｐゴシック"/>
              <a:cs typeface="ＭＳ Ｐゴシック"/>
            </a:endParaRPr>
          </a:p>
        </p:txBody>
      </p:sp>
      <p:sp>
        <p:nvSpPr>
          <p:cNvPr id="7" name="Slide Number Placeholder 6"/>
          <p:cNvSpPr>
            <a:spLocks noGrp="1"/>
          </p:cNvSpPr>
          <p:nvPr>
            <p:ph type="sldNum" sz="quarter" idx="12"/>
          </p:nvPr>
        </p:nvSpPr>
        <p:spPr/>
        <p:txBody>
          <a:bodyPr/>
          <a:lstStyle>
            <a:lvl1pPr>
              <a:defRPr/>
            </a:lvl1pPr>
          </a:lstStyle>
          <a:p>
            <a:fld id="{A24BC60F-B938-9E43-8571-8CCE71E08A53}" type="slidenum">
              <a:rPr lang="en-US">
                <a:solidFill>
                  <a:srgbClr val="000000"/>
                </a:solidFill>
                <a:latin typeface="Arial"/>
                <a:ea typeface="ＭＳ Ｐゴシック"/>
                <a:cs typeface="ＭＳ Ｐゴシック"/>
              </a: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296821803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80"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80"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endParaRPr lang="en-US">
              <a:solidFill>
                <a:srgbClr val="000000"/>
              </a:solidFill>
              <a:latin typeface="Arial"/>
              <a:ea typeface="ＭＳ Ｐゴシック"/>
              <a:cs typeface="ＭＳ Ｐゴシック"/>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latin typeface="Arial"/>
              <a:ea typeface="ＭＳ Ｐゴシック"/>
              <a:cs typeface="ＭＳ Ｐゴシック"/>
            </a:endParaRPr>
          </a:p>
        </p:txBody>
      </p:sp>
      <p:sp>
        <p:nvSpPr>
          <p:cNvPr id="9" name="Slide Number Placeholder 8"/>
          <p:cNvSpPr>
            <a:spLocks noGrp="1"/>
          </p:cNvSpPr>
          <p:nvPr>
            <p:ph type="sldNum" sz="quarter" idx="12"/>
          </p:nvPr>
        </p:nvSpPr>
        <p:spPr/>
        <p:txBody>
          <a:bodyPr/>
          <a:lstStyle>
            <a:lvl1pPr>
              <a:defRPr/>
            </a:lvl1pPr>
          </a:lstStyle>
          <a:p>
            <a:fld id="{39546EDF-0BDA-CF47-8B5D-26E7318D4CAF}" type="slidenum">
              <a:rPr lang="en-US">
                <a:solidFill>
                  <a:srgbClr val="000000"/>
                </a:solidFill>
                <a:latin typeface="Arial"/>
                <a:ea typeface="ＭＳ Ｐゴシック"/>
                <a:cs typeface="ＭＳ Ｐゴシック"/>
              </a: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416551686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endParaRPr lang="en-US">
              <a:solidFill>
                <a:srgbClr val="000000"/>
              </a:solidFill>
              <a:latin typeface="Arial"/>
              <a:ea typeface="ＭＳ Ｐゴシック"/>
              <a:cs typeface="ＭＳ Ｐゴシック"/>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latin typeface="Arial"/>
              <a:ea typeface="ＭＳ Ｐゴシック"/>
              <a:cs typeface="ＭＳ Ｐゴシック"/>
            </a:endParaRPr>
          </a:p>
        </p:txBody>
      </p:sp>
      <p:sp>
        <p:nvSpPr>
          <p:cNvPr id="5" name="Slide Number Placeholder 4"/>
          <p:cNvSpPr>
            <a:spLocks noGrp="1"/>
          </p:cNvSpPr>
          <p:nvPr>
            <p:ph type="sldNum" sz="quarter" idx="12"/>
          </p:nvPr>
        </p:nvSpPr>
        <p:spPr/>
        <p:txBody>
          <a:bodyPr/>
          <a:lstStyle>
            <a:lvl1pPr>
              <a:defRPr/>
            </a:lvl1pPr>
          </a:lstStyle>
          <a:p>
            <a:fld id="{52B31EBF-F820-9E4E-BA72-D77BC00F5E0C}" type="slidenum">
              <a:rPr lang="en-US">
                <a:solidFill>
                  <a:srgbClr val="000000"/>
                </a:solidFill>
                <a:latin typeface="Arial"/>
                <a:ea typeface="ＭＳ Ｐゴシック"/>
                <a:cs typeface="ＭＳ Ｐゴシック"/>
              </a: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3882050824"/>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latin typeface="Arial"/>
              <a:ea typeface="ＭＳ Ｐゴシック"/>
              <a:cs typeface="ＭＳ Ｐゴシック"/>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latin typeface="Arial"/>
              <a:ea typeface="ＭＳ Ｐゴシック"/>
              <a:cs typeface="ＭＳ Ｐゴシック"/>
            </a:endParaRPr>
          </a:p>
        </p:txBody>
      </p:sp>
      <p:sp>
        <p:nvSpPr>
          <p:cNvPr id="4" name="Slide Number Placeholder 3"/>
          <p:cNvSpPr>
            <a:spLocks noGrp="1"/>
          </p:cNvSpPr>
          <p:nvPr>
            <p:ph type="sldNum" sz="quarter" idx="12"/>
          </p:nvPr>
        </p:nvSpPr>
        <p:spPr/>
        <p:txBody>
          <a:bodyPr/>
          <a:lstStyle>
            <a:lvl1pPr>
              <a:defRPr/>
            </a:lvl1pPr>
          </a:lstStyle>
          <a:p>
            <a:fld id="{4F0D2942-4CBA-6644-A9DF-B79F15420EC2}" type="slidenum">
              <a:rPr lang="en-US">
                <a:solidFill>
                  <a:srgbClr val="000000"/>
                </a:solidFill>
                <a:latin typeface="Arial"/>
                <a:ea typeface="ＭＳ Ｐゴシック"/>
                <a:cs typeface="ＭＳ Ｐゴシック"/>
              </a: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251776792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69"/>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Arial"/>
              <a:ea typeface="ＭＳ Ｐゴシック"/>
              <a:cs typeface="ＭＳ Ｐゴシック"/>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Arial"/>
              <a:ea typeface="ＭＳ Ｐゴシック"/>
              <a:cs typeface="ＭＳ Ｐゴシック"/>
            </a:endParaRPr>
          </a:p>
        </p:txBody>
      </p:sp>
      <p:sp>
        <p:nvSpPr>
          <p:cNvPr id="7" name="Slide Number Placeholder 6"/>
          <p:cNvSpPr>
            <a:spLocks noGrp="1"/>
          </p:cNvSpPr>
          <p:nvPr>
            <p:ph type="sldNum" sz="quarter" idx="12"/>
          </p:nvPr>
        </p:nvSpPr>
        <p:spPr/>
        <p:txBody>
          <a:bodyPr/>
          <a:lstStyle>
            <a:lvl1pPr>
              <a:defRPr/>
            </a:lvl1pPr>
          </a:lstStyle>
          <a:p>
            <a:fld id="{B2359B87-C0A5-8441-BC3A-B4701AB4883F}" type="slidenum">
              <a:rPr lang="en-US">
                <a:solidFill>
                  <a:srgbClr val="000000"/>
                </a:solidFill>
                <a:latin typeface="Arial"/>
                <a:ea typeface="ＭＳ Ｐゴシック"/>
                <a:cs typeface="ＭＳ Ｐゴシック"/>
              </a: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1402897022"/>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Arial"/>
              <a:ea typeface="ＭＳ Ｐゴシック"/>
              <a:cs typeface="ＭＳ Ｐゴシック"/>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Arial"/>
              <a:ea typeface="ＭＳ Ｐゴシック"/>
              <a:cs typeface="ＭＳ Ｐゴシック"/>
            </a:endParaRPr>
          </a:p>
        </p:txBody>
      </p:sp>
      <p:sp>
        <p:nvSpPr>
          <p:cNvPr id="7" name="Slide Number Placeholder 6"/>
          <p:cNvSpPr>
            <a:spLocks noGrp="1"/>
          </p:cNvSpPr>
          <p:nvPr>
            <p:ph type="sldNum" sz="quarter" idx="12"/>
          </p:nvPr>
        </p:nvSpPr>
        <p:spPr/>
        <p:txBody>
          <a:bodyPr/>
          <a:lstStyle>
            <a:lvl1pPr>
              <a:defRPr/>
            </a:lvl1pPr>
          </a:lstStyle>
          <a:p>
            <a:fld id="{F757F495-8C02-EB46-ACC2-6F47E8E6B0D8}" type="slidenum">
              <a:rPr lang="en-US">
                <a:solidFill>
                  <a:srgbClr val="000000"/>
                </a:solidFill>
                <a:latin typeface="Arial"/>
                <a:ea typeface="ＭＳ Ｐゴシック"/>
                <a:cs typeface="ＭＳ Ｐゴシック"/>
              </a: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795406505"/>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Arial"/>
              <a:ea typeface="ＭＳ Ｐゴシック"/>
              <a:cs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Arial"/>
              <a:ea typeface="ＭＳ Ｐゴシック"/>
              <a:cs typeface="ＭＳ Ｐゴシック"/>
            </a:endParaRPr>
          </a:p>
        </p:txBody>
      </p:sp>
      <p:sp>
        <p:nvSpPr>
          <p:cNvPr id="6" name="Slide Number Placeholder 5"/>
          <p:cNvSpPr>
            <a:spLocks noGrp="1"/>
          </p:cNvSpPr>
          <p:nvPr>
            <p:ph type="sldNum" sz="quarter" idx="12"/>
          </p:nvPr>
        </p:nvSpPr>
        <p:spPr/>
        <p:txBody>
          <a:bodyPr/>
          <a:lstStyle>
            <a:lvl1pPr>
              <a:defRPr/>
            </a:lvl1pPr>
          </a:lstStyle>
          <a:p>
            <a:fld id="{3EBA2FFF-3880-7443-A7EA-1410549DA2EE}" type="slidenum">
              <a:rPr lang="en-US">
                <a:solidFill>
                  <a:srgbClr val="000000"/>
                </a:solidFill>
                <a:latin typeface="Arial"/>
                <a:ea typeface="ＭＳ Ｐゴシック"/>
                <a:cs typeface="ＭＳ Ｐゴシック"/>
              </a: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265215082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Arial"/>
              <a:ea typeface="ＭＳ Ｐゴシック"/>
              <a:cs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Arial"/>
              <a:ea typeface="ＭＳ Ｐゴシック"/>
              <a:cs typeface="ＭＳ Ｐゴシック"/>
            </a:endParaRPr>
          </a:p>
        </p:txBody>
      </p:sp>
      <p:sp>
        <p:nvSpPr>
          <p:cNvPr id="6" name="Slide Number Placeholder 5"/>
          <p:cNvSpPr>
            <a:spLocks noGrp="1"/>
          </p:cNvSpPr>
          <p:nvPr>
            <p:ph type="sldNum" sz="quarter" idx="12"/>
          </p:nvPr>
        </p:nvSpPr>
        <p:spPr/>
        <p:txBody>
          <a:bodyPr/>
          <a:lstStyle>
            <a:lvl1pPr>
              <a:defRPr/>
            </a:lvl1pPr>
          </a:lstStyle>
          <a:p>
            <a:fld id="{5BBB126C-565A-1445-8626-8891E3A8F72E}" type="slidenum">
              <a:rPr lang="en-US">
                <a:solidFill>
                  <a:srgbClr val="000000"/>
                </a:solidFill>
                <a:latin typeface="Arial"/>
                <a:ea typeface="ＭＳ Ｐゴシック"/>
                <a:cs typeface="ＭＳ Ｐゴシック"/>
              </a: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366572157"/>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xAndMedia" preserve="1">
  <p:cSld name="Title, Text and Media Clip">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Media Placeholder 3"/>
          <p:cNvSpPr>
            <a:spLocks noGrp="1"/>
          </p:cNvSpPr>
          <p:nvPr>
            <p:ph type="media" sz="half" idx="2"/>
          </p:nvPr>
        </p:nvSpPr>
        <p:spPr>
          <a:xfrm>
            <a:off x="6197600" y="1981200"/>
            <a:ext cx="5080000" cy="4114800"/>
          </a:xfrm>
        </p:spPr>
        <p:txBody>
          <a:bodyPr/>
          <a:lstStyle/>
          <a:p>
            <a:endParaRPr lang="en-US"/>
          </a:p>
        </p:txBody>
      </p:sp>
      <p:sp>
        <p:nvSpPr>
          <p:cNvPr id="5" name="Date Placeholder 4"/>
          <p:cNvSpPr>
            <a:spLocks noGrp="1"/>
          </p:cNvSpPr>
          <p:nvPr>
            <p:ph type="dt" sz="half" idx="10"/>
          </p:nvPr>
        </p:nvSpPr>
        <p:spPr>
          <a:xfrm>
            <a:off x="914400" y="6248400"/>
            <a:ext cx="2540000" cy="457200"/>
          </a:xfrm>
        </p:spPr>
        <p:txBody>
          <a:bodyPr/>
          <a:lstStyle>
            <a:lvl1pPr>
              <a:defRPr/>
            </a:lvl1pPr>
          </a:lstStyle>
          <a:p>
            <a:endParaRPr lang="en-US">
              <a:solidFill>
                <a:srgbClr val="000000"/>
              </a:solidFill>
              <a:latin typeface="Arial"/>
              <a:ea typeface="ＭＳ Ｐゴシック"/>
              <a:cs typeface="ＭＳ Ｐゴシック"/>
            </a:endParaRPr>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endParaRPr lang="en-US">
              <a:solidFill>
                <a:srgbClr val="000000"/>
              </a:solidFill>
              <a:latin typeface="Arial"/>
              <a:ea typeface="ＭＳ Ｐゴシック"/>
              <a:cs typeface="ＭＳ Ｐゴシック"/>
            </a:endParaRPr>
          </a:p>
        </p:txBody>
      </p:sp>
      <p:sp>
        <p:nvSpPr>
          <p:cNvPr id="7" name="Slide Number Placeholder 6"/>
          <p:cNvSpPr>
            <a:spLocks noGrp="1"/>
          </p:cNvSpPr>
          <p:nvPr>
            <p:ph type="sldNum" sz="quarter" idx="12"/>
          </p:nvPr>
        </p:nvSpPr>
        <p:spPr>
          <a:xfrm>
            <a:off x="8737600" y="6248400"/>
            <a:ext cx="2540000" cy="457200"/>
          </a:xfrm>
        </p:spPr>
        <p:txBody>
          <a:bodyPr/>
          <a:lstStyle>
            <a:lvl1pPr>
              <a:defRPr/>
            </a:lvl1pPr>
          </a:lstStyle>
          <a:p>
            <a:fld id="{771ED2FE-7F45-DE4D-BF46-F402EF9181D8}" type="slidenum">
              <a:rPr lang="en-US">
                <a:solidFill>
                  <a:srgbClr val="000000"/>
                </a:solidFill>
                <a:latin typeface="Arial"/>
                <a:ea typeface="ＭＳ Ｐゴシック"/>
                <a:cs typeface="ＭＳ Ｐゴシック"/>
              </a: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4041387475"/>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E1005FA-8FE2-2F43-B96B-7009973DC1A7}" type="datetime1">
              <a:rPr lang="en-US" smtClean="0">
                <a:solidFill>
                  <a:prstClr val="black">
                    <a:tint val="75000"/>
                  </a:prstClr>
                </a:solidFill>
                <a:latin typeface="Calibri"/>
              </a:rPr>
              <a:pPr/>
              <a:t>2/4/20</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CE2EDF7D-93E0-DD45-8DD3-6D0FDF9AE4F8}"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779480761"/>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B29FF9-BB15-6F41-A2F1-B11E0E4FF987}" type="datetime1">
              <a:rPr lang="en-US" smtClean="0">
                <a:solidFill>
                  <a:prstClr val="black">
                    <a:tint val="75000"/>
                  </a:prstClr>
                </a:solidFill>
                <a:latin typeface="Calibri"/>
              </a:rPr>
              <a:pPr/>
              <a:t>2/4/20</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CE2EDF7D-93E0-DD45-8DD3-6D0FDF9AE4F8}"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428442592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E6BA04-E5F0-5A4E-9AF9-EE5CCDC24609}" type="datetime1">
              <a:rPr lang="en-US" smtClean="0">
                <a:solidFill>
                  <a:prstClr val="black">
                    <a:tint val="75000"/>
                  </a:prstClr>
                </a:solidFill>
                <a:latin typeface="Calibri"/>
              </a:rPr>
              <a:pPr/>
              <a:t>2/4/20</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CE2EDF7D-93E0-DD45-8DD3-6D0FDF9AE4F8}"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320582371"/>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49F16F2-65EF-0A4A-9418-385BF3779B92}" type="datetime1">
              <a:rPr lang="en-US" smtClean="0">
                <a:solidFill>
                  <a:prstClr val="black">
                    <a:tint val="75000"/>
                  </a:prstClr>
                </a:solidFill>
                <a:latin typeface="Calibri"/>
              </a:rPr>
              <a:pPr/>
              <a:t>2/4/20</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CE2EDF7D-93E0-DD45-8DD3-6D0FDF9AE4F8}"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971084972"/>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7D1A15F-70D7-E740-B348-27E40801E8D4}" type="datetime1">
              <a:rPr lang="en-US" smtClean="0">
                <a:solidFill>
                  <a:prstClr val="black">
                    <a:tint val="75000"/>
                  </a:prstClr>
                </a:solidFill>
                <a:latin typeface="Calibri"/>
              </a:rPr>
              <a:pPr/>
              <a:t>2/4/20</a:t>
            </a:fld>
            <a:endParaRPr lang="en-US">
              <a:solidFill>
                <a:prstClr val="black">
                  <a:tint val="75000"/>
                </a:prstClr>
              </a:solidFill>
              <a:latin typeface="Calibri"/>
            </a:endParaRPr>
          </a:p>
        </p:txBody>
      </p:sp>
      <p:sp>
        <p:nvSpPr>
          <p:cNvPr id="8" name="Footer Placeholder 7"/>
          <p:cNvSpPr>
            <a:spLocks noGrp="1"/>
          </p:cNvSpPr>
          <p:nvPr>
            <p:ph type="ftr" sz="quarter" idx="11"/>
          </p:nvPr>
        </p:nvSpPr>
        <p:spPr/>
        <p:txBody>
          <a:bodyPr/>
          <a:lstStyle/>
          <a:p>
            <a:endParaRPr lang="en-US">
              <a:solidFill>
                <a:prstClr val="black">
                  <a:tint val="75000"/>
                </a:prstClr>
              </a:solidFill>
              <a:latin typeface="Calibri"/>
            </a:endParaRPr>
          </a:p>
        </p:txBody>
      </p:sp>
      <p:sp>
        <p:nvSpPr>
          <p:cNvPr id="9" name="Slide Number Placeholder 8"/>
          <p:cNvSpPr>
            <a:spLocks noGrp="1"/>
          </p:cNvSpPr>
          <p:nvPr>
            <p:ph type="sldNum" sz="quarter" idx="12"/>
          </p:nvPr>
        </p:nvSpPr>
        <p:spPr/>
        <p:txBody>
          <a:bodyPr/>
          <a:lstStyle/>
          <a:p>
            <a:fld id="{CE2EDF7D-93E0-DD45-8DD3-6D0FDF9AE4F8}"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098192633"/>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A19D660-B8F7-654B-A0FF-1E3434E6C44D}" type="datetime1">
              <a:rPr lang="en-US" smtClean="0">
                <a:solidFill>
                  <a:prstClr val="black">
                    <a:tint val="75000"/>
                  </a:prstClr>
                </a:solidFill>
                <a:latin typeface="Calibri"/>
              </a:rPr>
              <a:pPr/>
              <a:t>2/4/20</a:t>
            </a:fld>
            <a:endParaRPr lang="en-US">
              <a:solidFill>
                <a:prstClr val="black">
                  <a:tint val="75000"/>
                </a:prstClr>
              </a:solidFill>
              <a:latin typeface="Calibri"/>
            </a:endParaRPr>
          </a:p>
        </p:txBody>
      </p:sp>
      <p:sp>
        <p:nvSpPr>
          <p:cNvPr id="4" name="Footer Placeholder 3"/>
          <p:cNvSpPr>
            <a:spLocks noGrp="1"/>
          </p:cNvSpPr>
          <p:nvPr>
            <p:ph type="ftr" sz="quarter" idx="11"/>
          </p:nvPr>
        </p:nvSpPr>
        <p:spPr/>
        <p:txBody>
          <a:bodyPr/>
          <a:lstStyle/>
          <a:p>
            <a:endParaRPr lang="en-US">
              <a:solidFill>
                <a:prstClr val="black">
                  <a:tint val="75000"/>
                </a:prstClr>
              </a:solidFill>
              <a:latin typeface="Calibri"/>
            </a:endParaRPr>
          </a:p>
        </p:txBody>
      </p:sp>
      <p:sp>
        <p:nvSpPr>
          <p:cNvPr id="5" name="Slide Number Placeholder 4"/>
          <p:cNvSpPr>
            <a:spLocks noGrp="1"/>
          </p:cNvSpPr>
          <p:nvPr>
            <p:ph type="sldNum" sz="quarter" idx="12"/>
          </p:nvPr>
        </p:nvSpPr>
        <p:spPr/>
        <p:txBody>
          <a:bodyPr/>
          <a:lstStyle/>
          <a:p>
            <a:fld id="{CE2EDF7D-93E0-DD45-8DD3-6D0FDF9AE4F8}"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410976515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7BBF4C-264A-0A4C-9D67-324DB6B6B7DA}" type="datetime1">
              <a:rPr lang="en-US" smtClean="0">
                <a:solidFill>
                  <a:prstClr val="black">
                    <a:tint val="75000"/>
                  </a:prstClr>
                </a:solidFill>
                <a:latin typeface="Calibri"/>
              </a:rPr>
              <a:pPr/>
              <a:t>2/4/20</a:t>
            </a:fld>
            <a:endParaRPr lang="en-US">
              <a:solidFill>
                <a:prstClr val="black">
                  <a:tint val="75000"/>
                </a:prstClr>
              </a:solidFill>
              <a:latin typeface="Calibri"/>
            </a:endParaRPr>
          </a:p>
        </p:txBody>
      </p:sp>
      <p:sp>
        <p:nvSpPr>
          <p:cNvPr id="3" name="Footer Placeholder 2"/>
          <p:cNvSpPr>
            <a:spLocks noGrp="1"/>
          </p:cNvSpPr>
          <p:nvPr>
            <p:ph type="ftr" sz="quarter" idx="11"/>
          </p:nvPr>
        </p:nvSpPr>
        <p:spPr/>
        <p:txBody>
          <a:bodyPr/>
          <a:lstStyle/>
          <a:p>
            <a:endParaRPr lang="en-US">
              <a:solidFill>
                <a:prstClr val="black">
                  <a:tint val="75000"/>
                </a:prstClr>
              </a:solidFill>
              <a:latin typeface="Calibri"/>
            </a:endParaRPr>
          </a:p>
        </p:txBody>
      </p:sp>
      <p:sp>
        <p:nvSpPr>
          <p:cNvPr id="4" name="Slide Number Placeholder 3"/>
          <p:cNvSpPr>
            <a:spLocks noGrp="1"/>
          </p:cNvSpPr>
          <p:nvPr>
            <p:ph type="sldNum" sz="quarter" idx="12"/>
          </p:nvPr>
        </p:nvSpPr>
        <p:spPr/>
        <p:txBody>
          <a:bodyPr/>
          <a:lstStyle/>
          <a:p>
            <a:fld id="{CE2EDF7D-93E0-DD45-8DD3-6D0FDF9AE4F8}"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877955544"/>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F9E3D8F-4192-4F4C-ADE8-621D6967EA82}" type="datetime1">
              <a:rPr lang="en-US" smtClean="0">
                <a:solidFill>
                  <a:prstClr val="black">
                    <a:tint val="75000"/>
                  </a:prstClr>
                </a:solidFill>
                <a:latin typeface="Calibri"/>
              </a:rPr>
              <a:pPr/>
              <a:t>2/4/20</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CE2EDF7D-93E0-DD45-8DD3-6D0FDF9AE4F8}"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720507146"/>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7D4CBA-4C70-6041-BF67-B99D67C6251F}" type="datetime1">
              <a:rPr lang="en-US" smtClean="0">
                <a:solidFill>
                  <a:prstClr val="black">
                    <a:tint val="75000"/>
                  </a:prstClr>
                </a:solidFill>
                <a:latin typeface="Calibri"/>
              </a:rPr>
              <a:pPr/>
              <a:t>2/4/20</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CE2EDF7D-93E0-DD45-8DD3-6D0FDF9AE4F8}"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185984473"/>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0B55D38-5CBC-654D-926D-DD0FA8780C5F}" type="datetime1">
              <a:rPr lang="en-US" smtClean="0">
                <a:solidFill>
                  <a:prstClr val="black">
                    <a:tint val="75000"/>
                  </a:prstClr>
                </a:solidFill>
                <a:latin typeface="Calibri"/>
              </a:rPr>
              <a:pPr/>
              <a:t>2/4/20</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CE2EDF7D-93E0-DD45-8DD3-6D0FDF9AE4F8}"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611315084"/>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45337C-3A44-CD4A-A8F8-0506F56388BF}" type="datetime1">
              <a:rPr lang="en-US" smtClean="0">
                <a:solidFill>
                  <a:prstClr val="black">
                    <a:tint val="75000"/>
                  </a:prstClr>
                </a:solidFill>
                <a:latin typeface="Calibri"/>
              </a:rPr>
              <a:pPr/>
              <a:t>2/4/20</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CE2EDF7D-93E0-DD45-8DD3-6D0FDF9AE4F8}"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565423240"/>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5A09F722-84B7-6C48-9C4E-D8E16E485A37}"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4148378009"/>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9DBBCC94-44BD-804C-97D7-ECE2F0004D8C}"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3657680761"/>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86FD618D-EF4C-9443-96FE-710B58135ABE}"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2252767556"/>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7" name="Rectangle 6"/>
          <p:cNvSpPr>
            <a:spLocks noGrp="1" noChangeArrowheads="1"/>
          </p:cNvSpPr>
          <p:nvPr>
            <p:ph type="sldNum" sz="quarter" idx="12"/>
          </p:nvPr>
        </p:nvSpPr>
        <p:spPr>
          <a:ln/>
        </p:spPr>
        <p:txBody>
          <a:bodyPr/>
          <a:lstStyle>
            <a:lvl1pPr>
              <a:defRPr/>
            </a:lvl1pPr>
          </a:lstStyle>
          <a:p>
            <a:pPr>
              <a:defRPr/>
            </a:pPr>
            <a:fld id="{662590C4-5E1D-5C41-9D5F-DB1BC63D48EF}"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1129088940"/>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70DDA9-1AB5-D24D-BDBA-206F9ACAB99E}"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2903775623"/>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5" name="Rectangle 6"/>
          <p:cNvSpPr>
            <a:spLocks noGrp="1" noChangeArrowheads="1"/>
          </p:cNvSpPr>
          <p:nvPr>
            <p:ph type="sldNum" sz="quarter" idx="12"/>
          </p:nvPr>
        </p:nvSpPr>
        <p:spPr>
          <a:ln/>
        </p:spPr>
        <p:txBody>
          <a:bodyPr/>
          <a:lstStyle>
            <a:lvl1pPr>
              <a:defRPr/>
            </a:lvl1pPr>
          </a:lstStyle>
          <a:p>
            <a:pPr>
              <a:defRPr/>
            </a:pPr>
            <a:fld id="{90BEBCD8-34C2-D942-8068-44A93E3FA192}"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2092272544"/>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4" name="Rectangle 6"/>
          <p:cNvSpPr>
            <a:spLocks noGrp="1" noChangeArrowheads="1"/>
          </p:cNvSpPr>
          <p:nvPr>
            <p:ph type="sldNum" sz="quarter" idx="12"/>
          </p:nvPr>
        </p:nvSpPr>
        <p:spPr>
          <a:ln/>
        </p:spPr>
        <p:txBody>
          <a:bodyPr/>
          <a:lstStyle>
            <a:lvl1pPr>
              <a:defRPr/>
            </a:lvl1pPr>
          </a:lstStyle>
          <a:p>
            <a:pPr>
              <a:defRPr/>
            </a:pPr>
            <a:fld id="{DFCE2839-0D6C-5E42-BDBA-53DE52E10458}"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381854713"/>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7" name="Rectangle 6"/>
          <p:cNvSpPr>
            <a:spLocks noGrp="1" noChangeArrowheads="1"/>
          </p:cNvSpPr>
          <p:nvPr>
            <p:ph type="sldNum" sz="quarter" idx="12"/>
          </p:nvPr>
        </p:nvSpPr>
        <p:spPr>
          <a:ln/>
        </p:spPr>
        <p:txBody>
          <a:bodyPr/>
          <a:lstStyle>
            <a:lvl1pPr>
              <a:defRPr/>
            </a:lvl1pPr>
          </a:lstStyle>
          <a:p>
            <a:pPr>
              <a:defRPr/>
            </a:pPr>
            <a:fld id="{2BDF4E46-5E12-7F4D-8A8D-460DB913CE15}"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1669827603"/>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7" name="Rectangle 6"/>
          <p:cNvSpPr>
            <a:spLocks noGrp="1" noChangeArrowheads="1"/>
          </p:cNvSpPr>
          <p:nvPr>
            <p:ph type="sldNum" sz="quarter" idx="12"/>
          </p:nvPr>
        </p:nvSpPr>
        <p:spPr>
          <a:ln/>
        </p:spPr>
        <p:txBody>
          <a:bodyPr/>
          <a:lstStyle>
            <a:lvl1pPr>
              <a:defRPr/>
            </a:lvl1pPr>
          </a:lstStyle>
          <a:p>
            <a:pPr>
              <a:defRPr/>
            </a:pPr>
            <a:fld id="{14CE558A-0A5F-DD48-9E31-BD5F8B1B2798}"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3507459613"/>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7A63BDEF-A59F-6749-A634-B3200C779009}"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2104363719"/>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E10453F4-9AC0-EA4D-B158-3A76D8058120}"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1935633700"/>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xAndMedia" preserve="1">
  <p:cSld name="Title, Text and Media Clip">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Media Placeholder 3"/>
          <p:cNvSpPr>
            <a:spLocks noGrp="1"/>
          </p:cNvSpPr>
          <p:nvPr>
            <p:ph type="media" sz="half" idx="2"/>
          </p:nvPr>
        </p:nvSpPr>
        <p:spPr>
          <a:xfrm>
            <a:off x="6197600" y="1981200"/>
            <a:ext cx="5080000" cy="4114800"/>
          </a:xfrm>
        </p:spPr>
        <p:txBody>
          <a:bodyPr/>
          <a:lstStyle/>
          <a:p>
            <a:pPr lvl="0"/>
            <a:endParaRPr lang="en-US" noProof="0"/>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7" name="Rectangle 6"/>
          <p:cNvSpPr>
            <a:spLocks noGrp="1" noChangeArrowheads="1"/>
          </p:cNvSpPr>
          <p:nvPr>
            <p:ph type="sldNum" sz="quarter" idx="12"/>
          </p:nvPr>
        </p:nvSpPr>
        <p:spPr>
          <a:ln/>
        </p:spPr>
        <p:txBody>
          <a:bodyPr/>
          <a:lstStyle>
            <a:lvl1pPr>
              <a:defRPr/>
            </a:lvl1pPr>
          </a:lstStyle>
          <a:p>
            <a:pPr>
              <a:defRPr/>
            </a:pPr>
            <a:fld id="{226ADC7E-2C31-B340-BF38-D0F78E8A2CD3}"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3452643564"/>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mediaAndTx" preserve="1">
  <p:cSld name="Title, Media Clip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Media Placeholder 2"/>
          <p:cNvSpPr>
            <a:spLocks noGrp="1"/>
          </p:cNvSpPr>
          <p:nvPr>
            <p:ph type="media" sz="half" idx="1"/>
          </p:nvPr>
        </p:nvSpPr>
        <p:spPr>
          <a:xfrm>
            <a:off x="914400" y="1981200"/>
            <a:ext cx="5080000" cy="4114800"/>
          </a:xfrm>
        </p:spPr>
        <p:txBody>
          <a:bodyPr/>
          <a:lstStyle/>
          <a:p>
            <a:pPr lvl="0"/>
            <a:endParaRPr lang="en-US" noProof="0"/>
          </a:p>
        </p:txBody>
      </p:sp>
      <p:sp>
        <p:nvSpPr>
          <p:cNvPr id="4" name="Text Placeholder 3"/>
          <p:cNvSpPr>
            <a:spLocks noGrp="1"/>
          </p:cNvSpPr>
          <p:nvPr>
            <p:ph type="body"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7" name="Rectangle 6"/>
          <p:cNvSpPr>
            <a:spLocks noGrp="1" noChangeArrowheads="1"/>
          </p:cNvSpPr>
          <p:nvPr>
            <p:ph type="sldNum" sz="quarter" idx="12"/>
          </p:nvPr>
        </p:nvSpPr>
        <p:spPr>
          <a:ln/>
        </p:spPr>
        <p:txBody>
          <a:bodyPr/>
          <a:lstStyle>
            <a:lvl1pPr>
              <a:defRPr/>
            </a:lvl1pPr>
          </a:lstStyle>
          <a:p>
            <a:pPr>
              <a:defRPr/>
            </a:pPr>
            <a:fld id="{F1B497CC-350D-4548-935E-FC77DF2A5815}"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741624631"/>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Table Placeholder 2"/>
          <p:cNvSpPr>
            <a:spLocks noGrp="1"/>
          </p:cNvSpPr>
          <p:nvPr>
            <p:ph type="tbl" idx="1"/>
          </p:nvPr>
        </p:nvSpPr>
        <p:spPr>
          <a:xfrm>
            <a:off x="914400" y="1981200"/>
            <a:ext cx="10363200" cy="4114800"/>
          </a:xfrm>
        </p:spPr>
        <p:txBody>
          <a:bodyPr/>
          <a:lstStyle/>
          <a:p>
            <a:pPr lvl="0"/>
            <a:endParaRPr lang="en-US" noProof="0"/>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Arial"/>
              <a:ea typeface="ＭＳ Ｐゴシック"/>
              <a:cs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8C6DA227-8F71-DE4D-8DBA-ED496613DA3B}" type="slidenum">
              <a:rPr lang="en-US">
                <a:solidFill>
                  <a:srgbClr val="000000"/>
                </a:solidFill>
                <a:latin typeface="Arial"/>
                <a:ea typeface="ＭＳ Ｐゴシック"/>
                <a:cs typeface="ＭＳ Ｐゴシック"/>
              </a:rPr>
              <a:pPr>
                <a:defRPr/>
              </a:pPr>
              <a:t>‹#›</a:t>
            </a:fld>
            <a:endParaRPr lang="en-US">
              <a:solidFill>
                <a:srgbClr val="000000"/>
              </a:solidFill>
              <a:latin typeface="Arial"/>
              <a:ea typeface="ＭＳ Ｐゴシック"/>
              <a:cs typeface="ＭＳ Ｐゴシック"/>
            </a:endParaRPr>
          </a:p>
        </p:txBody>
      </p:sp>
    </p:spTree>
    <p:extLst>
      <p:ext uri="{BB962C8B-B14F-4D97-AF65-F5344CB8AC3E}">
        <p14:creationId xmlns:p14="http://schemas.microsoft.com/office/powerpoint/2010/main" val="202259374"/>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EB5ECD5-515E-4817-8A06-1D2ED2C83850}" type="datetime4">
              <a:rPr lang="en-US" smtClean="0">
                <a:solidFill>
                  <a:prstClr val="black">
                    <a:tint val="75000"/>
                  </a:prstClr>
                </a:solidFill>
                <a:latin typeface="Calibri"/>
              </a:rPr>
              <a:pPr/>
              <a:t>February 4, 2020</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1573011B-62CF-3442-89C1-05A0B927DC4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492483523"/>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2D1919-1B5F-4141-B613-3E5C6008A186}" type="datetime4">
              <a:rPr lang="en-US" smtClean="0">
                <a:solidFill>
                  <a:prstClr val="black">
                    <a:tint val="75000"/>
                  </a:prstClr>
                </a:solidFill>
                <a:latin typeface="Calibri"/>
              </a:rPr>
              <a:pPr/>
              <a:t>February 4, 2020</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1D72EBF8-7CF5-44B7-B2BF-E22DE4D0703D}"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004414865"/>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D22427-B1DD-49E6-9F05-DE0F1467D7DC}" type="datetime4">
              <a:rPr lang="en-US" smtClean="0">
                <a:solidFill>
                  <a:prstClr val="black">
                    <a:tint val="75000"/>
                  </a:prstClr>
                </a:solidFill>
                <a:latin typeface="Calibri"/>
              </a:rPr>
              <a:pPr/>
              <a:t>February 4, 2020</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1D72EBF8-7CF5-44B7-B2BF-E22DE4D0703D}"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200156380"/>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BCCA7B5-8BC9-491C-A887-7C3E7ED947D8}" type="datetime4">
              <a:rPr lang="en-US" smtClean="0">
                <a:solidFill>
                  <a:prstClr val="black">
                    <a:tint val="75000"/>
                  </a:prstClr>
                </a:solidFill>
                <a:latin typeface="Calibri"/>
              </a:rPr>
              <a:pPr/>
              <a:t>February 4, 2020</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1D72EBF8-7CF5-44B7-B2BF-E22DE4D0703D}"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6549139"/>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DA18ED0-40F2-434C-A848-B92581875164}" type="datetime4">
              <a:rPr lang="en-US" smtClean="0">
                <a:solidFill>
                  <a:prstClr val="black">
                    <a:tint val="75000"/>
                  </a:prstClr>
                </a:solidFill>
                <a:latin typeface="Calibri"/>
              </a:rPr>
              <a:pPr/>
              <a:t>February 4, 2020</a:t>
            </a:fld>
            <a:endParaRPr lang="en-US">
              <a:solidFill>
                <a:prstClr val="black">
                  <a:tint val="75000"/>
                </a:prstClr>
              </a:solidFill>
              <a:latin typeface="Calibri"/>
            </a:endParaRPr>
          </a:p>
        </p:txBody>
      </p:sp>
      <p:sp>
        <p:nvSpPr>
          <p:cNvPr id="8" name="Footer Placeholder 7"/>
          <p:cNvSpPr>
            <a:spLocks noGrp="1"/>
          </p:cNvSpPr>
          <p:nvPr>
            <p:ph type="ftr" sz="quarter" idx="11"/>
          </p:nvPr>
        </p:nvSpPr>
        <p:spPr/>
        <p:txBody>
          <a:bodyPr/>
          <a:lstStyle/>
          <a:p>
            <a:endParaRPr lang="en-US">
              <a:solidFill>
                <a:prstClr val="black">
                  <a:tint val="75000"/>
                </a:prstClr>
              </a:solidFill>
              <a:latin typeface="Calibri"/>
            </a:endParaRPr>
          </a:p>
        </p:txBody>
      </p:sp>
      <p:sp>
        <p:nvSpPr>
          <p:cNvPr id="9" name="Slide Number Placeholder 8"/>
          <p:cNvSpPr>
            <a:spLocks noGrp="1"/>
          </p:cNvSpPr>
          <p:nvPr>
            <p:ph type="sldNum" sz="quarter" idx="12"/>
          </p:nvPr>
        </p:nvSpPr>
        <p:spPr/>
        <p:txBody>
          <a:bodyPr/>
          <a:lstStyle/>
          <a:p>
            <a:fld id="{1D72EBF8-7CF5-44B7-B2BF-E22DE4D0703D}"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570495760"/>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855437F-F4F9-44A9-B4D3-9191CA04E889}" type="datetime4">
              <a:rPr lang="en-US" smtClean="0">
                <a:solidFill>
                  <a:prstClr val="black">
                    <a:tint val="75000"/>
                  </a:prstClr>
                </a:solidFill>
                <a:latin typeface="Calibri"/>
              </a:rPr>
              <a:pPr/>
              <a:t>February 4, 2020</a:t>
            </a:fld>
            <a:endParaRPr lang="en-US">
              <a:solidFill>
                <a:prstClr val="black">
                  <a:tint val="75000"/>
                </a:prstClr>
              </a:solidFill>
              <a:latin typeface="Calibri"/>
            </a:endParaRPr>
          </a:p>
        </p:txBody>
      </p:sp>
      <p:sp>
        <p:nvSpPr>
          <p:cNvPr id="4" name="Footer Placeholder 3"/>
          <p:cNvSpPr>
            <a:spLocks noGrp="1"/>
          </p:cNvSpPr>
          <p:nvPr>
            <p:ph type="ftr" sz="quarter" idx="11"/>
          </p:nvPr>
        </p:nvSpPr>
        <p:spPr/>
        <p:txBody>
          <a:bodyPr/>
          <a:lstStyle/>
          <a:p>
            <a:endParaRPr lang="en-US">
              <a:solidFill>
                <a:prstClr val="black">
                  <a:tint val="75000"/>
                </a:prstClr>
              </a:solidFill>
              <a:latin typeface="Calibri"/>
            </a:endParaRPr>
          </a:p>
        </p:txBody>
      </p:sp>
      <p:sp>
        <p:nvSpPr>
          <p:cNvPr id="5" name="Slide Number Placeholder 4"/>
          <p:cNvSpPr>
            <a:spLocks noGrp="1"/>
          </p:cNvSpPr>
          <p:nvPr>
            <p:ph type="sldNum" sz="quarter" idx="12"/>
          </p:nvPr>
        </p:nvSpPr>
        <p:spPr/>
        <p:txBody>
          <a:bodyPr/>
          <a:lstStyle/>
          <a:p>
            <a:fld id="{1D72EBF8-7CF5-44B7-B2BF-E22DE4D0703D}"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470872736"/>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A24E59-01D0-4537-B876-7E5EC75B028D}" type="datetime4">
              <a:rPr lang="en-US" smtClean="0">
                <a:solidFill>
                  <a:prstClr val="black">
                    <a:tint val="75000"/>
                  </a:prstClr>
                </a:solidFill>
                <a:latin typeface="Calibri"/>
              </a:rPr>
              <a:pPr/>
              <a:t>February 4, 2020</a:t>
            </a:fld>
            <a:endParaRPr lang="en-US">
              <a:solidFill>
                <a:prstClr val="black">
                  <a:tint val="75000"/>
                </a:prstClr>
              </a:solidFill>
              <a:latin typeface="Calibri"/>
            </a:endParaRPr>
          </a:p>
        </p:txBody>
      </p:sp>
      <p:sp>
        <p:nvSpPr>
          <p:cNvPr id="3" name="Footer Placeholder 2"/>
          <p:cNvSpPr>
            <a:spLocks noGrp="1"/>
          </p:cNvSpPr>
          <p:nvPr>
            <p:ph type="ftr" sz="quarter" idx="11"/>
          </p:nvPr>
        </p:nvSpPr>
        <p:spPr/>
        <p:txBody>
          <a:bodyPr/>
          <a:lstStyle/>
          <a:p>
            <a:endParaRPr lang="en-US">
              <a:solidFill>
                <a:prstClr val="black">
                  <a:tint val="75000"/>
                </a:prstClr>
              </a:solidFill>
              <a:latin typeface="Calibri"/>
            </a:endParaRPr>
          </a:p>
        </p:txBody>
      </p:sp>
      <p:sp>
        <p:nvSpPr>
          <p:cNvPr id="4" name="Slide Number Placeholder 3"/>
          <p:cNvSpPr>
            <a:spLocks noGrp="1"/>
          </p:cNvSpPr>
          <p:nvPr>
            <p:ph type="sldNum" sz="quarter" idx="12"/>
          </p:nvPr>
        </p:nvSpPr>
        <p:spPr/>
        <p:txBody>
          <a:bodyPr/>
          <a:lstStyle/>
          <a:p>
            <a:fld id="{1D72EBF8-7CF5-44B7-B2BF-E22DE4D0703D}"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892008449"/>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55A2E49-18A1-40BC-BA5D-5A2EC8FDDF15}" type="datetime4">
              <a:rPr lang="en-US" smtClean="0">
                <a:solidFill>
                  <a:prstClr val="black">
                    <a:tint val="75000"/>
                  </a:prstClr>
                </a:solidFill>
                <a:latin typeface="Calibri"/>
              </a:rPr>
              <a:pPr/>
              <a:t>February 4, 2020</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1573011B-62CF-3442-89C1-05A0B927DC4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902275300"/>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2983DA4-3B24-449B-95CA-514EB7E30A99}" type="datetime4">
              <a:rPr lang="en-US" smtClean="0">
                <a:solidFill>
                  <a:prstClr val="black">
                    <a:tint val="75000"/>
                  </a:prstClr>
                </a:solidFill>
                <a:latin typeface="Calibri"/>
              </a:rPr>
              <a:pPr/>
              <a:t>February 4, 2020</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1D72EBF8-7CF5-44B7-B2BF-E22DE4D0703D}"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307545832"/>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A5B59F4-DDCB-41FF-83F5-A48440F36FA7}" type="datetime4">
              <a:rPr lang="en-US" smtClean="0">
                <a:solidFill>
                  <a:prstClr val="black">
                    <a:tint val="75000"/>
                  </a:prstClr>
                </a:solidFill>
                <a:latin typeface="Calibri"/>
              </a:rPr>
              <a:pPr/>
              <a:t>February 4, 2020</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1D72EBF8-7CF5-44B7-B2BF-E22DE4D0703D}"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
        <p:nvSpPr>
          <p:cNvPr id="7" name="Freeform 6"/>
          <p:cNvSpPr/>
          <p:nvPr userDrawn="1"/>
        </p:nvSpPr>
        <p:spPr>
          <a:xfrm>
            <a:off x="0" y="5457826"/>
            <a:ext cx="9652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00">
              <a:solidFill>
                <a:prstClr val="white"/>
              </a:solidFill>
              <a:latin typeface="Calibri"/>
            </a:endParaRPr>
          </a:p>
        </p:txBody>
      </p:sp>
      <p:sp>
        <p:nvSpPr>
          <p:cNvPr id="8" name="Freeform 7"/>
          <p:cNvSpPr/>
          <p:nvPr userDrawn="1"/>
        </p:nvSpPr>
        <p:spPr>
          <a:xfrm>
            <a:off x="2409853" y="6148043"/>
            <a:ext cx="978532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00">
              <a:solidFill>
                <a:prstClr val="white"/>
              </a:solidFill>
              <a:latin typeface="Calibri"/>
            </a:endParaRPr>
          </a:p>
        </p:txBody>
      </p:sp>
      <p:sp>
        <p:nvSpPr>
          <p:cNvPr id="9" name="Freeform 8"/>
          <p:cNvSpPr/>
          <p:nvPr userDrawn="1"/>
        </p:nvSpPr>
        <p:spPr>
          <a:xfrm>
            <a:off x="-261" y="5412337"/>
            <a:ext cx="10140757"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00">
              <a:solidFill>
                <a:prstClr val="white"/>
              </a:solidFill>
              <a:latin typeface="Calibri"/>
            </a:endParaRPr>
          </a:p>
        </p:txBody>
      </p:sp>
      <p:sp>
        <p:nvSpPr>
          <p:cNvPr id="10" name="Freeform 9"/>
          <p:cNvSpPr/>
          <p:nvPr userDrawn="1"/>
        </p:nvSpPr>
        <p:spPr>
          <a:xfrm>
            <a:off x="2240967" y="6116508"/>
            <a:ext cx="9954208"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00">
              <a:solidFill>
                <a:prstClr val="white"/>
              </a:solidFill>
              <a:latin typeface="Calibri"/>
            </a:endParaRPr>
          </a:p>
        </p:txBody>
      </p:sp>
    </p:spTree>
    <p:extLst>
      <p:ext uri="{BB962C8B-B14F-4D97-AF65-F5344CB8AC3E}">
        <p14:creationId xmlns:p14="http://schemas.microsoft.com/office/powerpoint/2010/main" val="869065564"/>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056348-D703-428C-A1C4-7D6796EF5F41}" type="datetime4">
              <a:rPr lang="en-US" smtClean="0">
                <a:solidFill>
                  <a:prstClr val="black">
                    <a:tint val="75000"/>
                  </a:prstClr>
                </a:solidFill>
                <a:latin typeface="Calibri"/>
              </a:rPr>
              <a:pPr/>
              <a:t>February 4, 2020</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1D72EBF8-7CF5-44B7-B2BF-E22DE4D0703D}"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
        <p:nvSpPr>
          <p:cNvPr id="7" name="Freeform 6"/>
          <p:cNvSpPr/>
          <p:nvPr userDrawn="1"/>
        </p:nvSpPr>
        <p:spPr>
          <a:xfrm>
            <a:off x="0" y="5457826"/>
            <a:ext cx="9652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00">
              <a:solidFill>
                <a:prstClr val="white"/>
              </a:solidFill>
              <a:latin typeface="Calibri"/>
            </a:endParaRPr>
          </a:p>
        </p:txBody>
      </p:sp>
      <p:sp>
        <p:nvSpPr>
          <p:cNvPr id="8" name="Freeform 7"/>
          <p:cNvSpPr/>
          <p:nvPr userDrawn="1"/>
        </p:nvSpPr>
        <p:spPr>
          <a:xfrm>
            <a:off x="2409853" y="6148043"/>
            <a:ext cx="978532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00">
              <a:solidFill>
                <a:prstClr val="white"/>
              </a:solidFill>
              <a:latin typeface="Calibri"/>
            </a:endParaRPr>
          </a:p>
        </p:txBody>
      </p:sp>
      <p:sp>
        <p:nvSpPr>
          <p:cNvPr id="9" name="Freeform 8"/>
          <p:cNvSpPr/>
          <p:nvPr userDrawn="1"/>
        </p:nvSpPr>
        <p:spPr>
          <a:xfrm>
            <a:off x="-261" y="5412337"/>
            <a:ext cx="10140757"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00">
              <a:solidFill>
                <a:prstClr val="white"/>
              </a:solidFill>
              <a:latin typeface="Calibri"/>
            </a:endParaRPr>
          </a:p>
        </p:txBody>
      </p:sp>
      <p:sp>
        <p:nvSpPr>
          <p:cNvPr id="10" name="Freeform 9"/>
          <p:cNvSpPr/>
          <p:nvPr userDrawn="1"/>
        </p:nvSpPr>
        <p:spPr>
          <a:xfrm>
            <a:off x="2240967" y="6116508"/>
            <a:ext cx="9954208"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00">
              <a:solidFill>
                <a:prstClr val="white"/>
              </a:solidFill>
              <a:latin typeface="Calibri"/>
            </a:endParaRPr>
          </a:p>
        </p:txBody>
      </p:sp>
    </p:spTree>
    <p:extLst>
      <p:ext uri="{BB962C8B-B14F-4D97-AF65-F5344CB8AC3E}">
        <p14:creationId xmlns:p14="http://schemas.microsoft.com/office/powerpoint/2010/main" val="2133182731"/>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25"/>
        <p:cNvGrpSpPr/>
        <p:nvPr/>
      </p:nvGrpSpPr>
      <p:grpSpPr>
        <a:xfrm>
          <a:off x="0" y="0"/>
          <a:ext cx="0" cy="0"/>
          <a:chOff x="0" y="0"/>
          <a:chExt cx="0" cy="0"/>
        </a:xfrm>
      </p:grpSpPr>
      <p:sp>
        <p:nvSpPr>
          <p:cNvPr id="26" name="Shape 26"/>
          <p:cNvSpPr/>
          <p:nvPr/>
        </p:nvSpPr>
        <p:spPr>
          <a:xfrm>
            <a:off x="-100" y="6727600"/>
            <a:ext cx="12192000" cy="130400"/>
          </a:xfrm>
          <a:prstGeom prst="rect">
            <a:avLst/>
          </a:prstGeom>
          <a:solidFill>
            <a:schemeClr val="accent3"/>
          </a:solidFill>
          <a:ln>
            <a:noFill/>
          </a:ln>
        </p:spPr>
        <p:txBody>
          <a:bodyPr lIns="91425" tIns="91425" rIns="91425" bIns="91425" anchor="ctr" anchorCtr="0">
            <a:noAutofit/>
          </a:bodyPr>
          <a:lstStyle/>
          <a:p>
            <a:pPr eaLnBrk="1" fontAlgn="auto" hangingPunct="1">
              <a:spcBef>
                <a:spcPts val="0"/>
              </a:spcBef>
              <a:spcAft>
                <a:spcPts val="0"/>
              </a:spcAft>
            </a:pPr>
            <a:endParaRPr sz="1800">
              <a:solidFill>
                <a:prstClr val="black"/>
              </a:solidFill>
              <a:latin typeface="Calibri"/>
              <a:ea typeface="+mn-ea"/>
            </a:endParaRPr>
          </a:p>
        </p:txBody>
      </p:sp>
      <p:sp>
        <p:nvSpPr>
          <p:cNvPr id="27" name="Shape 27"/>
          <p:cNvSpPr txBox="1">
            <a:spLocks noGrp="1"/>
          </p:cNvSpPr>
          <p:nvPr>
            <p:ph type="title"/>
          </p:nvPr>
        </p:nvSpPr>
        <p:spPr>
          <a:xfrm>
            <a:off x="415600" y="593367"/>
            <a:ext cx="11360800" cy="943200"/>
          </a:xfrm>
          <a:prstGeom prst="rect">
            <a:avLst/>
          </a:prstGeom>
        </p:spPr>
        <p:txBody>
          <a:bodyPr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28" name="Shape 28"/>
          <p:cNvSpPr txBox="1">
            <a:spLocks noGrp="1"/>
          </p:cNvSpPr>
          <p:nvPr>
            <p:ph type="body" idx="1"/>
          </p:nvPr>
        </p:nvSpPr>
        <p:spPr>
          <a:xfrm>
            <a:off x="415600" y="1688433"/>
            <a:ext cx="11360800" cy="4403600"/>
          </a:xfrm>
          <a:prstGeom prst="rect">
            <a:avLst/>
          </a:prstGeom>
        </p:spPr>
        <p:txBody>
          <a:bodyPr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29" name="Shape 29"/>
          <p:cNvSpPr txBox="1">
            <a:spLocks noGrp="1"/>
          </p:cNvSpPr>
          <p:nvPr>
            <p:ph type="sldNum" idx="12"/>
          </p:nvPr>
        </p:nvSpPr>
        <p:spPr>
          <a:xfrm>
            <a:off x="11296609" y="6217621"/>
            <a:ext cx="731600" cy="524800"/>
          </a:xfrm>
          <a:prstGeom prst="rect">
            <a:avLst/>
          </a:prstGeom>
        </p:spPr>
        <p:txBody>
          <a:bodyPr lIns="91425" tIns="91425" rIns="91425" bIns="91425" anchor="ctr" anchorCtr="0">
            <a:noAutofit/>
          </a:bodyPr>
          <a:lstStyle/>
          <a:p>
            <a:fld id="{00000000-1234-1234-1234-123412341234}" type="slidenum">
              <a:rPr lang="en">
                <a:solidFill>
                  <a:prstClr val="black">
                    <a:tint val="75000"/>
                  </a:prstClr>
                </a:solidFill>
                <a:latin typeface="Calibri"/>
              </a:rPr>
              <a:pPr/>
              <a:t>‹#›</a:t>
            </a:fld>
            <a:endParaRPr lang="en">
              <a:solidFill>
                <a:prstClr val="black">
                  <a:tint val="75000"/>
                </a:prstClr>
              </a:solidFill>
              <a:latin typeface="Calibri"/>
            </a:endParaRPr>
          </a:p>
        </p:txBody>
      </p:sp>
    </p:spTree>
    <p:extLst>
      <p:ext uri="{BB962C8B-B14F-4D97-AF65-F5344CB8AC3E}">
        <p14:creationId xmlns:p14="http://schemas.microsoft.com/office/powerpoint/2010/main" val="3624329938"/>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hasCustomPrompt="1"/>
          </p:nvPr>
        </p:nvSpPr>
        <p:spPr>
          <a:xfrm>
            <a:off x="153600" y="158744"/>
            <a:ext cx="10515600" cy="439200"/>
          </a:xfrm>
        </p:spPr>
        <p:txBody>
          <a:bodyPr>
            <a:noAutofit/>
          </a:bodyPr>
          <a:lstStyle>
            <a:lvl1pPr>
              <a:defRPr sz="2600" b="1"/>
            </a:lvl1pPr>
          </a:lstStyle>
          <a:p>
            <a:r>
              <a:rPr lang="en-US" dirty="0"/>
              <a:t>CLICK TO EDIT MASTER TITLE STYLE</a:t>
            </a:r>
          </a:p>
        </p:txBody>
      </p:sp>
      <p:sp>
        <p:nvSpPr>
          <p:cNvPr id="6" name="Text Placeholder 6"/>
          <p:cNvSpPr>
            <a:spLocks noGrp="1"/>
          </p:cNvSpPr>
          <p:nvPr>
            <p:ph type="body" sz="quarter" idx="13"/>
          </p:nvPr>
        </p:nvSpPr>
        <p:spPr>
          <a:xfrm>
            <a:off x="151937" y="583128"/>
            <a:ext cx="6728884" cy="583200"/>
          </a:xfrm>
        </p:spPr>
        <p:txBody>
          <a:bodyPr>
            <a:normAutofit/>
          </a:bodyPr>
          <a:lstStyle>
            <a:lvl1pPr marL="0" indent="0">
              <a:buNone/>
              <a:defRPr sz="2000"/>
            </a:lvl1pPr>
          </a:lstStyle>
          <a:p>
            <a:pPr lvl="0"/>
            <a:r>
              <a:rPr lang="en-US"/>
              <a:t>Click to edit Master text styles</a:t>
            </a:r>
          </a:p>
        </p:txBody>
      </p:sp>
      <p:sp>
        <p:nvSpPr>
          <p:cNvPr id="11" name="Rectangle 10"/>
          <p:cNvSpPr/>
          <p:nvPr/>
        </p:nvSpPr>
        <p:spPr>
          <a:xfrm>
            <a:off x="-6433" y="6789058"/>
            <a:ext cx="12206400" cy="77821"/>
          </a:xfrm>
          <a:prstGeom prst="rect">
            <a:avLst/>
          </a:prstGeom>
          <a:solidFill>
            <a:schemeClr val="accent1"/>
          </a:solidFill>
          <a:ln w="12700" cap="flat" cmpd="sng" algn="ctr">
            <a:noFill/>
            <a:prstDash val="solid"/>
            <a:miter lim="800000"/>
          </a:ln>
          <a:effectLst/>
        </p:spPr>
        <p:txBody>
          <a:bodyPr rtlCol="0" anchor="ctr"/>
          <a:lstStyle/>
          <a:p>
            <a:pPr algn="ctr" defTabSz="457200" eaLnBrk="1" fontAlgn="auto" hangingPunct="1">
              <a:spcBef>
                <a:spcPts val="0"/>
              </a:spcBef>
              <a:spcAft>
                <a:spcPts val="0"/>
              </a:spcAft>
              <a:defRPr/>
            </a:pPr>
            <a:endParaRPr lang="ro-RO" sz="1800" kern="0">
              <a:solidFill>
                <a:prstClr val="white"/>
              </a:solidFill>
              <a:latin typeface="Calibri" panose="020F0502020204030204"/>
              <a:ea typeface="+mn-ea"/>
            </a:endParaRPr>
          </a:p>
        </p:txBody>
      </p:sp>
    </p:spTree>
    <p:extLst>
      <p:ext uri="{BB962C8B-B14F-4D97-AF65-F5344CB8AC3E}">
        <p14:creationId xmlns:p14="http://schemas.microsoft.com/office/powerpoint/2010/main" val="2061819508"/>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FFB37A26-7F47-A74C-8CE5-5E7068BA5E9C}"/>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9828D1D9-ACBF-3C4A-86E2-98BCAA2CF9EC}"/>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3537D9C4-021B-C442-84E3-0AA1A4A1861C}"/>
              </a:ext>
            </a:extLst>
          </p:cNvPr>
          <p:cNvSpPr>
            <a:spLocks noGrp="1" noChangeArrowheads="1"/>
          </p:cNvSpPr>
          <p:nvPr>
            <p:ph type="sldNum" sz="quarter" idx="12"/>
          </p:nvPr>
        </p:nvSpPr>
        <p:spPr>
          <a:ln/>
        </p:spPr>
        <p:txBody>
          <a:bodyPr/>
          <a:lstStyle>
            <a:lvl1pPr>
              <a:defRPr/>
            </a:lvl1pPr>
          </a:lstStyle>
          <a:p>
            <a:fld id="{41322E52-4067-1E45-A007-90EBFC639DF7}" type="slidenum">
              <a:rPr lang="en-US" altLang="en-US"/>
              <a:pPr/>
              <a:t>‹#›</a:t>
            </a:fld>
            <a:endParaRPr lang="en-US" altLang="en-US"/>
          </a:p>
        </p:txBody>
      </p:sp>
    </p:spTree>
    <p:extLst>
      <p:ext uri="{BB962C8B-B14F-4D97-AF65-F5344CB8AC3E}">
        <p14:creationId xmlns:p14="http://schemas.microsoft.com/office/powerpoint/2010/main" val="18565405"/>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D2E6D113-6654-7948-90D3-12D499C3D79E}"/>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19AC1108-E753-8C46-A857-30035DBDC06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5D9584F9-4DB7-DF4B-989B-EF6A3BDA8900}"/>
              </a:ext>
            </a:extLst>
          </p:cNvPr>
          <p:cNvSpPr>
            <a:spLocks noGrp="1" noChangeArrowheads="1"/>
          </p:cNvSpPr>
          <p:nvPr>
            <p:ph type="sldNum" sz="quarter" idx="12"/>
          </p:nvPr>
        </p:nvSpPr>
        <p:spPr>
          <a:ln/>
        </p:spPr>
        <p:txBody>
          <a:bodyPr/>
          <a:lstStyle>
            <a:lvl1pPr>
              <a:defRPr/>
            </a:lvl1pPr>
          </a:lstStyle>
          <a:p>
            <a:fld id="{FE77709F-5F2F-C741-8127-D664FA7645DB}" type="slidenum">
              <a:rPr lang="en-US" altLang="en-US"/>
              <a:pPr/>
              <a:t>‹#›</a:t>
            </a:fld>
            <a:endParaRPr lang="en-US" altLang="en-US"/>
          </a:p>
        </p:txBody>
      </p:sp>
    </p:spTree>
    <p:extLst>
      <p:ext uri="{BB962C8B-B14F-4D97-AF65-F5344CB8AC3E}">
        <p14:creationId xmlns:p14="http://schemas.microsoft.com/office/powerpoint/2010/main" val="4164623879"/>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F2DC7CC5-8BBC-D749-8BE5-3C6EAB208134}"/>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8904AE5B-6486-034F-85A4-6B16B865E11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9709A49A-2ABD-624A-8D1E-956370C1C8F5}"/>
              </a:ext>
            </a:extLst>
          </p:cNvPr>
          <p:cNvSpPr>
            <a:spLocks noGrp="1" noChangeArrowheads="1"/>
          </p:cNvSpPr>
          <p:nvPr>
            <p:ph type="sldNum" sz="quarter" idx="12"/>
          </p:nvPr>
        </p:nvSpPr>
        <p:spPr>
          <a:ln/>
        </p:spPr>
        <p:txBody>
          <a:bodyPr/>
          <a:lstStyle>
            <a:lvl1pPr>
              <a:defRPr/>
            </a:lvl1pPr>
          </a:lstStyle>
          <a:p>
            <a:fld id="{FAAE2B60-8930-9D4F-B672-B630128A27C0}" type="slidenum">
              <a:rPr lang="en-US" altLang="en-US"/>
              <a:pPr/>
              <a:t>‹#›</a:t>
            </a:fld>
            <a:endParaRPr lang="en-US" altLang="en-US"/>
          </a:p>
        </p:txBody>
      </p:sp>
    </p:spTree>
    <p:extLst>
      <p:ext uri="{BB962C8B-B14F-4D97-AF65-F5344CB8AC3E}">
        <p14:creationId xmlns:p14="http://schemas.microsoft.com/office/powerpoint/2010/main" val="856582438"/>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F7DFA3C1-9F6C-9944-9A21-E468B30D5C9F}"/>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99928305-B558-FC47-9E6B-54610A8C5730}"/>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48BA877E-7AD1-1D47-9A7D-BB1DD7684D38}"/>
              </a:ext>
            </a:extLst>
          </p:cNvPr>
          <p:cNvSpPr>
            <a:spLocks noGrp="1" noChangeArrowheads="1"/>
          </p:cNvSpPr>
          <p:nvPr>
            <p:ph type="sldNum" sz="quarter" idx="12"/>
          </p:nvPr>
        </p:nvSpPr>
        <p:spPr>
          <a:ln/>
        </p:spPr>
        <p:txBody>
          <a:bodyPr/>
          <a:lstStyle>
            <a:lvl1pPr>
              <a:defRPr/>
            </a:lvl1pPr>
          </a:lstStyle>
          <a:p>
            <a:fld id="{F68E8CC2-6859-B94B-84E8-4702C75A7348}" type="slidenum">
              <a:rPr lang="en-US" altLang="en-US"/>
              <a:pPr/>
              <a:t>‹#›</a:t>
            </a:fld>
            <a:endParaRPr lang="en-US" altLang="en-US"/>
          </a:p>
        </p:txBody>
      </p:sp>
    </p:spTree>
    <p:extLst>
      <p:ext uri="{BB962C8B-B14F-4D97-AF65-F5344CB8AC3E}">
        <p14:creationId xmlns:p14="http://schemas.microsoft.com/office/powerpoint/2010/main" val="4108405837"/>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9307C492-D588-7F43-A693-E7F67A1EE30F}"/>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DC4C7BB8-F8B2-F047-BE87-898C2F6A121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94E60A11-F119-8845-85F4-50EAB33C708F}"/>
              </a:ext>
            </a:extLst>
          </p:cNvPr>
          <p:cNvSpPr>
            <a:spLocks noGrp="1" noChangeArrowheads="1"/>
          </p:cNvSpPr>
          <p:nvPr>
            <p:ph type="sldNum" sz="quarter" idx="12"/>
          </p:nvPr>
        </p:nvSpPr>
        <p:spPr>
          <a:ln/>
        </p:spPr>
        <p:txBody>
          <a:bodyPr/>
          <a:lstStyle>
            <a:lvl1pPr>
              <a:defRPr/>
            </a:lvl1pPr>
          </a:lstStyle>
          <a:p>
            <a:fld id="{9048CA4B-187C-8741-B6DF-2D795A4B1816}" type="slidenum">
              <a:rPr lang="en-US" altLang="en-US"/>
              <a:pPr/>
              <a:t>‹#›</a:t>
            </a:fld>
            <a:endParaRPr lang="en-US" altLang="en-US"/>
          </a:p>
        </p:txBody>
      </p:sp>
    </p:spTree>
    <p:extLst>
      <p:ext uri="{BB962C8B-B14F-4D97-AF65-F5344CB8AC3E}">
        <p14:creationId xmlns:p14="http://schemas.microsoft.com/office/powerpoint/2010/main" val="1884667985"/>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DD09882D-4550-E44D-9B0B-DB4752BE8DC5}"/>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DC4B7974-85FF-B94D-BBC5-9827918456F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16A57B61-B9F7-8345-9778-F9F98C5DBF6C}"/>
              </a:ext>
            </a:extLst>
          </p:cNvPr>
          <p:cNvSpPr>
            <a:spLocks noGrp="1" noChangeArrowheads="1"/>
          </p:cNvSpPr>
          <p:nvPr>
            <p:ph type="sldNum" sz="quarter" idx="12"/>
          </p:nvPr>
        </p:nvSpPr>
        <p:spPr>
          <a:ln/>
        </p:spPr>
        <p:txBody>
          <a:bodyPr/>
          <a:lstStyle>
            <a:lvl1pPr>
              <a:defRPr/>
            </a:lvl1pPr>
          </a:lstStyle>
          <a:p>
            <a:fld id="{37530712-B798-0640-B506-118CAE906729}" type="slidenum">
              <a:rPr lang="en-US" altLang="en-US"/>
              <a:pPr/>
              <a:t>‹#›</a:t>
            </a:fld>
            <a:endParaRPr lang="en-US" altLang="en-US"/>
          </a:p>
        </p:txBody>
      </p:sp>
    </p:spTree>
    <p:extLst>
      <p:ext uri="{BB962C8B-B14F-4D97-AF65-F5344CB8AC3E}">
        <p14:creationId xmlns:p14="http://schemas.microsoft.com/office/powerpoint/2010/main" val="2670665551"/>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25E47C8C-9A4B-0D43-B46D-3B5460E1C299}"/>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7A641F76-7498-A944-AD20-A4383924549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1DC1E2BC-0063-C74D-A0EB-05D4F7B1B0A4}"/>
              </a:ext>
            </a:extLst>
          </p:cNvPr>
          <p:cNvSpPr>
            <a:spLocks noGrp="1" noChangeArrowheads="1"/>
          </p:cNvSpPr>
          <p:nvPr>
            <p:ph type="sldNum" sz="quarter" idx="12"/>
          </p:nvPr>
        </p:nvSpPr>
        <p:spPr>
          <a:ln/>
        </p:spPr>
        <p:txBody>
          <a:bodyPr/>
          <a:lstStyle>
            <a:lvl1pPr>
              <a:defRPr/>
            </a:lvl1pPr>
          </a:lstStyle>
          <a:p>
            <a:fld id="{B331913C-9301-E446-9BFC-CC181E4DA906}" type="slidenum">
              <a:rPr lang="en-US" altLang="en-US"/>
              <a:pPr/>
              <a:t>‹#›</a:t>
            </a:fld>
            <a:endParaRPr lang="en-US" altLang="en-US"/>
          </a:p>
        </p:txBody>
      </p:sp>
    </p:spTree>
    <p:extLst>
      <p:ext uri="{BB962C8B-B14F-4D97-AF65-F5344CB8AC3E}">
        <p14:creationId xmlns:p14="http://schemas.microsoft.com/office/powerpoint/2010/main" val="525238395"/>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21897AD4-BF5B-FC44-88CB-18ACD242AD79}"/>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7461B64B-295B-7443-B09F-E35AE8122EE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83B855B4-2D87-5F41-9E5E-81C541CEF243}"/>
              </a:ext>
            </a:extLst>
          </p:cNvPr>
          <p:cNvSpPr>
            <a:spLocks noGrp="1" noChangeArrowheads="1"/>
          </p:cNvSpPr>
          <p:nvPr>
            <p:ph type="sldNum" sz="quarter" idx="12"/>
          </p:nvPr>
        </p:nvSpPr>
        <p:spPr>
          <a:ln/>
        </p:spPr>
        <p:txBody>
          <a:bodyPr/>
          <a:lstStyle>
            <a:lvl1pPr>
              <a:defRPr/>
            </a:lvl1pPr>
          </a:lstStyle>
          <a:p>
            <a:fld id="{C4CF40C8-7F24-2442-90A9-EDCAB11768A2}" type="slidenum">
              <a:rPr lang="en-US" altLang="en-US"/>
              <a:pPr/>
              <a:t>‹#›</a:t>
            </a:fld>
            <a:endParaRPr lang="en-US" altLang="en-US"/>
          </a:p>
        </p:txBody>
      </p:sp>
    </p:spTree>
    <p:extLst>
      <p:ext uri="{BB962C8B-B14F-4D97-AF65-F5344CB8AC3E}">
        <p14:creationId xmlns:p14="http://schemas.microsoft.com/office/powerpoint/2010/main" val="67125941"/>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7B9C1B81-7177-464C-9B95-D95C600A2710}"/>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0F182DCF-7766-A740-A4B4-7BF62F5923C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0540AFE4-F2E2-EF46-AD56-CE4F15AB0114}"/>
              </a:ext>
            </a:extLst>
          </p:cNvPr>
          <p:cNvSpPr>
            <a:spLocks noGrp="1" noChangeArrowheads="1"/>
          </p:cNvSpPr>
          <p:nvPr>
            <p:ph type="sldNum" sz="quarter" idx="12"/>
          </p:nvPr>
        </p:nvSpPr>
        <p:spPr>
          <a:ln/>
        </p:spPr>
        <p:txBody>
          <a:bodyPr/>
          <a:lstStyle>
            <a:lvl1pPr>
              <a:defRPr/>
            </a:lvl1pPr>
          </a:lstStyle>
          <a:p>
            <a:fld id="{11BF8857-3312-0F40-BF8A-E29DF8C070DF}" type="slidenum">
              <a:rPr lang="en-US" altLang="en-US"/>
              <a:pPr/>
              <a:t>‹#›</a:t>
            </a:fld>
            <a:endParaRPr lang="en-US" altLang="en-US"/>
          </a:p>
        </p:txBody>
      </p:sp>
    </p:spTree>
    <p:extLst>
      <p:ext uri="{BB962C8B-B14F-4D97-AF65-F5344CB8AC3E}">
        <p14:creationId xmlns:p14="http://schemas.microsoft.com/office/powerpoint/2010/main" val="2326400771"/>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9219524-2DF6-BF46-9139-575EFBE26A9A}"/>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42CA0F7B-E378-224A-8694-D71D45C67D5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DC0F2284-9A6F-0D47-B588-2E700D0C94AD}"/>
              </a:ext>
            </a:extLst>
          </p:cNvPr>
          <p:cNvSpPr>
            <a:spLocks noGrp="1" noChangeArrowheads="1"/>
          </p:cNvSpPr>
          <p:nvPr>
            <p:ph type="sldNum" sz="quarter" idx="12"/>
          </p:nvPr>
        </p:nvSpPr>
        <p:spPr>
          <a:ln/>
        </p:spPr>
        <p:txBody>
          <a:bodyPr/>
          <a:lstStyle>
            <a:lvl1pPr>
              <a:defRPr/>
            </a:lvl1pPr>
          </a:lstStyle>
          <a:p>
            <a:fld id="{4C1BC005-AB66-9D4C-97B9-13D567B2C1EA}" type="slidenum">
              <a:rPr lang="en-US" altLang="en-US"/>
              <a:pPr/>
              <a:t>‹#›</a:t>
            </a:fld>
            <a:endParaRPr lang="en-US" altLang="en-US"/>
          </a:p>
        </p:txBody>
      </p:sp>
    </p:spTree>
    <p:extLst>
      <p:ext uri="{BB962C8B-B14F-4D97-AF65-F5344CB8AC3E}">
        <p14:creationId xmlns:p14="http://schemas.microsoft.com/office/powerpoint/2010/main" val="2451983315"/>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4EC57500-81AE-B448-8CE9-978F1C86D177}"/>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C39422D9-BEA8-DE43-BDB2-B35E01B8240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D532A756-22C0-EF41-A825-6E60F1B56F45}"/>
              </a:ext>
            </a:extLst>
          </p:cNvPr>
          <p:cNvSpPr>
            <a:spLocks noGrp="1" noChangeArrowheads="1"/>
          </p:cNvSpPr>
          <p:nvPr>
            <p:ph type="sldNum" sz="quarter" idx="12"/>
          </p:nvPr>
        </p:nvSpPr>
        <p:spPr>
          <a:ln/>
        </p:spPr>
        <p:txBody>
          <a:bodyPr/>
          <a:lstStyle>
            <a:lvl1pPr>
              <a:defRPr/>
            </a:lvl1pPr>
          </a:lstStyle>
          <a:p>
            <a:fld id="{F33F7A2D-7389-8C4E-9201-8D6A84512E7C}" type="slidenum">
              <a:rPr lang="en-US" altLang="en-US"/>
              <a:pPr/>
              <a:t>‹#›</a:t>
            </a:fld>
            <a:endParaRPr lang="en-US" altLang="en-US"/>
          </a:p>
        </p:txBody>
      </p:sp>
    </p:spTree>
    <p:extLst>
      <p:ext uri="{BB962C8B-B14F-4D97-AF65-F5344CB8AC3E}">
        <p14:creationId xmlns:p14="http://schemas.microsoft.com/office/powerpoint/2010/main" val="1457876845"/>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txAndMedia" preserve="1">
  <p:cSld name="Title, Text and Media Clip">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Media Placeholder 3"/>
          <p:cNvSpPr>
            <a:spLocks noGrp="1"/>
          </p:cNvSpPr>
          <p:nvPr>
            <p:ph type="media" sz="half" idx="2"/>
          </p:nvPr>
        </p:nvSpPr>
        <p:spPr>
          <a:xfrm>
            <a:off x="6197600" y="1981200"/>
            <a:ext cx="5080000" cy="4114800"/>
          </a:xfrm>
        </p:spPr>
        <p:txBody>
          <a:bodyPr/>
          <a:lstStyle/>
          <a:p>
            <a:pPr lvl="0"/>
            <a:endParaRPr lang="en-US" noProof="0"/>
          </a:p>
        </p:txBody>
      </p:sp>
      <p:sp>
        <p:nvSpPr>
          <p:cNvPr id="5" name="Rectangle 4">
            <a:extLst>
              <a:ext uri="{FF2B5EF4-FFF2-40B4-BE49-F238E27FC236}">
                <a16:creationId xmlns:a16="http://schemas.microsoft.com/office/drawing/2014/main" id="{E6E575E7-2824-C34E-966F-787801EEB418}"/>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875CE28F-4C53-FD4B-81D7-FDE3EA6C79E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8F7DB899-BFE3-4E49-90AE-1754FC8C16BB}"/>
              </a:ext>
            </a:extLst>
          </p:cNvPr>
          <p:cNvSpPr>
            <a:spLocks noGrp="1" noChangeArrowheads="1"/>
          </p:cNvSpPr>
          <p:nvPr>
            <p:ph type="sldNum" sz="quarter" idx="12"/>
          </p:nvPr>
        </p:nvSpPr>
        <p:spPr>
          <a:ln/>
        </p:spPr>
        <p:txBody>
          <a:bodyPr/>
          <a:lstStyle>
            <a:lvl1pPr>
              <a:defRPr/>
            </a:lvl1pPr>
          </a:lstStyle>
          <a:p>
            <a:fld id="{8327BA3B-D523-CB47-B501-7D38CEF60597}" type="slidenum">
              <a:rPr lang="en-US" altLang="en-US"/>
              <a:pPr/>
              <a:t>‹#›</a:t>
            </a:fld>
            <a:endParaRPr lang="en-US" altLang="en-US"/>
          </a:p>
        </p:txBody>
      </p:sp>
    </p:spTree>
    <p:extLst>
      <p:ext uri="{BB962C8B-B14F-4D97-AF65-F5344CB8AC3E}">
        <p14:creationId xmlns:p14="http://schemas.microsoft.com/office/powerpoint/2010/main" val="2978994736"/>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Table Placeholder 2"/>
          <p:cNvSpPr>
            <a:spLocks noGrp="1"/>
          </p:cNvSpPr>
          <p:nvPr>
            <p:ph type="tbl" idx="1"/>
          </p:nvPr>
        </p:nvSpPr>
        <p:spPr>
          <a:xfrm>
            <a:off x="914400" y="1981200"/>
            <a:ext cx="10363200" cy="4114800"/>
          </a:xfrm>
        </p:spPr>
        <p:txBody>
          <a:bodyPr/>
          <a:lstStyle/>
          <a:p>
            <a:pPr lvl="0"/>
            <a:endParaRPr lang="en-US" noProof="0"/>
          </a:p>
        </p:txBody>
      </p:sp>
      <p:sp>
        <p:nvSpPr>
          <p:cNvPr id="4" name="Rectangle 4">
            <a:extLst>
              <a:ext uri="{FF2B5EF4-FFF2-40B4-BE49-F238E27FC236}">
                <a16:creationId xmlns:a16="http://schemas.microsoft.com/office/drawing/2014/main" id="{ED507A9C-F746-314A-9A30-74AFCB378893}"/>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7443FF2D-D6DD-E544-A426-7E454F8F984C}"/>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9E8E2490-AC71-B64C-B946-7447C04A8970}"/>
              </a:ext>
            </a:extLst>
          </p:cNvPr>
          <p:cNvSpPr>
            <a:spLocks noGrp="1" noChangeArrowheads="1"/>
          </p:cNvSpPr>
          <p:nvPr>
            <p:ph type="sldNum" sz="quarter" idx="12"/>
          </p:nvPr>
        </p:nvSpPr>
        <p:spPr>
          <a:ln/>
        </p:spPr>
        <p:txBody>
          <a:bodyPr/>
          <a:lstStyle>
            <a:lvl1pPr>
              <a:defRPr/>
            </a:lvl1pPr>
          </a:lstStyle>
          <a:p>
            <a:fld id="{50A20E79-D154-4243-ACB9-BA3161C43232}" type="slidenum">
              <a:rPr lang="en-US" altLang="en-US"/>
              <a:pPr/>
              <a:t>‹#›</a:t>
            </a:fld>
            <a:endParaRPr lang="en-US" altLang="en-US"/>
          </a:p>
        </p:txBody>
      </p:sp>
    </p:spTree>
    <p:extLst>
      <p:ext uri="{BB962C8B-B14F-4D97-AF65-F5344CB8AC3E}">
        <p14:creationId xmlns:p14="http://schemas.microsoft.com/office/powerpoint/2010/main" val="2110526"/>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122238"/>
            <a:ext cx="10058400" cy="1295400"/>
          </a:xfrm>
        </p:spPr>
        <p:txBody>
          <a:bodyPr/>
          <a:lstStyle/>
          <a:p>
            <a:r>
              <a:rPr lang="en-US"/>
              <a:t>Click to edit Master title style</a:t>
            </a:r>
          </a:p>
        </p:txBody>
      </p:sp>
      <p:sp>
        <p:nvSpPr>
          <p:cNvPr id="3" name="ClipArt Placeholder 2"/>
          <p:cNvSpPr>
            <a:spLocks noGrp="1"/>
          </p:cNvSpPr>
          <p:nvPr>
            <p:ph type="clipArt" sz="half" idx="1"/>
          </p:nvPr>
        </p:nvSpPr>
        <p:spPr>
          <a:xfrm>
            <a:off x="609600" y="1719263"/>
            <a:ext cx="5384800" cy="4411662"/>
          </a:xfrm>
        </p:spPr>
        <p:txBody>
          <a:bodyPr/>
          <a:lstStyle/>
          <a:p>
            <a:pPr lvl="0"/>
            <a:endParaRPr lang="en-US" noProof="0"/>
          </a:p>
        </p:txBody>
      </p:sp>
      <p:sp>
        <p:nvSpPr>
          <p:cNvPr id="4" name="Text Placeholder 3"/>
          <p:cNvSpPr>
            <a:spLocks noGrp="1"/>
          </p:cNvSpPr>
          <p:nvPr>
            <p:ph type="body" sz="half" idx="2"/>
          </p:nvPr>
        </p:nvSpPr>
        <p:spPr>
          <a:xfrm>
            <a:off x="6197600" y="1719263"/>
            <a:ext cx="5384800" cy="44116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FBD9E02-D034-8D42-A685-5721127CCBF7}"/>
              </a:ext>
            </a:extLst>
          </p:cNvPr>
          <p:cNvSpPr>
            <a:spLocks noGrp="1"/>
          </p:cNvSpPr>
          <p:nvPr>
            <p:ph type="dt" sz="half" idx="10"/>
          </p:nvPr>
        </p:nvSpPr>
        <p:spPr>
          <a:xfrm>
            <a:off x="609600" y="6248400"/>
            <a:ext cx="2844800" cy="4572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a:lstStyle>
            <a:lvl1pPr>
              <a:defRPr/>
            </a:lvl1pPr>
          </a:lstStyle>
          <a:p>
            <a:pPr>
              <a:defRPr/>
            </a:pPr>
            <a:endParaRPr lang="en-US"/>
          </a:p>
        </p:txBody>
      </p:sp>
      <p:sp>
        <p:nvSpPr>
          <p:cNvPr id="6" name="Footer Placeholder 5">
            <a:extLst>
              <a:ext uri="{FF2B5EF4-FFF2-40B4-BE49-F238E27FC236}">
                <a16:creationId xmlns:a16="http://schemas.microsoft.com/office/drawing/2014/main" id="{501D011E-3E31-434F-8047-38D7E6463899}"/>
              </a:ext>
            </a:extLst>
          </p:cNvPr>
          <p:cNvSpPr>
            <a:spLocks noGrp="1"/>
          </p:cNvSpPr>
          <p:nvPr>
            <p:ph type="ftr" sz="quarter" idx="11"/>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6984936A-8201-3640-87AD-98763C45C413}"/>
              </a:ext>
            </a:extLst>
          </p:cNvPr>
          <p:cNvSpPr>
            <a:spLocks noGrp="1"/>
          </p:cNvSpPr>
          <p:nvPr>
            <p:ph type="sldNum" sz="quarter" idx="12"/>
          </p:nvPr>
        </p:nvSpPr>
        <p:spPr>
          <a:xfrm>
            <a:off x="8737600" y="6248400"/>
            <a:ext cx="2844800" cy="4572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a:lstStyle>
            <a:lvl1pPr>
              <a:defRPr/>
            </a:lvl1pPr>
          </a:lstStyle>
          <a:p>
            <a:fld id="{BABDFBFF-7860-F949-98A8-E30B336ACE51}" type="slidenum">
              <a:rPr lang="en-US" altLang="en-US"/>
              <a:pPr/>
              <a:t>‹#›</a:t>
            </a:fld>
            <a:endParaRPr lang="en-US" altLang="en-US"/>
          </a:p>
        </p:txBody>
      </p:sp>
    </p:spTree>
    <p:extLst>
      <p:ext uri="{BB962C8B-B14F-4D97-AF65-F5344CB8AC3E}">
        <p14:creationId xmlns:p14="http://schemas.microsoft.com/office/powerpoint/2010/main" val="198679203"/>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09600" y="122238"/>
            <a:ext cx="10058400" cy="1295400"/>
          </a:xfrm>
        </p:spPr>
        <p:txBody>
          <a:bodyPr/>
          <a:lstStyle/>
          <a:p>
            <a:r>
              <a:rPr lang="en-US"/>
              <a:t>Click to edit Master title style</a:t>
            </a:r>
          </a:p>
        </p:txBody>
      </p:sp>
      <p:sp>
        <p:nvSpPr>
          <p:cNvPr id="3" name="Text Placeholder 2"/>
          <p:cNvSpPr>
            <a:spLocks noGrp="1"/>
          </p:cNvSpPr>
          <p:nvPr>
            <p:ph type="body" sz="half" idx="1"/>
          </p:nvPr>
        </p:nvSpPr>
        <p:spPr>
          <a:xfrm>
            <a:off x="609600" y="1719263"/>
            <a:ext cx="5384800" cy="44116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197600" y="1719263"/>
            <a:ext cx="5384800" cy="4411662"/>
          </a:xfrm>
        </p:spPr>
        <p:txBody>
          <a:bodyPr/>
          <a:lstStyle/>
          <a:p>
            <a:pPr lvl="0"/>
            <a:endParaRPr lang="en-US" noProof="0"/>
          </a:p>
        </p:txBody>
      </p:sp>
      <p:sp>
        <p:nvSpPr>
          <p:cNvPr id="5" name="Date Placeholder 4">
            <a:extLst>
              <a:ext uri="{FF2B5EF4-FFF2-40B4-BE49-F238E27FC236}">
                <a16:creationId xmlns:a16="http://schemas.microsoft.com/office/drawing/2014/main" id="{C9B1A619-E5C9-A541-B150-42DF57A5F8FD}"/>
              </a:ext>
            </a:extLst>
          </p:cNvPr>
          <p:cNvSpPr>
            <a:spLocks noGrp="1"/>
          </p:cNvSpPr>
          <p:nvPr>
            <p:ph type="dt" sz="half" idx="10"/>
          </p:nvPr>
        </p:nvSpPr>
        <p:spPr>
          <a:xfrm>
            <a:off x="609600" y="6248400"/>
            <a:ext cx="2844800" cy="4572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a:lstStyle>
            <a:lvl1pPr>
              <a:defRPr/>
            </a:lvl1pPr>
          </a:lstStyle>
          <a:p>
            <a:pPr>
              <a:defRPr/>
            </a:pPr>
            <a:endParaRPr lang="en-US"/>
          </a:p>
        </p:txBody>
      </p:sp>
      <p:sp>
        <p:nvSpPr>
          <p:cNvPr id="6" name="Footer Placeholder 5">
            <a:extLst>
              <a:ext uri="{FF2B5EF4-FFF2-40B4-BE49-F238E27FC236}">
                <a16:creationId xmlns:a16="http://schemas.microsoft.com/office/drawing/2014/main" id="{433E403B-730F-434E-9F23-EAF73F2DF182}"/>
              </a:ext>
            </a:extLst>
          </p:cNvPr>
          <p:cNvSpPr>
            <a:spLocks noGrp="1"/>
          </p:cNvSpPr>
          <p:nvPr>
            <p:ph type="ftr" sz="quarter" idx="11"/>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AE461982-F2E1-8245-A30D-00272B340AC2}"/>
              </a:ext>
            </a:extLst>
          </p:cNvPr>
          <p:cNvSpPr>
            <a:spLocks noGrp="1"/>
          </p:cNvSpPr>
          <p:nvPr>
            <p:ph type="sldNum" sz="quarter" idx="12"/>
          </p:nvPr>
        </p:nvSpPr>
        <p:spPr>
          <a:xfrm>
            <a:off x="8737600" y="6248400"/>
            <a:ext cx="2844800" cy="4572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a:lstStyle>
            <a:lvl1pPr>
              <a:defRPr/>
            </a:lvl1pPr>
          </a:lstStyle>
          <a:p>
            <a:fld id="{C9214D30-6399-004C-A1E7-3188027BBB36}" type="slidenum">
              <a:rPr lang="en-US" altLang="en-US"/>
              <a:pPr/>
              <a:t>‹#›</a:t>
            </a:fld>
            <a:endParaRPr lang="en-US" altLang="en-US"/>
          </a:p>
        </p:txBody>
      </p:sp>
    </p:spTree>
    <p:extLst>
      <p:ext uri="{BB962C8B-B14F-4D97-AF65-F5344CB8AC3E}">
        <p14:creationId xmlns:p14="http://schemas.microsoft.com/office/powerpoint/2010/main" val="511634427"/>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x-none">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x-none">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419886B-3B93-F345-A39F-31E11379FF36}" type="slidenum">
              <a:rPr lang="en-US" altLang="x-none">
                <a:solidFill>
                  <a:srgbClr val="000000"/>
                </a:solidFill>
              </a:rPr>
              <a:pPr>
                <a:defRPr/>
              </a:pPr>
              <a:t>‹#›</a:t>
            </a:fld>
            <a:endParaRPr lang="en-US" altLang="x-none">
              <a:solidFill>
                <a:srgbClr val="000000"/>
              </a:solidFill>
            </a:endParaRPr>
          </a:p>
        </p:txBody>
      </p:sp>
    </p:spTree>
    <p:extLst>
      <p:ext uri="{BB962C8B-B14F-4D97-AF65-F5344CB8AC3E}">
        <p14:creationId xmlns:p14="http://schemas.microsoft.com/office/powerpoint/2010/main" val="435653412"/>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x-none">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x-none">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68F45E5B-DE13-DA42-9EF2-18468C8C692E}" type="slidenum">
              <a:rPr lang="en-US" altLang="x-none">
                <a:solidFill>
                  <a:srgbClr val="000000"/>
                </a:solidFill>
              </a:rPr>
              <a:pPr>
                <a:defRPr/>
              </a:pPr>
              <a:t>‹#›</a:t>
            </a:fld>
            <a:endParaRPr lang="en-US" altLang="x-none">
              <a:solidFill>
                <a:srgbClr val="000000"/>
              </a:solidFill>
            </a:endParaRPr>
          </a:p>
        </p:txBody>
      </p:sp>
    </p:spTree>
    <p:extLst>
      <p:ext uri="{BB962C8B-B14F-4D97-AF65-F5344CB8AC3E}">
        <p14:creationId xmlns:p14="http://schemas.microsoft.com/office/powerpoint/2010/main" val="3126769639"/>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x-none">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x-none">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0BDC75AA-4F97-234B-A101-5D6FDC23DC44}" type="slidenum">
              <a:rPr lang="en-US" altLang="x-none">
                <a:solidFill>
                  <a:srgbClr val="000000"/>
                </a:solidFill>
              </a:rPr>
              <a:pPr>
                <a:defRPr/>
              </a:pPr>
              <a:t>‹#›</a:t>
            </a:fld>
            <a:endParaRPr lang="en-US" altLang="x-none">
              <a:solidFill>
                <a:srgbClr val="000000"/>
              </a:solidFill>
            </a:endParaRPr>
          </a:p>
        </p:txBody>
      </p:sp>
    </p:spTree>
    <p:extLst>
      <p:ext uri="{BB962C8B-B14F-4D97-AF65-F5344CB8AC3E}">
        <p14:creationId xmlns:p14="http://schemas.microsoft.com/office/powerpoint/2010/main" val="4072015311"/>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x-none">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x-none">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771616E-33D9-4B4D-835F-767FB3EC10A2}" type="slidenum">
              <a:rPr lang="en-US" altLang="x-none">
                <a:solidFill>
                  <a:srgbClr val="000000"/>
                </a:solidFill>
              </a:rPr>
              <a:pPr>
                <a:defRPr/>
              </a:pPr>
              <a:t>‹#›</a:t>
            </a:fld>
            <a:endParaRPr lang="en-US" altLang="x-none">
              <a:solidFill>
                <a:srgbClr val="000000"/>
              </a:solidFill>
            </a:endParaRPr>
          </a:p>
        </p:txBody>
      </p:sp>
    </p:spTree>
    <p:extLst>
      <p:ext uri="{BB962C8B-B14F-4D97-AF65-F5344CB8AC3E}">
        <p14:creationId xmlns:p14="http://schemas.microsoft.com/office/powerpoint/2010/main" val="1095952986"/>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ltLang="x-none">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ltLang="x-none">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FE163DCE-A6AB-8C4F-BC3B-EAF3182F08C5}" type="slidenum">
              <a:rPr lang="en-US" altLang="x-none">
                <a:solidFill>
                  <a:srgbClr val="000000"/>
                </a:solidFill>
              </a:rPr>
              <a:pPr>
                <a:defRPr/>
              </a:pPr>
              <a:t>‹#›</a:t>
            </a:fld>
            <a:endParaRPr lang="en-US" altLang="x-none">
              <a:solidFill>
                <a:srgbClr val="000000"/>
              </a:solidFill>
            </a:endParaRPr>
          </a:p>
        </p:txBody>
      </p:sp>
    </p:spTree>
    <p:extLst>
      <p:ext uri="{BB962C8B-B14F-4D97-AF65-F5344CB8AC3E}">
        <p14:creationId xmlns:p14="http://schemas.microsoft.com/office/powerpoint/2010/main" val="725654084"/>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ltLang="x-none">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ltLang="x-none">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B242952B-8862-8D41-BD46-F67FD10EECFA}" type="slidenum">
              <a:rPr lang="en-US" altLang="x-none">
                <a:solidFill>
                  <a:srgbClr val="000000"/>
                </a:solidFill>
              </a:rPr>
              <a:pPr>
                <a:defRPr/>
              </a:pPr>
              <a:t>‹#›</a:t>
            </a:fld>
            <a:endParaRPr lang="en-US" altLang="x-none">
              <a:solidFill>
                <a:srgbClr val="000000"/>
              </a:solidFill>
            </a:endParaRPr>
          </a:p>
        </p:txBody>
      </p:sp>
    </p:spTree>
    <p:extLst>
      <p:ext uri="{BB962C8B-B14F-4D97-AF65-F5344CB8AC3E}">
        <p14:creationId xmlns:p14="http://schemas.microsoft.com/office/powerpoint/2010/main" val="2777425604"/>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ltLang="x-none">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ltLang="x-none">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030438D8-8322-7141-8B67-F9FF0CB4D40B}" type="slidenum">
              <a:rPr lang="en-US" altLang="x-none">
                <a:solidFill>
                  <a:srgbClr val="000000"/>
                </a:solidFill>
              </a:rPr>
              <a:pPr>
                <a:defRPr/>
              </a:pPr>
              <a:t>‹#›</a:t>
            </a:fld>
            <a:endParaRPr lang="en-US" altLang="x-none">
              <a:solidFill>
                <a:srgbClr val="000000"/>
              </a:solidFill>
            </a:endParaRPr>
          </a:p>
        </p:txBody>
      </p:sp>
    </p:spTree>
    <p:extLst>
      <p:ext uri="{BB962C8B-B14F-4D97-AF65-F5344CB8AC3E}">
        <p14:creationId xmlns:p14="http://schemas.microsoft.com/office/powerpoint/2010/main" val="922129531"/>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x-none">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x-none">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5C78A63-5D26-2648-8D15-C45538D1BB1F}" type="slidenum">
              <a:rPr lang="en-US" altLang="x-none">
                <a:solidFill>
                  <a:srgbClr val="000000"/>
                </a:solidFill>
              </a:rPr>
              <a:pPr>
                <a:defRPr/>
              </a:pPr>
              <a:t>‹#›</a:t>
            </a:fld>
            <a:endParaRPr lang="en-US" altLang="x-none">
              <a:solidFill>
                <a:srgbClr val="000000"/>
              </a:solidFill>
            </a:endParaRPr>
          </a:p>
        </p:txBody>
      </p:sp>
    </p:spTree>
    <p:extLst>
      <p:ext uri="{BB962C8B-B14F-4D97-AF65-F5344CB8AC3E}">
        <p14:creationId xmlns:p14="http://schemas.microsoft.com/office/powerpoint/2010/main" val="832216364"/>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x-none">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x-none">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5D4C8D67-A4ED-714C-A5D8-E68FD96F0160}" type="slidenum">
              <a:rPr lang="en-US" altLang="x-none">
                <a:solidFill>
                  <a:srgbClr val="000000"/>
                </a:solidFill>
              </a:rPr>
              <a:pPr>
                <a:defRPr/>
              </a:pPr>
              <a:t>‹#›</a:t>
            </a:fld>
            <a:endParaRPr lang="en-US" altLang="x-none">
              <a:solidFill>
                <a:srgbClr val="000000"/>
              </a:solidFill>
            </a:endParaRPr>
          </a:p>
        </p:txBody>
      </p:sp>
    </p:spTree>
    <p:extLst>
      <p:ext uri="{BB962C8B-B14F-4D97-AF65-F5344CB8AC3E}">
        <p14:creationId xmlns:p14="http://schemas.microsoft.com/office/powerpoint/2010/main" val="3261863101"/>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x-none">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x-none">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C33F659-CA4D-104E-B4DE-51A4FD9D3678}" type="slidenum">
              <a:rPr lang="en-US" altLang="x-none">
                <a:solidFill>
                  <a:srgbClr val="000000"/>
                </a:solidFill>
              </a:rPr>
              <a:pPr>
                <a:defRPr/>
              </a:pPr>
              <a:t>‹#›</a:t>
            </a:fld>
            <a:endParaRPr lang="en-US" altLang="x-none">
              <a:solidFill>
                <a:srgbClr val="000000"/>
              </a:solidFill>
            </a:endParaRPr>
          </a:p>
        </p:txBody>
      </p:sp>
    </p:spTree>
    <p:extLst>
      <p:ext uri="{BB962C8B-B14F-4D97-AF65-F5344CB8AC3E}">
        <p14:creationId xmlns:p14="http://schemas.microsoft.com/office/powerpoint/2010/main" val="776319721"/>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x-none">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x-none">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BCBDF17-753F-7C45-AFB9-D9499ED27B0E}" type="slidenum">
              <a:rPr lang="en-US" altLang="x-none">
                <a:solidFill>
                  <a:srgbClr val="000000"/>
                </a:solidFill>
              </a:rPr>
              <a:pPr>
                <a:defRPr/>
              </a:pPr>
              <a:t>‹#›</a:t>
            </a:fld>
            <a:endParaRPr lang="en-US" altLang="x-none">
              <a:solidFill>
                <a:srgbClr val="000000"/>
              </a:solidFill>
            </a:endParaRPr>
          </a:p>
        </p:txBody>
      </p:sp>
    </p:spTree>
    <p:extLst>
      <p:ext uri="{BB962C8B-B14F-4D97-AF65-F5344CB8AC3E}">
        <p14:creationId xmlns:p14="http://schemas.microsoft.com/office/powerpoint/2010/main" val="4199749530"/>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txAndMedia" preserve="1">
  <p:cSld name="Title, Text and Media Clip">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Media Placeholder 3"/>
          <p:cNvSpPr>
            <a:spLocks noGrp="1"/>
          </p:cNvSpPr>
          <p:nvPr>
            <p:ph type="media" sz="half" idx="2"/>
          </p:nvPr>
        </p:nvSpPr>
        <p:spPr>
          <a:xfrm>
            <a:off x="6197600" y="1981200"/>
            <a:ext cx="5080000" cy="4114800"/>
          </a:xfrm>
        </p:spPr>
        <p:txBody>
          <a:bodyPr/>
          <a:lstStyle/>
          <a:p>
            <a:pPr lvl="0"/>
            <a:endParaRPr lang="en-US" noProof="0"/>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x-none">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x-none">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E5BAC80-F958-C243-A2FC-EAED1833103D}" type="slidenum">
              <a:rPr lang="en-US" altLang="x-none">
                <a:solidFill>
                  <a:srgbClr val="000000"/>
                </a:solidFill>
              </a:rPr>
              <a:pPr>
                <a:defRPr/>
              </a:pPr>
              <a:t>‹#›</a:t>
            </a:fld>
            <a:endParaRPr lang="en-US" altLang="x-none">
              <a:solidFill>
                <a:srgbClr val="000000"/>
              </a:solidFill>
            </a:endParaRPr>
          </a:p>
        </p:txBody>
      </p:sp>
    </p:spTree>
    <p:extLst>
      <p:ext uri="{BB962C8B-B14F-4D97-AF65-F5344CB8AC3E}">
        <p14:creationId xmlns:p14="http://schemas.microsoft.com/office/powerpoint/2010/main" val="301785828"/>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Table Placeholder 2"/>
          <p:cNvSpPr>
            <a:spLocks noGrp="1"/>
          </p:cNvSpPr>
          <p:nvPr>
            <p:ph type="tbl" idx="1"/>
          </p:nvPr>
        </p:nvSpPr>
        <p:spPr>
          <a:xfrm>
            <a:off x="914400" y="1981200"/>
            <a:ext cx="10363200" cy="4114800"/>
          </a:xfrm>
        </p:spPr>
        <p:txBody>
          <a:bodyPr/>
          <a:lstStyle/>
          <a:p>
            <a:pPr lvl="0"/>
            <a:endParaRPr lang="en-US" noProof="0"/>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x-none">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x-none">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509E2FFC-B162-2A41-A25A-31F17F3DD131}" type="slidenum">
              <a:rPr lang="en-US" altLang="x-none">
                <a:solidFill>
                  <a:srgbClr val="000000"/>
                </a:solidFill>
              </a:rPr>
              <a:pPr>
                <a:defRPr/>
              </a:pPr>
              <a:t>‹#›</a:t>
            </a:fld>
            <a:endParaRPr lang="en-US" altLang="x-none">
              <a:solidFill>
                <a:srgbClr val="000000"/>
              </a:solidFill>
            </a:endParaRPr>
          </a:p>
        </p:txBody>
      </p:sp>
    </p:spTree>
    <p:extLst>
      <p:ext uri="{BB962C8B-B14F-4D97-AF65-F5344CB8AC3E}">
        <p14:creationId xmlns:p14="http://schemas.microsoft.com/office/powerpoint/2010/main" val="3922440100"/>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914400" y="609600"/>
            <a:ext cx="10363200" cy="1143000"/>
          </a:xfrm>
        </p:spPr>
        <p:txBody>
          <a:bodyPr/>
          <a:lstStyle/>
          <a:p>
            <a:r>
              <a:rPr lang="en-US"/>
              <a:t>Click to edit Master title style</a:t>
            </a:r>
          </a:p>
        </p:txBody>
      </p:sp>
      <p:sp>
        <p:nvSpPr>
          <p:cNvPr id="3" name="Content Placeholder 2"/>
          <p:cNvSpPr>
            <a:spLocks noGrp="1"/>
          </p:cNvSpPr>
          <p:nvPr>
            <p:ph sz="quarter" idx="1"/>
          </p:nvPr>
        </p:nvSpPr>
        <p:spPr>
          <a:xfrm>
            <a:off x="914400" y="1981200"/>
            <a:ext cx="508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7600" y="1981200"/>
            <a:ext cx="508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914400" y="4114800"/>
            <a:ext cx="508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7600" y="4114800"/>
            <a:ext cx="508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ltLang="x-none">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ltLang="x-none">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AE462787-F4AF-484C-BB17-C0DFF9AF442A}" type="slidenum">
              <a:rPr lang="en-US" altLang="x-none">
                <a:solidFill>
                  <a:srgbClr val="000000"/>
                </a:solidFill>
              </a:rPr>
              <a:pPr>
                <a:defRPr/>
              </a:pPr>
              <a:t>‹#›</a:t>
            </a:fld>
            <a:endParaRPr lang="en-US" altLang="x-none">
              <a:solidFill>
                <a:srgbClr val="000000"/>
              </a:solidFill>
            </a:endParaRPr>
          </a:p>
        </p:txBody>
      </p:sp>
    </p:spTree>
    <p:extLst>
      <p:ext uri="{BB962C8B-B14F-4D97-AF65-F5344CB8AC3E}">
        <p14:creationId xmlns:p14="http://schemas.microsoft.com/office/powerpoint/2010/main" val="65428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theme" Target="../theme/theme3.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4.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5.xml"/><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theme" Target="../theme/theme5.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6.xml"/><Relationship Id="rId13" Type="http://schemas.openxmlformats.org/officeDocument/2006/relationships/theme" Target="../theme/theme6.xml"/><Relationship Id="rId3" Type="http://schemas.openxmlformats.org/officeDocument/2006/relationships/slideLayout" Target="../slideLayouts/slideLayout61.xml"/><Relationship Id="rId7" Type="http://schemas.openxmlformats.org/officeDocument/2006/relationships/slideLayout" Target="../slideLayouts/slideLayout65.xml"/><Relationship Id="rId12" Type="http://schemas.openxmlformats.org/officeDocument/2006/relationships/slideLayout" Target="../slideLayouts/slideLayout70.xml"/><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slideLayout" Target="../slideLayouts/slideLayout64.xml"/><Relationship Id="rId11" Type="http://schemas.openxmlformats.org/officeDocument/2006/relationships/slideLayout" Target="../slideLayouts/slideLayout69.xml"/><Relationship Id="rId5" Type="http://schemas.openxmlformats.org/officeDocument/2006/relationships/slideLayout" Target="../slideLayouts/slideLayout63.xml"/><Relationship Id="rId10" Type="http://schemas.openxmlformats.org/officeDocument/2006/relationships/slideLayout" Target="../slideLayouts/slideLayout68.xml"/><Relationship Id="rId4" Type="http://schemas.openxmlformats.org/officeDocument/2006/relationships/slideLayout" Target="../slideLayouts/slideLayout62.xml"/><Relationship Id="rId9" Type="http://schemas.openxmlformats.org/officeDocument/2006/relationships/slideLayout" Target="../slideLayouts/slideLayout67.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8.xml"/><Relationship Id="rId13" Type="http://schemas.openxmlformats.org/officeDocument/2006/relationships/theme" Target="../theme/theme7.xml"/><Relationship Id="rId3" Type="http://schemas.openxmlformats.org/officeDocument/2006/relationships/slideLayout" Target="../slideLayouts/slideLayout73.xml"/><Relationship Id="rId7" Type="http://schemas.openxmlformats.org/officeDocument/2006/relationships/slideLayout" Target="../slideLayouts/slideLayout77.xml"/><Relationship Id="rId12" Type="http://schemas.openxmlformats.org/officeDocument/2006/relationships/slideLayout" Target="../slideLayouts/slideLayout82.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1" Type="http://schemas.openxmlformats.org/officeDocument/2006/relationships/slideLayout" Target="../slideLayouts/slideLayout81.xml"/><Relationship Id="rId5" Type="http://schemas.openxmlformats.org/officeDocument/2006/relationships/slideLayout" Target="../slideLayouts/slideLayout75.xml"/><Relationship Id="rId10" Type="http://schemas.openxmlformats.org/officeDocument/2006/relationships/slideLayout" Target="../slideLayouts/slideLayout80.xml"/><Relationship Id="rId4" Type="http://schemas.openxmlformats.org/officeDocument/2006/relationships/slideLayout" Target="../slideLayouts/slideLayout74.xml"/><Relationship Id="rId9" Type="http://schemas.openxmlformats.org/officeDocument/2006/relationships/slideLayout" Target="../slideLayouts/slideLayout79.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0.xml"/><Relationship Id="rId3" Type="http://schemas.openxmlformats.org/officeDocument/2006/relationships/slideLayout" Target="../slideLayouts/slideLayout85.xml"/><Relationship Id="rId7" Type="http://schemas.openxmlformats.org/officeDocument/2006/relationships/slideLayout" Target="../slideLayouts/slideLayout89.xml"/><Relationship Id="rId12" Type="http://schemas.openxmlformats.org/officeDocument/2006/relationships/theme" Target="../theme/theme8.xml"/><Relationship Id="rId2" Type="http://schemas.openxmlformats.org/officeDocument/2006/relationships/slideLayout" Target="../slideLayouts/slideLayout84.xml"/><Relationship Id="rId1" Type="http://schemas.openxmlformats.org/officeDocument/2006/relationships/slideLayout" Target="../slideLayouts/slideLayout83.xml"/><Relationship Id="rId6" Type="http://schemas.openxmlformats.org/officeDocument/2006/relationships/slideLayout" Target="../slideLayouts/slideLayout88.xml"/><Relationship Id="rId11" Type="http://schemas.openxmlformats.org/officeDocument/2006/relationships/slideLayout" Target="../slideLayouts/slideLayout93.xml"/><Relationship Id="rId5" Type="http://schemas.openxmlformats.org/officeDocument/2006/relationships/slideLayout" Target="../slideLayouts/slideLayout87.xml"/><Relationship Id="rId10" Type="http://schemas.openxmlformats.org/officeDocument/2006/relationships/slideLayout" Target="../slideLayouts/slideLayout92.xml"/><Relationship Id="rId4" Type="http://schemas.openxmlformats.org/officeDocument/2006/relationships/slideLayout" Target="../slideLayouts/slideLayout86.xml"/><Relationship Id="rId9" Type="http://schemas.openxmlformats.org/officeDocument/2006/relationships/slideLayout" Target="../slideLayouts/slideLayout91.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01.xml"/><Relationship Id="rId13" Type="http://schemas.openxmlformats.org/officeDocument/2006/relationships/slideLayout" Target="../slideLayouts/slideLayout106.xml"/><Relationship Id="rId3" Type="http://schemas.openxmlformats.org/officeDocument/2006/relationships/slideLayout" Target="../slideLayouts/slideLayout96.xml"/><Relationship Id="rId7" Type="http://schemas.openxmlformats.org/officeDocument/2006/relationships/slideLayout" Target="../slideLayouts/slideLayout100.xml"/><Relationship Id="rId12" Type="http://schemas.openxmlformats.org/officeDocument/2006/relationships/slideLayout" Target="../slideLayouts/slideLayout105.xml"/><Relationship Id="rId2" Type="http://schemas.openxmlformats.org/officeDocument/2006/relationships/slideLayout" Target="../slideLayouts/slideLayout95.xml"/><Relationship Id="rId1" Type="http://schemas.openxmlformats.org/officeDocument/2006/relationships/slideLayout" Target="../slideLayouts/slideLayout94.xml"/><Relationship Id="rId6" Type="http://schemas.openxmlformats.org/officeDocument/2006/relationships/slideLayout" Target="../slideLayouts/slideLayout99.xml"/><Relationship Id="rId11" Type="http://schemas.openxmlformats.org/officeDocument/2006/relationships/slideLayout" Target="../slideLayouts/slideLayout104.xml"/><Relationship Id="rId5" Type="http://schemas.openxmlformats.org/officeDocument/2006/relationships/slideLayout" Target="../slideLayouts/slideLayout98.xml"/><Relationship Id="rId15" Type="http://schemas.openxmlformats.org/officeDocument/2006/relationships/theme" Target="../theme/theme9.xml"/><Relationship Id="rId10" Type="http://schemas.openxmlformats.org/officeDocument/2006/relationships/slideLayout" Target="../slideLayouts/slideLayout103.xml"/><Relationship Id="rId4" Type="http://schemas.openxmlformats.org/officeDocument/2006/relationships/slideLayout" Target="../slideLayouts/slideLayout97.xml"/><Relationship Id="rId9" Type="http://schemas.openxmlformats.org/officeDocument/2006/relationships/slideLayout" Target="../slideLayouts/slideLayout102.xml"/><Relationship Id="rId14" Type="http://schemas.openxmlformats.org/officeDocument/2006/relationships/slideLayout" Target="../slideLayouts/slideLayout107.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15.xml"/><Relationship Id="rId13" Type="http://schemas.openxmlformats.org/officeDocument/2006/relationships/slideLayout" Target="../slideLayouts/slideLayout120.xml"/><Relationship Id="rId3" Type="http://schemas.openxmlformats.org/officeDocument/2006/relationships/slideLayout" Target="../slideLayouts/slideLayout110.xml"/><Relationship Id="rId7" Type="http://schemas.openxmlformats.org/officeDocument/2006/relationships/slideLayout" Target="../slideLayouts/slideLayout114.xml"/><Relationship Id="rId12" Type="http://schemas.openxmlformats.org/officeDocument/2006/relationships/slideLayout" Target="../slideLayouts/slideLayout119.xml"/><Relationship Id="rId2" Type="http://schemas.openxmlformats.org/officeDocument/2006/relationships/slideLayout" Target="../slideLayouts/slideLayout109.xml"/><Relationship Id="rId1" Type="http://schemas.openxmlformats.org/officeDocument/2006/relationships/slideLayout" Target="../slideLayouts/slideLayout108.xml"/><Relationship Id="rId6" Type="http://schemas.openxmlformats.org/officeDocument/2006/relationships/slideLayout" Target="../slideLayouts/slideLayout113.xml"/><Relationship Id="rId11" Type="http://schemas.openxmlformats.org/officeDocument/2006/relationships/slideLayout" Target="../slideLayouts/slideLayout118.xml"/><Relationship Id="rId5" Type="http://schemas.openxmlformats.org/officeDocument/2006/relationships/slideLayout" Target="../slideLayouts/slideLayout112.xml"/><Relationship Id="rId10" Type="http://schemas.openxmlformats.org/officeDocument/2006/relationships/slideLayout" Target="../slideLayouts/slideLayout117.xml"/><Relationship Id="rId4" Type="http://schemas.openxmlformats.org/officeDocument/2006/relationships/slideLayout" Target="../slideLayouts/slideLayout111.xml"/><Relationship Id="rId9" Type="http://schemas.openxmlformats.org/officeDocument/2006/relationships/slideLayout" Target="../slideLayouts/slideLayout116.xml"/><Relationship Id="rId14" Type="http://schemas.openxmlformats.org/officeDocument/2006/relationships/theme" Target="../theme/theme10.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28.xml"/><Relationship Id="rId13" Type="http://schemas.openxmlformats.org/officeDocument/2006/relationships/slideLayout" Target="../slideLayouts/slideLayout133.xml"/><Relationship Id="rId3" Type="http://schemas.openxmlformats.org/officeDocument/2006/relationships/slideLayout" Target="../slideLayouts/slideLayout123.xml"/><Relationship Id="rId7" Type="http://schemas.openxmlformats.org/officeDocument/2006/relationships/slideLayout" Target="../slideLayouts/slideLayout127.xml"/><Relationship Id="rId12" Type="http://schemas.openxmlformats.org/officeDocument/2006/relationships/slideLayout" Target="../slideLayouts/slideLayout132.xml"/><Relationship Id="rId2" Type="http://schemas.openxmlformats.org/officeDocument/2006/relationships/slideLayout" Target="../slideLayouts/slideLayout122.xml"/><Relationship Id="rId16" Type="http://schemas.openxmlformats.org/officeDocument/2006/relationships/theme" Target="../theme/theme11.xml"/><Relationship Id="rId1" Type="http://schemas.openxmlformats.org/officeDocument/2006/relationships/slideLayout" Target="../slideLayouts/slideLayout121.xml"/><Relationship Id="rId6" Type="http://schemas.openxmlformats.org/officeDocument/2006/relationships/slideLayout" Target="../slideLayouts/slideLayout126.xml"/><Relationship Id="rId11" Type="http://schemas.openxmlformats.org/officeDocument/2006/relationships/slideLayout" Target="../slideLayouts/slideLayout131.xml"/><Relationship Id="rId5" Type="http://schemas.openxmlformats.org/officeDocument/2006/relationships/slideLayout" Target="../slideLayouts/slideLayout125.xml"/><Relationship Id="rId15" Type="http://schemas.openxmlformats.org/officeDocument/2006/relationships/slideLayout" Target="../slideLayouts/slideLayout135.xml"/><Relationship Id="rId10" Type="http://schemas.openxmlformats.org/officeDocument/2006/relationships/slideLayout" Target="../slideLayouts/slideLayout130.xml"/><Relationship Id="rId4" Type="http://schemas.openxmlformats.org/officeDocument/2006/relationships/slideLayout" Target="../slideLayouts/slideLayout124.xml"/><Relationship Id="rId9" Type="http://schemas.openxmlformats.org/officeDocument/2006/relationships/slideLayout" Target="../slideLayouts/slideLayout129.xml"/><Relationship Id="rId14" Type="http://schemas.openxmlformats.org/officeDocument/2006/relationships/slideLayout" Target="../slideLayouts/slideLayout134.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43.xml"/><Relationship Id="rId13" Type="http://schemas.openxmlformats.org/officeDocument/2006/relationships/slideLayout" Target="../slideLayouts/slideLayout148.xml"/><Relationship Id="rId3" Type="http://schemas.openxmlformats.org/officeDocument/2006/relationships/slideLayout" Target="../slideLayouts/slideLayout138.xml"/><Relationship Id="rId7" Type="http://schemas.openxmlformats.org/officeDocument/2006/relationships/slideLayout" Target="../slideLayouts/slideLayout142.xml"/><Relationship Id="rId12" Type="http://schemas.openxmlformats.org/officeDocument/2006/relationships/slideLayout" Target="../slideLayouts/slideLayout147.xml"/><Relationship Id="rId2" Type="http://schemas.openxmlformats.org/officeDocument/2006/relationships/slideLayout" Target="../slideLayouts/slideLayout137.xml"/><Relationship Id="rId1" Type="http://schemas.openxmlformats.org/officeDocument/2006/relationships/slideLayout" Target="../slideLayouts/slideLayout136.xml"/><Relationship Id="rId6" Type="http://schemas.openxmlformats.org/officeDocument/2006/relationships/slideLayout" Target="../slideLayouts/slideLayout141.xml"/><Relationship Id="rId11" Type="http://schemas.openxmlformats.org/officeDocument/2006/relationships/slideLayout" Target="../slideLayouts/slideLayout146.xml"/><Relationship Id="rId5" Type="http://schemas.openxmlformats.org/officeDocument/2006/relationships/slideLayout" Target="../slideLayouts/slideLayout140.xml"/><Relationship Id="rId15" Type="http://schemas.openxmlformats.org/officeDocument/2006/relationships/theme" Target="../theme/theme12.xml"/><Relationship Id="rId10" Type="http://schemas.openxmlformats.org/officeDocument/2006/relationships/slideLayout" Target="../slideLayouts/slideLayout145.xml"/><Relationship Id="rId4" Type="http://schemas.openxmlformats.org/officeDocument/2006/relationships/slideLayout" Target="../slideLayouts/slideLayout139.xml"/><Relationship Id="rId9" Type="http://schemas.openxmlformats.org/officeDocument/2006/relationships/slideLayout" Target="../slideLayouts/slideLayout144.xml"/><Relationship Id="rId14" Type="http://schemas.openxmlformats.org/officeDocument/2006/relationships/slideLayout" Target="../slideLayouts/slideLayout1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B9FDED-7E6F-2849-AEEC-1B0908E6CD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16F47D8-70BB-F94C-B78F-29ACEEF477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7185D7-A851-F343-8980-2D4A0A661A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F93F55-ACB5-3A4C-8466-16AC8573C9AE}" type="datetimeFigureOut">
              <a:rPr lang="en-US" smtClean="0"/>
              <a:t>2/4/20</a:t>
            </a:fld>
            <a:endParaRPr lang="en-US"/>
          </a:p>
        </p:txBody>
      </p:sp>
      <p:sp>
        <p:nvSpPr>
          <p:cNvPr id="5" name="Footer Placeholder 4">
            <a:extLst>
              <a:ext uri="{FF2B5EF4-FFF2-40B4-BE49-F238E27FC236}">
                <a16:creationId xmlns:a16="http://schemas.microsoft.com/office/drawing/2014/main" id="{AB715160-157D-1C46-BD0D-CEA48910F6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544AE21-6564-0A42-AD19-EAB6C6BC01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D3D322-5D61-854D-9C21-AC713224239D}" type="slidenum">
              <a:rPr lang="en-US" smtClean="0"/>
              <a:t>‹#›</a:t>
            </a:fld>
            <a:endParaRPr lang="en-US"/>
          </a:p>
        </p:txBody>
      </p:sp>
    </p:spTree>
    <p:extLst>
      <p:ext uri="{BB962C8B-B14F-4D97-AF65-F5344CB8AC3E}">
        <p14:creationId xmlns:p14="http://schemas.microsoft.com/office/powerpoint/2010/main" val="24018842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12192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Placeholder 1"/>
          <p:cNvSpPr>
            <a:spLocks noGrp="1"/>
          </p:cNvSpPr>
          <p:nvPr>
            <p:ph type="title"/>
          </p:nvPr>
        </p:nvSpPr>
        <p:spPr>
          <a:xfrm>
            <a:off x="609600" y="533400"/>
            <a:ext cx="10972800" cy="9906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09600" y="1600200"/>
            <a:ext cx="109728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12192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4" name="Date Placeholder 3"/>
          <p:cNvSpPr>
            <a:spLocks noGrp="1"/>
          </p:cNvSpPr>
          <p:nvPr>
            <p:ph type="dt" sz="half" idx="2"/>
          </p:nvPr>
        </p:nvSpPr>
        <p:spPr>
          <a:xfrm>
            <a:off x="609600" y="18288"/>
            <a:ext cx="3860800" cy="329184"/>
          </a:xfrm>
          <a:prstGeom prst="rect">
            <a:avLst/>
          </a:prstGeom>
        </p:spPr>
        <p:txBody>
          <a:bodyPr vert="horz" lIns="91440" tIns="45720" rIns="91440" bIns="45720" rtlCol="0" anchor="ctr"/>
          <a:lstStyle>
            <a:lvl1pPr algn="l">
              <a:defRPr sz="1200">
                <a:solidFill>
                  <a:srgbClr val="FFFFFF"/>
                </a:solidFill>
              </a:defRPr>
            </a:lvl1pPr>
          </a:lstStyle>
          <a:p>
            <a:fld id="{E1588C9A-BF48-C043-89A6-25473F994CCC}" type="datetimeFigureOut">
              <a:rPr lang="en-US" smtClean="0"/>
              <a:t>2/4/20</a:t>
            </a:fld>
            <a:endParaRPr lang="en-US" dirty="0"/>
          </a:p>
        </p:txBody>
      </p:sp>
      <p:sp>
        <p:nvSpPr>
          <p:cNvPr id="5" name="Footer Placeholder 4"/>
          <p:cNvSpPr>
            <a:spLocks noGrp="1"/>
          </p:cNvSpPr>
          <p:nvPr>
            <p:ph type="ftr" sz="quarter" idx="3"/>
          </p:nvPr>
        </p:nvSpPr>
        <p:spPr>
          <a:xfrm>
            <a:off x="4572000" y="18288"/>
            <a:ext cx="5486400" cy="329184"/>
          </a:xfrm>
          <a:prstGeom prst="rect">
            <a:avLst/>
          </a:prstGeom>
        </p:spPr>
        <p:txBody>
          <a:bodyPr vert="horz" lIns="91440" tIns="45720" rIns="91440" bIns="45720" rtlCol="0" anchor="ctr"/>
          <a:lstStyle>
            <a:lvl1pPr algn="ctr">
              <a:defRPr sz="1200">
                <a:solidFill>
                  <a:srgbClr val="FFFFFF"/>
                </a:solidFill>
              </a:defRPr>
            </a:lvl1pPr>
          </a:lstStyle>
          <a:p>
            <a:endParaRPr lang="en-US" dirty="0"/>
          </a:p>
        </p:txBody>
      </p:sp>
      <p:sp>
        <p:nvSpPr>
          <p:cNvPr id="6" name="Slide Number Placeholder 5"/>
          <p:cNvSpPr>
            <a:spLocks noGrp="1"/>
          </p:cNvSpPr>
          <p:nvPr>
            <p:ph type="sldNum" sz="quarter" idx="4"/>
          </p:nvPr>
        </p:nvSpPr>
        <p:spPr>
          <a:xfrm>
            <a:off x="10160000" y="18288"/>
            <a:ext cx="1422400" cy="329184"/>
          </a:xfrm>
          <a:prstGeom prst="rect">
            <a:avLst/>
          </a:prstGeom>
        </p:spPr>
        <p:txBody>
          <a:bodyPr vert="horz" lIns="91440" tIns="45720" rIns="91440" bIns="45720" rtlCol="0" anchor="ctr"/>
          <a:lstStyle>
            <a:lvl1pPr algn="l">
              <a:defRPr sz="1400" b="1">
                <a:solidFill>
                  <a:srgbClr val="FFFFFF"/>
                </a:solidFill>
              </a:defRPr>
            </a:lvl1pPr>
          </a:lstStyle>
          <a:p>
            <a:fld id="{001818BA-A255-1346-B17D-7B8C0A8A962F}" type="slidenum">
              <a:rPr lang="en-US" smtClean="0"/>
              <a:t>‹#›</a:t>
            </a:fld>
            <a:endParaRPr lang="en-US" dirty="0"/>
          </a:p>
        </p:txBody>
      </p:sp>
    </p:spTree>
    <p:extLst>
      <p:ext uri="{BB962C8B-B14F-4D97-AF65-F5344CB8AC3E}">
        <p14:creationId xmlns:p14="http://schemas.microsoft.com/office/powerpoint/2010/main" val="6633007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b="1"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defRPr sz="1400"/>
            </a:lvl1pPr>
          </a:lstStyle>
          <a:p>
            <a:pPr eaLnBrk="0" fontAlgn="base" hangingPunct="0">
              <a:spcBef>
                <a:spcPct val="0"/>
              </a:spcBef>
              <a:spcAft>
                <a:spcPct val="0"/>
              </a:spcAft>
              <a:defRPr/>
            </a:pPr>
            <a:endParaRPr lang="en-US">
              <a:solidFill>
                <a:srgbClr val="000000"/>
              </a:solidFill>
            </a:endParaRPr>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lgn="ctr">
              <a:defRPr sz="1400"/>
            </a:lvl1pPr>
          </a:lstStyle>
          <a:p>
            <a:pPr eaLnBrk="0" fontAlgn="base" hangingPunct="0">
              <a:spcBef>
                <a:spcPct val="0"/>
              </a:spcBef>
              <a:spcAft>
                <a:spcPct val="0"/>
              </a:spcAft>
              <a:defRPr/>
            </a:pPr>
            <a:endParaRPr lang="en-US">
              <a:solidFill>
                <a:srgbClr val="000000"/>
              </a:solidFill>
            </a:endParaRPr>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lgn="r">
              <a:defRPr sz="1400"/>
            </a:lvl1pPr>
          </a:lstStyle>
          <a:p>
            <a:pPr eaLnBrk="0" fontAlgn="base" hangingPunct="0">
              <a:spcBef>
                <a:spcPct val="0"/>
              </a:spcBef>
              <a:spcAft>
                <a:spcPct val="0"/>
              </a:spcAft>
              <a:defRPr/>
            </a:pPr>
            <a:fld id="{BF9E09E0-EB20-0B4F-B33E-300CCB0249AA}" type="slidenum">
              <a:rPr lang="en-US" smtClean="0">
                <a:solidFill>
                  <a:srgbClr val="000000"/>
                </a:solidFill>
              </a:rPr>
              <a:pPr eaLnBrk="0" fontAlgn="base" hangingPunct="0">
                <a:spcBef>
                  <a:spcPct val="0"/>
                </a:spcBef>
                <a:spcAft>
                  <a:spcPct val="0"/>
                </a:spcAft>
                <a:defRPr/>
              </a:pPr>
              <a:t>‹#›</a:t>
            </a:fld>
            <a:endParaRPr lang="en-US">
              <a:solidFill>
                <a:srgbClr val="000000"/>
              </a:solidFill>
            </a:endParaRPr>
          </a:p>
        </p:txBody>
      </p:sp>
    </p:spTree>
    <p:extLst>
      <p:ext uri="{BB962C8B-B14F-4D97-AF65-F5344CB8AC3E}">
        <p14:creationId xmlns:p14="http://schemas.microsoft.com/office/powerpoint/2010/main" val="95088334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Arial" charset="0"/>
          <a:ea typeface="ＭＳ Ｐゴシック" charset="0"/>
          <a:cs typeface="ＭＳ Ｐゴシック" charset="0"/>
        </a:defRPr>
      </a:lvl6pPr>
      <a:lvl7pPr marL="914400" algn="ctr" rtl="0" fontAlgn="base">
        <a:spcBef>
          <a:spcPct val="0"/>
        </a:spcBef>
        <a:spcAft>
          <a:spcPct val="0"/>
        </a:spcAft>
        <a:defRPr sz="4400">
          <a:solidFill>
            <a:schemeClr val="tx2"/>
          </a:solidFill>
          <a:latin typeface="Arial" charset="0"/>
          <a:ea typeface="ＭＳ Ｐゴシック" charset="0"/>
          <a:cs typeface="ＭＳ Ｐゴシック" charset="0"/>
        </a:defRPr>
      </a:lvl7pPr>
      <a:lvl8pPr marL="1371600" algn="ctr" rtl="0" fontAlgn="base">
        <a:spcBef>
          <a:spcPct val="0"/>
        </a:spcBef>
        <a:spcAft>
          <a:spcPct val="0"/>
        </a:spcAft>
        <a:defRPr sz="4400">
          <a:solidFill>
            <a:schemeClr val="tx2"/>
          </a:solidFill>
          <a:latin typeface="Arial" charset="0"/>
          <a:ea typeface="ＭＳ Ｐゴシック" charset="0"/>
          <a:cs typeface="ＭＳ Ｐゴシック" charset="0"/>
        </a:defRPr>
      </a:lvl8pPr>
      <a:lvl9pPr marL="1828800" algn="ctr" rtl="0" fontAlgn="base">
        <a:spcBef>
          <a:spcPct val="0"/>
        </a:spcBef>
        <a:spcAft>
          <a:spcPct val="0"/>
        </a:spcAft>
        <a:defRPr sz="4400">
          <a:solidFill>
            <a:schemeClr val="tx2"/>
          </a:solidFill>
          <a:latin typeface="Arial" charset="0"/>
          <a:ea typeface="ＭＳ Ｐゴシック" charset="0"/>
          <a:cs typeface="ＭＳ Ｐゴシック"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defRPr sz="1050"/>
            </a:lvl1pPr>
          </a:lstStyle>
          <a:p>
            <a:pPr eaLnBrk="0" fontAlgn="base" hangingPunct="0">
              <a:spcBef>
                <a:spcPct val="0"/>
              </a:spcBef>
              <a:spcAft>
                <a:spcPct val="0"/>
              </a:spcAft>
              <a:defRPr/>
            </a:pPr>
            <a:endParaRPr lang="en-US">
              <a:solidFill>
                <a:srgbClr val="000000"/>
              </a:solidFill>
            </a:endParaRPr>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lgn="ctr">
              <a:defRPr sz="1050"/>
            </a:lvl1pPr>
          </a:lstStyle>
          <a:p>
            <a:pPr eaLnBrk="0" fontAlgn="base" hangingPunct="0">
              <a:spcBef>
                <a:spcPct val="0"/>
              </a:spcBef>
              <a:spcAft>
                <a:spcPct val="0"/>
              </a:spcAft>
              <a:defRPr/>
            </a:pPr>
            <a:r>
              <a:rPr lang="en-US">
                <a:solidFill>
                  <a:srgbClr val="000000"/>
                </a:solidFill>
              </a:rPr>
              <a:t>(c) Frey &amp; Fisher, 2006</a:t>
            </a:r>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lgn="r">
              <a:defRPr sz="1050"/>
            </a:lvl1pPr>
          </a:lstStyle>
          <a:p>
            <a:pPr eaLnBrk="0" fontAlgn="base" hangingPunct="0">
              <a:spcBef>
                <a:spcPct val="0"/>
              </a:spcBef>
              <a:spcAft>
                <a:spcPct val="0"/>
              </a:spcAft>
              <a:defRPr/>
            </a:pPr>
            <a:fld id="{0442C939-70A6-104B-8ECF-F98C8D058004}" type="slidenum">
              <a:rPr lang="en-US" smtClean="0">
                <a:solidFill>
                  <a:srgbClr val="000000"/>
                </a:solidFill>
              </a:rPr>
              <a:pPr eaLnBrk="0" fontAlgn="base" hangingPunct="0">
                <a:spcBef>
                  <a:spcPct val="0"/>
                </a:spcBef>
                <a:spcAft>
                  <a:spcPct val="0"/>
                </a:spcAft>
                <a:defRPr/>
              </a:pPr>
              <a:t>‹#›</a:t>
            </a:fld>
            <a:endParaRPr lang="en-US">
              <a:solidFill>
                <a:srgbClr val="000000"/>
              </a:solidFill>
            </a:endParaRPr>
          </a:p>
        </p:txBody>
      </p:sp>
    </p:spTree>
    <p:extLst>
      <p:ext uri="{BB962C8B-B14F-4D97-AF65-F5344CB8AC3E}">
        <p14:creationId xmlns:p14="http://schemas.microsoft.com/office/powerpoint/2010/main" val="930705327"/>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ctr" rtl="0" eaLnBrk="0" fontAlgn="base" hangingPunct="0">
        <a:spcBef>
          <a:spcPct val="0"/>
        </a:spcBef>
        <a:spcAft>
          <a:spcPct val="0"/>
        </a:spcAft>
        <a:defRPr sz="3300">
          <a:solidFill>
            <a:schemeClr val="tx2"/>
          </a:solidFill>
          <a:latin typeface="+mj-lt"/>
          <a:ea typeface="+mj-ea"/>
          <a:cs typeface="+mj-cs"/>
        </a:defRPr>
      </a:lvl1pPr>
      <a:lvl2pPr algn="ctr" rtl="0" eaLnBrk="0" fontAlgn="base" hangingPunct="0">
        <a:spcBef>
          <a:spcPct val="0"/>
        </a:spcBef>
        <a:spcAft>
          <a:spcPct val="0"/>
        </a:spcAft>
        <a:defRPr sz="3300">
          <a:solidFill>
            <a:schemeClr val="tx2"/>
          </a:solidFill>
          <a:latin typeface="Arial" charset="0"/>
          <a:ea typeface="ＭＳ Ｐゴシック" charset="0"/>
          <a:cs typeface="ＭＳ Ｐゴシック" charset="0"/>
        </a:defRPr>
      </a:lvl2pPr>
      <a:lvl3pPr algn="ctr" rtl="0" eaLnBrk="0" fontAlgn="base" hangingPunct="0">
        <a:spcBef>
          <a:spcPct val="0"/>
        </a:spcBef>
        <a:spcAft>
          <a:spcPct val="0"/>
        </a:spcAft>
        <a:defRPr sz="3300">
          <a:solidFill>
            <a:schemeClr val="tx2"/>
          </a:solidFill>
          <a:latin typeface="Arial" charset="0"/>
          <a:ea typeface="ＭＳ Ｐゴシック" charset="0"/>
          <a:cs typeface="ＭＳ Ｐゴシック" charset="0"/>
        </a:defRPr>
      </a:lvl3pPr>
      <a:lvl4pPr algn="ctr" rtl="0" eaLnBrk="0" fontAlgn="base" hangingPunct="0">
        <a:spcBef>
          <a:spcPct val="0"/>
        </a:spcBef>
        <a:spcAft>
          <a:spcPct val="0"/>
        </a:spcAft>
        <a:defRPr sz="3300">
          <a:solidFill>
            <a:schemeClr val="tx2"/>
          </a:solidFill>
          <a:latin typeface="Arial" charset="0"/>
          <a:ea typeface="ＭＳ Ｐゴシック" charset="0"/>
          <a:cs typeface="ＭＳ Ｐゴシック" charset="0"/>
        </a:defRPr>
      </a:lvl4pPr>
      <a:lvl5pPr algn="ctr" rtl="0" eaLnBrk="0" fontAlgn="base" hangingPunct="0">
        <a:spcBef>
          <a:spcPct val="0"/>
        </a:spcBef>
        <a:spcAft>
          <a:spcPct val="0"/>
        </a:spcAft>
        <a:defRPr sz="3300">
          <a:solidFill>
            <a:schemeClr val="tx2"/>
          </a:solidFill>
          <a:latin typeface="Arial" charset="0"/>
          <a:ea typeface="ＭＳ Ｐゴシック" charset="0"/>
          <a:cs typeface="ＭＳ Ｐゴシック" charset="0"/>
        </a:defRPr>
      </a:lvl5pPr>
      <a:lvl6pPr marL="342900" algn="ctr" rtl="0" fontAlgn="base">
        <a:spcBef>
          <a:spcPct val="0"/>
        </a:spcBef>
        <a:spcAft>
          <a:spcPct val="0"/>
        </a:spcAft>
        <a:defRPr sz="3300">
          <a:solidFill>
            <a:schemeClr val="tx2"/>
          </a:solidFill>
          <a:latin typeface="Arial" charset="0"/>
          <a:ea typeface="ＭＳ Ｐゴシック" charset="0"/>
          <a:cs typeface="ＭＳ Ｐゴシック" charset="0"/>
        </a:defRPr>
      </a:lvl6pPr>
      <a:lvl7pPr marL="685800" algn="ctr" rtl="0" fontAlgn="base">
        <a:spcBef>
          <a:spcPct val="0"/>
        </a:spcBef>
        <a:spcAft>
          <a:spcPct val="0"/>
        </a:spcAft>
        <a:defRPr sz="3300">
          <a:solidFill>
            <a:schemeClr val="tx2"/>
          </a:solidFill>
          <a:latin typeface="Arial" charset="0"/>
          <a:ea typeface="ＭＳ Ｐゴシック" charset="0"/>
          <a:cs typeface="ＭＳ Ｐゴシック" charset="0"/>
        </a:defRPr>
      </a:lvl7pPr>
      <a:lvl8pPr marL="1028700" algn="ctr" rtl="0" fontAlgn="base">
        <a:spcBef>
          <a:spcPct val="0"/>
        </a:spcBef>
        <a:spcAft>
          <a:spcPct val="0"/>
        </a:spcAft>
        <a:defRPr sz="3300">
          <a:solidFill>
            <a:schemeClr val="tx2"/>
          </a:solidFill>
          <a:latin typeface="Arial" charset="0"/>
          <a:ea typeface="ＭＳ Ｐゴシック" charset="0"/>
          <a:cs typeface="ＭＳ Ｐゴシック" charset="0"/>
        </a:defRPr>
      </a:lvl8pPr>
      <a:lvl9pPr marL="1371600" algn="ctr" rtl="0" fontAlgn="base">
        <a:spcBef>
          <a:spcPct val="0"/>
        </a:spcBef>
        <a:spcAft>
          <a:spcPct val="0"/>
        </a:spcAft>
        <a:defRPr sz="3300">
          <a:solidFill>
            <a:schemeClr val="tx2"/>
          </a:solidFill>
          <a:latin typeface="Arial" charset="0"/>
          <a:ea typeface="ＭＳ Ｐゴシック" charset="0"/>
          <a:cs typeface="ＭＳ Ｐゴシック" charset="0"/>
        </a:defRPr>
      </a:lvl9pPr>
    </p:titleStyle>
    <p:bodyStyle>
      <a:lvl1pPr marL="257175" indent="-257175" algn="l" rtl="0" eaLnBrk="0" fontAlgn="base" hangingPunct="0">
        <a:spcBef>
          <a:spcPct val="20000"/>
        </a:spcBef>
        <a:spcAft>
          <a:spcPct val="0"/>
        </a:spcAft>
        <a:buChar char="•"/>
        <a:defRPr sz="2400">
          <a:solidFill>
            <a:schemeClr val="tx1"/>
          </a:solidFill>
          <a:latin typeface="+mn-lt"/>
          <a:ea typeface="+mn-ea"/>
          <a:cs typeface="+mn-cs"/>
        </a:defRPr>
      </a:lvl1pPr>
      <a:lvl2pPr marL="557213" indent="-214313" algn="l" rtl="0" eaLnBrk="0" fontAlgn="base" hangingPunct="0">
        <a:spcBef>
          <a:spcPct val="20000"/>
        </a:spcBef>
        <a:spcAft>
          <a:spcPct val="0"/>
        </a:spcAft>
        <a:buChar char="–"/>
        <a:defRPr sz="2100">
          <a:solidFill>
            <a:schemeClr val="tx1"/>
          </a:solidFill>
          <a:latin typeface="+mn-lt"/>
          <a:ea typeface="+mn-ea"/>
        </a:defRPr>
      </a:lvl2pPr>
      <a:lvl3pPr marL="857250" indent="-171450" algn="l" rtl="0" eaLnBrk="0" fontAlgn="base" hangingPunct="0">
        <a:spcBef>
          <a:spcPct val="20000"/>
        </a:spcBef>
        <a:spcAft>
          <a:spcPct val="0"/>
        </a:spcAft>
        <a:buChar char="•"/>
        <a:defRPr sz="1800">
          <a:solidFill>
            <a:schemeClr val="tx1"/>
          </a:solidFill>
          <a:latin typeface="+mn-lt"/>
          <a:ea typeface="+mn-ea"/>
        </a:defRPr>
      </a:lvl3pPr>
      <a:lvl4pPr marL="1200150" indent="-171450" algn="l" rtl="0" eaLnBrk="0" fontAlgn="base" hangingPunct="0">
        <a:spcBef>
          <a:spcPct val="20000"/>
        </a:spcBef>
        <a:spcAft>
          <a:spcPct val="0"/>
        </a:spcAft>
        <a:buChar char="–"/>
        <a:defRPr sz="1500">
          <a:solidFill>
            <a:schemeClr val="tx1"/>
          </a:solidFill>
          <a:latin typeface="+mn-lt"/>
          <a:ea typeface="+mn-ea"/>
        </a:defRPr>
      </a:lvl4pPr>
      <a:lvl5pPr marL="1543050" indent="-171450" algn="l" rtl="0" eaLnBrk="0" fontAlgn="base" hangingPunct="0">
        <a:spcBef>
          <a:spcPct val="20000"/>
        </a:spcBef>
        <a:spcAft>
          <a:spcPct val="0"/>
        </a:spcAft>
        <a:buChar char="»"/>
        <a:defRPr sz="1500">
          <a:solidFill>
            <a:schemeClr val="tx1"/>
          </a:solidFill>
          <a:latin typeface="+mn-lt"/>
          <a:ea typeface="+mn-ea"/>
        </a:defRPr>
      </a:lvl5pPr>
      <a:lvl6pPr marL="1885950" indent="-171450" algn="l" rtl="0" fontAlgn="base">
        <a:spcBef>
          <a:spcPct val="20000"/>
        </a:spcBef>
        <a:spcAft>
          <a:spcPct val="0"/>
        </a:spcAft>
        <a:buChar char="»"/>
        <a:defRPr sz="1500">
          <a:solidFill>
            <a:schemeClr val="tx1"/>
          </a:solidFill>
          <a:latin typeface="+mn-lt"/>
          <a:ea typeface="+mn-ea"/>
        </a:defRPr>
      </a:lvl6pPr>
      <a:lvl7pPr marL="2228850" indent="-171450" algn="l" rtl="0" fontAlgn="base">
        <a:spcBef>
          <a:spcPct val="20000"/>
        </a:spcBef>
        <a:spcAft>
          <a:spcPct val="0"/>
        </a:spcAft>
        <a:buChar char="»"/>
        <a:defRPr sz="1500">
          <a:solidFill>
            <a:schemeClr val="tx1"/>
          </a:solidFill>
          <a:latin typeface="+mn-lt"/>
          <a:ea typeface="+mn-ea"/>
        </a:defRPr>
      </a:lvl7pPr>
      <a:lvl8pPr marL="2571750" indent="-171450" algn="l" rtl="0" fontAlgn="base">
        <a:spcBef>
          <a:spcPct val="20000"/>
        </a:spcBef>
        <a:spcAft>
          <a:spcPct val="0"/>
        </a:spcAft>
        <a:buChar char="»"/>
        <a:defRPr sz="1500">
          <a:solidFill>
            <a:schemeClr val="tx1"/>
          </a:solidFill>
          <a:latin typeface="+mn-lt"/>
          <a:ea typeface="+mn-ea"/>
        </a:defRPr>
      </a:lvl8pPr>
      <a:lvl9pPr marL="2914650" indent="-171450" algn="l" rtl="0" fontAlgn="base">
        <a:spcBef>
          <a:spcPct val="20000"/>
        </a:spcBef>
        <a:spcAft>
          <a:spcPct val="0"/>
        </a:spcAft>
        <a:buChar char="»"/>
        <a:defRPr sz="1500">
          <a:solidFill>
            <a:schemeClr val="tx1"/>
          </a:solidFill>
          <a:latin typeface="+mn-lt"/>
          <a:ea typeface="+mn-ea"/>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12192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2" name="Title Placeholder 1"/>
          <p:cNvSpPr>
            <a:spLocks noGrp="1"/>
          </p:cNvSpPr>
          <p:nvPr>
            <p:ph type="title"/>
          </p:nvPr>
        </p:nvSpPr>
        <p:spPr>
          <a:xfrm>
            <a:off x="609600" y="533400"/>
            <a:ext cx="10972800" cy="9906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09600" y="1600200"/>
            <a:ext cx="109728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12192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4" name="Date Placeholder 3"/>
          <p:cNvSpPr>
            <a:spLocks noGrp="1"/>
          </p:cNvSpPr>
          <p:nvPr>
            <p:ph type="dt" sz="half" idx="2"/>
          </p:nvPr>
        </p:nvSpPr>
        <p:spPr>
          <a:xfrm>
            <a:off x="609600" y="18288"/>
            <a:ext cx="3860800" cy="329184"/>
          </a:xfrm>
          <a:prstGeom prst="rect">
            <a:avLst/>
          </a:prstGeom>
        </p:spPr>
        <p:txBody>
          <a:bodyPr vert="horz" lIns="91440" tIns="45720" rIns="91440" bIns="45720" rtlCol="0" anchor="ctr"/>
          <a:lstStyle>
            <a:lvl1pPr algn="l">
              <a:defRPr sz="675">
                <a:solidFill>
                  <a:srgbClr val="FFFFFF"/>
                </a:solidFill>
              </a:defRPr>
            </a:lvl1pPr>
          </a:lstStyle>
          <a:p>
            <a:fld id="{E1588C9A-BF48-C043-89A6-25473F994CCC}" type="datetimeFigureOut">
              <a:rPr lang="en-US" smtClean="0"/>
              <a:t>2/4/20</a:t>
            </a:fld>
            <a:endParaRPr lang="en-US" dirty="0"/>
          </a:p>
        </p:txBody>
      </p:sp>
      <p:sp>
        <p:nvSpPr>
          <p:cNvPr id="5" name="Footer Placeholder 4"/>
          <p:cNvSpPr>
            <a:spLocks noGrp="1"/>
          </p:cNvSpPr>
          <p:nvPr>
            <p:ph type="ftr" sz="quarter" idx="3"/>
          </p:nvPr>
        </p:nvSpPr>
        <p:spPr>
          <a:xfrm>
            <a:off x="4572000" y="18288"/>
            <a:ext cx="5486400" cy="329184"/>
          </a:xfrm>
          <a:prstGeom prst="rect">
            <a:avLst/>
          </a:prstGeom>
        </p:spPr>
        <p:txBody>
          <a:bodyPr vert="horz" lIns="91440" tIns="45720" rIns="91440" bIns="45720" rtlCol="0" anchor="ctr"/>
          <a:lstStyle>
            <a:lvl1pPr algn="ctr">
              <a:defRPr sz="675">
                <a:solidFill>
                  <a:srgbClr val="FFFFFF"/>
                </a:solidFill>
              </a:defRPr>
            </a:lvl1pPr>
          </a:lstStyle>
          <a:p>
            <a:endParaRPr lang="en-US" dirty="0"/>
          </a:p>
        </p:txBody>
      </p:sp>
      <p:sp>
        <p:nvSpPr>
          <p:cNvPr id="6" name="Slide Number Placeholder 5"/>
          <p:cNvSpPr>
            <a:spLocks noGrp="1"/>
          </p:cNvSpPr>
          <p:nvPr>
            <p:ph type="sldNum" sz="quarter" idx="4"/>
          </p:nvPr>
        </p:nvSpPr>
        <p:spPr>
          <a:xfrm>
            <a:off x="10160000" y="18288"/>
            <a:ext cx="1422400" cy="329184"/>
          </a:xfrm>
          <a:prstGeom prst="rect">
            <a:avLst/>
          </a:prstGeom>
        </p:spPr>
        <p:txBody>
          <a:bodyPr vert="horz" lIns="91440" tIns="45720" rIns="91440" bIns="45720" rtlCol="0" anchor="ctr"/>
          <a:lstStyle>
            <a:lvl1pPr algn="l">
              <a:defRPr sz="788" b="1">
                <a:solidFill>
                  <a:srgbClr val="FFFFFF"/>
                </a:solidFill>
              </a:defRPr>
            </a:lvl1pPr>
          </a:lstStyle>
          <a:p>
            <a:fld id="{001818BA-A255-1346-B17D-7B8C0A8A962F}" type="slidenum">
              <a:rPr lang="en-US" smtClean="0"/>
              <a:t>‹#›</a:t>
            </a:fld>
            <a:endParaRPr lang="en-US" dirty="0"/>
          </a:p>
        </p:txBody>
      </p:sp>
    </p:spTree>
    <p:extLst>
      <p:ext uri="{BB962C8B-B14F-4D97-AF65-F5344CB8AC3E}">
        <p14:creationId xmlns:p14="http://schemas.microsoft.com/office/powerpoint/2010/main" val="3755027092"/>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514337" rtl="0" eaLnBrk="1" latinLnBrk="0" hangingPunct="1">
        <a:spcBef>
          <a:spcPct val="0"/>
        </a:spcBef>
        <a:buNone/>
        <a:defRPr sz="2250" b="1" kern="1200" spc="-56" baseline="0">
          <a:solidFill>
            <a:schemeClr val="tx2"/>
          </a:solidFill>
          <a:latin typeface="+mj-lt"/>
          <a:ea typeface="+mj-ea"/>
          <a:cs typeface="+mj-cs"/>
        </a:defRPr>
      </a:lvl1pPr>
    </p:titleStyle>
    <p:bodyStyle>
      <a:lvl1pPr marL="102867" indent="-102867" algn="l" defTabSz="514337" rtl="0" eaLnBrk="1" latinLnBrk="0" hangingPunct="1">
        <a:spcBef>
          <a:spcPct val="20000"/>
        </a:spcBef>
        <a:buClr>
          <a:schemeClr val="accent1"/>
        </a:buClr>
        <a:buSzPct val="85000"/>
        <a:buFont typeface="Arial" pitchFamily="34" charset="0"/>
        <a:buChar char="•"/>
        <a:defRPr sz="1350" kern="1200">
          <a:solidFill>
            <a:schemeClr val="tx1"/>
          </a:solidFill>
          <a:latin typeface="+mn-lt"/>
          <a:ea typeface="+mn-ea"/>
          <a:cs typeface="+mn-cs"/>
        </a:defRPr>
      </a:lvl1pPr>
      <a:lvl2pPr marL="257169" indent="-102867" algn="l" defTabSz="514337" rtl="0" eaLnBrk="1" latinLnBrk="0" hangingPunct="1">
        <a:spcBef>
          <a:spcPct val="20000"/>
        </a:spcBef>
        <a:buClr>
          <a:schemeClr val="accent1"/>
        </a:buClr>
        <a:buSzPct val="85000"/>
        <a:buFont typeface="Arial" pitchFamily="34" charset="0"/>
        <a:buChar char="•"/>
        <a:defRPr sz="1125" kern="1200">
          <a:solidFill>
            <a:schemeClr val="tx1"/>
          </a:solidFill>
          <a:latin typeface="+mn-lt"/>
          <a:ea typeface="+mn-ea"/>
          <a:cs typeface="+mn-cs"/>
        </a:defRPr>
      </a:lvl2pPr>
      <a:lvl3pPr marL="411470" indent="-102867" algn="l" defTabSz="514337" rtl="0" eaLnBrk="1" latinLnBrk="0" hangingPunct="1">
        <a:spcBef>
          <a:spcPct val="20000"/>
        </a:spcBef>
        <a:buClr>
          <a:schemeClr val="accent1"/>
        </a:buClr>
        <a:buSzPct val="90000"/>
        <a:buFont typeface="Arial" pitchFamily="34" charset="0"/>
        <a:buChar char="•"/>
        <a:defRPr sz="1013" kern="1200">
          <a:solidFill>
            <a:schemeClr val="tx1"/>
          </a:solidFill>
          <a:latin typeface="+mn-lt"/>
          <a:ea typeface="+mn-ea"/>
          <a:cs typeface="+mn-cs"/>
        </a:defRPr>
      </a:lvl3pPr>
      <a:lvl4pPr marL="565771" indent="-102867" algn="l" defTabSz="514337" rtl="0" eaLnBrk="1" latinLnBrk="0" hangingPunct="1">
        <a:spcBef>
          <a:spcPct val="20000"/>
        </a:spcBef>
        <a:buClr>
          <a:schemeClr val="accent1"/>
        </a:buClr>
        <a:buFont typeface="Arial" pitchFamily="34" charset="0"/>
        <a:buChar char="•"/>
        <a:defRPr sz="900" kern="1200">
          <a:solidFill>
            <a:schemeClr val="tx1"/>
          </a:solidFill>
          <a:latin typeface="+mn-lt"/>
          <a:ea typeface="+mn-ea"/>
          <a:cs typeface="+mn-cs"/>
        </a:defRPr>
      </a:lvl4pPr>
      <a:lvl5pPr marL="668639" indent="-77151" algn="l" defTabSz="514337" rtl="0" eaLnBrk="1" latinLnBrk="0" hangingPunct="1">
        <a:spcBef>
          <a:spcPct val="20000"/>
        </a:spcBef>
        <a:buClr>
          <a:schemeClr val="accent1"/>
        </a:buClr>
        <a:buSzPct val="100000"/>
        <a:buFont typeface="Arial" pitchFamily="34" charset="0"/>
        <a:buChar char="•"/>
        <a:defRPr sz="788" kern="1200" baseline="0">
          <a:solidFill>
            <a:schemeClr val="tx1"/>
          </a:solidFill>
          <a:latin typeface="+mn-lt"/>
          <a:ea typeface="+mn-ea"/>
          <a:cs typeface="+mn-cs"/>
        </a:defRPr>
      </a:lvl5pPr>
      <a:lvl6pPr marL="771506" indent="-102867" algn="l" defTabSz="514337" rtl="0" eaLnBrk="1" latinLnBrk="0" hangingPunct="1">
        <a:spcBef>
          <a:spcPct val="20000"/>
        </a:spcBef>
        <a:buClr>
          <a:schemeClr val="accent1"/>
        </a:buClr>
        <a:buFont typeface="Arial" pitchFamily="34" charset="0"/>
        <a:buChar char="•"/>
        <a:defRPr sz="731" kern="1200">
          <a:solidFill>
            <a:schemeClr val="tx1"/>
          </a:solidFill>
          <a:latin typeface="+mn-lt"/>
          <a:ea typeface="+mn-ea"/>
          <a:cs typeface="+mn-cs"/>
        </a:defRPr>
      </a:lvl6pPr>
      <a:lvl7pPr marL="874373" indent="-102867" algn="l" defTabSz="514337" rtl="0" eaLnBrk="1" latinLnBrk="0" hangingPunct="1">
        <a:spcBef>
          <a:spcPct val="20000"/>
        </a:spcBef>
        <a:buClr>
          <a:schemeClr val="accent1"/>
        </a:buClr>
        <a:buFont typeface="Arial" pitchFamily="34" charset="0"/>
        <a:buChar char="•"/>
        <a:defRPr sz="731" kern="1200">
          <a:solidFill>
            <a:schemeClr val="tx1"/>
          </a:solidFill>
          <a:latin typeface="+mn-lt"/>
          <a:ea typeface="+mn-ea"/>
          <a:cs typeface="+mn-cs"/>
        </a:defRPr>
      </a:lvl7pPr>
      <a:lvl8pPr marL="977241" indent="-102867" algn="l" defTabSz="514337" rtl="0" eaLnBrk="1" latinLnBrk="0" hangingPunct="1">
        <a:spcBef>
          <a:spcPct val="20000"/>
        </a:spcBef>
        <a:buClr>
          <a:schemeClr val="accent1"/>
        </a:buClr>
        <a:buFont typeface="Arial" pitchFamily="34" charset="0"/>
        <a:buChar char="•"/>
        <a:defRPr sz="731" kern="1200">
          <a:solidFill>
            <a:schemeClr val="tx1"/>
          </a:solidFill>
          <a:latin typeface="+mn-lt"/>
          <a:ea typeface="+mn-ea"/>
          <a:cs typeface="+mn-cs"/>
        </a:defRPr>
      </a:lvl8pPr>
      <a:lvl9pPr marL="1080108" indent="-102867" algn="l" defTabSz="514337" rtl="0" eaLnBrk="1" latinLnBrk="0" hangingPunct="1">
        <a:spcBef>
          <a:spcPct val="20000"/>
        </a:spcBef>
        <a:buClr>
          <a:schemeClr val="accent1"/>
        </a:buClr>
        <a:buFont typeface="Arial" pitchFamily="34" charset="0"/>
        <a:buChar char="•"/>
        <a:defRPr sz="731" kern="1200">
          <a:solidFill>
            <a:schemeClr val="tx1"/>
          </a:solidFill>
          <a:latin typeface="+mn-lt"/>
          <a:ea typeface="+mn-ea"/>
          <a:cs typeface="+mn-cs"/>
        </a:defRPr>
      </a:lvl9pPr>
    </p:bodyStyle>
    <p:otherStyle>
      <a:defPPr>
        <a:defRPr lang="en-US"/>
      </a:defPPr>
      <a:lvl1pPr marL="0" algn="l" defTabSz="514337" rtl="0" eaLnBrk="1" latinLnBrk="0" hangingPunct="1">
        <a:defRPr sz="1013" kern="1200">
          <a:solidFill>
            <a:schemeClr val="tx1"/>
          </a:solidFill>
          <a:latin typeface="+mn-lt"/>
          <a:ea typeface="+mn-ea"/>
          <a:cs typeface="+mn-cs"/>
        </a:defRPr>
      </a:lvl1pPr>
      <a:lvl2pPr marL="257169" algn="l" defTabSz="514337" rtl="0" eaLnBrk="1" latinLnBrk="0" hangingPunct="1">
        <a:defRPr sz="1013" kern="1200">
          <a:solidFill>
            <a:schemeClr val="tx1"/>
          </a:solidFill>
          <a:latin typeface="+mn-lt"/>
          <a:ea typeface="+mn-ea"/>
          <a:cs typeface="+mn-cs"/>
        </a:defRPr>
      </a:lvl2pPr>
      <a:lvl3pPr marL="514337" algn="l" defTabSz="514337" rtl="0" eaLnBrk="1" latinLnBrk="0" hangingPunct="1">
        <a:defRPr sz="1013" kern="1200">
          <a:solidFill>
            <a:schemeClr val="tx1"/>
          </a:solidFill>
          <a:latin typeface="+mn-lt"/>
          <a:ea typeface="+mn-ea"/>
          <a:cs typeface="+mn-cs"/>
        </a:defRPr>
      </a:lvl3pPr>
      <a:lvl4pPr marL="771506" algn="l" defTabSz="514337" rtl="0" eaLnBrk="1" latinLnBrk="0" hangingPunct="1">
        <a:defRPr sz="1013" kern="1200">
          <a:solidFill>
            <a:schemeClr val="tx1"/>
          </a:solidFill>
          <a:latin typeface="+mn-lt"/>
          <a:ea typeface="+mn-ea"/>
          <a:cs typeface="+mn-cs"/>
        </a:defRPr>
      </a:lvl4pPr>
      <a:lvl5pPr marL="1028675" algn="l" defTabSz="514337" rtl="0" eaLnBrk="1" latinLnBrk="0" hangingPunct="1">
        <a:defRPr sz="1013" kern="1200">
          <a:solidFill>
            <a:schemeClr val="tx1"/>
          </a:solidFill>
          <a:latin typeface="+mn-lt"/>
          <a:ea typeface="+mn-ea"/>
          <a:cs typeface="+mn-cs"/>
        </a:defRPr>
      </a:lvl5pPr>
      <a:lvl6pPr marL="1285843" algn="l" defTabSz="514337" rtl="0" eaLnBrk="1" latinLnBrk="0" hangingPunct="1">
        <a:defRPr sz="1013" kern="1200">
          <a:solidFill>
            <a:schemeClr val="tx1"/>
          </a:solidFill>
          <a:latin typeface="+mn-lt"/>
          <a:ea typeface="+mn-ea"/>
          <a:cs typeface="+mn-cs"/>
        </a:defRPr>
      </a:lvl6pPr>
      <a:lvl7pPr marL="1543011" algn="l" defTabSz="514337" rtl="0" eaLnBrk="1" latinLnBrk="0" hangingPunct="1">
        <a:defRPr sz="1013" kern="1200">
          <a:solidFill>
            <a:schemeClr val="tx1"/>
          </a:solidFill>
          <a:latin typeface="+mn-lt"/>
          <a:ea typeface="+mn-ea"/>
          <a:cs typeface="+mn-cs"/>
        </a:defRPr>
      </a:lvl7pPr>
      <a:lvl8pPr marL="1800180" algn="l" defTabSz="514337" rtl="0" eaLnBrk="1" latinLnBrk="0" hangingPunct="1">
        <a:defRPr sz="1013" kern="1200">
          <a:solidFill>
            <a:schemeClr val="tx1"/>
          </a:solidFill>
          <a:latin typeface="+mn-lt"/>
          <a:ea typeface="+mn-ea"/>
          <a:cs typeface="+mn-cs"/>
        </a:defRPr>
      </a:lvl8pPr>
      <a:lvl9pPr marL="2057349" algn="l" defTabSz="514337" rtl="0" eaLnBrk="1" latinLnBrk="0" hangingPunct="1">
        <a:defRPr sz="1013"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6"/>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69"/>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7A5AA4-9E1E-4F4B-83A1-77FB6E8A782E}" type="datetimeFigureOut">
              <a:rPr lang="en-US" smtClean="0">
                <a:solidFill>
                  <a:prstClr val="black">
                    <a:tint val="75000"/>
                  </a:prstClr>
                </a:solidFill>
                <a:latin typeface="Times New Roman"/>
              </a:rPr>
              <a:pPr/>
              <a:t>2/4/20</a:t>
            </a:fld>
            <a:endParaRPr lang="en-US">
              <a:solidFill>
                <a:prstClr val="black">
                  <a:tint val="75000"/>
                </a:prstClr>
              </a:solidFill>
              <a:latin typeface="Times New Roman"/>
            </a:endParaRPr>
          </a:p>
        </p:txBody>
      </p:sp>
      <p:sp>
        <p:nvSpPr>
          <p:cNvPr id="5" name="Footer Placeholder 4"/>
          <p:cNvSpPr>
            <a:spLocks noGrp="1"/>
          </p:cNvSpPr>
          <p:nvPr>
            <p:ph type="ftr" sz="quarter" idx="3"/>
          </p:nvPr>
        </p:nvSpPr>
        <p:spPr>
          <a:xfrm>
            <a:off x="4165600" y="6356369"/>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latin typeface="Times New Roman"/>
            </a:endParaRPr>
          </a:p>
        </p:txBody>
      </p:sp>
      <p:sp>
        <p:nvSpPr>
          <p:cNvPr id="6" name="Slide Number Placeholder 5"/>
          <p:cNvSpPr>
            <a:spLocks noGrp="1"/>
          </p:cNvSpPr>
          <p:nvPr>
            <p:ph type="sldNum" sz="quarter" idx="4"/>
          </p:nvPr>
        </p:nvSpPr>
        <p:spPr>
          <a:xfrm>
            <a:off x="8737600" y="6356369"/>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D17C74-4A3A-274F-9A9C-16BB746F7732}" type="slidenum">
              <a:rPr lang="en-US" smtClean="0">
                <a:solidFill>
                  <a:prstClr val="black">
                    <a:tint val="75000"/>
                  </a:prstClr>
                </a:solidFill>
                <a:latin typeface="Times New Roman"/>
              </a:rPr>
              <a:pPr/>
              <a:t>‹#›</a:t>
            </a:fld>
            <a:endParaRPr lang="en-US">
              <a:solidFill>
                <a:prstClr val="black">
                  <a:tint val="75000"/>
                </a:prstClr>
              </a:solidFill>
              <a:latin typeface="Times New Roman"/>
            </a:endParaRPr>
          </a:p>
        </p:txBody>
      </p:sp>
    </p:spTree>
    <p:extLst>
      <p:ext uri="{BB962C8B-B14F-4D97-AF65-F5344CB8AC3E}">
        <p14:creationId xmlns:p14="http://schemas.microsoft.com/office/powerpoint/2010/main" val="2340373193"/>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lvl1pPr>
              <a:defRPr sz="1400"/>
            </a:lvl1pPr>
          </a:lstStyle>
          <a:p>
            <a:pPr eaLnBrk="0" fontAlgn="base" hangingPunct="0">
              <a:spcBef>
                <a:spcPct val="0"/>
              </a:spcBef>
              <a:spcAft>
                <a:spcPct val="0"/>
              </a:spcAft>
            </a:pPr>
            <a:endParaRPr lang="en-US">
              <a:solidFill>
                <a:srgbClr val="000000"/>
              </a:solidFill>
            </a:endParaRPr>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lvl1pPr algn="ctr">
              <a:defRPr sz="1400"/>
            </a:lvl1pPr>
          </a:lstStyle>
          <a:p>
            <a:pPr eaLnBrk="0" fontAlgn="base" hangingPunct="0">
              <a:spcBef>
                <a:spcPct val="0"/>
              </a:spcBef>
              <a:spcAft>
                <a:spcPct val="0"/>
              </a:spcAft>
            </a:pPr>
            <a:endParaRPr lang="en-US">
              <a:solidFill>
                <a:srgbClr val="000000"/>
              </a:solidFill>
            </a:endParaRPr>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lvl1pPr algn="r">
              <a:defRPr sz="1400"/>
            </a:lvl1pPr>
          </a:lstStyle>
          <a:p>
            <a:pPr eaLnBrk="0" fontAlgn="base" hangingPunct="0">
              <a:spcBef>
                <a:spcPct val="0"/>
              </a:spcBef>
              <a:spcAft>
                <a:spcPct val="0"/>
              </a:spcAft>
            </a:pPr>
            <a:fld id="{974E1B49-AEC8-4445-A27C-BA550173063D}" type="slidenum">
              <a:rPr lang="en-US" smtClean="0">
                <a:solidFill>
                  <a:srgbClr val="000000"/>
                </a:solidFill>
              </a:rPr>
              <a:pPr eaLnBrk="0" fontAlgn="base" hangingPunct="0">
                <a:spcBef>
                  <a:spcPct val="0"/>
                </a:spcBef>
                <a:spcAft>
                  <a:spcPct val="0"/>
                </a:spcAft>
              </a:pPr>
              <a:t>‹#›</a:t>
            </a:fld>
            <a:endParaRPr lang="en-US">
              <a:solidFill>
                <a:srgbClr val="000000"/>
              </a:solidFill>
            </a:endParaRPr>
          </a:p>
        </p:txBody>
      </p:sp>
    </p:spTree>
    <p:extLst>
      <p:ext uri="{BB962C8B-B14F-4D97-AF65-F5344CB8AC3E}">
        <p14:creationId xmlns:p14="http://schemas.microsoft.com/office/powerpoint/2010/main" val="107155970"/>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ea typeface="ＭＳ Ｐゴシック" charset="0"/>
          <a:cs typeface="ＭＳ Ｐゴシック" charset="0"/>
        </a:defRPr>
      </a:lvl2pPr>
      <a:lvl3pPr algn="ctr" rtl="0" fontAlgn="base">
        <a:spcBef>
          <a:spcPct val="0"/>
        </a:spcBef>
        <a:spcAft>
          <a:spcPct val="0"/>
        </a:spcAft>
        <a:defRPr sz="4400">
          <a:solidFill>
            <a:schemeClr val="tx2"/>
          </a:solidFill>
          <a:latin typeface="Arial" charset="0"/>
          <a:ea typeface="ＭＳ Ｐゴシック" charset="0"/>
          <a:cs typeface="ＭＳ Ｐゴシック" charset="0"/>
        </a:defRPr>
      </a:lvl3pPr>
      <a:lvl4pPr algn="ctr" rtl="0" fontAlgn="base">
        <a:spcBef>
          <a:spcPct val="0"/>
        </a:spcBef>
        <a:spcAft>
          <a:spcPct val="0"/>
        </a:spcAft>
        <a:defRPr sz="4400">
          <a:solidFill>
            <a:schemeClr val="tx2"/>
          </a:solidFill>
          <a:latin typeface="Arial" charset="0"/>
          <a:ea typeface="ＭＳ Ｐゴシック" charset="0"/>
          <a:cs typeface="ＭＳ Ｐゴシック" charset="0"/>
        </a:defRPr>
      </a:lvl4pPr>
      <a:lvl5pPr algn="ctr" rtl="0" fontAlgn="base">
        <a:spcBef>
          <a:spcPct val="0"/>
        </a:spcBef>
        <a:spcAft>
          <a:spcPct val="0"/>
        </a:spcAft>
        <a:defRPr sz="4400">
          <a:solidFill>
            <a:schemeClr val="tx2"/>
          </a:solidFill>
          <a:latin typeface="Arial"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Arial" charset="0"/>
          <a:ea typeface="ＭＳ Ｐゴシック" charset="0"/>
          <a:cs typeface="ＭＳ Ｐゴシック" charset="0"/>
        </a:defRPr>
      </a:lvl6pPr>
      <a:lvl7pPr marL="914400" algn="ctr" rtl="0" fontAlgn="base">
        <a:spcBef>
          <a:spcPct val="0"/>
        </a:spcBef>
        <a:spcAft>
          <a:spcPct val="0"/>
        </a:spcAft>
        <a:defRPr sz="4400">
          <a:solidFill>
            <a:schemeClr val="tx2"/>
          </a:solidFill>
          <a:latin typeface="Arial" charset="0"/>
          <a:ea typeface="ＭＳ Ｐゴシック" charset="0"/>
          <a:cs typeface="ＭＳ Ｐゴシック" charset="0"/>
        </a:defRPr>
      </a:lvl7pPr>
      <a:lvl8pPr marL="1371600" algn="ctr" rtl="0" fontAlgn="base">
        <a:spcBef>
          <a:spcPct val="0"/>
        </a:spcBef>
        <a:spcAft>
          <a:spcPct val="0"/>
        </a:spcAft>
        <a:defRPr sz="4400">
          <a:solidFill>
            <a:schemeClr val="tx2"/>
          </a:solidFill>
          <a:latin typeface="Arial" charset="0"/>
          <a:ea typeface="ＭＳ Ｐゴシック" charset="0"/>
          <a:cs typeface="ＭＳ Ｐゴシック" charset="0"/>
        </a:defRPr>
      </a:lvl8pPr>
      <a:lvl9pPr marL="1828800" algn="ctr" rtl="0" fontAlgn="base">
        <a:spcBef>
          <a:spcPct val="0"/>
        </a:spcBef>
        <a:spcAft>
          <a:spcPct val="0"/>
        </a:spcAft>
        <a:defRPr sz="4400">
          <a:solidFill>
            <a:schemeClr val="tx2"/>
          </a:solidFill>
          <a:latin typeface="Arial" charset="0"/>
          <a:ea typeface="ＭＳ Ｐゴシック" charset="0"/>
          <a:cs typeface="ＭＳ Ｐゴシック"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ea typeface="+mn-ea"/>
        </a:defRPr>
      </a:lvl2pPr>
      <a:lvl3pPr marL="1143000" indent="-228600" algn="l" rtl="0" fontAlgn="base">
        <a:spcBef>
          <a:spcPct val="20000"/>
        </a:spcBef>
        <a:spcAft>
          <a:spcPct val="0"/>
        </a:spcAft>
        <a:buChar char="•"/>
        <a:defRPr sz="2400">
          <a:solidFill>
            <a:schemeClr val="tx1"/>
          </a:solidFill>
          <a:latin typeface="+mn-lt"/>
          <a:ea typeface="+mn-ea"/>
        </a:defRPr>
      </a:lvl3pPr>
      <a:lvl4pPr marL="1600200" indent="-228600" algn="l" rtl="0" fontAlgn="base">
        <a:spcBef>
          <a:spcPct val="20000"/>
        </a:spcBef>
        <a:spcAft>
          <a:spcPct val="0"/>
        </a:spcAft>
        <a:buChar char="–"/>
        <a:defRPr sz="2000">
          <a:solidFill>
            <a:schemeClr val="tx1"/>
          </a:solidFill>
          <a:latin typeface="+mn-lt"/>
          <a:ea typeface="+mn-ea"/>
        </a:defRPr>
      </a:lvl4pPr>
      <a:lvl5pPr marL="2057400" indent="-228600" algn="l" rtl="0" fontAlgn="base">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457200"/>
            <a:fld id="{866E6EE9-F70A-4B47-8D5B-F330CBF83CF2}" type="datetime1">
              <a:rPr lang="en-US" smtClean="0">
                <a:solidFill>
                  <a:prstClr val="black">
                    <a:tint val="75000"/>
                  </a:prstClr>
                </a:solidFill>
                <a:ea typeface="Arial"/>
                <a:cs typeface="Arial"/>
                <a:sym typeface="Arial"/>
              </a:rPr>
              <a:pPr defTabSz="457200"/>
              <a:t>2/4/20</a:t>
            </a:fld>
            <a:endParaRPr lang="en-US">
              <a:solidFill>
                <a:prstClr val="black">
                  <a:tint val="75000"/>
                </a:prstClr>
              </a:solidFill>
              <a:ea typeface="Arial"/>
              <a:cs typeface="Arial"/>
              <a:sym typeface="Aria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457200"/>
            <a:endParaRPr lang="en-US">
              <a:solidFill>
                <a:prstClr val="black">
                  <a:tint val="75000"/>
                </a:prstClr>
              </a:solidFill>
              <a:ea typeface="Arial"/>
              <a:cs typeface="Arial"/>
              <a:sym typeface="Aria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CE2EDF7D-93E0-DD45-8DD3-6D0FDF9AE4F8}" type="slidenum">
              <a:rPr lang="en-US" smtClean="0">
                <a:solidFill>
                  <a:prstClr val="black">
                    <a:tint val="75000"/>
                  </a:prstClr>
                </a:solidFill>
                <a:ea typeface="Arial"/>
                <a:cs typeface="Arial"/>
                <a:sym typeface="Arial"/>
              </a:rPr>
              <a:pPr defTabSz="457200"/>
              <a:t>‹#›</a:t>
            </a:fld>
            <a:endParaRPr lang="en-US">
              <a:solidFill>
                <a:prstClr val="black">
                  <a:tint val="75000"/>
                </a:prstClr>
              </a:solidFill>
              <a:ea typeface="Arial"/>
              <a:cs typeface="Arial"/>
              <a:sym typeface="Arial"/>
            </a:endParaRPr>
          </a:p>
        </p:txBody>
      </p:sp>
    </p:spTree>
    <p:extLst>
      <p:ext uri="{BB962C8B-B14F-4D97-AF65-F5344CB8AC3E}">
        <p14:creationId xmlns:p14="http://schemas.microsoft.com/office/powerpoint/2010/main" val="3764425472"/>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hf sldNum="0" hdr="0" ft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defRPr sz="1400"/>
            </a:lvl1pPr>
          </a:lstStyle>
          <a:p>
            <a:pPr>
              <a:defRPr/>
            </a:pPr>
            <a:endParaRPr lang="en-US">
              <a:solidFill>
                <a:srgbClr val="000000"/>
              </a:solidFill>
              <a:latin typeface="Arial" charset="0"/>
              <a:ea typeface="ＭＳ Ｐゴシック" charset="0"/>
              <a:cs typeface="ＭＳ Ｐゴシック" charset="0"/>
            </a:endParaRPr>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US">
              <a:solidFill>
                <a:srgbClr val="000000"/>
              </a:solidFill>
              <a:latin typeface="Arial" charset="0"/>
              <a:ea typeface="ＭＳ Ｐゴシック" charset="0"/>
              <a:cs typeface="ＭＳ Ｐゴシック" charset="0"/>
            </a:endParaRPr>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lgn="r">
              <a:defRPr sz="1400"/>
            </a:lvl1pPr>
          </a:lstStyle>
          <a:p>
            <a:pPr>
              <a:defRPr/>
            </a:pPr>
            <a:fld id="{BF9E09E0-EB20-0B4F-B33E-300CCB0249AA}" type="slidenum">
              <a:rPr lang="en-US">
                <a:solidFill>
                  <a:srgbClr val="000000"/>
                </a:solidFill>
                <a:latin typeface="Arial" charset="0"/>
                <a:ea typeface="ＭＳ Ｐゴシック" charset="0"/>
                <a:cs typeface="ＭＳ Ｐゴシック" charset="0"/>
              </a:rPr>
              <a:pPr>
                <a:defRPr/>
              </a:pPr>
              <a:t>‹#›</a:t>
            </a:fld>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4117131773"/>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Arial" charset="0"/>
          <a:ea typeface="ＭＳ Ｐゴシック" charset="0"/>
          <a:cs typeface="ＭＳ Ｐゴシック" charset="0"/>
        </a:defRPr>
      </a:lvl6pPr>
      <a:lvl7pPr marL="914400" algn="ctr" rtl="0" fontAlgn="base">
        <a:spcBef>
          <a:spcPct val="0"/>
        </a:spcBef>
        <a:spcAft>
          <a:spcPct val="0"/>
        </a:spcAft>
        <a:defRPr sz="4400">
          <a:solidFill>
            <a:schemeClr val="tx2"/>
          </a:solidFill>
          <a:latin typeface="Arial" charset="0"/>
          <a:ea typeface="ＭＳ Ｐゴシック" charset="0"/>
          <a:cs typeface="ＭＳ Ｐゴシック" charset="0"/>
        </a:defRPr>
      </a:lvl7pPr>
      <a:lvl8pPr marL="1371600" algn="ctr" rtl="0" fontAlgn="base">
        <a:spcBef>
          <a:spcPct val="0"/>
        </a:spcBef>
        <a:spcAft>
          <a:spcPct val="0"/>
        </a:spcAft>
        <a:defRPr sz="4400">
          <a:solidFill>
            <a:schemeClr val="tx2"/>
          </a:solidFill>
          <a:latin typeface="Arial" charset="0"/>
          <a:ea typeface="ＭＳ Ｐゴシック" charset="0"/>
          <a:cs typeface="ＭＳ Ｐゴシック" charset="0"/>
        </a:defRPr>
      </a:lvl8pPr>
      <a:lvl9pPr marL="1828800" algn="ctr" rtl="0" fontAlgn="base">
        <a:spcBef>
          <a:spcPct val="0"/>
        </a:spcBef>
        <a:spcAft>
          <a:spcPct val="0"/>
        </a:spcAft>
        <a:defRPr sz="4400">
          <a:solidFill>
            <a:schemeClr val="tx2"/>
          </a:solidFill>
          <a:latin typeface="Arial" charset="0"/>
          <a:ea typeface="ＭＳ Ｐゴシック" charset="0"/>
          <a:cs typeface="ＭＳ Ｐゴシック"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2120D2-3948-4F8F-BE5D-E7E7D97880B2}" type="datetime4">
              <a:rPr lang="en-US" smtClean="0">
                <a:solidFill>
                  <a:prstClr val="black">
                    <a:tint val="75000"/>
                  </a:prstClr>
                </a:solidFill>
              </a:rPr>
              <a:pPr/>
              <a:t>February 4, 2020</a:t>
            </a:fld>
            <a:endParaRPr lang="en-US" dirty="0" err="1">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72EBF8-7CF5-44B7-B2BF-E22DE4D0703D}"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1563928514"/>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7" r:id="rId13"/>
  </p:sldLayoutIdLst>
  <p:hf sldNum="0" hdr="0" ft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2571086C-F25E-614E-9A98-653FAAE8CCDC}"/>
              </a:ext>
            </a:extLst>
          </p:cNvPr>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7FF4C32E-76CC-FE4B-8682-E12E746726A7}"/>
              </a:ext>
            </a:extLst>
          </p:cNvPr>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34B9477E-FA23-EA46-A7AA-ED3D417477BA}"/>
              </a:ext>
            </a:extLst>
          </p:cNvPr>
          <p:cNvSpPr>
            <a:spLocks noGrp="1" noChangeArrowheads="1"/>
          </p:cNvSpPr>
          <p:nvPr>
            <p:ph type="dt" sz="half" idx="2"/>
          </p:nvPr>
        </p:nvSpPr>
        <p:spPr bwMode="auto">
          <a:xfrm>
            <a:off x="914400" y="6248400"/>
            <a:ext cx="2540000" cy="4572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defRPr sz="1400">
                <a:latin typeface="Arial" charset="0"/>
                <a:ea typeface="ＭＳ Ｐゴシック" charset="0"/>
              </a:defRPr>
            </a:lvl1pPr>
          </a:lstStyle>
          <a:p>
            <a:pPr>
              <a:defRPr/>
            </a:pPr>
            <a:endParaRPr lang="en-US"/>
          </a:p>
        </p:txBody>
      </p:sp>
      <p:sp>
        <p:nvSpPr>
          <p:cNvPr id="1029" name="Rectangle 5">
            <a:extLst>
              <a:ext uri="{FF2B5EF4-FFF2-40B4-BE49-F238E27FC236}">
                <a16:creationId xmlns:a16="http://schemas.microsoft.com/office/drawing/2014/main" id="{5C62A67C-FCCB-9B43-ACD9-2E0B6498CEBA}"/>
              </a:ext>
            </a:extLst>
          </p:cNvPr>
          <p:cNvSpPr>
            <a:spLocks noGrp="1" noChangeArrowheads="1"/>
          </p:cNvSpPr>
          <p:nvPr>
            <p:ph type="ftr" sz="quarter" idx="3"/>
          </p:nvPr>
        </p:nvSpPr>
        <p:spPr bwMode="auto">
          <a:xfrm>
            <a:off x="4165600" y="6248400"/>
            <a:ext cx="3860800" cy="4572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lgn="ctr">
              <a:defRPr sz="1400">
                <a:latin typeface="Arial" charset="0"/>
                <a:ea typeface="ＭＳ Ｐゴシック" charset="0"/>
              </a:defRPr>
            </a:lvl1pPr>
          </a:lstStyle>
          <a:p>
            <a:pPr>
              <a:defRPr/>
            </a:pPr>
            <a:endParaRPr lang="en-US"/>
          </a:p>
        </p:txBody>
      </p:sp>
      <p:sp>
        <p:nvSpPr>
          <p:cNvPr id="1030" name="Rectangle 6">
            <a:extLst>
              <a:ext uri="{FF2B5EF4-FFF2-40B4-BE49-F238E27FC236}">
                <a16:creationId xmlns:a16="http://schemas.microsoft.com/office/drawing/2014/main" id="{49962F91-A677-9149-ACAE-AEBBFECD8C12}"/>
              </a:ext>
            </a:extLst>
          </p:cNvPr>
          <p:cNvSpPr>
            <a:spLocks noGrp="1" noChangeArrowheads="1"/>
          </p:cNvSpPr>
          <p:nvPr>
            <p:ph type="sldNum" sz="quarter" idx="4"/>
          </p:nvPr>
        </p:nvSpPr>
        <p:spPr bwMode="auto">
          <a:xfrm>
            <a:off x="8737600" y="6248400"/>
            <a:ext cx="2540000" cy="4572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lgn="r">
              <a:defRPr sz="1400"/>
            </a:lvl1pPr>
          </a:lstStyle>
          <a:p>
            <a:fld id="{F3426392-E882-3E41-84DD-49EB9836A910}" type="slidenum">
              <a:rPr lang="en-US" altLang="en-US"/>
              <a:pPr/>
              <a:t>‹#›</a:t>
            </a:fld>
            <a:endParaRPr lang="en-US" altLang="en-US"/>
          </a:p>
        </p:txBody>
      </p:sp>
    </p:spTree>
    <p:extLst>
      <p:ext uri="{BB962C8B-B14F-4D97-AF65-F5344CB8AC3E}">
        <p14:creationId xmlns:p14="http://schemas.microsoft.com/office/powerpoint/2010/main" val="221324593"/>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 id="2147483790" r:id="rId12"/>
    <p:sldLayoutId id="2147483791" r:id="rId13"/>
    <p:sldLayoutId id="2147483792" r:id="rId14"/>
    <p:sldLayoutId id="2147483793" r:id="rId15"/>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Arial" charset="0"/>
          <a:ea typeface="ＭＳ Ｐゴシック" charset="0"/>
          <a:cs typeface="ＭＳ Ｐゴシック" charset="0"/>
        </a:defRPr>
      </a:lvl6pPr>
      <a:lvl7pPr marL="914400" algn="ctr" rtl="0" fontAlgn="base">
        <a:spcBef>
          <a:spcPct val="0"/>
        </a:spcBef>
        <a:spcAft>
          <a:spcPct val="0"/>
        </a:spcAft>
        <a:defRPr sz="4400">
          <a:solidFill>
            <a:schemeClr val="tx2"/>
          </a:solidFill>
          <a:latin typeface="Arial" charset="0"/>
          <a:ea typeface="ＭＳ Ｐゴシック" charset="0"/>
          <a:cs typeface="ＭＳ Ｐゴシック" charset="0"/>
        </a:defRPr>
      </a:lvl7pPr>
      <a:lvl8pPr marL="1371600" algn="ctr" rtl="0" fontAlgn="base">
        <a:spcBef>
          <a:spcPct val="0"/>
        </a:spcBef>
        <a:spcAft>
          <a:spcPct val="0"/>
        </a:spcAft>
        <a:defRPr sz="4400">
          <a:solidFill>
            <a:schemeClr val="tx2"/>
          </a:solidFill>
          <a:latin typeface="Arial" charset="0"/>
          <a:ea typeface="ＭＳ Ｐゴシック" charset="0"/>
          <a:cs typeface="ＭＳ Ｐゴシック" charset="0"/>
        </a:defRPr>
      </a:lvl8pPr>
      <a:lvl9pPr marL="1828800" algn="ctr" rtl="0" fontAlgn="base">
        <a:spcBef>
          <a:spcPct val="0"/>
        </a:spcBef>
        <a:spcAft>
          <a:spcPct val="0"/>
        </a:spcAft>
        <a:defRPr sz="4400">
          <a:solidFill>
            <a:schemeClr val="tx2"/>
          </a:solidFill>
          <a:latin typeface="Arial" charset="0"/>
          <a:ea typeface="ＭＳ Ｐゴシック" charset="0"/>
          <a:cs typeface="ＭＳ Ｐゴシック"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ltLang="x-none"/>
              <a:t>Click to edit Master title style</a:t>
            </a:r>
          </a:p>
        </p:txBody>
      </p:sp>
      <p:sp>
        <p:nvSpPr>
          <p:cNvPr id="1027"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ltLang="x-none"/>
              <a:t>Click to edit Master text styles</a:t>
            </a:r>
          </a:p>
          <a:p>
            <a:pPr lvl="1"/>
            <a:r>
              <a:rPr lang="en-US" altLang="x-none"/>
              <a:t>Second level</a:t>
            </a:r>
          </a:p>
          <a:p>
            <a:pPr lvl="2"/>
            <a:r>
              <a:rPr lang="en-US" altLang="x-none"/>
              <a:t>Third level</a:t>
            </a:r>
          </a:p>
          <a:p>
            <a:pPr lvl="3"/>
            <a:r>
              <a:rPr lang="en-US" altLang="x-none"/>
              <a:t>Fourth level</a:t>
            </a:r>
          </a:p>
          <a:p>
            <a:pPr lvl="4"/>
            <a:r>
              <a:rPr lang="en-US" altLang="x-none"/>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lvl1pPr>
              <a:defRPr sz="1400" smtClean="0"/>
            </a:lvl1pPr>
          </a:lstStyle>
          <a:p>
            <a:pPr eaLnBrk="0" fontAlgn="base" hangingPunct="0">
              <a:spcBef>
                <a:spcPct val="0"/>
              </a:spcBef>
              <a:spcAft>
                <a:spcPct val="0"/>
              </a:spcAft>
              <a:defRPr/>
            </a:pPr>
            <a:endParaRPr lang="en-US" altLang="x-none">
              <a:solidFill>
                <a:srgbClr val="000000"/>
              </a:solidFill>
            </a:endParaRPr>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lvl1pPr algn="ctr">
              <a:defRPr sz="1400" smtClean="0"/>
            </a:lvl1pPr>
          </a:lstStyle>
          <a:p>
            <a:pPr eaLnBrk="0" fontAlgn="base" hangingPunct="0">
              <a:spcBef>
                <a:spcPct val="0"/>
              </a:spcBef>
              <a:spcAft>
                <a:spcPct val="0"/>
              </a:spcAft>
              <a:defRPr/>
            </a:pPr>
            <a:endParaRPr lang="en-US" altLang="x-none">
              <a:solidFill>
                <a:srgbClr val="000000"/>
              </a:solidFill>
            </a:endParaRPr>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lvl1pPr algn="r">
              <a:defRPr sz="1400" smtClean="0"/>
            </a:lvl1pPr>
          </a:lstStyle>
          <a:p>
            <a:pPr eaLnBrk="0" fontAlgn="base" hangingPunct="0">
              <a:spcBef>
                <a:spcPct val="0"/>
              </a:spcBef>
              <a:spcAft>
                <a:spcPct val="0"/>
              </a:spcAft>
              <a:defRPr/>
            </a:pPr>
            <a:fld id="{912962B0-9538-0B48-ACF0-0F2B9E2E1957}" type="slidenum">
              <a:rPr lang="en-US" altLang="x-none" smtClean="0">
                <a:solidFill>
                  <a:srgbClr val="000000"/>
                </a:solidFill>
              </a:rPr>
              <a:pPr eaLnBrk="0" fontAlgn="base" hangingPunct="0">
                <a:spcBef>
                  <a:spcPct val="0"/>
                </a:spcBef>
                <a:spcAft>
                  <a:spcPct val="0"/>
                </a:spcAft>
                <a:defRPr/>
              </a:pPr>
              <a:t>‹#›</a:t>
            </a:fld>
            <a:endParaRPr lang="en-US" altLang="x-none">
              <a:solidFill>
                <a:srgbClr val="000000"/>
              </a:solidFill>
            </a:endParaRPr>
          </a:p>
        </p:txBody>
      </p:sp>
    </p:spTree>
    <p:extLst>
      <p:ext uri="{BB962C8B-B14F-4D97-AF65-F5344CB8AC3E}">
        <p14:creationId xmlns:p14="http://schemas.microsoft.com/office/powerpoint/2010/main" val="2717880000"/>
      </p:ext>
    </p:extLst>
  </p:cSld>
  <p:clrMap bg1="lt1" tx1="dk1" bg2="lt2" tx2="dk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 id="2147483806" r:id="rId12"/>
    <p:sldLayoutId id="2147483807" r:id="rId13"/>
    <p:sldLayoutId id="2147483808" r:id="rId14"/>
  </p:sldLayoutIdLst>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128"/>
        </a:defRPr>
      </a:lvl2pPr>
      <a:lvl3pPr algn="ctr" rtl="0" eaLnBrk="0" fontAlgn="base" hangingPunct="0">
        <a:spcBef>
          <a:spcPct val="0"/>
        </a:spcBef>
        <a:spcAft>
          <a:spcPct val="0"/>
        </a:spcAft>
        <a:defRPr sz="4400">
          <a:solidFill>
            <a:schemeClr val="tx2"/>
          </a:solidFill>
          <a:latin typeface="Arial" charset="0"/>
          <a:ea typeface="ＭＳ Ｐゴシック" charset="-128"/>
        </a:defRPr>
      </a:lvl3pPr>
      <a:lvl4pPr algn="ctr" rtl="0" eaLnBrk="0" fontAlgn="base" hangingPunct="0">
        <a:spcBef>
          <a:spcPct val="0"/>
        </a:spcBef>
        <a:spcAft>
          <a:spcPct val="0"/>
        </a:spcAft>
        <a:defRPr sz="4400">
          <a:solidFill>
            <a:schemeClr val="tx2"/>
          </a:solidFill>
          <a:latin typeface="Arial" charset="0"/>
          <a:ea typeface="ＭＳ Ｐゴシック" charset="-128"/>
        </a:defRPr>
      </a:lvl4pPr>
      <a:lvl5pPr algn="ctr" rtl="0" eaLnBrk="0" fontAlgn="base" hangingPunct="0">
        <a:spcBef>
          <a:spcPct val="0"/>
        </a:spcBef>
        <a:spcAft>
          <a:spcPct val="0"/>
        </a:spcAft>
        <a:defRPr sz="4400">
          <a:solidFill>
            <a:schemeClr val="tx2"/>
          </a:solidFill>
          <a:latin typeface="Arial" charset="0"/>
          <a:ea typeface="ＭＳ Ｐゴシック" charset="-128"/>
        </a:defRPr>
      </a:lvl5pPr>
      <a:lvl6pPr marL="457200" algn="ctr" rtl="0" fontAlgn="base">
        <a:spcBef>
          <a:spcPct val="0"/>
        </a:spcBef>
        <a:spcAft>
          <a:spcPct val="0"/>
        </a:spcAft>
        <a:defRPr sz="4400">
          <a:solidFill>
            <a:schemeClr val="tx2"/>
          </a:solidFill>
          <a:latin typeface="Arial" charset="0"/>
          <a:ea typeface="ＭＳ Ｐゴシック" charset="-128"/>
        </a:defRPr>
      </a:lvl6pPr>
      <a:lvl7pPr marL="914400" algn="ctr" rtl="0" fontAlgn="base">
        <a:spcBef>
          <a:spcPct val="0"/>
        </a:spcBef>
        <a:spcAft>
          <a:spcPct val="0"/>
        </a:spcAft>
        <a:defRPr sz="4400">
          <a:solidFill>
            <a:schemeClr val="tx2"/>
          </a:solidFill>
          <a:latin typeface="Arial" charset="0"/>
          <a:ea typeface="ＭＳ Ｐゴシック" charset="-128"/>
        </a:defRPr>
      </a:lvl7pPr>
      <a:lvl8pPr marL="1371600" algn="ctr" rtl="0" fontAlgn="base">
        <a:spcBef>
          <a:spcPct val="0"/>
        </a:spcBef>
        <a:spcAft>
          <a:spcPct val="0"/>
        </a:spcAft>
        <a:defRPr sz="4400">
          <a:solidFill>
            <a:schemeClr val="tx2"/>
          </a:solidFill>
          <a:latin typeface="Arial" charset="0"/>
          <a:ea typeface="ＭＳ Ｐゴシック" charset="-128"/>
        </a:defRPr>
      </a:lvl8pPr>
      <a:lvl9pPr marL="1828800" algn="ctr" rtl="0" fontAlgn="base">
        <a:spcBef>
          <a:spcPct val="0"/>
        </a:spcBef>
        <a:spcAft>
          <a:spcPct val="0"/>
        </a:spcAft>
        <a:defRPr sz="4400">
          <a:solidFill>
            <a:schemeClr val="tx2"/>
          </a:solidFill>
          <a:latin typeface="Arial" charset="0"/>
          <a:ea typeface="ＭＳ Ｐゴシック" charset="-128"/>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114.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14.xml"/><Relationship Id="rId4" Type="http://schemas.openxmlformats.org/officeDocument/2006/relationships/image" Target="../media/image10.emf"/></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114.xml"/><Relationship Id="rId4" Type="http://schemas.openxmlformats.org/officeDocument/2006/relationships/image" Target="../media/image10.emf"/></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3.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53.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3.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0.emf"/></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7" Type="http://schemas.microsoft.com/office/2007/relationships/hdphoto" Target="../media/hdphoto2.wdp"/><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g"/></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0.emf"/></Relationships>
</file>

<file path=ppt/slides/_rels/slide1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14.xml"/><Relationship Id="rId4" Type="http://schemas.openxmlformats.org/officeDocument/2006/relationships/image" Target="../media/image10.emf"/></Relationships>
</file>

<file path=ppt/slides/_rels/slide19.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114.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14.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84.xml"/><Relationship Id="rId2" Type="http://schemas.openxmlformats.org/officeDocument/2006/relationships/video" Target="../media/media3.mov"/><Relationship Id="rId1" Type="http://schemas.microsoft.com/office/2007/relationships/media" Target="../media/media3.mov"/><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89.xml"/></Relationships>
</file>

<file path=ppt/slides/_rels/slide23.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100.xml"/></Relationships>
</file>

<file path=ppt/slides/_rels/slide2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27.xml"/></Relationships>
</file>

<file path=ppt/slides/_rels/slide25.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8.tiff"/><Relationship Id="rId2" Type="http://schemas.openxmlformats.org/officeDocument/2006/relationships/image" Target="../media/image27.tiff"/><Relationship Id="rId1" Type="http://schemas.openxmlformats.org/officeDocument/2006/relationships/slideLayout" Target="../slideLayouts/slideLayout114.xml"/></Relationships>
</file>

<file path=ppt/slides/_rels/slide28.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png"/><Relationship Id="rId1" Type="http://schemas.openxmlformats.org/officeDocument/2006/relationships/slideLayout" Target="../slideLayouts/slideLayout114.xml"/><Relationship Id="rId4" Type="http://schemas.openxmlformats.org/officeDocument/2006/relationships/image" Target="../media/image31.png"/></Relationships>
</file>

<file path=ppt/slides/_rels/slide29.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114.xml"/></Relationships>
</file>

<file path=ppt/slides/_rels/slide30.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114.xml"/></Relationships>
</file>

<file path=ppt/slides/_rels/slide3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114.xml"/><Relationship Id="rId4" Type="http://schemas.openxmlformats.org/officeDocument/2006/relationships/image" Target="../media/image10.emf"/></Relationships>
</file>

<file path=ppt/slides/_rels/slide3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14.xml"/></Relationships>
</file>

<file path=ppt/slides/_rels/slide3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114.xml"/><Relationship Id="rId4" Type="http://schemas.openxmlformats.org/officeDocument/2006/relationships/image" Target="../media/image10.emf"/></Relationships>
</file>

<file path=ppt/slides/_rels/slide34.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114.xml"/></Relationships>
</file>

<file path=ppt/slides/_rels/slide35.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36.jpg"/><Relationship Id="rId1" Type="http://schemas.openxmlformats.org/officeDocument/2006/relationships/slideLayout" Target="../slideLayouts/slideLayout114.xml"/></Relationships>
</file>

<file path=ppt/slides/_rels/slide36.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114.xml"/></Relationships>
</file>

<file path=ppt/slides/_rels/slide37.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29.xml"/></Relationships>
</file>

<file path=ppt/slides/_rels/slide38.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142.xml"/></Relationships>
</file>

<file path=ppt/slides/_rels/slide39.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43.xml"/></Relationships>
</file>

<file path=ppt/slides/_rels/slide4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65.xml"/><Relationship Id="rId4" Type="http://schemas.openxmlformats.org/officeDocument/2006/relationships/image" Target="../media/image10.emf"/></Relationships>
</file>

<file path=ppt/slides/_rels/slide41.xml.rels><?xml version="1.0" encoding="UTF-8" standalone="yes"?>
<Relationships xmlns="http://schemas.openxmlformats.org/package/2006/relationships"><Relationship Id="rId2" Type="http://schemas.openxmlformats.org/officeDocument/2006/relationships/image" Target="../media/image42.tiff"/><Relationship Id="rId1" Type="http://schemas.openxmlformats.org/officeDocument/2006/relationships/slideLayout" Target="../slideLayouts/slideLayout109.xml"/></Relationships>
</file>

<file path=ppt/slides/_rels/slide42.xml.rels><?xml version="1.0" encoding="UTF-8" standalone="yes"?>
<Relationships xmlns="http://schemas.openxmlformats.org/package/2006/relationships"><Relationship Id="rId2" Type="http://schemas.openxmlformats.org/officeDocument/2006/relationships/image" Target="../media/image43.tiff"/><Relationship Id="rId1" Type="http://schemas.openxmlformats.org/officeDocument/2006/relationships/slideLayout" Target="../slideLayouts/slideLayout65.xml"/></Relationships>
</file>

<file path=ppt/slides/_rels/slide43.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77.xml"/></Relationships>
</file>

<file path=ppt/slides/_rels/slide44.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77.xml"/></Relationships>
</file>

<file path=ppt/slides/_rels/slide45.xml.rels><?xml version="1.0" encoding="UTF-8" standalone="yes"?>
<Relationships xmlns="http://schemas.openxmlformats.org/package/2006/relationships"><Relationship Id="rId2" Type="http://schemas.openxmlformats.org/officeDocument/2006/relationships/image" Target="../media/image46.tiff"/><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47.tiff"/><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835ADE0-6DB5-7D45-89B6-6847983CD70E}"/>
              </a:ext>
            </a:extLst>
          </p:cNvPr>
          <p:cNvPicPr>
            <a:picLocks noChangeAspect="1"/>
          </p:cNvPicPr>
          <p:nvPr/>
        </p:nvPicPr>
        <p:blipFill>
          <a:blip r:embed="rId2"/>
          <a:stretch>
            <a:fillRect/>
          </a:stretch>
        </p:blipFill>
        <p:spPr>
          <a:xfrm>
            <a:off x="0" y="-60960"/>
            <a:ext cx="12192000" cy="6918960"/>
          </a:xfrm>
          <a:prstGeom prst="rect">
            <a:avLst/>
          </a:prstGeom>
        </p:spPr>
      </p:pic>
      <p:sp>
        <p:nvSpPr>
          <p:cNvPr id="2" name="Title 1">
            <a:extLst>
              <a:ext uri="{FF2B5EF4-FFF2-40B4-BE49-F238E27FC236}">
                <a16:creationId xmlns:a16="http://schemas.microsoft.com/office/drawing/2014/main" id="{D74D90A0-D3B4-784A-B551-86970A107E3B}"/>
              </a:ext>
            </a:extLst>
          </p:cNvPr>
          <p:cNvSpPr>
            <a:spLocks noGrp="1"/>
          </p:cNvSpPr>
          <p:nvPr>
            <p:ph type="ctrTitle"/>
          </p:nvPr>
        </p:nvSpPr>
        <p:spPr>
          <a:xfrm>
            <a:off x="566738" y="2408238"/>
            <a:ext cx="4219575" cy="2387600"/>
          </a:xfrm>
        </p:spPr>
        <p:txBody>
          <a:bodyPr>
            <a:normAutofit fontScale="90000"/>
          </a:bodyPr>
          <a:lstStyle/>
          <a:p>
            <a:r>
              <a:rPr lang="en-US" dirty="0">
                <a:latin typeface="Century Gothic" panose="020B0502020202020204" pitchFamily="34" charset="0"/>
              </a:rPr>
              <a:t>Why Failure Is Crucial To Your Child’s Success</a:t>
            </a:r>
          </a:p>
        </p:txBody>
      </p:sp>
      <p:sp>
        <p:nvSpPr>
          <p:cNvPr id="3" name="Subtitle 2">
            <a:extLst>
              <a:ext uri="{FF2B5EF4-FFF2-40B4-BE49-F238E27FC236}">
                <a16:creationId xmlns:a16="http://schemas.microsoft.com/office/drawing/2014/main" id="{06BE2F25-673B-AF4A-BF61-E779ED4239B3}"/>
              </a:ext>
            </a:extLst>
          </p:cNvPr>
          <p:cNvSpPr>
            <a:spLocks noGrp="1"/>
          </p:cNvSpPr>
          <p:nvPr>
            <p:ph type="subTitle" idx="1"/>
          </p:nvPr>
        </p:nvSpPr>
        <p:spPr>
          <a:xfrm>
            <a:off x="8312729" y="2601119"/>
            <a:ext cx="3668794" cy="1655762"/>
          </a:xfrm>
        </p:spPr>
        <p:txBody>
          <a:bodyPr>
            <a:normAutofit/>
          </a:bodyPr>
          <a:lstStyle/>
          <a:p>
            <a:r>
              <a:rPr lang="en-US" sz="3200" dirty="0"/>
              <a:t>Nancy Frey Ph.D.</a:t>
            </a:r>
          </a:p>
          <a:p>
            <a:r>
              <a:rPr lang="en-US" dirty="0"/>
              <a:t>San Diego State University</a:t>
            </a:r>
          </a:p>
          <a:p>
            <a:r>
              <a:rPr lang="en-US" dirty="0"/>
              <a:t>February 5, 2020</a:t>
            </a:r>
          </a:p>
        </p:txBody>
      </p:sp>
    </p:spTree>
    <p:extLst>
      <p:ext uri="{BB962C8B-B14F-4D97-AF65-F5344CB8AC3E}">
        <p14:creationId xmlns:p14="http://schemas.microsoft.com/office/powerpoint/2010/main" val="3875912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7892D25-AC3D-EA43-9B5A-ABE027774D05}"/>
              </a:ext>
            </a:extLst>
          </p:cNvPr>
          <p:cNvPicPr>
            <a:picLocks noChangeAspect="1"/>
          </p:cNvPicPr>
          <p:nvPr/>
        </p:nvPicPr>
        <p:blipFill rotWithShape="1">
          <a:blip r:embed="rId2"/>
          <a:srcRect b="16357"/>
          <a:stretch/>
        </p:blipFill>
        <p:spPr>
          <a:xfrm>
            <a:off x="20" y="10"/>
            <a:ext cx="12191980" cy="6857990"/>
          </a:xfrm>
          <a:prstGeom prst="rect">
            <a:avLst/>
          </a:prstGeom>
        </p:spPr>
      </p:pic>
      <p:sp>
        <p:nvSpPr>
          <p:cNvPr id="4" name="TextBox 3">
            <a:extLst>
              <a:ext uri="{FF2B5EF4-FFF2-40B4-BE49-F238E27FC236}">
                <a16:creationId xmlns:a16="http://schemas.microsoft.com/office/drawing/2014/main" id="{F0E457FA-9F3D-A44C-8069-523F05FCF695}"/>
              </a:ext>
            </a:extLst>
          </p:cNvPr>
          <p:cNvSpPr txBox="1"/>
          <p:nvPr/>
        </p:nvSpPr>
        <p:spPr>
          <a:xfrm>
            <a:off x="2204229" y="4686857"/>
            <a:ext cx="7783541" cy="707886"/>
          </a:xfrm>
          <a:prstGeom prst="rect">
            <a:avLst/>
          </a:prstGeom>
          <a:solidFill>
            <a:srgbClr val="7F6000">
              <a:alpha val="78824"/>
            </a:srgbClr>
          </a:solidFill>
        </p:spPr>
        <p:txBody>
          <a:bodyPr wrap="none" rtlCol="0">
            <a:spAutoFit/>
          </a:bodyPr>
          <a:lstStyle/>
          <a:p>
            <a:r>
              <a:rPr lang="en-US" dirty="0"/>
              <a:t>”</a:t>
            </a:r>
            <a:r>
              <a:rPr lang="en-US" sz="3200" dirty="0">
                <a:solidFill>
                  <a:schemeClr val="bg1"/>
                </a:solidFill>
              </a:rPr>
              <a:t> </a:t>
            </a:r>
            <a:r>
              <a:rPr lang="en-US" sz="4000" dirty="0">
                <a:solidFill>
                  <a:schemeClr val="bg1"/>
                </a:solidFill>
              </a:rPr>
              <a:t>“Make sure she knows how to fail.” </a:t>
            </a:r>
          </a:p>
        </p:txBody>
      </p:sp>
    </p:spTree>
    <p:extLst>
      <p:ext uri="{BB962C8B-B14F-4D97-AF65-F5344CB8AC3E}">
        <p14:creationId xmlns:p14="http://schemas.microsoft.com/office/powerpoint/2010/main" val="1304722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Little Boy Trying to Break Board in Taekwondo | The New Karate Kid.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208149" y="1441342"/>
            <a:ext cx="8188270" cy="4605902"/>
          </a:xfrm>
          <a:prstGeom prst="rect">
            <a:avLst/>
          </a:prstGeom>
          <a:ln>
            <a:noFill/>
          </a:ln>
          <a:effectLst/>
          <a:scene3d>
            <a:camera prst="orthographicFront"/>
            <a:lightRig rig="balanced" dir="t"/>
          </a:scene3d>
          <a:sp3d prstMaterial="softEdge">
            <a:bevelT w="203200" h="101600" prst="cross"/>
            <a:contourClr>
              <a:srgbClr val="FFFFFF"/>
            </a:contourClr>
          </a:sp3d>
        </p:spPr>
      </p:pic>
      <p:sp>
        <p:nvSpPr>
          <p:cNvPr id="3" name="TextBox 2"/>
          <p:cNvSpPr txBox="1"/>
          <p:nvPr/>
        </p:nvSpPr>
        <p:spPr>
          <a:xfrm>
            <a:off x="489976" y="495454"/>
            <a:ext cx="11702024" cy="1754326"/>
          </a:xfrm>
          <a:prstGeom prst="rect">
            <a:avLst/>
          </a:prstGeom>
          <a:noFill/>
        </p:spPr>
        <p:txBody>
          <a:bodyPr wrap="square" rtlCol="0">
            <a:spAutoFit/>
          </a:bodyPr>
          <a:lstStyle/>
          <a:p>
            <a:pPr defTabSz="457200"/>
            <a:r>
              <a:rPr lang="en-US" sz="5400" dirty="0">
                <a:solidFill>
                  <a:prstClr val="black"/>
                </a:solidFill>
                <a:latin typeface="Century Gothic"/>
                <a:cs typeface="Century Gothic"/>
              </a:rPr>
              <a:t>All</a:t>
            </a:r>
            <a:r>
              <a:rPr lang="en-US" sz="4000" dirty="0">
                <a:solidFill>
                  <a:prstClr val="black"/>
                </a:solidFill>
                <a:latin typeface="Century Gothic"/>
                <a:cs typeface="Century Gothic"/>
              </a:rPr>
              <a:t> learning is the product of </a:t>
            </a:r>
            <a:r>
              <a:rPr lang="en-US" sz="5400" dirty="0">
                <a:solidFill>
                  <a:prstClr val="black"/>
                </a:solidFill>
                <a:latin typeface="Century Gothic"/>
                <a:cs typeface="Century Gothic"/>
              </a:rPr>
              <a:t>a series of errors.</a:t>
            </a:r>
            <a:endParaRPr lang="en-US" sz="4000" dirty="0">
              <a:solidFill>
                <a:prstClr val="black"/>
              </a:solidFill>
              <a:latin typeface="Century Gothic"/>
              <a:cs typeface="Century Gothic"/>
            </a:endParaRPr>
          </a:p>
        </p:txBody>
      </p:sp>
    </p:spTree>
    <p:extLst>
      <p:ext uri="{BB962C8B-B14F-4D97-AF65-F5344CB8AC3E}">
        <p14:creationId xmlns:p14="http://schemas.microsoft.com/office/powerpoint/2010/main" val="1311019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46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DE9F290-172A-B84E-9520-9EA81B02F150}"/>
              </a:ext>
            </a:extLst>
          </p:cNvPr>
          <p:cNvPicPr>
            <a:picLocks noChangeAspect="1"/>
          </p:cNvPicPr>
          <p:nvPr/>
        </p:nvPicPr>
        <p:blipFill>
          <a:blip r:embed="rId2"/>
          <a:stretch>
            <a:fillRect/>
          </a:stretch>
        </p:blipFill>
        <p:spPr>
          <a:xfrm>
            <a:off x="1224492" y="0"/>
            <a:ext cx="9143998" cy="6857999"/>
          </a:xfrm>
          <a:prstGeom prst="rect">
            <a:avLst/>
          </a:prstGeom>
          <a:noFill/>
        </p:spPr>
      </p:pic>
    </p:spTree>
    <p:extLst>
      <p:ext uri="{BB962C8B-B14F-4D97-AF65-F5344CB8AC3E}">
        <p14:creationId xmlns:p14="http://schemas.microsoft.com/office/powerpoint/2010/main" val="1466374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EBFDB7D-DD97-44CE-AFFB-458781A3DB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p:cNvPicPr>
            <a:picLocks noChangeAspect="1"/>
          </p:cNvPicPr>
          <p:nvPr/>
        </p:nvPicPr>
        <p:blipFill rotWithShape="1">
          <a:blip r:embed="rId2" cstate="email">
            <a:extLst>
              <a:ext uri="{28A0092B-C50C-407E-A947-70E740481C1C}">
                <a14:useLocalDpi xmlns:a14="http://schemas.microsoft.com/office/drawing/2010/main"/>
              </a:ext>
            </a:extLst>
          </a:blip>
          <a:srcRect t="18983" r="-1" b="7059"/>
          <a:stretch/>
        </p:blipFill>
        <p:spPr>
          <a:xfrm>
            <a:off x="20" y="10"/>
            <a:ext cx="9272902" cy="685799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p:spPr>
      </p:pic>
      <p:sp>
        <p:nvSpPr>
          <p:cNvPr id="9" name="Freeform 5">
            <a:extLst>
              <a:ext uri="{FF2B5EF4-FFF2-40B4-BE49-F238E27FC236}">
                <a16:creationId xmlns:a16="http://schemas.microsoft.com/office/drawing/2014/main" id="{50F864A1-23CF-4954-887F-3C4458622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6056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5">
            <a:extLst>
              <a:ext uri="{FF2B5EF4-FFF2-40B4-BE49-F238E27FC236}">
                <a16:creationId xmlns:a16="http://schemas.microsoft.com/office/drawing/2014/main" id="{8D313E8C-7457-407E-BDA5-EACA44D38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6066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8206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197CEAA-A44E-014D-A092-01008B9458D5}"/>
              </a:ext>
            </a:extLst>
          </p:cNvPr>
          <p:cNvPicPr>
            <a:picLocks noChangeAspect="1"/>
          </p:cNvPicPr>
          <p:nvPr/>
        </p:nvPicPr>
        <p:blipFill rotWithShape="1">
          <a:blip r:embed="rId2"/>
          <a:srcRect t="11543" r="-1" b="4703"/>
          <a:stretch/>
        </p:blipFill>
        <p:spPr>
          <a:xfrm>
            <a:off x="338328" y="338328"/>
            <a:ext cx="11548872" cy="6190488"/>
          </a:xfrm>
          <a:prstGeom prst="rect">
            <a:avLst/>
          </a:prstGeom>
          <a:noFill/>
        </p:spPr>
      </p:pic>
      <p:sp>
        <p:nvSpPr>
          <p:cNvPr id="3" name="TextBox 2">
            <a:extLst>
              <a:ext uri="{FF2B5EF4-FFF2-40B4-BE49-F238E27FC236}">
                <a16:creationId xmlns:a16="http://schemas.microsoft.com/office/drawing/2014/main" id="{D767BF1C-6A36-4C4F-B937-A9EFABA7E186}"/>
              </a:ext>
            </a:extLst>
          </p:cNvPr>
          <p:cNvSpPr txBox="1"/>
          <p:nvPr/>
        </p:nvSpPr>
        <p:spPr>
          <a:xfrm>
            <a:off x="5062342" y="5996452"/>
            <a:ext cx="2092271" cy="523220"/>
          </a:xfrm>
          <a:prstGeom prst="rect">
            <a:avLst/>
          </a:prstGeom>
          <a:solidFill>
            <a:schemeClr val="tx1"/>
          </a:solidFill>
        </p:spPr>
        <p:txBody>
          <a:bodyPr wrap="square" rtlCol="0">
            <a:spAutoFit/>
          </a:bodyPr>
          <a:lstStyle/>
          <a:p>
            <a:r>
              <a:rPr lang="en-US" sz="2800" dirty="0">
                <a:solidFill>
                  <a:schemeClr val="bg1"/>
                </a:solidFill>
              </a:rPr>
              <a:t>Carol Dweck</a:t>
            </a:r>
          </a:p>
        </p:txBody>
      </p:sp>
    </p:spTree>
    <p:extLst>
      <p:ext uri="{BB962C8B-B14F-4D97-AF65-F5344CB8AC3E}">
        <p14:creationId xmlns:p14="http://schemas.microsoft.com/office/powerpoint/2010/main" val="328221942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475749F-F487-4EFB-ABC7-C1359590E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5848027" y="2664384"/>
            <a:ext cx="6123487" cy="1529232"/>
          </a:xfrm>
          <a:prstGeom prst="rect">
            <a:avLst/>
          </a:prstGeom>
          <a:noFill/>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b">
            <a:normAutofit/>
          </a:bodyPr>
          <a:lstStyle/>
          <a:p>
            <a:pPr marL="0" marR="0" lvl="0" indent="0" algn="r" fontAlgn="base">
              <a:lnSpc>
                <a:spcPct val="90000"/>
              </a:lnSpc>
              <a:spcBef>
                <a:spcPct val="0"/>
              </a:spcBef>
              <a:spcAft>
                <a:spcPts val="600"/>
              </a:spcAft>
              <a:buClrTx/>
              <a:buSzTx/>
              <a:tabLst/>
              <a:defRPr/>
            </a:pPr>
            <a:r>
              <a:rPr kumimoji="0" lang="en-US" sz="4400" b="0" i="0" u="none" strike="noStrike" cap="none" spc="0" normalizeH="0" baseline="0" noProof="0" dirty="0">
                <a:ln>
                  <a:noFill/>
                </a:ln>
                <a:solidFill>
                  <a:schemeClr val="tx1"/>
                </a:solidFill>
                <a:effectLst/>
                <a:uLnTx/>
                <a:uFillTx/>
                <a:latin typeface="Century Gothic" panose="020B0502020202020204" pitchFamily="34" charset="0"/>
                <a:ea typeface="+mj-ea"/>
                <a:cs typeface="+mj-cs"/>
              </a:rPr>
              <a:t>Grit = Perseverance</a:t>
            </a:r>
          </a:p>
        </p:txBody>
      </p:sp>
      <p:pic>
        <p:nvPicPr>
          <p:cNvPr id="3" name="Picture 2" descr="5.3 evidence.jpg"/>
          <p:cNvPicPr>
            <a:picLocks noChangeAspect="1"/>
          </p:cNvPicPr>
          <p:nvPr/>
        </p:nvPicPr>
        <p:blipFill rotWithShape="1">
          <a:blip r:embed="rId3">
            <a:extLst>
              <a:ext uri="{28A0092B-C50C-407E-A947-70E740481C1C}">
                <a14:useLocalDpi xmlns:a14="http://schemas.microsoft.com/office/drawing/2010/main" val="0"/>
              </a:ext>
            </a:extLst>
          </a:blip>
          <a:srcRect l="17888" r="-1" b="-1"/>
          <a:stretch/>
        </p:blipFill>
        <p:spPr>
          <a:xfrm>
            <a:off x="-2192" y="10"/>
            <a:ext cx="8436340" cy="6857990"/>
          </a:xfrm>
          <a:custGeom>
            <a:avLst/>
            <a:gdLst>
              <a:gd name="connsiteX0" fmla="*/ 6950358 w 8436340"/>
              <a:gd name="connsiteY0" fmla="*/ 3911316 h 6858000"/>
              <a:gd name="connsiteX1" fmla="*/ 6950358 w 8436340"/>
              <a:gd name="connsiteY1" fmla="*/ 3925503 h 6858000"/>
              <a:gd name="connsiteX2" fmla="*/ 6948404 w 8436340"/>
              <a:gd name="connsiteY2" fmla="*/ 3918409 h 6858000"/>
              <a:gd name="connsiteX3" fmla="*/ 890899 w 8436340"/>
              <a:gd name="connsiteY3" fmla="*/ 2071857 h 6858000"/>
              <a:gd name="connsiteX4" fmla="*/ 4934362 w 8436340"/>
              <a:gd name="connsiteY4" fmla="*/ 2071857 h 6858000"/>
              <a:gd name="connsiteX5" fmla="*/ 5554418 w 8436340"/>
              <a:gd name="connsiteY5" fmla="*/ 2437296 h 6858000"/>
              <a:gd name="connsiteX6" fmla="*/ 7580515 w 8436340"/>
              <a:gd name="connsiteY6" fmla="*/ 5926372 h 6858000"/>
              <a:gd name="connsiteX7" fmla="*/ 7580515 w 8436340"/>
              <a:gd name="connsiteY7" fmla="*/ 6639850 h 6858000"/>
              <a:gd name="connsiteX8" fmla="*/ 7473670 w 8436340"/>
              <a:gd name="connsiteY8" fmla="*/ 6823844 h 6858000"/>
              <a:gd name="connsiteX9" fmla="*/ 7453836 w 8436340"/>
              <a:gd name="connsiteY9" fmla="*/ 6858000 h 6858000"/>
              <a:gd name="connsiteX10" fmla="*/ 0 w 8436340"/>
              <a:gd name="connsiteY10" fmla="*/ 6858000 h 6858000"/>
              <a:gd name="connsiteX11" fmla="*/ 0 w 8436340"/>
              <a:gd name="connsiteY11" fmla="*/ 2890622 h 6858000"/>
              <a:gd name="connsiteX12" fmla="*/ 78831 w 8436340"/>
              <a:gd name="connsiteY12" fmla="*/ 2754282 h 6858000"/>
              <a:gd name="connsiteX13" fmla="*/ 262110 w 8436340"/>
              <a:gd name="connsiteY13" fmla="*/ 2437296 h 6858000"/>
              <a:gd name="connsiteX14" fmla="*/ 890899 w 8436340"/>
              <a:gd name="connsiteY14" fmla="*/ 2071857 h 6858000"/>
              <a:gd name="connsiteX15" fmla="*/ 6355444 w 8436340"/>
              <a:gd name="connsiteY15" fmla="*/ 753840 h 6858000"/>
              <a:gd name="connsiteX16" fmla="*/ 7595013 w 8436340"/>
              <a:gd name="connsiteY16" fmla="*/ 753840 h 6858000"/>
              <a:gd name="connsiteX17" fmla="*/ 7785098 w 8436340"/>
              <a:gd name="connsiteY17" fmla="*/ 865869 h 6858000"/>
              <a:gd name="connsiteX18" fmla="*/ 8406222 w 8436340"/>
              <a:gd name="connsiteY18" fmla="*/ 1935484 h 6858000"/>
              <a:gd name="connsiteX19" fmla="*/ 8406222 w 8436340"/>
              <a:gd name="connsiteY19" fmla="*/ 2154207 h 6858000"/>
              <a:gd name="connsiteX20" fmla="*/ 7785098 w 8436340"/>
              <a:gd name="connsiteY20" fmla="*/ 3223823 h 6858000"/>
              <a:gd name="connsiteX21" fmla="*/ 7595013 w 8436340"/>
              <a:gd name="connsiteY21" fmla="*/ 3335852 h 6858000"/>
              <a:gd name="connsiteX22" fmla="*/ 6355444 w 8436340"/>
              <a:gd name="connsiteY22" fmla="*/ 3335852 h 6858000"/>
              <a:gd name="connsiteX23" fmla="*/ 6162682 w 8436340"/>
              <a:gd name="connsiteY23" fmla="*/ 3223823 h 6858000"/>
              <a:gd name="connsiteX24" fmla="*/ 5544237 w 8436340"/>
              <a:gd name="connsiteY24" fmla="*/ 2154207 h 6858000"/>
              <a:gd name="connsiteX25" fmla="*/ 5544237 w 8436340"/>
              <a:gd name="connsiteY25" fmla="*/ 1935484 h 6858000"/>
              <a:gd name="connsiteX26" fmla="*/ 6162682 w 8436340"/>
              <a:gd name="connsiteY26" fmla="*/ 865869 h 6858000"/>
              <a:gd name="connsiteX27" fmla="*/ 6355444 w 8436340"/>
              <a:gd name="connsiteY27" fmla="*/ 753840 h 6858000"/>
              <a:gd name="connsiteX28" fmla="*/ 0 w 8436340"/>
              <a:gd name="connsiteY28" fmla="*/ 0 h 6858000"/>
              <a:gd name="connsiteX29" fmla="*/ 6535339 w 8436340"/>
              <a:gd name="connsiteY29" fmla="*/ 0 h 6858000"/>
              <a:gd name="connsiteX30" fmla="*/ 6421432 w 8436340"/>
              <a:gd name="connsiteY30" fmla="*/ 196155 h 6858000"/>
              <a:gd name="connsiteX31" fmla="*/ 5612367 w 8436340"/>
              <a:gd name="connsiteY31" fmla="*/ 1589421 h 6858000"/>
              <a:gd name="connsiteX32" fmla="*/ 4992310 w 8436340"/>
              <a:gd name="connsiteY32" fmla="*/ 1954861 h 6858000"/>
              <a:gd name="connsiteX33" fmla="*/ 948847 w 8436340"/>
              <a:gd name="connsiteY33" fmla="*/ 1954861 h 6858000"/>
              <a:gd name="connsiteX34" fmla="*/ 320058 w 8436340"/>
              <a:gd name="connsiteY34" fmla="*/ 1589421 h 6858000"/>
              <a:gd name="connsiteX35" fmla="*/ 4048 w 8436340"/>
              <a:gd name="connsiteY35" fmla="*/ 1042874 h 6858000"/>
              <a:gd name="connsiteX36" fmla="*/ 0 w 8436340"/>
              <a:gd name="connsiteY36" fmla="*/ 103587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8436340" h="6858000">
                <a:moveTo>
                  <a:pt x="6950358" y="3911316"/>
                </a:moveTo>
                <a:lnTo>
                  <a:pt x="6950358" y="3925503"/>
                </a:lnTo>
                <a:lnTo>
                  <a:pt x="6948404" y="3918409"/>
                </a:lnTo>
                <a:close/>
                <a:moveTo>
                  <a:pt x="890899" y="2071857"/>
                </a:moveTo>
                <a:cubicBezTo>
                  <a:pt x="890899" y="2071857"/>
                  <a:pt x="890899" y="2071857"/>
                  <a:pt x="4934362" y="2071857"/>
                </a:cubicBezTo>
                <a:cubicBezTo>
                  <a:pt x="5187625" y="2071857"/>
                  <a:pt x="5432153" y="2211072"/>
                  <a:pt x="5554418" y="2437296"/>
                </a:cubicBezTo>
                <a:cubicBezTo>
                  <a:pt x="5554418" y="2437296"/>
                  <a:pt x="5554418" y="2437296"/>
                  <a:pt x="7580515" y="5926372"/>
                </a:cubicBezTo>
                <a:cubicBezTo>
                  <a:pt x="7711513" y="6143896"/>
                  <a:pt x="7711513" y="6422327"/>
                  <a:pt x="7580515" y="6639850"/>
                </a:cubicBezTo>
                <a:cubicBezTo>
                  <a:pt x="7580515" y="6639850"/>
                  <a:pt x="7580515" y="6639850"/>
                  <a:pt x="7473670" y="6823844"/>
                </a:cubicBezTo>
                <a:lnTo>
                  <a:pt x="7453836" y="6858000"/>
                </a:lnTo>
                <a:lnTo>
                  <a:pt x="0" y="6858000"/>
                </a:lnTo>
                <a:lnTo>
                  <a:pt x="0" y="2890622"/>
                </a:lnTo>
                <a:lnTo>
                  <a:pt x="78831" y="2754282"/>
                </a:lnTo>
                <a:cubicBezTo>
                  <a:pt x="137995" y="2651956"/>
                  <a:pt x="199068" y="2546330"/>
                  <a:pt x="262110" y="2437296"/>
                </a:cubicBezTo>
                <a:cubicBezTo>
                  <a:pt x="393108" y="2211072"/>
                  <a:pt x="628904" y="2071857"/>
                  <a:pt x="890899" y="2071857"/>
                </a:cubicBezTo>
                <a:close/>
                <a:moveTo>
                  <a:pt x="6355444" y="753840"/>
                </a:moveTo>
                <a:cubicBezTo>
                  <a:pt x="6355444" y="753840"/>
                  <a:pt x="6355444" y="753840"/>
                  <a:pt x="7595013" y="753840"/>
                </a:cubicBezTo>
                <a:cubicBezTo>
                  <a:pt x="7672653" y="753840"/>
                  <a:pt x="7747616" y="796518"/>
                  <a:pt x="7785098" y="865869"/>
                </a:cubicBezTo>
                <a:cubicBezTo>
                  <a:pt x="7785098" y="865869"/>
                  <a:pt x="7785098" y="865869"/>
                  <a:pt x="8406222" y="1935484"/>
                </a:cubicBezTo>
                <a:cubicBezTo>
                  <a:pt x="8446380" y="2002169"/>
                  <a:pt x="8446380" y="2087523"/>
                  <a:pt x="8406222" y="2154207"/>
                </a:cubicBezTo>
                <a:cubicBezTo>
                  <a:pt x="8406222" y="2154207"/>
                  <a:pt x="8406222" y="2154207"/>
                  <a:pt x="7785098" y="3223823"/>
                </a:cubicBezTo>
                <a:cubicBezTo>
                  <a:pt x="7747616" y="3293174"/>
                  <a:pt x="7672653" y="3335852"/>
                  <a:pt x="7595013" y="3335852"/>
                </a:cubicBezTo>
                <a:cubicBezTo>
                  <a:pt x="7595013" y="3335852"/>
                  <a:pt x="7595013" y="3335852"/>
                  <a:pt x="6355444" y="3335852"/>
                </a:cubicBezTo>
                <a:cubicBezTo>
                  <a:pt x="6275127" y="3335852"/>
                  <a:pt x="6202841" y="3293174"/>
                  <a:pt x="6162682" y="3223823"/>
                </a:cubicBezTo>
                <a:cubicBezTo>
                  <a:pt x="6162682" y="3223823"/>
                  <a:pt x="6162682" y="3223823"/>
                  <a:pt x="5544237" y="2154207"/>
                </a:cubicBezTo>
                <a:cubicBezTo>
                  <a:pt x="5504078" y="2087523"/>
                  <a:pt x="5504078" y="2002169"/>
                  <a:pt x="5544237" y="1935484"/>
                </a:cubicBezTo>
                <a:cubicBezTo>
                  <a:pt x="5544237" y="1935484"/>
                  <a:pt x="5544237" y="1935484"/>
                  <a:pt x="6162682" y="865869"/>
                </a:cubicBezTo>
                <a:cubicBezTo>
                  <a:pt x="6202841" y="796518"/>
                  <a:pt x="6275127" y="753840"/>
                  <a:pt x="6355444" y="753840"/>
                </a:cubicBezTo>
                <a:close/>
                <a:moveTo>
                  <a:pt x="0" y="0"/>
                </a:moveTo>
                <a:lnTo>
                  <a:pt x="6535339" y="0"/>
                </a:lnTo>
                <a:lnTo>
                  <a:pt x="6421432" y="196155"/>
                </a:lnTo>
                <a:cubicBezTo>
                  <a:pt x="6196056" y="584267"/>
                  <a:pt x="5928944" y="1044253"/>
                  <a:pt x="5612367" y="1589421"/>
                </a:cubicBezTo>
                <a:cubicBezTo>
                  <a:pt x="5490102" y="1815646"/>
                  <a:pt x="5245573" y="1954861"/>
                  <a:pt x="4992310" y="1954861"/>
                </a:cubicBezTo>
                <a:cubicBezTo>
                  <a:pt x="4992310" y="1954861"/>
                  <a:pt x="4992310" y="1954861"/>
                  <a:pt x="948847" y="1954861"/>
                </a:cubicBezTo>
                <a:cubicBezTo>
                  <a:pt x="686852" y="1954861"/>
                  <a:pt x="451057" y="1815646"/>
                  <a:pt x="320058" y="1589421"/>
                </a:cubicBezTo>
                <a:cubicBezTo>
                  <a:pt x="320058" y="1589421"/>
                  <a:pt x="320058" y="1589421"/>
                  <a:pt x="4048" y="1042874"/>
                </a:cubicBezTo>
                <a:lnTo>
                  <a:pt x="0" y="1035874"/>
                </a:lnTo>
                <a:close/>
              </a:path>
            </a:pathLst>
          </a:custGeom>
        </p:spPr>
      </p:pic>
    </p:spTree>
    <p:extLst>
      <p:ext uri="{BB962C8B-B14F-4D97-AF65-F5344CB8AC3E}">
        <p14:creationId xmlns:p14="http://schemas.microsoft.com/office/powerpoint/2010/main" val="41597615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Barometer_image.jp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0" y="-1143000"/>
            <a:ext cx="12192000" cy="914400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603679" y="5516677"/>
            <a:ext cx="1257300" cy="622300"/>
          </a:xfrm>
          <a:prstGeom prst="rect">
            <a:avLst/>
          </a:prstGeom>
        </p:spPr>
      </p:pic>
      <p:grpSp>
        <p:nvGrpSpPr>
          <p:cNvPr id="12" name="Group 11"/>
          <p:cNvGrpSpPr/>
          <p:nvPr/>
        </p:nvGrpSpPr>
        <p:grpSpPr>
          <a:xfrm rot="2368308">
            <a:off x="2105503" y="2148481"/>
            <a:ext cx="7980992" cy="7980992"/>
            <a:chOff x="556104" y="1854200"/>
            <a:chExt cx="7980992" cy="7980992"/>
          </a:xfrm>
        </p:grpSpPr>
        <p:sp>
          <p:nvSpPr>
            <p:cNvPr id="9" name="Oval 8"/>
            <p:cNvSpPr/>
            <p:nvPr/>
          </p:nvSpPr>
          <p:spPr>
            <a:xfrm>
              <a:off x="556104" y="1854200"/>
              <a:ext cx="7980992" cy="7980992"/>
            </a:xfrm>
            <a:prstGeom prst="ellipse">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rial"/>
                <a:ea typeface="ＭＳ Ｐゴシック"/>
                <a:cs typeface="ＭＳ Ｐゴシック"/>
              </a:endParaRPr>
            </a:p>
          </p:txBody>
        </p:sp>
        <p:sp>
          <p:nvSpPr>
            <p:cNvPr id="7" name="Pentagon 6"/>
            <p:cNvSpPr/>
            <p:nvPr/>
          </p:nvSpPr>
          <p:spPr>
            <a:xfrm rot="13831692" flipV="1">
              <a:off x="1849208" y="4098308"/>
              <a:ext cx="3097507" cy="190289"/>
            </a:xfrm>
            <a:prstGeom prst="homePlate">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Arial"/>
                <a:ea typeface="ＭＳ Ｐゴシック"/>
                <a:cs typeface="ＭＳ Ｐゴシック"/>
              </a:endParaRPr>
            </a:p>
          </p:txBody>
        </p:sp>
      </p:grpSp>
      <p:sp>
        <p:nvSpPr>
          <p:cNvPr id="8" name="Title 1"/>
          <p:cNvSpPr>
            <a:spLocks noGrp="1"/>
          </p:cNvSpPr>
          <p:nvPr>
            <p:ph type="title" idx="4294967295"/>
          </p:nvPr>
        </p:nvSpPr>
        <p:spPr>
          <a:xfrm>
            <a:off x="2044699" y="400050"/>
            <a:ext cx="8102600" cy="628650"/>
          </a:xfrm>
        </p:spPr>
        <p:txBody>
          <a:bodyPr>
            <a:noAutofit/>
          </a:bodyPr>
          <a:lstStyle/>
          <a:p>
            <a:pPr algn="ctr"/>
            <a:r>
              <a:rPr lang="de-DE" sz="3200" dirty="0">
                <a:solidFill>
                  <a:schemeClr val="tx1">
                    <a:lumMod val="10000"/>
                    <a:lumOff val="90000"/>
                  </a:schemeClr>
                </a:solidFill>
              </a:rPr>
              <a:t>A </a:t>
            </a:r>
            <a:r>
              <a:rPr lang="de-DE" sz="3200" dirty="0" err="1">
                <a:solidFill>
                  <a:schemeClr val="tx1">
                    <a:lumMod val="10000"/>
                    <a:lumOff val="90000"/>
                  </a:schemeClr>
                </a:solidFill>
              </a:rPr>
              <a:t>Year‘s</a:t>
            </a:r>
            <a:r>
              <a:rPr lang="de-DE" sz="3200" dirty="0">
                <a:solidFill>
                  <a:schemeClr val="tx1">
                    <a:lumMod val="10000"/>
                    <a:lumOff val="90000"/>
                  </a:schemeClr>
                </a:solidFill>
              </a:rPr>
              <a:t> </a:t>
            </a:r>
            <a:r>
              <a:rPr lang="de-DE" sz="3200" dirty="0" err="1">
                <a:solidFill>
                  <a:schemeClr val="tx1">
                    <a:lumMod val="10000"/>
                    <a:lumOff val="90000"/>
                  </a:schemeClr>
                </a:solidFill>
              </a:rPr>
              <a:t>Worth</a:t>
            </a:r>
            <a:r>
              <a:rPr lang="de-DE" sz="3200" dirty="0">
                <a:solidFill>
                  <a:schemeClr val="tx1">
                    <a:lumMod val="10000"/>
                    <a:lumOff val="90000"/>
                  </a:schemeClr>
                </a:solidFill>
              </a:rPr>
              <a:t> </a:t>
            </a:r>
            <a:r>
              <a:rPr lang="de-DE" sz="3200" dirty="0" err="1">
                <a:solidFill>
                  <a:schemeClr val="tx1">
                    <a:lumMod val="10000"/>
                    <a:lumOff val="90000"/>
                  </a:schemeClr>
                </a:solidFill>
              </a:rPr>
              <a:t>of</a:t>
            </a:r>
            <a:r>
              <a:rPr lang="de-DE" sz="3200" dirty="0">
                <a:solidFill>
                  <a:schemeClr val="tx1">
                    <a:lumMod val="10000"/>
                    <a:lumOff val="90000"/>
                  </a:schemeClr>
                </a:solidFill>
              </a:rPr>
              <a:t> Growth </a:t>
            </a:r>
            <a:r>
              <a:rPr lang="de-DE" sz="3200" dirty="0" err="1">
                <a:solidFill>
                  <a:schemeClr val="tx1">
                    <a:lumMod val="10000"/>
                    <a:lumOff val="90000"/>
                  </a:schemeClr>
                </a:solidFill>
              </a:rPr>
              <a:t>for</a:t>
            </a:r>
            <a:r>
              <a:rPr lang="de-DE" sz="3200" dirty="0">
                <a:solidFill>
                  <a:schemeClr val="tx1">
                    <a:lumMod val="10000"/>
                    <a:lumOff val="90000"/>
                  </a:schemeClr>
                </a:solidFill>
              </a:rPr>
              <a:t> a Year in School </a:t>
            </a:r>
            <a:br>
              <a:rPr lang="de-DE" sz="3200" dirty="0">
                <a:solidFill>
                  <a:schemeClr val="tx1">
                    <a:lumMod val="10000"/>
                    <a:lumOff val="90000"/>
                  </a:schemeClr>
                </a:solidFill>
              </a:rPr>
            </a:br>
            <a:r>
              <a:rPr lang="de-DE" sz="3600" i="1" dirty="0">
                <a:solidFill>
                  <a:schemeClr val="tx1">
                    <a:lumMod val="10000"/>
                    <a:lumOff val="90000"/>
                  </a:schemeClr>
                </a:solidFill>
              </a:rPr>
              <a:t>d</a:t>
            </a:r>
            <a:r>
              <a:rPr lang="de-DE" sz="3600" dirty="0">
                <a:solidFill>
                  <a:schemeClr val="tx1">
                    <a:lumMod val="10000"/>
                    <a:lumOff val="90000"/>
                  </a:schemeClr>
                </a:solidFill>
              </a:rPr>
              <a:t> = 0.40</a:t>
            </a:r>
            <a:endParaRPr lang="en-US" sz="3600" dirty="0">
              <a:solidFill>
                <a:schemeClr val="tx1">
                  <a:lumMod val="10000"/>
                  <a:lumOff val="90000"/>
                </a:schemeClr>
              </a:solidFill>
            </a:endParaRPr>
          </a:p>
        </p:txBody>
      </p:sp>
      <p:sp>
        <p:nvSpPr>
          <p:cNvPr id="13" name="Title 1"/>
          <p:cNvSpPr txBox="1">
            <a:spLocks/>
          </p:cNvSpPr>
          <p:nvPr/>
        </p:nvSpPr>
        <p:spPr>
          <a:xfrm>
            <a:off x="7886700" y="38100"/>
            <a:ext cx="2260600" cy="990600"/>
          </a:xfrm>
          <a:prstGeom prst="rect">
            <a:avLst/>
          </a:prstGeom>
        </p:spPr>
        <p:txBody>
          <a:bodyPr vert="horz" lIns="91440" tIns="45720" rIns="91440" bIns="45720" rtlCol="0" anchor="ctr">
            <a:normAutofit/>
          </a:bodyPr>
          <a:lstStyle>
            <a:lvl1pPr algn="l" defTabSz="914400" rtl="0" eaLnBrk="1" latinLnBrk="0" hangingPunct="1">
              <a:spcBef>
                <a:spcPct val="0"/>
              </a:spcBef>
              <a:buNone/>
              <a:defRPr sz="4000" b="1" kern="1200" spc="-100" baseline="0">
                <a:solidFill>
                  <a:schemeClr val="tx2"/>
                </a:solidFill>
                <a:latin typeface="+mj-lt"/>
                <a:ea typeface="+mj-ea"/>
                <a:cs typeface="+mj-cs"/>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endParaRPr kumimoji="0" lang="en-US" sz="4000" b="1" i="0" u="none" strike="noStrike" kern="1200" cap="none" spc="-100" normalizeH="0" baseline="0" noProof="0" dirty="0">
              <a:ln>
                <a:noFill/>
              </a:ln>
              <a:solidFill>
                <a:srgbClr val="E4E43A"/>
              </a:solidFill>
              <a:effectLst/>
              <a:uLnTx/>
              <a:uFillTx/>
              <a:latin typeface="Arial"/>
              <a:ea typeface="ＭＳ Ｐゴシック"/>
              <a:cs typeface="ＭＳ Ｐゴシック"/>
            </a:endParaRPr>
          </a:p>
        </p:txBody>
      </p:sp>
      <p:sp>
        <p:nvSpPr>
          <p:cNvPr id="2" name="TextBox 1"/>
          <p:cNvSpPr txBox="1"/>
          <p:nvPr/>
        </p:nvSpPr>
        <p:spPr>
          <a:xfrm>
            <a:off x="5216567" y="6379687"/>
            <a:ext cx="1758865" cy="461665"/>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panose="020B0600070205080204" pitchFamily="34" charset="-128"/>
                <a:cs typeface="+mn-cs"/>
              </a:rPr>
              <a:t>Hattie 2019</a:t>
            </a:r>
          </a:p>
        </p:txBody>
      </p:sp>
    </p:spTree>
    <p:extLst>
      <p:ext uri="{BB962C8B-B14F-4D97-AF65-F5344CB8AC3E}">
        <p14:creationId xmlns:p14="http://schemas.microsoft.com/office/powerpoint/2010/main" val="2197114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Barometer_image.jp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0" y="-1143000"/>
            <a:ext cx="12192000" cy="914400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603679" y="5516677"/>
            <a:ext cx="1257300" cy="622300"/>
          </a:xfrm>
          <a:prstGeom prst="rect">
            <a:avLst/>
          </a:prstGeom>
        </p:spPr>
      </p:pic>
      <p:grpSp>
        <p:nvGrpSpPr>
          <p:cNvPr id="12" name="Group 11"/>
          <p:cNvGrpSpPr/>
          <p:nvPr/>
        </p:nvGrpSpPr>
        <p:grpSpPr>
          <a:xfrm rot="2368308">
            <a:off x="2105503" y="2148481"/>
            <a:ext cx="7980992" cy="7980992"/>
            <a:chOff x="556104" y="1854200"/>
            <a:chExt cx="7980992" cy="7980992"/>
          </a:xfrm>
        </p:grpSpPr>
        <p:sp>
          <p:nvSpPr>
            <p:cNvPr id="9" name="Oval 8"/>
            <p:cNvSpPr/>
            <p:nvPr/>
          </p:nvSpPr>
          <p:spPr>
            <a:xfrm>
              <a:off x="556104" y="1854200"/>
              <a:ext cx="7980992" cy="7980992"/>
            </a:xfrm>
            <a:prstGeom prst="ellipse">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rial"/>
                <a:ea typeface="ＭＳ Ｐゴシック"/>
                <a:cs typeface="ＭＳ Ｐゴシック"/>
              </a:endParaRPr>
            </a:p>
          </p:txBody>
        </p:sp>
        <p:sp>
          <p:nvSpPr>
            <p:cNvPr id="7" name="Pentagon 6"/>
            <p:cNvSpPr/>
            <p:nvPr/>
          </p:nvSpPr>
          <p:spPr>
            <a:xfrm rot="14894207" flipV="1">
              <a:off x="2470479" y="4177143"/>
              <a:ext cx="3097507" cy="190289"/>
            </a:xfrm>
            <a:prstGeom prst="homePlate">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Arial"/>
                <a:ea typeface="ＭＳ Ｐゴシック"/>
                <a:cs typeface="ＭＳ Ｐゴシック"/>
              </a:endParaRPr>
            </a:p>
          </p:txBody>
        </p:sp>
      </p:grpSp>
      <p:sp>
        <p:nvSpPr>
          <p:cNvPr id="8" name="Title 1"/>
          <p:cNvSpPr>
            <a:spLocks noGrp="1"/>
          </p:cNvSpPr>
          <p:nvPr>
            <p:ph type="title" idx="4294967295"/>
          </p:nvPr>
        </p:nvSpPr>
        <p:spPr>
          <a:xfrm>
            <a:off x="2044699" y="400050"/>
            <a:ext cx="8102600" cy="628650"/>
          </a:xfrm>
        </p:spPr>
        <p:txBody>
          <a:bodyPr>
            <a:noAutofit/>
          </a:bodyPr>
          <a:lstStyle/>
          <a:p>
            <a:pPr algn="ctr"/>
            <a:r>
              <a:rPr lang="de-DE" sz="3600" dirty="0" err="1">
                <a:solidFill>
                  <a:schemeClr val="tx1">
                    <a:lumMod val="10000"/>
                    <a:lumOff val="90000"/>
                  </a:schemeClr>
                </a:solidFill>
              </a:rPr>
              <a:t>Persistence</a:t>
            </a:r>
            <a:r>
              <a:rPr lang="de-DE" sz="3600" dirty="0">
                <a:solidFill>
                  <a:schemeClr val="tx1">
                    <a:lumMod val="10000"/>
                    <a:lumOff val="90000"/>
                  </a:schemeClr>
                </a:solidFill>
              </a:rPr>
              <a:t> in Learning: </a:t>
            </a:r>
            <a:r>
              <a:rPr lang="de-DE" sz="3600" i="1" dirty="0">
                <a:solidFill>
                  <a:schemeClr val="tx1">
                    <a:lumMod val="10000"/>
                    <a:lumOff val="90000"/>
                  </a:schemeClr>
                </a:solidFill>
              </a:rPr>
              <a:t>d</a:t>
            </a:r>
            <a:r>
              <a:rPr lang="de-DE" sz="3600" dirty="0">
                <a:solidFill>
                  <a:schemeClr val="tx1">
                    <a:lumMod val="10000"/>
                    <a:lumOff val="90000"/>
                  </a:schemeClr>
                </a:solidFill>
              </a:rPr>
              <a:t> = 0.54</a:t>
            </a:r>
            <a:endParaRPr lang="en-US" sz="3600" dirty="0">
              <a:solidFill>
                <a:schemeClr val="tx1">
                  <a:lumMod val="10000"/>
                  <a:lumOff val="90000"/>
                </a:schemeClr>
              </a:solidFill>
            </a:endParaRPr>
          </a:p>
        </p:txBody>
      </p:sp>
      <p:sp>
        <p:nvSpPr>
          <p:cNvPr id="13" name="Title 1"/>
          <p:cNvSpPr txBox="1">
            <a:spLocks/>
          </p:cNvSpPr>
          <p:nvPr/>
        </p:nvSpPr>
        <p:spPr>
          <a:xfrm>
            <a:off x="7886700" y="38100"/>
            <a:ext cx="2260600" cy="990600"/>
          </a:xfrm>
          <a:prstGeom prst="rect">
            <a:avLst/>
          </a:prstGeom>
        </p:spPr>
        <p:txBody>
          <a:bodyPr vert="horz" lIns="91440" tIns="45720" rIns="91440" bIns="45720" rtlCol="0" anchor="ctr">
            <a:normAutofit/>
          </a:bodyPr>
          <a:lstStyle>
            <a:lvl1pPr algn="l" defTabSz="914400" rtl="0" eaLnBrk="1" latinLnBrk="0" hangingPunct="1">
              <a:spcBef>
                <a:spcPct val="0"/>
              </a:spcBef>
              <a:buNone/>
              <a:defRPr sz="4000" b="1" kern="1200" spc="-100" baseline="0">
                <a:solidFill>
                  <a:schemeClr val="tx2"/>
                </a:solidFill>
                <a:latin typeface="+mj-lt"/>
                <a:ea typeface="+mj-ea"/>
                <a:cs typeface="+mj-cs"/>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endParaRPr kumimoji="0" lang="en-US" sz="4000" b="1" i="0" u="none" strike="noStrike" kern="1200" cap="none" spc="-100" normalizeH="0" baseline="0" noProof="0" dirty="0">
              <a:ln>
                <a:noFill/>
              </a:ln>
              <a:solidFill>
                <a:srgbClr val="E4E43A"/>
              </a:solidFill>
              <a:effectLst/>
              <a:uLnTx/>
              <a:uFillTx/>
              <a:latin typeface="Arial"/>
              <a:ea typeface="ＭＳ Ｐゴシック"/>
              <a:cs typeface="ＭＳ Ｐゴシック"/>
            </a:endParaRPr>
          </a:p>
        </p:txBody>
      </p:sp>
      <p:sp>
        <p:nvSpPr>
          <p:cNvPr id="2" name="TextBox 1"/>
          <p:cNvSpPr txBox="1"/>
          <p:nvPr/>
        </p:nvSpPr>
        <p:spPr>
          <a:xfrm>
            <a:off x="5216567" y="6379687"/>
            <a:ext cx="1758865" cy="461665"/>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panose="020B0600070205080204" pitchFamily="34" charset="-128"/>
                <a:cs typeface="+mn-cs"/>
              </a:rPr>
              <a:t>Hattie 2019</a:t>
            </a:r>
          </a:p>
        </p:txBody>
      </p:sp>
    </p:spTree>
    <p:extLst>
      <p:ext uri="{BB962C8B-B14F-4D97-AF65-F5344CB8AC3E}">
        <p14:creationId xmlns:p14="http://schemas.microsoft.com/office/powerpoint/2010/main" val="1540730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lumMod val="50000"/>
          </a:schemeClr>
        </a:solidFill>
        <a:effectLst/>
      </p:bgPr>
    </p:bg>
    <p:spTree>
      <p:nvGrpSpPr>
        <p:cNvPr id="1" name=""/>
        <p:cNvGrpSpPr/>
        <p:nvPr/>
      </p:nvGrpSpPr>
      <p:grpSpPr>
        <a:xfrm>
          <a:off x="0" y="0"/>
          <a:ext cx="0" cy="0"/>
          <a:chOff x="0" y="0"/>
          <a:chExt cx="0" cy="0"/>
        </a:xfrm>
      </p:grpSpPr>
      <p:pic>
        <p:nvPicPr>
          <p:cNvPr id="4" name="Online Media 3" descr="KinderFeedback with captions.mp4">
            <a:hlinkClick r:id="" action="ppaction://media"/>
            <a:extLst>
              <a:ext uri="{FF2B5EF4-FFF2-40B4-BE49-F238E27FC236}">
                <a16:creationId xmlns:a16="http://schemas.microsoft.com/office/drawing/2014/main" id="{0E4AB8A9-819E-3F47-823C-D8D340D7450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779490" y="1286360"/>
            <a:ext cx="8210656" cy="4618494"/>
          </a:xfrm>
          <a:prstGeom prst="rect">
            <a:avLst/>
          </a:prstGeom>
          <a:ln>
            <a:noFill/>
          </a:ln>
          <a:effectLst/>
          <a:scene3d>
            <a:camera prst="orthographicFront"/>
            <a:lightRig rig="balanced" dir="t"/>
          </a:scene3d>
          <a:sp3d prstMaterial="softEdge">
            <a:bevelT w="203200" h="101600" prst="cross"/>
            <a:contourClr>
              <a:srgbClr val="FFFFFF"/>
            </a:contourClr>
          </a:sp3d>
        </p:spPr>
      </p:pic>
      <p:sp>
        <p:nvSpPr>
          <p:cNvPr id="5" name="TextBox 4">
            <a:extLst>
              <a:ext uri="{FF2B5EF4-FFF2-40B4-BE49-F238E27FC236}">
                <a16:creationId xmlns:a16="http://schemas.microsoft.com/office/drawing/2014/main" id="{8B46BC87-9127-6B4F-8368-4E7AF940CB13}"/>
              </a:ext>
            </a:extLst>
          </p:cNvPr>
          <p:cNvSpPr txBox="1"/>
          <p:nvPr/>
        </p:nvSpPr>
        <p:spPr>
          <a:xfrm>
            <a:off x="4991952" y="529044"/>
            <a:ext cx="2146742" cy="507831"/>
          </a:xfrm>
          <a:prstGeom prst="rect">
            <a:avLst/>
          </a:prstGeom>
          <a:noFill/>
        </p:spPr>
        <p:txBody>
          <a:bodyPr wrap="none" rtlCol="0">
            <a:spAutoFit/>
          </a:bodyPr>
          <a:lstStyle/>
          <a:p>
            <a:pPr defTabSz="342900"/>
            <a:r>
              <a:rPr lang="en-US" sz="2700" dirty="0">
                <a:solidFill>
                  <a:srgbClr val="FFFFFF"/>
                </a:solidFill>
                <a:latin typeface="Arial"/>
                <a:ea typeface="ＭＳ Ｐゴシック"/>
              </a:rPr>
              <a:t>“What else?”</a:t>
            </a:r>
          </a:p>
        </p:txBody>
      </p:sp>
    </p:spTree>
    <p:extLst>
      <p:ext uri="{BB962C8B-B14F-4D97-AF65-F5344CB8AC3E}">
        <p14:creationId xmlns:p14="http://schemas.microsoft.com/office/powerpoint/2010/main" val="1821340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17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74FBE-8586-C24A-A3CD-60A661153874}"/>
              </a:ext>
            </a:extLst>
          </p:cNvPr>
          <p:cNvSpPr>
            <a:spLocks noGrp="1"/>
          </p:cNvSpPr>
          <p:nvPr>
            <p:ph type="title"/>
          </p:nvPr>
        </p:nvSpPr>
        <p:spPr>
          <a:xfrm>
            <a:off x="2244284" y="2871787"/>
            <a:ext cx="3366655" cy="557213"/>
          </a:xfrm>
        </p:spPr>
        <p:txBody>
          <a:bodyPr>
            <a:noAutofit/>
          </a:bodyPr>
          <a:lstStyle/>
          <a:p>
            <a:pPr algn="ctr"/>
            <a:r>
              <a:rPr lang="en-US" sz="3600" dirty="0"/>
              <a:t>This child recognizes her own learning.</a:t>
            </a:r>
          </a:p>
        </p:txBody>
      </p:sp>
      <p:pic>
        <p:nvPicPr>
          <p:cNvPr id="4" name="Picture 3">
            <a:extLst>
              <a:ext uri="{FF2B5EF4-FFF2-40B4-BE49-F238E27FC236}">
                <a16:creationId xmlns:a16="http://schemas.microsoft.com/office/drawing/2014/main" id="{20052A5E-4ADA-504C-AC24-A32C8978587F}"/>
              </a:ext>
            </a:extLst>
          </p:cNvPr>
          <p:cNvPicPr>
            <a:picLocks noChangeAspect="1"/>
          </p:cNvPicPr>
          <p:nvPr/>
        </p:nvPicPr>
        <p:blipFill>
          <a:blip r:embed="rId2"/>
          <a:stretch>
            <a:fillRect/>
          </a:stretch>
        </p:blipFill>
        <p:spPr>
          <a:xfrm>
            <a:off x="6581062" y="2204084"/>
            <a:ext cx="1795225" cy="2449837"/>
          </a:xfrm>
          <a:prstGeom prst="rect">
            <a:avLst/>
          </a:prstGeom>
          <a:effectLst>
            <a:glow rad="1193800">
              <a:schemeClr val="accent1">
                <a:alpha val="40000"/>
              </a:schemeClr>
            </a:glow>
            <a:softEdge rad="0"/>
          </a:effectLst>
        </p:spPr>
      </p:pic>
      <p:pic>
        <p:nvPicPr>
          <p:cNvPr id="7" name="Picture 6">
            <a:extLst>
              <a:ext uri="{FF2B5EF4-FFF2-40B4-BE49-F238E27FC236}">
                <a16:creationId xmlns:a16="http://schemas.microsoft.com/office/drawing/2014/main" id="{ACF57A07-3718-634B-A042-D1C7335D4058}"/>
              </a:ext>
            </a:extLst>
          </p:cNvPr>
          <p:cNvPicPr>
            <a:picLocks noChangeAspect="1"/>
          </p:cNvPicPr>
          <p:nvPr/>
        </p:nvPicPr>
        <p:blipFill>
          <a:blip r:embed="rId3"/>
          <a:stretch>
            <a:fillRect/>
          </a:stretch>
        </p:blipFill>
        <p:spPr>
          <a:xfrm>
            <a:off x="6581062" y="803742"/>
            <a:ext cx="4010738" cy="5491976"/>
          </a:xfrm>
          <a:prstGeom prst="rect">
            <a:avLst/>
          </a:prstGeom>
          <a:effectLst>
            <a:glow rad="889000">
              <a:schemeClr val="accent1">
                <a:alpha val="40000"/>
              </a:schemeClr>
            </a:glow>
          </a:effectLst>
        </p:spPr>
      </p:pic>
    </p:spTree>
    <p:extLst>
      <p:ext uri="{BB962C8B-B14F-4D97-AF65-F5344CB8AC3E}">
        <p14:creationId xmlns:p14="http://schemas.microsoft.com/office/powerpoint/2010/main" val="30572740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74FBE-8586-C24A-A3CD-60A661153874}"/>
              </a:ext>
            </a:extLst>
          </p:cNvPr>
          <p:cNvSpPr>
            <a:spLocks noGrp="1"/>
          </p:cNvSpPr>
          <p:nvPr>
            <p:ph type="title"/>
          </p:nvPr>
        </p:nvSpPr>
        <p:spPr>
          <a:xfrm>
            <a:off x="1658710" y="2871786"/>
            <a:ext cx="3801310" cy="557213"/>
          </a:xfrm>
        </p:spPr>
        <p:txBody>
          <a:bodyPr>
            <a:noAutofit/>
          </a:bodyPr>
          <a:lstStyle/>
          <a:p>
            <a:pPr algn="ctr"/>
            <a:r>
              <a:rPr lang="en-US" sz="3600" dirty="0"/>
              <a:t>This child possesses the confident vulnerability to ask, “What else?”</a:t>
            </a:r>
          </a:p>
        </p:txBody>
      </p:sp>
      <p:pic>
        <p:nvPicPr>
          <p:cNvPr id="4" name="Picture 3">
            <a:extLst>
              <a:ext uri="{FF2B5EF4-FFF2-40B4-BE49-F238E27FC236}">
                <a16:creationId xmlns:a16="http://schemas.microsoft.com/office/drawing/2014/main" id="{20052A5E-4ADA-504C-AC24-A32C8978587F}"/>
              </a:ext>
            </a:extLst>
          </p:cNvPr>
          <p:cNvPicPr>
            <a:picLocks noChangeAspect="1"/>
          </p:cNvPicPr>
          <p:nvPr/>
        </p:nvPicPr>
        <p:blipFill>
          <a:blip r:embed="rId2"/>
          <a:stretch>
            <a:fillRect/>
          </a:stretch>
        </p:blipFill>
        <p:spPr>
          <a:xfrm>
            <a:off x="6389917" y="601891"/>
            <a:ext cx="4143374" cy="5654217"/>
          </a:xfrm>
          <a:prstGeom prst="rect">
            <a:avLst/>
          </a:prstGeom>
          <a:effectLst>
            <a:glow rad="1193800">
              <a:schemeClr val="accent1">
                <a:alpha val="40000"/>
              </a:schemeClr>
            </a:glow>
            <a:softEdge rad="0"/>
          </a:effectLst>
        </p:spPr>
      </p:pic>
    </p:spTree>
    <p:extLst>
      <p:ext uri="{BB962C8B-B14F-4D97-AF65-F5344CB8AC3E}">
        <p14:creationId xmlns:p14="http://schemas.microsoft.com/office/powerpoint/2010/main" val="21299110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Content Placeholder 8"/>
          <p:cNvSpPr txBox="1">
            <a:spLocks/>
          </p:cNvSpPr>
          <p:nvPr/>
        </p:nvSpPr>
        <p:spPr>
          <a:xfrm rot="13234954">
            <a:off x="6975046" y="2687174"/>
            <a:ext cx="587514" cy="2762334"/>
          </a:xfrm>
          <a:prstGeom prst="rect">
            <a:avLst/>
          </a:prstGeom>
        </p:spPr>
        <p:txBody>
          <a:bodyPr vert="eaVert" lIns="91440" tIns="45720" rIns="91440" bIns="45720" rtlCol="0">
            <a:noAutofit/>
          </a:bodyPr>
          <a:lst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a:lstStyle>
          <a:p>
            <a:pPr marL="0" indent="0" algn="ctr">
              <a:buClr>
                <a:srgbClr val="93A299"/>
              </a:buClr>
              <a:buNone/>
              <a:defRPr/>
            </a:pPr>
            <a:r>
              <a:rPr lang="en-US" sz="1600" b="1" dirty="0">
                <a:solidFill>
                  <a:srgbClr val="2A7D89"/>
                </a:solidFill>
                <a:latin typeface="Calibri"/>
              </a:rPr>
              <a:t>“LEARNING TO MASTERY”</a:t>
            </a:r>
          </a:p>
        </p:txBody>
      </p:sp>
      <p:pic>
        <p:nvPicPr>
          <p:cNvPr id="16" name="Picture 15" descr="Barometer_image.jp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0" y="-1114425"/>
            <a:ext cx="12192000" cy="9115425"/>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486400" y="5567791"/>
            <a:ext cx="1257300" cy="622300"/>
          </a:xfrm>
          <a:prstGeom prst="rect">
            <a:avLst/>
          </a:prstGeom>
        </p:spPr>
      </p:pic>
      <p:sp>
        <p:nvSpPr>
          <p:cNvPr id="8" name="Title 1"/>
          <p:cNvSpPr>
            <a:spLocks noGrp="1"/>
          </p:cNvSpPr>
          <p:nvPr>
            <p:ph type="title"/>
          </p:nvPr>
        </p:nvSpPr>
        <p:spPr>
          <a:xfrm>
            <a:off x="2044701" y="78946"/>
            <a:ext cx="8102598" cy="990600"/>
          </a:xfrm>
        </p:spPr>
        <p:txBody>
          <a:bodyPr>
            <a:normAutofit/>
          </a:bodyPr>
          <a:lstStyle/>
          <a:p>
            <a:pPr algn="ctr"/>
            <a:r>
              <a:rPr lang="de-DE" sz="4800" dirty="0" err="1">
                <a:solidFill>
                  <a:schemeClr val="tx1">
                    <a:lumMod val="10000"/>
                    <a:lumOff val="90000"/>
                  </a:schemeClr>
                </a:solidFill>
              </a:rPr>
              <a:t>Goldilocks</a:t>
            </a:r>
            <a:r>
              <a:rPr lang="de-DE" sz="4800" dirty="0">
                <a:solidFill>
                  <a:schemeClr val="tx1">
                    <a:lumMod val="10000"/>
                    <a:lumOff val="90000"/>
                  </a:schemeClr>
                </a:solidFill>
              </a:rPr>
              <a:t> Challenge: </a:t>
            </a:r>
            <a:r>
              <a:rPr lang="de-DE" sz="4800" i="1" dirty="0">
                <a:solidFill>
                  <a:schemeClr val="tx1">
                    <a:lumMod val="10000"/>
                    <a:lumOff val="90000"/>
                  </a:schemeClr>
                </a:solidFill>
              </a:rPr>
              <a:t>d</a:t>
            </a:r>
            <a:r>
              <a:rPr lang="de-DE" sz="4800" dirty="0">
                <a:solidFill>
                  <a:schemeClr val="tx1">
                    <a:lumMod val="10000"/>
                    <a:lumOff val="90000"/>
                  </a:schemeClr>
                </a:solidFill>
              </a:rPr>
              <a:t> = 0.74</a:t>
            </a:r>
            <a:endParaRPr lang="en-US" sz="4800" dirty="0">
              <a:solidFill>
                <a:schemeClr val="tx1">
                  <a:lumMod val="10000"/>
                  <a:lumOff val="90000"/>
                </a:schemeClr>
              </a:solidFill>
            </a:endParaRPr>
          </a:p>
        </p:txBody>
      </p:sp>
      <p:grpSp>
        <p:nvGrpSpPr>
          <p:cNvPr id="14" name="Group 13"/>
          <p:cNvGrpSpPr/>
          <p:nvPr/>
        </p:nvGrpSpPr>
        <p:grpSpPr>
          <a:xfrm rot="1179601">
            <a:off x="2257314" y="2034278"/>
            <a:ext cx="7980992" cy="7980992"/>
            <a:chOff x="556104" y="1854200"/>
            <a:chExt cx="7980992" cy="7980992"/>
          </a:xfrm>
        </p:grpSpPr>
        <p:sp>
          <p:nvSpPr>
            <p:cNvPr id="21" name="Pentagon 20"/>
            <p:cNvSpPr/>
            <p:nvPr/>
          </p:nvSpPr>
          <p:spPr>
            <a:xfrm rot="17489892" flipV="1">
              <a:off x="3688584" y="4140586"/>
              <a:ext cx="2805850" cy="253389"/>
            </a:xfrm>
            <a:prstGeom prst="homePlate">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defRPr/>
              </a:pPr>
              <a:endParaRPr lang="en-US" dirty="0">
                <a:solidFill>
                  <a:srgbClr val="2A7D89"/>
                </a:solidFill>
                <a:latin typeface="Calibri"/>
              </a:endParaRPr>
            </a:p>
          </p:txBody>
        </p:sp>
        <p:sp>
          <p:nvSpPr>
            <p:cNvPr id="20" name="Oval 19"/>
            <p:cNvSpPr/>
            <p:nvPr/>
          </p:nvSpPr>
          <p:spPr>
            <a:xfrm>
              <a:off x="556104" y="1854200"/>
              <a:ext cx="7980992" cy="7980992"/>
            </a:xfrm>
            <a:prstGeom prst="ellipse">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200">
                <a:defRPr/>
              </a:pPr>
              <a:endParaRPr lang="en-US" dirty="0">
                <a:solidFill>
                  <a:srgbClr val="FFFFFF"/>
                </a:solidFill>
                <a:latin typeface="Calibri"/>
              </a:endParaRPr>
            </a:p>
          </p:txBody>
        </p:sp>
      </p:grpSp>
      <p:sp>
        <p:nvSpPr>
          <p:cNvPr id="2" name="TextBox 1"/>
          <p:cNvSpPr txBox="1"/>
          <p:nvPr/>
        </p:nvSpPr>
        <p:spPr>
          <a:xfrm>
            <a:off x="3599392" y="6275136"/>
            <a:ext cx="5095603" cy="584776"/>
          </a:xfrm>
          <a:prstGeom prst="rect">
            <a:avLst/>
          </a:prstGeom>
          <a:noFill/>
        </p:spPr>
        <p:txBody>
          <a:bodyPr wrap="none" rtlCol="0">
            <a:spAutoFit/>
          </a:bodyPr>
          <a:lstStyle/>
          <a:p>
            <a:pPr defTabSz="457200">
              <a:defRPr/>
            </a:pPr>
            <a:r>
              <a:rPr lang="en-US" sz="3200" i="1" dirty="0">
                <a:solidFill>
                  <a:srgbClr val="FFFFFF"/>
                </a:solidFill>
                <a:latin typeface="Calibri"/>
              </a:rPr>
              <a:t>Not too hard, not too boring.</a:t>
            </a:r>
          </a:p>
        </p:txBody>
      </p:sp>
    </p:spTree>
    <p:extLst>
      <p:ext uri="{BB962C8B-B14F-4D97-AF65-F5344CB8AC3E}">
        <p14:creationId xmlns:p14="http://schemas.microsoft.com/office/powerpoint/2010/main" val="9075523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5033A2F-BB06-466A-B6F3-5BB80EEEA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4EAD7BE-95C6-4199-9F54-9633BFAA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42816"/>
            <a:ext cx="12192000" cy="26151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704088" y="4498848"/>
            <a:ext cx="10762488" cy="1207008"/>
          </a:xfrm>
          <a:prstGeom prst="rect">
            <a:avLst/>
          </a:prstGeom>
        </p:spPr>
        <p:txBody>
          <a:bodyPr vert="horz" lIns="91440" tIns="45720" rIns="91440" bIns="45720" rtlCol="0" anchor="b">
            <a:noAutofit/>
          </a:bodyPr>
          <a:lstStyle/>
          <a:p>
            <a:pPr algn="ctr">
              <a:lnSpc>
                <a:spcPct val="90000"/>
              </a:lnSpc>
              <a:spcBef>
                <a:spcPct val="0"/>
              </a:spcBef>
              <a:spcAft>
                <a:spcPts val="600"/>
              </a:spcAft>
            </a:pPr>
            <a:r>
              <a:rPr lang="en-US" sz="3600" kern="1200" dirty="0">
                <a:solidFill>
                  <a:schemeClr val="bg1"/>
                </a:solidFill>
                <a:latin typeface="Century Gothic" panose="020B0502020202020204" pitchFamily="34" charset="0"/>
                <a:ea typeface="+mj-ea"/>
                <a:cs typeface="+mj-cs"/>
              </a:rPr>
              <a:t>“School is a place were young people go </a:t>
            </a:r>
          </a:p>
          <a:p>
            <a:pPr algn="ctr">
              <a:lnSpc>
                <a:spcPct val="90000"/>
              </a:lnSpc>
              <a:spcBef>
                <a:spcPct val="0"/>
              </a:spcBef>
              <a:spcAft>
                <a:spcPts val="600"/>
              </a:spcAft>
            </a:pPr>
            <a:r>
              <a:rPr lang="en-US" sz="3600" kern="1200" dirty="0">
                <a:solidFill>
                  <a:schemeClr val="bg1"/>
                </a:solidFill>
                <a:latin typeface="Century Gothic" panose="020B0502020202020204" pitchFamily="34" charset="0"/>
                <a:ea typeface="+mj-ea"/>
                <a:cs typeface="+mj-cs"/>
              </a:rPr>
              <a:t>to watch older people work.”</a:t>
            </a:r>
          </a:p>
        </p:txBody>
      </p:sp>
      <p:pic>
        <p:nvPicPr>
          <p:cNvPr id="3" name="Picture 2" descr="greer.png"/>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l="38088" r="-3" b="-3"/>
          <a:stretch/>
        </p:blipFill>
        <p:spPr>
          <a:xfrm>
            <a:off x="382773" y="529501"/>
            <a:ext cx="2651760" cy="3208906"/>
          </a:xfrm>
          <a:prstGeom prst="rect">
            <a:avLst/>
          </a:prstGeom>
        </p:spPr>
      </p:pic>
      <p:cxnSp>
        <p:nvCxnSpPr>
          <p:cNvPr id="15" name="Straight Connector 14">
            <a:extLst>
              <a:ext uri="{FF2B5EF4-FFF2-40B4-BE49-F238E27FC236}">
                <a16:creationId xmlns:a16="http://schemas.microsoft.com/office/drawing/2014/main" id="{0EC59D61-98FB-4DBA-9EFD-0299313D63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70963" y="1062381"/>
            <a:ext cx="0" cy="2120900"/>
          </a:xfrm>
          <a:prstGeom prst="line">
            <a:avLst/>
          </a:prstGeom>
          <a:ln w="19050">
            <a:solidFill>
              <a:schemeClr val="tx1">
                <a:alpha val="5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bored-student.jpg"/>
          <p:cNvPicPr>
            <a:picLocks noChangeAspect="1"/>
          </p:cNvPicPr>
          <p:nvPr/>
        </p:nvPicPr>
        <p:blipFill rotWithShape="1">
          <a:blip r:embed="rId4">
            <a:extLst>
              <a:ext uri="{28A0092B-C50C-407E-A947-70E740481C1C}">
                <a14:useLocalDpi xmlns:a14="http://schemas.microsoft.com/office/drawing/2010/main" val="0"/>
              </a:ext>
            </a:extLst>
          </a:blip>
          <a:srcRect l="38023" r="-4" b="-4"/>
          <a:stretch/>
        </p:blipFill>
        <p:spPr>
          <a:xfrm>
            <a:off x="3310672" y="529501"/>
            <a:ext cx="2651760" cy="3208906"/>
          </a:xfrm>
          <a:prstGeom prst="rect">
            <a:avLst/>
          </a:prstGeom>
        </p:spPr>
      </p:pic>
      <p:cxnSp>
        <p:nvCxnSpPr>
          <p:cNvPr id="17" name="Straight Connector 16">
            <a:extLst>
              <a:ext uri="{FF2B5EF4-FFF2-40B4-BE49-F238E27FC236}">
                <a16:creationId xmlns:a16="http://schemas.microsoft.com/office/drawing/2014/main" id="{D959C4EA-A09C-4A86-992F-952E825CC3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6633" y="1062381"/>
            <a:ext cx="0" cy="2120900"/>
          </a:xfrm>
          <a:prstGeom prst="line">
            <a:avLst/>
          </a:prstGeom>
          <a:ln w="19050">
            <a:solidFill>
              <a:schemeClr val="tx1">
                <a:alpha val="50000"/>
              </a:schemeClr>
            </a:solidFill>
          </a:ln>
        </p:spPr>
        <p:style>
          <a:lnRef idx="1">
            <a:schemeClr val="accent1"/>
          </a:lnRef>
          <a:fillRef idx="0">
            <a:schemeClr val="accent1"/>
          </a:fillRef>
          <a:effectRef idx="0">
            <a:schemeClr val="accent1"/>
          </a:effectRef>
          <a:fontRef idx="minor">
            <a:schemeClr val="tx1"/>
          </a:fontRef>
        </p:style>
      </p:cxnSp>
      <p:pic>
        <p:nvPicPr>
          <p:cNvPr id="6" name="Picture 5" descr="bored-student-300x1891.jpeg"/>
          <p:cNvPicPr>
            <a:picLocks noChangeAspect="1"/>
          </p:cNvPicPr>
          <p:nvPr/>
        </p:nvPicPr>
        <p:blipFill rotWithShape="1">
          <a:blip r:embed="rId5">
            <a:extLst>
              <a:ext uri="{28A0092B-C50C-407E-A947-70E740481C1C}">
                <a14:useLocalDpi xmlns:a14="http://schemas.microsoft.com/office/drawing/2010/main" val="0"/>
              </a:ext>
            </a:extLst>
          </a:blip>
          <a:srcRect l="11516" r="36148" b="2"/>
          <a:stretch/>
        </p:blipFill>
        <p:spPr>
          <a:xfrm>
            <a:off x="6238571" y="529501"/>
            <a:ext cx="2651760" cy="3208906"/>
          </a:xfrm>
          <a:prstGeom prst="rect">
            <a:avLst/>
          </a:prstGeom>
        </p:spPr>
      </p:pic>
      <p:cxnSp>
        <p:nvCxnSpPr>
          <p:cNvPr id="19" name="Straight Connector 18">
            <a:extLst>
              <a:ext uri="{FF2B5EF4-FFF2-40B4-BE49-F238E27FC236}">
                <a16:creationId xmlns:a16="http://schemas.microsoft.com/office/drawing/2014/main" id="{4B1206AF-FFE1-408C-A70D-65563D95A4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42301" y="1062381"/>
            <a:ext cx="0" cy="2120900"/>
          </a:xfrm>
          <a:prstGeom prst="line">
            <a:avLst/>
          </a:prstGeom>
          <a:ln w="19050">
            <a:solidFill>
              <a:schemeClr val="tx1">
                <a:alpha val="5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smartbored.jpg"/>
          <p:cNvPicPr>
            <a:picLocks noChangeAspect="1"/>
          </p:cNvPicPr>
          <p:nvPr/>
        </p:nvPicPr>
        <p:blipFill rotWithShape="1">
          <a:blip r:embed="rId6">
            <a:extLst>
              <a:ext uri="{BEBA8EAE-BF5A-486C-A8C5-ECC9F3942E4B}">
                <a14:imgProps xmlns:a14="http://schemas.microsoft.com/office/drawing/2010/main">
                  <a14:imgLayer r:embed="rId7">
                    <a14:imgEffect>
                      <a14:brightnessContrast bright="20000" contrast="40000"/>
                    </a14:imgEffect>
                  </a14:imgLayer>
                </a14:imgProps>
              </a:ext>
              <a:ext uri="{28A0092B-C50C-407E-A947-70E740481C1C}">
                <a14:useLocalDpi xmlns:a14="http://schemas.microsoft.com/office/drawing/2010/main" val="0"/>
              </a:ext>
            </a:extLst>
          </a:blip>
          <a:srcRect l="22826" r="22012" b="-3"/>
          <a:stretch/>
        </p:blipFill>
        <p:spPr>
          <a:xfrm>
            <a:off x="9166470" y="529501"/>
            <a:ext cx="2651760" cy="3208906"/>
          </a:xfrm>
          <a:prstGeom prst="rect">
            <a:avLst/>
          </a:prstGeom>
        </p:spPr>
      </p:pic>
    </p:spTree>
    <p:extLst>
      <p:ext uri="{BB962C8B-B14F-4D97-AF65-F5344CB8AC3E}">
        <p14:creationId xmlns:p14="http://schemas.microsoft.com/office/powerpoint/2010/main" val="6368052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Barometer_image.jp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0" y="-1199984"/>
            <a:ext cx="12192000" cy="9144000"/>
          </a:xfrm>
          <a:prstGeom prst="rect">
            <a:avLst/>
          </a:prstGeom>
        </p:spPr>
      </p:pic>
      <p:pic>
        <p:nvPicPr>
          <p:cNvPr id="3" name="Picture 2">
            <a:extLst>
              <a:ext uri="{FF2B5EF4-FFF2-40B4-BE49-F238E27FC236}">
                <a16:creationId xmlns:a16="http://schemas.microsoft.com/office/drawing/2014/main" id="{1C598333-8A22-2644-A6FE-7515B6D4D95E}"/>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737991" y="5772218"/>
            <a:ext cx="942975" cy="466725"/>
          </a:xfrm>
          <a:prstGeom prst="rect">
            <a:avLst/>
          </a:prstGeom>
        </p:spPr>
      </p:pic>
      <p:sp>
        <p:nvSpPr>
          <p:cNvPr id="4" name="Pentagon 3">
            <a:extLst>
              <a:ext uri="{FF2B5EF4-FFF2-40B4-BE49-F238E27FC236}">
                <a16:creationId xmlns:a16="http://schemas.microsoft.com/office/drawing/2014/main" id="{54461A80-CB53-AB4A-A52C-7375F17D32FB}"/>
              </a:ext>
            </a:extLst>
          </p:cNvPr>
          <p:cNvSpPr/>
          <p:nvPr/>
        </p:nvSpPr>
        <p:spPr>
          <a:xfrm rot="10394472" flipV="1">
            <a:off x="3237769" y="6212571"/>
            <a:ext cx="2877063" cy="175260"/>
          </a:xfrm>
          <a:prstGeom prst="homePlate">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342900"/>
            <a:endParaRPr lang="en-US" sz="1350">
              <a:solidFill>
                <a:srgbClr val="2A7D89"/>
              </a:solidFill>
              <a:latin typeface="Calibri"/>
            </a:endParaRPr>
          </a:p>
        </p:txBody>
      </p:sp>
      <p:sp>
        <p:nvSpPr>
          <p:cNvPr id="5" name="Title 1">
            <a:extLst>
              <a:ext uri="{FF2B5EF4-FFF2-40B4-BE49-F238E27FC236}">
                <a16:creationId xmlns:a16="http://schemas.microsoft.com/office/drawing/2014/main" id="{898FF22D-B098-104B-A422-E526B8156580}"/>
              </a:ext>
            </a:extLst>
          </p:cNvPr>
          <p:cNvSpPr txBox="1">
            <a:spLocks/>
          </p:cNvSpPr>
          <p:nvPr/>
        </p:nvSpPr>
        <p:spPr>
          <a:xfrm>
            <a:off x="1815573" y="301477"/>
            <a:ext cx="8787809" cy="470606"/>
          </a:xfrm>
          <a:prstGeom prst="rect">
            <a:avLst/>
          </a:prstGeom>
        </p:spPr>
        <p:txBody>
          <a:bodyPr>
            <a:noAutofit/>
          </a:bodyPr>
          <a:lstStyle>
            <a:lvl1pPr algn="l" defTabSz="914400" rtl="0" eaLnBrk="1" latinLnBrk="0" hangingPunct="1">
              <a:spcBef>
                <a:spcPct val="0"/>
              </a:spcBef>
              <a:buNone/>
              <a:defRPr sz="4000" b="1" kern="1200" spc="-100" baseline="0">
                <a:solidFill>
                  <a:schemeClr val="tx2"/>
                </a:solidFill>
                <a:latin typeface="+mj-lt"/>
                <a:ea typeface="+mj-ea"/>
                <a:cs typeface="+mj-cs"/>
              </a:defRPr>
            </a:lvl1pPr>
          </a:lstStyle>
          <a:p>
            <a:pPr algn="ctr"/>
            <a:r>
              <a:rPr lang="de-DE" sz="3600" b="0" dirty="0" err="1">
                <a:solidFill>
                  <a:srgbClr val="292934">
                    <a:lumMod val="10000"/>
                    <a:lumOff val="90000"/>
                  </a:srgbClr>
                </a:solidFill>
                <a:latin typeface="Arial" panose="020B0604020202020204" pitchFamily="34" charset="0"/>
                <a:cs typeface="Arial" panose="020B0604020202020204" pitchFamily="34" charset="0"/>
              </a:rPr>
              <a:t>Boredom</a:t>
            </a:r>
            <a:r>
              <a:rPr lang="de-DE" sz="3600" b="0" dirty="0">
                <a:solidFill>
                  <a:srgbClr val="292934">
                    <a:lumMod val="10000"/>
                    <a:lumOff val="90000"/>
                  </a:srgbClr>
                </a:solidFill>
                <a:latin typeface="Arial" panose="020B0604020202020204" pitchFamily="34" charset="0"/>
                <a:cs typeface="Arial" panose="020B0604020202020204" pitchFamily="34" charset="0"/>
              </a:rPr>
              <a:t>: </a:t>
            </a:r>
            <a:r>
              <a:rPr lang="de-DE" sz="3600" b="0" i="1" dirty="0">
                <a:solidFill>
                  <a:srgbClr val="292934">
                    <a:lumMod val="10000"/>
                    <a:lumOff val="90000"/>
                  </a:srgbClr>
                </a:solidFill>
                <a:latin typeface="Arial" panose="020B0604020202020204" pitchFamily="34" charset="0"/>
                <a:cs typeface="Arial" panose="020B0604020202020204" pitchFamily="34" charset="0"/>
              </a:rPr>
              <a:t>d</a:t>
            </a:r>
            <a:r>
              <a:rPr lang="de-DE" sz="3600" b="0" dirty="0">
                <a:solidFill>
                  <a:srgbClr val="292934">
                    <a:lumMod val="10000"/>
                    <a:lumOff val="90000"/>
                  </a:srgbClr>
                </a:solidFill>
                <a:latin typeface="Arial" panose="020B0604020202020204" pitchFamily="34" charset="0"/>
                <a:cs typeface="Arial" panose="020B0604020202020204" pitchFamily="34" charset="0"/>
              </a:rPr>
              <a:t> =   </a:t>
            </a:r>
            <a:r>
              <a:rPr lang="de-DE" sz="3600" dirty="0">
                <a:solidFill>
                  <a:srgbClr val="292934">
                    <a:lumMod val="10000"/>
                    <a:lumOff val="90000"/>
                  </a:srgbClr>
                </a:solidFill>
                <a:latin typeface="Arial" panose="020B0604020202020204" pitchFamily="34" charset="0"/>
                <a:cs typeface="Arial" panose="020B0604020202020204" pitchFamily="34" charset="0"/>
              </a:rPr>
              <a:t>-</a:t>
            </a:r>
            <a:r>
              <a:rPr lang="de-DE" sz="3600" b="0" dirty="0">
                <a:solidFill>
                  <a:srgbClr val="292934">
                    <a:lumMod val="10000"/>
                    <a:lumOff val="90000"/>
                  </a:srgbClr>
                </a:solidFill>
                <a:latin typeface="Arial" panose="020B0604020202020204" pitchFamily="34" charset="0"/>
                <a:cs typeface="Arial" panose="020B0604020202020204" pitchFamily="34" charset="0"/>
              </a:rPr>
              <a:t> 0.47 </a:t>
            </a:r>
            <a:endParaRPr lang="en-US" sz="3600" b="0" dirty="0">
              <a:solidFill>
                <a:srgbClr val="292934">
                  <a:lumMod val="10000"/>
                  <a:lumOff val="90000"/>
                </a:srgbClr>
              </a:solidFill>
              <a:latin typeface="Arial" panose="020B0604020202020204" pitchFamily="34" charset="0"/>
              <a:cs typeface="Arial" panose="020B0604020202020204" pitchFamily="34" charset="0"/>
            </a:endParaRPr>
          </a:p>
        </p:txBody>
      </p:sp>
      <p:sp>
        <p:nvSpPr>
          <p:cNvPr id="6" name="TextBox 5"/>
          <p:cNvSpPr txBox="1"/>
          <p:nvPr/>
        </p:nvSpPr>
        <p:spPr>
          <a:xfrm>
            <a:off x="5292058" y="6300202"/>
            <a:ext cx="1457579" cy="415498"/>
          </a:xfrm>
          <a:prstGeom prst="rect">
            <a:avLst/>
          </a:prstGeom>
          <a:noFill/>
        </p:spPr>
        <p:txBody>
          <a:bodyPr wrap="none" rtlCol="0">
            <a:spAutoFit/>
          </a:bodyPr>
          <a:lstStyle/>
          <a:p>
            <a:r>
              <a:rPr lang="en-US" sz="2100" dirty="0">
                <a:solidFill>
                  <a:schemeClr val="bg1"/>
                </a:solidFill>
              </a:rPr>
              <a:t>Hattie 2019</a:t>
            </a:r>
          </a:p>
        </p:txBody>
      </p:sp>
    </p:spTree>
    <p:extLst>
      <p:ext uri="{BB962C8B-B14F-4D97-AF65-F5344CB8AC3E}">
        <p14:creationId xmlns:p14="http://schemas.microsoft.com/office/powerpoint/2010/main" val="1861935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pple chalkboard.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016000"/>
            <a:ext cx="12261057" cy="8174038"/>
          </a:xfrm>
          <a:prstGeom prst="rect">
            <a:avLst/>
          </a:prstGeom>
        </p:spPr>
      </p:pic>
      <p:sp>
        <p:nvSpPr>
          <p:cNvPr id="2" name="TextBox 1"/>
          <p:cNvSpPr txBox="1"/>
          <p:nvPr/>
        </p:nvSpPr>
        <p:spPr>
          <a:xfrm>
            <a:off x="2076437" y="526143"/>
            <a:ext cx="5798381" cy="3785652"/>
          </a:xfrm>
          <a:prstGeom prst="rect">
            <a:avLst/>
          </a:prstGeom>
          <a:noFill/>
        </p:spPr>
        <p:txBody>
          <a:bodyPr wrap="square" rtlCol="0">
            <a:spAutoFit/>
          </a:bodyPr>
          <a:lstStyle/>
          <a:p>
            <a:pPr algn="ctr" defTabSz="457200"/>
            <a:r>
              <a:rPr lang="en-US" sz="4000" dirty="0">
                <a:solidFill>
                  <a:srgbClr val="FFFFFF"/>
                </a:solidFill>
                <a:latin typeface="Chalkduster"/>
                <a:cs typeface="Chalkduster"/>
              </a:rPr>
              <a:t>43% of students say they like challenging tasks, and 81% say they push themselves to do better. </a:t>
            </a:r>
          </a:p>
        </p:txBody>
      </p:sp>
      <p:sp>
        <p:nvSpPr>
          <p:cNvPr id="5" name="TextBox 4"/>
          <p:cNvSpPr txBox="1"/>
          <p:nvPr/>
        </p:nvSpPr>
        <p:spPr>
          <a:xfrm>
            <a:off x="2939144" y="5733143"/>
            <a:ext cx="4121193" cy="369332"/>
          </a:xfrm>
          <a:prstGeom prst="rect">
            <a:avLst/>
          </a:prstGeom>
          <a:noFill/>
        </p:spPr>
        <p:txBody>
          <a:bodyPr wrap="none" rtlCol="0">
            <a:spAutoFit/>
          </a:bodyPr>
          <a:lstStyle/>
          <a:p>
            <a:pPr defTabSz="457200"/>
            <a:r>
              <a:rPr lang="en-US" dirty="0">
                <a:solidFill>
                  <a:srgbClr val="FFFFFF"/>
                </a:solidFill>
                <a:latin typeface="Calibri"/>
              </a:rPr>
              <a:t>National Student Voice Data Results, 2016</a:t>
            </a:r>
          </a:p>
        </p:txBody>
      </p:sp>
    </p:spTree>
    <p:extLst>
      <p:ext uri="{BB962C8B-B14F-4D97-AF65-F5344CB8AC3E}">
        <p14:creationId xmlns:p14="http://schemas.microsoft.com/office/powerpoint/2010/main" val="21188500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FD46024-8929-2E4E-92D8-E34E3DD69A2D}"/>
              </a:ext>
            </a:extLst>
          </p:cNvPr>
          <p:cNvPicPr>
            <a:picLocks noChangeAspect="1"/>
          </p:cNvPicPr>
          <p:nvPr/>
        </p:nvPicPr>
        <p:blipFill>
          <a:blip r:embed="rId2"/>
          <a:stretch>
            <a:fillRect/>
          </a:stretch>
        </p:blipFill>
        <p:spPr>
          <a:xfrm>
            <a:off x="742951" y="-5843"/>
            <a:ext cx="10258424" cy="6838949"/>
          </a:xfrm>
          <a:prstGeom prst="rect">
            <a:avLst/>
          </a:prstGeom>
        </p:spPr>
      </p:pic>
    </p:spTree>
    <p:extLst>
      <p:ext uri="{BB962C8B-B14F-4D97-AF65-F5344CB8AC3E}">
        <p14:creationId xmlns:p14="http://schemas.microsoft.com/office/powerpoint/2010/main" val="6242660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Barometer_image.jp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9051" y="-1157288"/>
            <a:ext cx="12211051" cy="9158288"/>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436598" y="5594927"/>
            <a:ext cx="1257300" cy="622300"/>
          </a:xfrm>
          <a:prstGeom prst="rect">
            <a:avLst/>
          </a:prstGeom>
        </p:spPr>
      </p:pic>
      <p:grpSp>
        <p:nvGrpSpPr>
          <p:cNvPr id="12" name="Group 11"/>
          <p:cNvGrpSpPr/>
          <p:nvPr/>
        </p:nvGrpSpPr>
        <p:grpSpPr>
          <a:xfrm rot="2368308">
            <a:off x="2259243" y="1777485"/>
            <a:ext cx="7980992" cy="7980992"/>
            <a:chOff x="556104" y="1854200"/>
            <a:chExt cx="7980992" cy="7980992"/>
          </a:xfrm>
        </p:grpSpPr>
        <p:sp>
          <p:nvSpPr>
            <p:cNvPr id="9" name="Oval 8"/>
            <p:cNvSpPr/>
            <p:nvPr/>
          </p:nvSpPr>
          <p:spPr>
            <a:xfrm>
              <a:off x="556104" y="1854200"/>
              <a:ext cx="7980992" cy="7980992"/>
            </a:xfrm>
            <a:prstGeom prst="ellipse">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eaLnBrk="0" fontAlgn="base" hangingPunct="0">
                <a:spcBef>
                  <a:spcPct val="0"/>
                </a:spcBef>
                <a:spcAft>
                  <a:spcPct val="0"/>
                </a:spcAft>
              </a:pPr>
              <a:endParaRPr lang="en-US" sz="2400">
                <a:solidFill>
                  <a:srgbClr val="FFFFFF"/>
                </a:solidFill>
                <a:latin typeface="Arial"/>
                <a:ea typeface="ＭＳ Ｐゴシック"/>
                <a:cs typeface="ＭＳ Ｐゴシック"/>
              </a:endParaRPr>
            </a:p>
          </p:txBody>
        </p:sp>
        <p:sp>
          <p:nvSpPr>
            <p:cNvPr id="7" name="Pentagon 6"/>
            <p:cNvSpPr/>
            <p:nvPr/>
          </p:nvSpPr>
          <p:spPr>
            <a:xfrm rot="15497036" flipV="1">
              <a:off x="2671731" y="4202071"/>
              <a:ext cx="3097507" cy="190289"/>
            </a:xfrm>
            <a:prstGeom prst="homePlate">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fontAlgn="base" hangingPunct="0">
                <a:spcBef>
                  <a:spcPct val="0"/>
                </a:spcBef>
                <a:spcAft>
                  <a:spcPct val="0"/>
                </a:spcAft>
              </a:pPr>
              <a:endParaRPr lang="en-US" sz="2400">
                <a:solidFill>
                  <a:srgbClr val="000000"/>
                </a:solidFill>
                <a:latin typeface="Arial"/>
                <a:ea typeface="ＭＳ Ｐゴシック"/>
                <a:cs typeface="ＭＳ Ｐゴシック"/>
              </a:endParaRPr>
            </a:p>
          </p:txBody>
        </p:sp>
      </p:grpSp>
      <p:sp>
        <p:nvSpPr>
          <p:cNvPr id="8" name="Title 1"/>
          <p:cNvSpPr>
            <a:spLocks noGrp="1"/>
          </p:cNvSpPr>
          <p:nvPr>
            <p:ph type="title" idx="4294967295"/>
          </p:nvPr>
        </p:nvSpPr>
        <p:spPr>
          <a:xfrm>
            <a:off x="2124972" y="219075"/>
            <a:ext cx="8102600" cy="628650"/>
          </a:xfrm>
        </p:spPr>
        <p:txBody>
          <a:bodyPr>
            <a:noAutofit/>
          </a:bodyPr>
          <a:lstStyle/>
          <a:p>
            <a:pPr algn="ctr"/>
            <a:r>
              <a:rPr lang="de-DE" sz="3600" dirty="0" err="1">
                <a:solidFill>
                  <a:schemeClr val="tx1">
                    <a:lumMod val="10000"/>
                    <a:lumOff val="90000"/>
                  </a:schemeClr>
                </a:solidFill>
              </a:rPr>
              <a:t>Social</a:t>
            </a:r>
            <a:r>
              <a:rPr lang="de-DE" sz="3600" dirty="0">
                <a:solidFill>
                  <a:schemeClr val="tx1">
                    <a:lumMod val="10000"/>
                    <a:lumOff val="90000"/>
                  </a:schemeClr>
                </a:solidFill>
              </a:rPr>
              <a:t> </a:t>
            </a:r>
            <a:r>
              <a:rPr lang="de-DE" sz="3600" dirty="0" err="1">
                <a:solidFill>
                  <a:schemeClr val="tx1">
                    <a:lumMod val="10000"/>
                    <a:lumOff val="90000"/>
                  </a:schemeClr>
                </a:solidFill>
              </a:rPr>
              <a:t>and</a:t>
            </a:r>
            <a:r>
              <a:rPr lang="de-DE" sz="3600" dirty="0">
                <a:solidFill>
                  <a:schemeClr val="tx1">
                    <a:lumMod val="10000"/>
                    <a:lumOff val="90000"/>
                  </a:schemeClr>
                </a:solidFill>
              </a:rPr>
              <a:t> Emotional Learning: </a:t>
            </a:r>
            <a:r>
              <a:rPr lang="de-DE" sz="3600" i="1" dirty="0">
                <a:solidFill>
                  <a:schemeClr val="tx1">
                    <a:lumMod val="10000"/>
                    <a:lumOff val="90000"/>
                  </a:schemeClr>
                </a:solidFill>
              </a:rPr>
              <a:t>d</a:t>
            </a:r>
            <a:r>
              <a:rPr lang="de-DE" sz="3600" dirty="0">
                <a:solidFill>
                  <a:schemeClr val="tx1">
                    <a:lumMod val="10000"/>
                    <a:lumOff val="90000"/>
                  </a:schemeClr>
                </a:solidFill>
              </a:rPr>
              <a:t> = 0.62</a:t>
            </a:r>
            <a:endParaRPr lang="en-US" sz="3600" dirty="0">
              <a:solidFill>
                <a:schemeClr val="tx1">
                  <a:lumMod val="10000"/>
                  <a:lumOff val="90000"/>
                </a:schemeClr>
              </a:solidFill>
            </a:endParaRPr>
          </a:p>
        </p:txBody>
      </p:sp>
      <p:sp>
        <p:nvSpPr>
          <p:cNvPr id="13" name="Title 1"/>
          <p:cNvSpPr txBox="1">
            <a:spLocks/>
          </p:cNvSpPr>
          <p:nvPr/>
        </p:nvSpPr>
        <p:spPr>
          <a:xfrm>
            <a:off x="7886700" y="38100"/>
            <a:ext cx="2260600" cy="990600"/>
          </a:xfrm>
          <a:prstGeom prst="rect">
            <a:avLst/>
          </a:prstGeom>
        </p:spPr>
        <p:txBody>
          <a:bodyPr vert="horz" lIns="91440" tIns="45720" rIns="91440" bIns="45720" rtlCol="0" anchor="ctr">
            <a:normAutofit/>
          </a:bodyPr>
          <a:lstStyle>
            <a:lvl1pPr algn="l" defTabSz="914400" rtl="0" eaLnBrk="1" latinLnBrk="0" hangingPunct="1">
              <a:spcBef>
                <a:spcPct val="0"/>
              </a:spcBef>
              <a:buNone/>
              <a:defRPr sz="4000" b="1" kern="1200" spc="-100" baseline="0">
                <a:solidFill>
                  <a:schemeClr val="tx2"/>
                </a:solidFill>
                <a:latin typeface="+mj-lt"/>
                <a:ea typeface="+mj-ea"/>
                <a:cs typeface="+mj-cs"/>
              </a:defRPr>
            </a:lvl1pPr>
          </a:lstStyle>
          <a:p>
            <a:pPr algn="r" fontAlgn="base">
              <a:spcAft>
                <a:spcPct val="0"/>
              </a:spcAft>
            </a:pPr>
            <a:endParaRPr lang="en-US" dirty="0">
              <a:solidFill>
                <a:srgbClr val="E4E43A"/>
              </a:solidFill>
              <a:latin typeface="Arial"/>
              <a:ea typeface="ＭＳ Ｐゴシック"/>
              <a:cs typeface="ＭＳ Ｐゴシック"/>
            </a:endParaRPr>
          </a:p>
        </p:txBody>
      </p:sp>
      <p:sp>
        <p:nvSpPr>
          <p:cNvPr id="2" name="TextBox 1"/>
          <p:cNvSpPr txBox="1"/>
          <p:nvPr/>
        </p:nvSpPr>
        <p:spPr>
          <a:xfrm>
            <a:off x="4876800" y="6444934"/>
            <a:ext cx="2745880" cy="461665"/>
          </a:xfrm>
          <a:prstGeom prst="rect">
            <a:avLst/>
          </a:prstGeom>
          <a:noFill/>
        </p:spPr>
        <p:txBody>
          <a:bodyPr wrap="none" rtlCol="0">
            <a:spAutoFit/>
          </a:bodyPr>
          <a:lstStyle/>
          <a:p>
            <a:pPr eaLnBrk="0" fontAlgn="base" hangingPunct="0">
              <a:spcBef>
                <a:spcPct val="0"/>
              </a:spcBef>
              <a:spcAft>
                <a:spcPct val="0"/>
              </a:spcAft>
            </a:pPr>
            <a:r>
              <a:rPr lang="en-US" sz="2400" dirty="0" err="1">
                <a:solidFill>
                  <a:srgbClr val="FFFFFF"/>
                </a:solidFill>
                <a:latin typeface="Arial" panose="020B0604020202020204" pitchFamily="34" charset="0"/>
                <a:ea typeface="ＭＳ Ｐゴシック" panose="020B0600070205080204" pitchFamily="34" charset="-128"/>
              </a:rPr>
              <a:t>Durlak</a:t>
            </a:r>
            <a:r>
              <a:rPr lang="en-US" sz="2400" dirty="0">
                <a:solidFill>
                  <a:srgbClr val="FFFFFF"/>
                </a:solidFill>
                <a:latin typeface="Arial" panose="020B0604020202020204" pitchFamily="34" charset="0"/>
                <a:ea typeface="ＭＳ Ｐゴシック" panose="020B0600070205080204" pitchFamily="34" charset="-128"/>
              </a:rPr>
              <a:t> et al., 2011 </a:t>
            </a:r>
          </a:p>
        </p:txBody>
      </p:sp>
    </p:spTree>
    <p:extLst>
      <p:ext uri="{BB962C8B-B14F-4D97-AF65-F5344CB8AC3E}">
        <p14:creationId xmlns:p14="http://schemas.microsoft.com/office/powerpoint/2010/main" val="41400084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joanna-kosinska-129039-unsplash.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17351"/>
            <a:ext cx="12203993" cy="8146814"/>
          </a:xfrm>
          <a:prstGeom prst="rect">
            <a:avLst/>
          </a:prstGeom>
        </p:spPr>
      </p:pic>
      <p:sp>
        <p:nvSpPr>
          <p:cNvPr id="2" name="TextBox 1"/>
          <p:cNvSpPr txBox="1"/>
          <p:nvPr/>
        </p:nvSpPr>
        <p:spPr>
          <a:xfrm>
            <a:off x="4000500" y="914400"/>
            <a:ext cx="7586663" cy="4154984"/>
          </a:xfrm>
          <a:prstGeom prst="rect">
            <a:avLst/>
          </a:prstGeom>
          <a:noFill/>
        </p:spPr>
        <p:txBody>
          <a:bodyPr wrap="square" rtlCol="0">
            <a:spAutoFit/>
          </a:bodyPr>
          <a:lstStyle/>
          <a:p>
            <a:pPr eaLnBrk="0" fontAlgn="base" hangingPunct="0">
              <a:spcBef>
                <a:spcPct val="0"/>
              </a:spcBef>
              <a:spcAft>
                <a:spcPct val="0"/>
              </a:spcAft>
            </a:pPr>
            <a:r>
              <a:rPr lang="en-US" sz="3200" b="1" dirty="0">
                <a:solidFill>
                  <a:prstClr val="black"/>
                </a:solidFill>
                <a:latin typeface="Arial" panose="020B0604020202020204" pitchFamily="34" charset="0"/>
                <a:ea typeface="ＭＳ Ｐゴシック" panose="020B0600070205080204" pitchFamily="34" charset="-128"/>
              </a:rPr>
              <a:t>SEL programs make a difference in:</a:t>
            </a:r>
          </a:p>
          <a:p>
            <a:pPr marL="342900" indent="-342900" eaLnBrk="0" fontAlgn="base" hangingPunct="0">
              <a:spcBef>
                <a:spcPct val="0"/>
              </a:spcBef>
              <a:spcAft>
                <a:spcPct val="0"/>
              </a:spcAft>
              <a:buFont typeface="Arial"/>
              <a:buChar char="•"/>
            </a:pPr>
            <a:endParaRPr lang="en-US" sz="2400" b="1" dirty="0">
              <a:solidFill>
                <a:prstClr val="black"/>
              </a:solidFill>
              <a:latin typeface="Arial" panose="020B0604020202020204" pitchFamily="34" charset="0"/>
              <a:ea typeface="ＭＳ Ｐゴシック" panose="020B0600070205080204" pitchFamily="34" charset="-128"/>
            </a:endParaRPr>
          </a:p>
          <a:p>
            <a:pPr marL="342900" indent="-342900" eaLnBrk="0" fontAlgn="base" hangingPunct="0">
              <a:spcBef>
                <a:spcPct val="0"/>
              </a:spcBef>
              <a:spcAft>
                <a:spcPct val="0"/>
              </a:spcAft>
              <a:buFont typeface="Arial"/>
              <a:buChar char="•"/>
            </a:pPr>
            <a:r>
              <a:rPr lang="en-US" sz="3200" dirty="0">
                <a:solidFill>
                  <a:prstClr val="black"/>
                </a:solidFill>
                <a:latin typeface="Arial" panose="020B0604020202020204" pitchFamily="34" charset="0"/>
                <a:ea typeface="ＭＳ Ｐゴシック" panose="020B0600070205080204" pitchFamily="34" charset="-128"/>
              </a:rPr>
              <a:t>Attitude toward self and others </a:t>
            </a:r>
          </a:p>
          <a:p>
            <a:pPr marL="342900" indent="-342900" eaLnBrk="0" fontAlgn="base" hangingPunct="0">
              <a:spcBef>
                <a:spcPct val="0"/>
              </a:spcBef>
              <a:spcAft>
                <a:spcPct val="0"/>
              </a:spcAft>
              <a:buFont typeface="Arial"/>
              <a:buChar char="•"/>
            </a:pPr>
            <a:r>
              <a:rPr lang="en-US" sz="3200" dirty="0">
                <a:solidFill>
                  <a:prstClr val="black"/>
                </a:solidFill>
                <a:latin typeface="Arial" panose="020B0604020202020204" pitchFamily="34" charset="0"/>
                <a:ea typeface="ＭＳ Ｐゴシック" panose="020B0600070205080204" pitchFamily="34" charset="-128"/>
              </a:rPr>
              <a:t>Positive social behavior</a:t>
            </a:r>
          </a:p>
          <a:p>
            <a:pPr marL="342900" indent="-342900" eaLnBrk="0" fontAlgn="base" hangingPunct="0">
              <a:spcBef>
                <a:spcPct val="0"/>
              </a:spcBef>
              <a:spcAft>
                <a:spcPct val="0"/>
              </a:spcAft>
              <a:buFont typeface="Arial"/>
              <a:buChar char="•"/>
            </a:pPr>
            <a:r>
              <a:rPr lang="en-US" sz="3200" dirty="0">
                <a:solidFill>
                  <a:prstClr val="black"/>
                </a:solidFill>
                <a:latin typeface="Arial" panose="020B0604020202020204" pitchFamily="34" charset="0"/>
                <a:ea typeface="ＭＳ Ｐゴシック" panose="020B0600070205080204" pitchFamily="34" charset="-128"/>
              </a:rPr>
              <a:t>Conduct problems</a:t>
            </a:r>
          </a:p>
          <a:p>
            <a:pPr marL="342900" indent="-342900" eaLnBrk="0" fontAlgn="base" hangingPunct="0">
              <a:spcBef>
                <a:spcPct val="0"/>
              </a:spcBef>
              <a:spcAft>
                <a:spcPct val="0"/>
              </a:spcAft>
              <a:buFont typeface="Arial"/>
              <a:buChar char="•"/>
            </a:pPr>
            <a:r>
              <a:rPr lang="en-US" sz="3200" dirty="0">
                <a:solidFill>
                  <a:prstClr val="black"/>
                </a:solidFill>
                <a:latin typeface="Arial" panose="020B0604020202020204" pitchFamily="34" charset="0"/>
                <a:ea typeface="ＭＳ Ｐゴシック" panose="020B0600070205080204" pitchFamily="34" charset="-128"/>
              </a:rPr>
              <a:t>Emotional distress</a:t>
            </a:r>
          </a:p>
          <a:p>
            <a:pPr marL="342900" indent="-342900" eaLnBrk="0" fontAlgn="base" hangingPunct="0">
              <a:spcBef>
                <a:spcPct val="0"/>
              </a:spcBef>
              <a:spcAft>
                <a:spcPct val="0"/>
              </a:spcAft>
              <a:buFont typeface="Arial"/>
              <a:buChar char="•"/>
            </a:pPr>
            <a:r>
              <a:rPr lang="en-US" sz="3200" dirty="0">
                <a:solidFill>
                  <a:prstClr val="black"/>
                </a:solidFill>
                <a:latin typeface="Arial" panose="020B0604020202020204" pitchFamily="34" charset="0"/>
                <a:ea typeface="ＭＳ Ｐゴシック" panose="020B0600070205080204" pitchFamily="34" charset="-128"/>
              </a:rPr>
              <a:t>Academic performance  </a:t>
            </a:r>
          </a:p>
          <a:p>
            <a:pPr eaLnBrk="0" fontAlgn="base" hangingPunct="0">
              <a:spcBef>
                <a:spcPct val="0"/>
              </a:spcBef>
              <a:spcAft>
                <a:spcPct val="0"/>
              </a:spcAft>
            </a:pPr>
            <a:endParaRPr lang="en-US" sz="2400" dirty="0">
              <a:solidFill>
                <a:prstClr val="black"/>
              </a:solidFill>
              <a:latin typeface="Arial" panose="020B0604020202020204" pitchFamily="34" charset="0"/>
              <a:ea typeface="ＭＳ Ｐゴシック" panose="020B0600070205080204" pitchFamily="34" charset="-128"/>
            </a:endParaRPr>
          </a:p>
          <a:p>
            <a:pPr eaLnBrk="0" fontAlgn="base" hangingPunct="0">
              <a:spcBef>
                <a:spcPct val="0"/>
              </a:spcBef>
              <a:spcAft>
                <a:spcPct val="0"/>
              </a:spcAft>
            </a:pPr>
            <a:endParaRPr lang="en-US" sz="2400" dirty="0">
              <a:solidFill>
                <a:prstClr val="black"/>
              </a:solidFill>
              <a:latin typeface="Arial" panose="020B0604020202020204" pitchFamily="34" charset="0"/>
              <a:ea typeface="ＭＳ Ｐゴシック" panose="020B0600070205080204" pitchFamily="34" charset="-128"/>
            </a:endParaRPr>
          </a:p>
        </p:txBody>
      </p:sp>
      <p:sp>
        <p:nvSpPr>
          <p:cNvPr id="3" name="TextBox 2"/>
          <p:cNvSpPr txBox="1"/>
          <p:nvPr/>
        </p:nvSpPr>
        <p:spPr>
          <a:xfrm>
            <a:off x="1676400" y="6096000"/>
            <a:ext cx="9525000" cy="338554"/>
          </a:xfrm>
          <a:prstGeom prst="rect">
            <a:avLst/>
          </a:prstGeom>
          <a:noFill/>
        </p:spPr>
        <p:txBody>
          <a:bodyPr wrap="square" rtlCol="0">
            <a:spAutoFit/>
          </a:bodyPr>
          <a:lstStyle/>
          <a:p>
            <a:pPr eaLnBrk="0" fontAlgn="base" hangingPunct="0">
              <a:spcBef>
                <a:spcPct val="0"/>
              </a:spcBef>
              <a:spcAft>
                <a:spcPct val="0"/>
              </a:spcAft>
            </a:pPr>
            <a:r>
              <a:rPr lang="en-US" sz="1600" dirty="0" err="1">
                <a:solidFill>
                  <a:prstClr val="black"/>
                </a:solidFill>
                <a:latin typeface="Arial" panose="020B0604020202020204" pitchFamily="34" charset="0"/>
                <a:ea typeface="ＭＳ Ｐゴシック" panose="020B0600070205080204" pitchFamily="34" charset="-128"/>
              </a:rPr>
              <a:t>Durlak</a:t>
            </a:r>
            <a:r>
              <a:rPr lang="en-US" sz="1600" dirty="0">
                <a:solidFill>
                  <a:prstClr val="black"/>
                </a:solidFill>
                <a:latin typeface="Arial" panose="020B0604020202020204" pitchFamily="34" charset="0"/>
                <a:ea typeface="ＭＳ Ｐゴシック" panose="020B0600070205080204" pitchFamily="34" charset="-128"/>
              </a:rPr>
              <a:t>, et. al., (2011); </a:t>
            </a:r>
            <a:r>
              <a:rPr lang="en-US" sz="1600" dirty="0" err="1">
                <a:solidFill>
                  <a:prstClr val="black"/>
                </a:solidFill>
                <a:latin typeface="Arial" panose="020B0604020202020204" pitchFamily="34" charset="0"/>
                <a:ea typeface="ＭＳ Ｐゴシック" panose="020B0600070205080204" pitchFamily="34" charset="-128"/>
              </a:rPr>
              <a:t>Sklad</a:t>
            </a:r>
            <a:r>
              <a:rPr lang="en-US" sz="1600" dirty="0">
                <a:solidFill>
                  <a:prstClr val="black"/>
                </a:solidFill>
                <a:latin typeface="Arial" panose="020B0604020202020204" pitchFamily="34" charset="0"/>
                <a:ea typeface="ＭＳ Ｐゴシック" panose="020B0600070205080204" pitchFamily="34" charset="-128"/>
              </a:rPr>
              <a:t>, et al.,( 2012); Taylor, et al., (2017); </a:t>
            </a:r>
            <a:r>
              <a:rPr lang="en-US" sz="1600" dirty="0" err="1">
                <a:solidFill>
                  <a:prstClr val="black"/>
                </a:solidFill>
                <a:latin typeface="Arial" panose="020B0604020202020204" pitchFamily="34" charset="0"/>
                <a:ea typeface="ＭＳ Ｐゴシック" panose="020B0600070205080204" pitchFamily="34" charset="-128"/>
              </a:rPr>
              <a:t>Wiglesworth</a:t>
            </a:r>
            <a:r>
              <a:rPr lang="en-US" sz="1600" dirty="0">
                <a:solidFill>
                  <a:prstClr val="black"/>
                </a:solidFill>
                <a:latin typeface="Arial" panose="020B0604020202020204" pitchFamily="34" charset="0"/>
                <a:ea typeface="ＭＳ Ｐゴシック" panose="020B0600070205080204" pitchFamily="34" charset="-128"/>
              </a:rPr>
              <a:t>, et al., (2016) </a:t>
            </a:r>
          </a:p>
        </p:txBody>
      </p:sp>
      <p:sp>
        <p:nvSpPr>
          <p:cNvPr id="4" name="TextBox 3"/>
          <p:cNvSpPr txBox="1"/>
          <p:nvPr/>
        </p:nvSpPr>
        <p:spPr>
          <a:xfrm>
            <a:off x="7543800" y="4724400"/>
            <a:ext cx="2887604" cy="1200328"/>
          </a:xfrm>
          <a:prstGeom prst="rect">
            <a:avLst/>
          </a:prstGeom>
          <a:noFill/>
        </p:spPr>
        <p:txBody>
          <a:bodyPr wrap="none" rtlCol="0">
            <a:spAutoFit/>
          </a:bodyPr>
          <a:lstStyle/>
          <a:p>
            <a:pPr eaLnBrk="0" fontAlgn="base" hangingPunct="0">
              <a:spcBef>
                <a:spcPct val="0"/>
              </a:spcBef>
              <a:spcAft>
                <a:spcPct val="0"/>
              </a:spcAft>
            </a:pPr>
            <a:r>
              <a:rPr lang="en-US" sz="2400" i="1" dirty="0">
                <a:solidFill>
                  <a:prstClr val="black"/>
                </a:solidFill>
                <a:latin typeface="Arial" panose="020B0604020202020204" pitchFamily="34" charset="0"/>
                <a:ea typeface="ＭＳ Ｐゴシック" panose="020B0600070205080204" pitchFamily="34" charset="-128"/>
              </a:rPr>
              <a:t>459 studies</a:t>
            </a:r>
          </a:p>
          <a:p>
            <a:pPr eaLnBrk="0" fontAlgn="base" hangingPunct="0">
              <a:spcBef>
                <a:spcPct val="0"/>
              </a:spcBef>
              <a:spcAft>
                <a:spcPct val="0"/>
              </a:spcAft>
            </a:pPr>
            <a:r>
              <a:rPr lang="en-US" sz="2400" i="1" dirty="0">
                <a:solidFill>
                  <a:prstClr val="black"/>
                </a:solidFill>
                <a:latin typeface="Arial" panose="020B0604020202020204" pitchFamily="34" charset="0"/>
                <a:ea typeface="ＭＳ Ｐゴシック" panose="020B0600070205080204" pitchFamily="34" charset="-128"/>
              </a:rPr>
              <a:t>380,000 + students</a:t>
            </a:r>
          </a:p>
          <a:p>
            <a:pPr eaLnBrk="0" fontAlgn="base" hangingPunct="0">
              <a:spcBef>
                <a:spcPct val="0"/>
              </a:spcBef>
              <a:spcAft>
                <a:spcPct val="0"/>
              </a:spcAft>
            </a:pPr>
            <a:r>
              <a:rPr lang="en-US" sz="2400" i="1" dirty="0">
                <a:solidFill>
                  <a:prstClr val="black"/>
                </a:solidFill>
                <a:latin typeface="Arial" panose="020B0604020202020204" pitchFamily="34" charset="0"/>
                <a:ea typeface="ＭＳ Ｐゴシック" panose="020B0600070205080204" pitchFamily="34" charset="-128"/>
              </a:rPr>
              <a:t>1955-2014</a:t>
            </a:r>
          </a:p>
        </p:txBody>
      </p:sp>
    </p:spTree>
    <p:extLst>
      <p:ext uri="{BB962C8B-B14F-4D97-AF65-F5344CB8AC3E}">
        <p14:creationId xmlns:p14="http://schemas.microsoft.com/office/powerpoint/2010/main" val="31124950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3421B4C-AA27-4F32-AA73-DA587F272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6110"/>
            <a:ext cx="6769978" cy="5905761"/>
          </a:xfrm>
          <a:custGeom>
            <a:avLst/>
            <a:gdLst>
              <a:gd name="connsiteX0" fmla="*/ 0 w 6769978"/>
              <a:gd name="connsiteY0" fmla="*/ 0 h 5905761"/>
              <a:gd name="connsiteX1" fmla="*/ 6769978 w 6769978"/>
              <a:gd name="connsiteY1" fmla="*/ 0 h 5905761"/>
              <a:gd name="connsiteX2" fmla="*/ 3973138 w 6769978"/>
              <a:gd name="connsiteY2" fmla="*/ 5905761 h 5905761"/>
              <a:gd name="connsiteX3" fmla="*/ 0 w 6769978"/>
              <a:gd name="connsiteY3" fmla="*/ 5905761 h 5905761"/>
            </a:gdLst>
            <a:ahLst/>
            <a:cxnLst>
              <a:cxn ang="0">
                <a:pos x="connsiteX0" y="connsiteY0"/>
              </a:cxn>
              <a:cxn ang="0">
                <a:pos x="connsiteX1" y="connsiteY1"/>
              </a:cxn>
              <a:cxn ang="0">
                <a:pos x="connsiteX2" y="connsiteY2"/>
              </a:cxn>
              <a:cxn ang="0">
                <a:pos x="connsiteX3" y="connsiteY3"/>
              </a:cxn>
            </a:cxnLst>
            <a:rect l="l" t="t" r="r" b="b"/>
            <a:pathLst>
              <a:path w="6769978" h="5905761">
                <a:moveTo>
                  <a:pt x="0" y="0"/>
                </a:moveTo>
                <a:lnTo>
                  <a:pt x="6769978" y="0"/>
                </a:lnTo>
                <a:lnTo>
                  <a:pt x="3973138" y="5905761"/>
                </a:lnTo>
                <a:lnTo>
                  <a:pt x="0" y="5905761"/>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lumMod val="95000"/>
                </a:schemeClr>
              </a:solidFill>
            </a:endParaRPr>
          </a:p>
        </p:txBody>
      </p:sp>
      <p:sp>
        <p:nvSpPr>
          <p:cNvPr id="3" name="TextBox 2">
            <a:extLst>
              <a:ext uri="{FF2B5EF4-FFF2-40B4-BE49-F238E27FC236}">
                <a16:creationId xmlns:a16="http://schemas.microsoft.com/office/drawing/2014/main" id="{DDA2B5A1-2C6C-EF42-8B21-DD31659D26AE}"/>
              </a:ext>
            </a:extLst>
          </p:cNvPr>
          <p:cNvSpPr txBox="1"/>
          <p:nvPr/>
        </p:nvSpPr>
        <p:spPr>
          <a:xfrm>
            <a:off x="698373" y="2269649"/>
            <a:ext cx="4224048" cy="2610042"/>
          </a:xfrm>
          <a:prstGeom prst="rect">
            <a:avLst/>
          </a:prstGeom>
        </p:spPr>
        <p:txBody>
          <a:bodyPr vert="horz" lIns="91440" tIns="45720" rIns="91440" bIns="45720" rtlCol="0" anchor="b">
            <a:normAutofit fontScale="92500" lnSpcReduction="10000"/>
          </a:bodyPr>
          <a:lstStyle/>
          <a:p>
            <a:pPr>
              <a:lnSpc>
                <a:spcPct val="90000"/>
              </a:lnSpc>
              <a:spcBef>
                <a:spcPct val="0"/>
              </a:spcBef>
              <a:spcAft>
                <a:spcPts val="600"/>
              </a:spcAft>
            </a:pPr>
            <a:r>
              <a:rPr lang="en-US" sz="5400" kern="1200" dirty="0">
                <a:solidFill>
                  <a:srgbClr val="FFFFFF"/>
                </a:solidFill>
                <a:latin typeface="Century Gothic" panose="020B0502020202020204" pitchFamily="34" charset="0"/>
                <a:ea typeface="+mj-ea"/>
                <a:cs typeface="+mj-cs"/>
              </a:rPr>
              <a:t>SEL skills build resiliency and persistence.</a:t>
            </a:r>
          </a:p>
          <a:p>
            <a:pPr>
              <a:lnSpc>
                <a:spcPct val="90000"/>
              </a:lnSpc>
              <a:spcBef>
                <a:spcPct val="0"/>
              </a:spcBef>
              <a:spcAft>
                <a:spcPts val="600"/>
              </a:spcAft>
            </a:pPr>
            <a:endParaRPr lang="en-US" sz="5400" kern="1200" dirty="0">
              <a:solidFill>
                <a:srgbClr val="FFFFFF"/>
              </a:solidFill>
              <a:latin typeface="+mj-lt"/>
              <a:ea typeface="+mj-ea"/>
              <a:cs typeface="+mj-cs"/>
            </a:endParaRPr>
          </a:p>
        </p:txBody>
      </p:sp>
      <p:pic>
        <p:nvPicPr>
          <p:cNvPr id="2" name="Picture 1"/>
          <p:cNvPicPr>
            <a:picLocks noChangeAspect="1"/>
          </p:cNvPicPr>
          <p:nvPr/>
        </p:nvPicPr>
        <p:blipFill>
          <a:blip r:embed="rId2"/>
          <a:stretch>
            <a:fillRect/>
          </a:stretch>
        </p:blipFill>
        <p:spPr>
          <a:xfrm>
            <a:off x="6769978" y="579449"/>
            <a:ext cx="5114924" cy="5699082"/>
          </a:xfrm>
          <a:prstGeom prst="rect">
            <a:avLst/>
          </a:prstGeom>
        </p:spPr>
      </p:pic>
    </p:spTree>
    <p:extLst>
      <p:ext uri="{BB962C8B-B14F-4D97-AF65-F5344CB8AC3E}">
        <p14:creationId xmlns:p14="http://schemas.microsoft.com/office/powerpoint/2010/main" val="26684287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p:cNvSpPr txBox="1"/>
          <p:nvPr/>
        </p:nvSpPr>
        <p:spPr>
          <a:xfrm>
            <a:off x="2283884" y="391068"/>
            <a:ext cx="7571317" cy="769441"/>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prstClr val="white"/>
                </a:solidFill>
                <a:effectLst/>
                <a:uLnTx/>
                <a:uFillTx/>
                <a:latin typeface="Calibri"/>
                <a:ea typeface="Arial"/>
                <a:cs typeface="Arial"/>
                <a:sym typeface="Arial"/>
              </a:rPr>
              <a:t>Meet Sara. </a:t>
            </a:r>
          </a:p>
        </p:txBody>
      </p:sp>
      <p:pic>
        <p:nvPicPr>
          <p:cNvPr id="3" name="5-03_KG Sarahs Rube (Converted).mo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667000" y="1219201"/>
            <a:ext cx="6858000" cy="5143951"/>
          </a:xfrm>
          <a:prstGeom prst="rect">
            <a:avLst/>
          </a:prstGeom>
          <a:ln>
            <a:noFill/>
          </a:ln>
          <a:effectLst/>
          <a:scene3d>
            <a:camera prst="orthographicFront"/>
            <a:lightRig rig="balanced" dir="t"/>
          </a:scene3d>
          <a:sp3d prstMaterial="softEdge">
            <a:bevelT w="203200" h="101600" prst="cross"/>
            <a:contourClr>
              <a:srgbClr val="FFFFFF"/>
            </a:contourClr>
          </a:sp3d>
        </p:spPr>
      </p:pic>
    </p:spTree>
    <p:extLst>
      <p:ext uri="{BB962C8B-B14F-4D97-AF65-F5344CB8AC3E}">
        <p14:creationId xmlns:p14="http://schemas.microsoft.com/office/powerpoint/2010/main" val="3988832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90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p:cNvSpPr txBox="1"/>
          <p:nvPr/>
        </p:nvSpPr>
        <p:spPr>
          <a:xfrm>
            <a:off x="1208868" y="609601"/>
            <a:ext cx="9980908" cy="1692771"/>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entury Gothic" panose="020B0502020202020204" pitchFamily="34" charset="0"/>
                <a:ea typeface="Arial"/>
                <a:cs typeface="Arial"/>
                <a:sym typeface="Arial"/>
              </a:rPr>
              <a:t>What </a:t>
            </a:r>
            <a:r>
              <a:rPr kumimoji="0" lang="en-US" sz="4000" b="0" i="0" u="none" strike="noStrike" kern="1200" cap="none" spc="0" normalizeH="0" baseline="0" noProof="0" dirty="0">
                <a:ln>
                  <a:noFill/>
                </a:ln>
                <a:solidFill>
                  <a:prstClr val="white"/>
                </a:solidFill>
                <a:effectLst/>
                <a:uLnTx/>
                <a:uFillTx/>
                <a:latin typeface="Century Gothic" panose="020B0502020202020204" pitchFamily="34" charset="0"/>
                <a:ea typeface="Arial"/>
                <a:cs typeface="Arial"/>
                <a:sym typeface="Arial"/>
              </a:rPr>
              <a:t>academic experiences </a:t>
            </a:r>
            <a:r>
              <a:rPr kumimoji="0" lang="en-US" sz="3200" b="0" i="0" u="none" strike="noStrike" kern="1200" cap="none" spc="0" normalizeH="0" baseline="0" noProof="0" dirty="0">
                <a:ln>
                  <a:noFill/>
                </a:ln>
                <a:solidFill>
                  <a:prstClr val="white"/>
                </a:solidFill>
                <a:effectLst/>
                <a:uLnTx/>
                <a:uFillTx/>
                <a:latin typeface="Century Gothic" panose="020B0502020202020204" pitchFamily="34" charset="0"/>
                <a:ea typeface="Arial"/>
                <a:cs typeface="Arial"/>
                <a:sym typeface="Arial"/>
              </a:rPr>
              <a:t>do you hypothesize Sara had during her Kindergarten year?</a:t>
            </a:r>
          </a:p>
        </p:txBody>
      </p:sp>
      <p:pic>
        <p:nvPicPr>
          <p:cNvPr id="3" name="Picture 2" descr="sara.tiff"/>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858000" y="3846933"/>
            <a:ext cx="3269406" cy="2443714"/>
          </a:xfrm>
          <a:prstGeom prst="rect">
            <a:avLst/>
          </a:prstGeom>
        </p:spPr>
      </p:pic>
      <p:sp>
        <p:nvSpPr>
          <p:cNvPr id="4" name="TextBox 3"/>
          <p:cNvSpPr txBox="1"/>
          <p:nvPr/>
        </p:nvSpPr>
        <p:spPr>
          <a:xfrm>
            <a:off x="1208869" y="2362201"/>
            <a:ext cx="9593450" cy="1323439"/>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200" b="0" i="0" u="none" strike="noStrike" kern="1200" cap="none" spc="0" normalizeH="0" baseline="0" noProof="0" dirty="0">
                <a:ln>
                  <a:noFill/>
                </a:ln>
                <a:solidFill>
                  <a:srgbClr val="FFFFFF"/>
                </a:solidFill>
                <a:effectLst/>
                <a:uLnTx/>
                <a:uFillTx/>
                <a:latin typeface="Century Gothic" panose="020B0502020202020204" pitchFamily="34" charset="0"/>
                <a:ea typeface="ＭＳ Ｐゴシック" panose="020B0600070205080204" pitchFamily="34" charset="-128"/>
              </a:rPr>
              <a:t>How would you describe Sara’s</a:t>
            </a:r>
            <a:r>
              <a:rPr kumimoji="0" lang="en-US" sz="4000" b="0" i="0" u="none" strike="noStrike" kern="1200" cap="none" spc="0" normalizeH="0" baseline="0" noProof="0" dirty="0">
                <a:ln>
                  <a:noFill/>
                </a:ln>
                <a:solidFill>
                  <a:srgbClr val="FFFFFF"/>
                </a:solidFill>
                <a:effectLst/>
                <a:uLnTx/>
                <a:uFillTx/>
                <a:latin typeface="Century Gothic" panose="020B0502020202020204" pitchFamily="34" charset="0"/>
                <a:ea typeface="ＭＳ Ｐゴシック" panose="020B0600070205080204" pitchFamily="34" charset="-128"/>
              </a:rPr>
              <a:t> social and emotional strengths</a:t>
            </a:r>
            <a:r>
              <a:rPr kumimoji="0" lang="en-US" sz="3200" b="0" i="0" u="none" strike="noStrike" kern="1200" cap="none" spc="0" normalizeH="0" baseline="0" noProof="0" dirty="0">
                <a:ln>
                  <a:noFill/>
                </a:ln>
                <a:solidFill>
                  <a:srgbClr val="FFFFFF"/>
                </a:solidFill>
                <a:effectLst/>
                <a:uLnTx/>
                <a:uFillTx/>
                <a:latin typeface="Century Gothic" panose="020B0502020202020204" pitchFamily="34" charset="0"/>
                <a:ea typeface="ＭＳ Ｐゴシック" panose="020B0600070205080204" pitchFamily="34" charset="-128"/>
              </a:rPr>
              <a:t>? </a:t>
            </a:r>
          </a:p>
        </p:txBody>
      </p:sp>
      <p:sp>
        <p:nvSpPr>
          <p:cNvPr id="5" name="TextBox 4"/>
          <p:cNvSpPr txBox="1"/>
          <p:nvPr/>
        </p:nvSpPr>
        <p:spPr>
          <a:xfrm>
            <a:off x="1627322" y="4099294"/>
            <a:ext cx="4958166" cy="1938992"/>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000" b="0" i="1" u="none" strike="noStrike" kern="1200" cap="none" spc="0" normalizeH="0" baseline="0" noProof="0" dirty="0">
                <a:ln>
                  <a:noFill/>
                </a:ln>
                <a:solidFill>
                  <a:srgbClr val="FFFFFF"/>
                </a:solidFill>
                <a:effectLst/>
                <a:uLnTx/>
                <a:uFillTx/>
                <a:latin typeface="Century Gothic" panose="020B0502020202020204" pitchFamily="34" charset="0"/>
                <a:ea typeface="ＭＳ Ｐゴシック" panose="020B0600070205080204" pitchFamily="34" charset="-128"/>
              </a:rPr>
              <a:t>Consider the relationship between the two.</a:t>
            </a:r>
          </a:p>
        </p:txBody>
      </p:sp>
    </p:spTree>
    <p:extLst>
      <p:ext uri="{BB962C8B-B14F-4D97-AF65-F5344CB8AC3E}">
        <p14:creationId xmlns:p14="http://schemas.microsoft.com/office/powerpoint/2010/main" val="33370084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p:cNvSpPr txBox="1"/>
          <p:nvPr/>
        </p:nvSpPr>
        <p:spPr>
          <a:xfrm>
            <a:off x="1193369" y="533401"/>
            <a:ext cx="10011905" cy="646331"/>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FFFFFF"/>
                </a:solidFill>
                <a:effectLst/>
                <a:uLnTx/>
                <a:uFillTx/>
                <a:latin typeface="Century Gothic"/>
                <a:ea typeface="ＭＳ Ｐゴシック"/>
                <a:cs typeface="Century Gothic"/>
                <a:sym typeface="Arial"/>
              </a:rPr>
              <a:t>She knows about herself and her learning.  </a:t>
            </a:r>
          </a:p>
        </p:txBody>
      </p:sp>
      <p:pic>
        <p:nvPicPr>
          <p:cNvPr id="3" name="Picture 2" descr="sara.tiff"/>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303888" y="2163828"/>
            <a:ext cx="5756719" cy="4302854"/>
          </a:xfrm>
          <a:prstGeom prst="rect">
            <a:avLst/>
          </a:prstGeom>
        </p:spPr>
      </p:pic>
    </p:spTree>
    <p:extLst>
      <p:ext uri="{BB962C8B-B14F-4D97-AF65-F5344CB8AC3E}">
        <p14:creationId xmlns:p14="http://schemas.microsoft.com/office/powerpoint/2010/main" val="4950215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extBox 1">
            <a:extLst>
              <a:ext uri="{FF2B5EF4-FFF2-40B4-BE49-F238E27FC236}">
                <a16:creationId xmlns:a16="http://schemas.microsoft.com/office/drawing/2014/main" id="{5502FCD8-766F-E444-A308-E2A8D682C5C5}"/>
              </a:ext>
            </a:extLst>
          </p:cNvPr>
          <p:cNvSpPr txBox="1">
            <a:spLocks noChangeArrowheads="1"/>
          </p:cNvSpPr>
          <p:nvPr/>
        </p:nvSpPr>
        <p:spPr bwMode="auto">
          <a:xfrm>
            <a:off x="7472364" y="1559162"/>
            <a:ext cx="4100512"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0" fontAlgn="base" hangingPunct="0">
              <a:spcBef>
                <a:spcPct val="0"/>
              </a:spcBef>
              <a:spcAft>
                <a:spcPct val="0"/>
              </a:spcAft>
            </a:pPr>
            <a:r>
              <a:rPr lang="en-US" altLang="en-US" sz="4000" dirty="0">
                <a:solidFill>
                  <a:srgbClr val="000000"/>
                </a:solidFill>
                <a:latin typeface="Century Gothic" panose="020B0502020202020204" pitchFamily="34" charset="0"/>
              </a:rPr>
              <a:t>Without resiliency, children (and adolescents and adults) run out of road. </a:t>
            </a:r>
          </a:p>
        </p:txBody>
      </p:sp>
      <p:pic>
        <p:nvPicPr>
          <p:cNvPr id="56322" name="Picture 2">
            <a:extLst>
              <a:ext uri="{FF2B5EF4-FFF2-40B4-BE49-F238E27FC236}">
                <a16:creationId xmlns:a16="http://schemas.microsoft.com/office/drawing/2014/main" id="{3D6F3258-EB05-E444-BC93-A70667252DA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49731" y="11876"/>
            <a:ext cx="5724525" cy="6880225"/>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767250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C046B57-D0B6-B249-830F-CFE834613D2A}"/>
              </a:ext>
            </a:extLst>
          </p:cNvPr>
          <p:cNvPicPr>
            <a:picLocks noChangeAspect="1"/>
          </p:cNvPicPr>
          <p:nvPr/>
        </p:nvPicPr>
        <p:blipFill>
          <a:blip r:embed="rId2"/>
          <a:stretch>
            <a:fillRect/>
          </a:stretch>
        </p:blipFill>
        <p:spPr>
          <a:xfrm>
            <a:off x="1805" y="0"/>
            <a:ext cx="12188389" cy="6858000"/>
          </a:xfrm>
          <a:prstGeom prst="rect">
            <a:avLst/>
          </a:prstGeom>
        </p:spPr>
      </p:pic>
      <p:sp>
        <p:nvSpPr>
          <p:cNvPr id="2" name="TextBox 1">
            <a:extLst>
              <a:ext uri="{FF2B5EF4-FFF2-40B4-BE49-F238E27FC236}">
                <a16:creationId xmlns:a16="http://schemas.microsoft.com/office/drawing/2014/main" id="{F041D082-C5A9-0247-9DB3-AD6544AA4E40}"/>
              </a:ext>
            </a:extLst>
          </p:cNvPr>
          <p:cNvSpPr txBox="1"/>
          <p:nvPr/>
        </p:nvSpPr>
        <p:spPr>
          <a:xfrm>
            <a:off x="1214439" y="785814"/>
            <a:ext cx="8058150" cy="1446550"/>
          </a:xfrm>
          <a:prstGeom prst="rect">
            <a:avLst/>
          </a:prstGeom>
          <a:noFill/>
        </p:spPr>
        <p:txBody>
          <a:bodyPr wrap="square" rtlCol="0">
            <a:spAutoFit/>
          </a:bodyPr>
          <a:lstStyle/>
          <a:p>
            <a:r>
              <a:rPr lang="en-US" sz="4400" dirty="0">
                <a:solidFill>
                  <a:schemeClr val="bg1"/>
                </a:solidFill>
                <a:latin typeface="Century Gothic" panose="020B0502020202020204" pitchFamily="34" charset="0"/>
              </a:rPr>
              <a:t>Help them learn about failure and the learning pit. </a:t>
            </a:r>
          </a:p>
        </p:txBody>
      </p:sp>
    </p:spTree>
    <p:extLst>
      <p:ext uri="{BB962C8B-B14F-4D97-AF65-F5344CB8AC3E}">
        <p14:creationId xmlns:p14="http://schemas.microsoft.com/office/powerpoint/2010/main" val="22901887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B1A011E-01F7-2D44-84D3-2F41CEE13F2F}"/>
              </a:ext>
            </a:extLst>
          </p:cNvPr>
          <p:cNvPicPr>
            <a:picLocks noChangeAspect="1"/>
          </p:cNvPicPr>
          <p:nvPr/>
        </p:nvPicPr>
        <p:blipFill rotWithShape="1">
          <a:blip r:embed="rId2"/>
          <a:srcRect t="20544" b="25452"/>
          <a:stretch/>
        </p:blipFill>
        <p:spPr>
          <a:xfrm>
            <a:off x="0" y="0"/>
            <a:ext cx="12191980" cy="4394997"/>
          </a:xfrm>
          <a:prstGeom prst="rect">
            <a:avLst/>
          </a:prstGeom>
        </p:spPr>
      </p:pic>
      <p:sp>
        <p:nvSpPr>
          <p:cNvPr id="9" name="Freeform: Shape 8">
            <a:extLst>
              <a:ext uri="{FF2B5EF4-FFF2-40B4-BE49-F238E27FC236}">
                <a16:creationId xmlns:a16="http://schemas.microsoft.com/office/drawing/2014/main" id="{303CC970-4826-4CED-8063-0FB67663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286518" y="4564049"/>
            <a:ext cx="3905483" cy="2293951"/>
          </a:xfrm>
          <a:custGeom>
            <a:avLst/>
            <a:gdLst>
              <a:gd name="connsiteX0" fmla="*/ 0 w 3905483"/>
              <a:gd name="connsiteY0" fmla="*/ 2293951 h 2293951"/>
              <a:gd name="connsiteX1" fmla="*/ 3905483 w 3905483"/>
              <a:gd name="connsiteY1" fmla="*/ 2293951 h 2293951"/>
              <a:gd name="connsiteX2" fmla="*/ 3905483 w 3905483"/>
              <a:gd name="connsiteY2" fmla="*/ 0 h 2293951"/>
              <a:gd name="connsiteX3" fmla="*/ 2479521 w 3905483"/>
              <a:gd name="connsiteY3" fmla="*/ 0 h 2293951"/>
              <a:gd name="connsiteX4" fmla="*/ 1739055 w 3905483"/>
              <a:gd name="connsiteY4" fmla="*/ 0 h 2293951"/>
              <a:gd name="connsiteX5" fmla="*/ 1737976 w 3905483"/>
              <a:gd name="connsiteY5" fmla="*/ 2332 h 2293951"/>
              <a:gd name="connsiteX6" fmla="*/ 1061319 w 3905483"/>
              <a:gd name="connsiteY6" fmla="*/ 2332 h 22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5483" h="2293951">
                <a:moveTo>
                  <a:pt x="0" y="2293951"/>
                </a:moveTo>
                <a:lnTo>
                  <a:pt x="3905483" y="2293951"/>
                </a:lnTo>
                <a:lnTo>
                  <a:pt x="3905483" y="0"/>
                </a:lnTo>
                <a:lnTo>
                  <a:pt x="2479521" y="0"/>
                </a:lnTo>
                <a:lnTo>
                  <a:pt x="1739055" y="0"/>
                </a:lnTo>
                <a:lnTo>
                  <a:pt x="1737976" y="2332"/>
                </a:lnTo>
                <a:lnTo>
                  <a:pt x="1061319" y="2332"/>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14490D63-3365-45CC-AC50-705C1B768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564049"/>
            <a:ext cx="9110805" cy="2293951"/>
          </a:xfrm>
          <a:custGeom>
            <a:avLst/>
            <a:gdLst>
              <a:gd name="connsiteX0" fmla="*/ 0 w 9110805"/>
              <a:gd name="connsiteY0" fmla="*/ 2293951 h 2293951"/>
              <a:gd name="connsiteX1" fmla="*/ 107316 w 9110805"/>
              <a:gd name="connsiteY1" fmla="*/ 2293951 h 2293951"/>
              <a:gd name="connsiteX2" fmla="*/ 7277190 w 9110805"/>
              <a:gd name="connsiteY2" fmla="*/ 2293951 h 2293951"/>
              <a:gd name="connsiteX3" fmla="*/ 8048407 w 9110805"/>
              <a:gd name="connsiteY3" fmla="*/ 2293951 h 2293951"/>
              <a:gd name="connsiteX4" fmla="*/ 9110805 w 9110805"/>
              <a:gd name="connsiteY4" fmla="*/ 0 h 2293951"/>
              <a:gd name="connsiteX5" fmla="*/ 8339588 w 9110805"/>
              <a:gd name="connsiteY5" fmla="*/ 0 h 2293951"/>
              <a:gd name="connsiteX6" fmla="*/ 107316 w 9110805"/>
              <a:gd name="connsiteY6" fmla="*/ 0 h 2293951"/>
              <a:gd name="connsiteX7" fmla="*/ 0 w 9110805"/>
              <a:gd name="connsiteY7" fmla="*/ 0 h 22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10805" h="2293951">
                <a:moveTo>
                  <a:pt x="0" y="2293951"/>
                </a:moveTo>
                <a:lnTo>
                  <a:pt x="107316" y="2293951"/>
                </a:lnTo>
                <a:lnTo>
                  <a:pt x="7277190" y="2293951"/>
                </a:lnTo>
                <a:lnTo>
                  <a:pt x="8048407" y="2293951"/>
                </a:lnTo>
                <a:lnTo>
                  <a:pt x="9110805" y="0"/>
                </a:lnTo>
                <a:lnTo>
                  <a:pt x="8339588" y="0"/>
                </a:lnTo>
                <a:lnTo>
                  <a:pt x="107316" y="0"/>
                </a:lnTo>
                <a:lnTo>
                  <a:pt x="0" y="0"/>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0AA6F525-F957-1045-BFA6-C2BA9B882FE9}"/>
              </a:ext>
            </a:extLst>
          </p:cNvPr>
          <p:cNvSpPr txBox="1"/>
          <p:nvPr/>
        </p:nvSpPr>
        <p:spPr>
          <a:xfrm>
            <a:off x="528637" y="5197806"/>
            <a:ext cx="8272463" cy="1026435"/>
          </a:xfrm>
          <a:prstGeom prst="rect">
            <a:avLst/>
          </a:prstGeom>
        </p:spPr>
        <p:txBody>
          <a:bodyPr vert="horz" lIns="91440" tIns="45720" rIns="91440" bIns="45720" rtlCol="0" anchor="b">
            <a:noAutofit/>
          </a:bodyPr>
          <a:lstStyle/>
          <a:p>
            <a:pPr>
              <a:lnSpc>
                <a:spcPct val="90000"/>
              </a:lnSpc>
              <a:spcBef>
                <a:spcPct val="0"/>
              </a:spcBef>
              <a:spcAft>
                <a:spcPts val="600"/>
              </a:spcAft>
            </a:pPr>
            <a:r>
              <a:rPr lang="en-US" sz="3600" dirty="0">
                <a:solidFill>
                  <a:srgbClr val="FFFFFF"/>
                </a:solidFill>
                <a:latin typeface="Century Gothic" panose="020B0502020202020204" pitchFamily="34" charset="0"/>
                <a:ea typeface="+mj-ea"/>
                <a:cs typeface="+mj-cs"/>
              </a:rPr>
              <a:t>Give them the vocabulary of emotions, especially negative ones. </a:t>
            </a:r>
          </a:p>
        </p:txBody>
      </p:sp>
    </p:spTree>
    <p:extLst>
      <p:ext uri="{BB962C8B-B14F-4D97-AF65-F5344CB8AC3E}">
        <p14:creationId xmlns:p14="http://schemas.microsoft.com/office/powerpoint/2010/main" val="11240315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Pulchik wheel of emotions.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48351" y="554334"/>
            <a:ext cx="6014657" cy="5437538"/>
          </a:xfrm>
          <a:prstGeom prst="rect">
            <a:avLst/>
          </a:prstGeom>
        </p:spPr>
      </p:pic>
      <p:sp>
        <p:nvSpPr>
          <p:cNvPr id="2" name="TextBox 1"/>
          <p:cNvSpPr txBox="1"/>
          <p:nvPr/>
        </p:nvSpPr>
        <p:spPr>
          <a:xfrm>
            <a:off x="657225" y="4360944"/>
            <a:ext cx="5079549" cy="1077218"/>
          </a:xfrm>
          <a:prstGeom prst="rect">
            <a:avLst/>
          </a:prstGeom>
          <a:noFill/>
        </p:spPr>
        <p:txBody>
          <a:bodyPr wrap="square" rtlCol="0">
            <a:spAutoFit/>
          </a:bodyPr>
          <a:lstStyle/>
          <a:p>
            <a:pPr algn="ctr"/>
            <a:r>
              <a:rPr lang="en-US" sz="3200" dirty="0">
                <a:latin typeface="Avenir Book"/>
                <a:cs typeface="Avenir Book"/>
              </a:rPr>
              <a:t>Help your child identify and label emotions.</a:t>
            </a:r>
          </a:p>
        </p:txBody>
      </p:sp>
      <p:sp>
        <p:nvSpPr>
          <p:cNvPr id="4" name="TextBox 3"/>
          <p:cNvSpPr txBox="1"/>
          <p:nvPr/>
        </p:nvSpPr>
        <p:spPr>
          <a:xfrm>
            <a:off x="5683250" y="5930604"/>
            <a:ext cx="4218912" cy="461665"/>
          </a:xfrm>
          <a:prstGeom prst="rect">
            <a:avLst/>
          </a:prstGeom>
          <a:noFill/>
        </p:spPr>
        <p:txBody>
          <a:bodyPr wrap="none" rtlCol="0">
            <a:spAutoFit/>
          </a:bodyPr>
          <a:lstStyle/>
          <a:p>
            <a:r>
              <a:rPr lang="en-US" sz="2400" b="1" dirty="0" err="1">
                <a:latin typeface="Avenir Book"/>
                <a:cs typeface="Avenir Book"/>
              </a:rPr>
              <a:t>Pultchik’s</a:t>
            </a:r>
            <a:r>
              <a:rPr lang="en-US" sz="2400" b="1" dirty="0">
                <a:latin typeface="Avenir Book"/>
                <a:cs typeface="Avenir Book"/>
              </a:rPr>
              <a:t> Wheel of Emotions </a:t>
            </a:r>
          </a:p>
        </p:txBody>
      </p:sp>
      <p:sp>
        <p:nvSpPr>
          <p:cNvPr id="5" name="TextBox 4"/>
          <p:cNvSpPr txBox="1"/>
          <p:nvPr/>
        </p:nvSpPr>
        <p:spPr>
          <a:xfrm>
            <a:off x="9658350" y="6084492"/>
            <a:ext cx="1452770" cy="307777"/>
          </a:xfrm>
          <a:prstGeom prst="rect">
            <a:avLst/>
          </a:prstGeom>
          <a:noFill/>
        </p:spPr>
        <p:txBody>
          <a:bodyPr wrap="none" rtlCol="0">
            <a:spAutoFit/>
          </a:bodyPr>
          <a:lstStyle/>
          <a:p>
            <a:r>
              <a:rPr lang="en-US" sz="1400" dirty="0"/>
              <a:t>Wikimedia Image</a:t>
            </a:r>
          </a:p>
        </p:txBody>
      </p:sp>
      <p:pic>
        <p:nvPicPr>
          <p:cNvPr id="6" name="Picture 5">
            <a:extLst>
              <a:ext uri="{FF2B5EF4-FFF2-40B4-BE49-F238E27FC236}">
                <a16:creationId xmlns:a16="http://schemas.microsoft.com/office/drawing/2014/main" id="{9AC44FB6-31C5-CE4C-994C-232C6E966E14}"/>
              </a:ext>
            </a:extLst>
          </p:cNvPr>
          <p:cNvPicPr>
            <a:picLocks noChangeAspect="1"/>
          </p:cNvPicPr>
          <p:nvPr/>
        </p:nvPicPr>
        <p:blipFill>
          <a:blip r:embed="rId3"/>
          <a:stretch>
            <a:fillRect/>
          </a:stretch>
        </p:blipFill>
        <p:spPr>
          <a:xfrm>
            <a:off x="771393" y="1100812"/>
            <a:ext cx="4656376" cy="232818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4688448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3962400" y="1447800"/>
            <a:ext cx="4343400" cy="4343400"/>
          </a:xfrm>
          <a:prstGeom prst="rect">
            <a:avLst/>
          </a:prstGeom>
        </p:spPr>
      </p:pic>
      <p:pic>
        <p:nvPicPr>
          <p:cNvPr id="2" name="Picture 1" descr="51q9Smmke-L._SX258_BO1,204,203,200_.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340819"/>
            <a:ext cx="3302000" cy="4076700"/>
          </a:xfrm>
          <a:prstGeom prst="rect">
            <a:avLst/>
          </a:prstGeom>
        </p:spPr>
      </p:pic>
      <p:sp>
        <p:nvSpPr>
          <p:cNvPr id="5" name="TextBox 4"/>
          <p:cNvSpPr txBox="1"/>
          <p:nvPr/>
        </p:nvSpPr>
        <p:spPr>
          <a:xfrm>
            <a:off x="4826001" y="228601"/>
            <a:ext cx="7200684" cy="1200329"/>
          </a:xfrm>
          <a:prstGeom prst="rect">
            <a:avLst/>
          </a:prstGeom>
          <a:noFill/>
        </p:spPr>
        <p:txBody>
          <a:bodyPr wrap="square" rtlCol="0">
            <a:spAutoFit/>
          </a:bodyPr>
          <a:lstStyle/>
          <a:p>
            <a:pPr algn="ctr"/>
            <a:r>
              <a:rPr lang="en-US" sz="3600" dirty="0">
                <a:latin typeface="Century Gothic" panose="020B0502020202020204" pitchFamily="34" charset="0"/>
              </a:rPr>
              <a:t>Discuss characters’ emotions in the books you read together. </a:t>
            </a:r>
          </a:p>
        </p:txBody>
      </p:sp>
      <p:pic>
        <p:nvPicPr>
          <p:cNvPr id="7" name="Picture 6"/>
          <p:cNvPicPr>
            <a:picLocks noChangeAspect="1"/>
          </p:cNvPicPr>
          <p:nvPr/>
        </p:nvPicPr>
        <p:blipFill>
          <a:blip r:embed="rId4"/>
          <a:stretch>
            <a:fillRect/>
          </a:stretch>
        </p:blipFill>
        <p:spPr>
          <a:xfrm>
            <a:off x="7366000" y="2362200"/>
            <a:ext cx="3302000" cy="4241800"/>
          </a:xfrm>
          <a:prstGeom prst="rect">
            <a:avLst/>
          </a:prstGeom>
        </p:spPr>
      </p:pic>
    </p:spTree>
    <p:extLst>
      <p:ext uri="{BB962C8B-B14F-4D97-AF65-F5344CB8AC3E}">
        <p14:creationId xmlns:p14="http://schemas.microsoft.com/office/powerpoint/2010/main" val="8539516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C41E0E8-628B-914C-BC64-57487067C1F1}"/>
              </a:ext>
            </a:extLst>
          </p:cNvPr>
          <p:cNvPicPr>
            <a:picLocks noChangeAspect="1"/>
          </p:cNvPicPr>
          <p:nvPr/>
        </p:nvPicPr>
        <p:blipFill rotWithShape="1">
          <a:blip r:embed="rId2"/>
          <a:srcRect t="45723" b="6213"/>
          <a:stretch/>
        </p:blipFill>
        <p:spPr>
          <a:xfrm>
            <a:off x="0" y="0"/>
            <a:ext cx="12191980" cy="4394997"/>
          </a:xfrm>
          <a:prstGeom prst="rect">
            <a:avLst/>
          </a:prstGeom>
        </p:spPr>
      </p:pic>
      <p:sp>
        <p:nvSpPr>
          <p:cNvPr id="9" name="Freeform: Shape 8">
            <a:extLst>
              <a:ext uri="{FF2B5EF4-FFF2-40B4-BE49-F238E27FC236}">
                <a16:creationId xmlns:a16="http://schemas.microsoft.com/office/drawing/2014/main" id="{303CC970-4826-4CED-8063-0FB67663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286518" y="4564049"/>
            <a:ext cx="3905483" cy="2293951"/>
          </a:xfrm>
          <a:custGeom>
            <a:avLst/>
            <a:gdLst>
              <a:gd name="connsiteX0" fmla="*/ 0 w 3905483"/>
              <a:gd name="connsiteY0" fmla="*/ 2293951 h 2293951"/>
              <a:gd name="connsiteX1" fmla="*/ 3905483 w 3905483"/>
              <a:gd name="connsiteY1" fmla="*/ 2293951 h 2293951"/>
              <a:gd name="connsiteX2" fmla="*/ 3905483 w 3905483"/>
              <a:gd name="connsiteY2" fmla="*/ 0 h 2293951"/>
              <a:gd name="connsiteX3" fmla="*/ 2479521 w 3905483"/>
              <a:gd name="connsiteY3" fmla="*/ 0 h 2293951"/>
              <a:gd name="connsiteX4" fmla="*/ 1739055 w 3905483"/>
              <a:gd name="connsiteY4" fmla="*/ 0 h 2293951"/>
              <a:gd name="connsiteX5" fmla="*/ 1737976 w 3905483"/>
              <a:gd name="connsiteY5" fmla="*/ 2332 h 2293951"/>
              <a:gd name="connsiteX6" fmla="*/ 1061319 w 3905483"/>
              <a:gd name="connsiteY6" fmla="*/ 2332 h 22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5483" h="2293951">
                <a:moveTo>
                  <a:pt x="0" y="2293951"/>
                </a:moveTo>
                <a:lnTo>
                  <a:pt x="3905483" y="2293951"/>
                </a:lnTo>
                <a:lnTo>
                  <a:pt x="3905483" y="0"/>
                </a:lnTo>
                <a:lnTo>
                  <a:pt x="2479521" y="0"/>
                </a:lnTo>
                <a:lnTo>
                  <a:pt x="1739055" y="0"/>
                </a:lnTo>
                <a:lnTo>
                  <a:pt x="1737976" y="2332"/>
                </a:lnTo>
                <a:lnTo>
                  <a:pt x="1061319" y="2332"/>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14490D63-3365-45CC-AC50-705C1B768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564049"/>
            <a:ext cx="9110805" cy="2293951"/>
          </a:xfrm>
          <a:custGeom>
            <a:avLst/>
            <a:gdLst>
              <a:gd name="connsiteX0" fmla="*/ 0 w 9110805"/>
              <a:gd name="connsiteY0" fmla="*/ 2293951 h 2293951"/>
              <a:gd name="connsiteX1" fmla="*/ 107316 w 9110805"/>
              <a:gd name="connsiteY1" fmla="*/ 2293951 h 2293951"/>
              <a:gd name="connsiteX2" fmla="*/ 7277190 w 9110805"/>
              <a:gd name="connsiteY2" fmla="*/ 2293951 h 2293951"/>
              <a:gd name="connsiteX3" fmla="*/ 8048407 w 9110805"/>
              <a:gd name="connsiteY3" fmla="*/ 2293951 h 2293951"/>
              <a:gd name="connsiteX4" fmla="*/ 9110805 w 9110805"/>
              <a:gd name="connsiteY4" fmla="*/ 0 h 2293951"/>
              <a:gd name="connsiteX5" fmla="*/ 8339588 w 9110805"/>
              <a:gd name="connsiteY5" fmla="*/ 0 h 2293951"/>
              <a:gd name="connsiteX6" fmla="*/ 107316 w 9110805"/>
              <a:gd name="connsiteY6" fmla="*/ 0 h 2293951"/>
              <a:gd name="connsiteX7" fmla="*/ 0 w 9110805"/>
              <a:gd name="connsiteY7" fmla="*/ 0 h 22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10805" h="2293951">
                <a:moveTo>
                  <a:pt x="0" y="2293951"/>
                </a:moveTo>
                <a:lnTo>
                  <a:pt x="107316" y="2293951"/>
                </a:lnTo>
                <a:lnTo>
                  <a:pt x="7277190" y="2293951"/>
                </a:lnTo>
                <a:lnTo>
                  <a:pt x="8048407" y="2293951"/>
                </a:lnTo>
                <a:lnTo>
                  <a:pt x="9110805" y="0"/>
                </a:lnTo>
                <a:lnTo>
                  <a:pt x="8339588" y="0"/>
                </a:lnTo>
                <a:lnTo>
                  <a:pt x="107316" y="0"/>
                </a:lnTo>
                <a:lnTo>
                  <a:pt x="0" y="0"/>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0FA15E7B-759B-5541-813C-16B5E1402CC1}"/>
              </a:ext>
            </a:extLst>
          </p:cNvPr>
          <p:cNvSpPr txBox="1"/>
          <p:nvPr/>
        </p:nvSpPr>
        <p:spPr>
          <a:xfrm>
            <a:off x="841248" y="5197806"/>
            <a:ext cx="6982834" cy="1026435"/>
          </a:xfrm>
          <a:prstGeom prst="rect">
            <a:avLst/>
          </a:prstGeom>
        </p:spPr>
        <p:txBody>
          <a:bodyPr vert="horz" lIns="91440" tIns="45720" rIns="91440" bIns="45720" rtlCol="0" anchor="b">
            <a:noAutofit/>
          </a:bodyPr>
          <a:lstStyle/>
          <a:p>
            <a:pPr>
              <a:lnSpc>
                <a:spcPct val="90000"/>
              </a:lnSpc>
              <a:spcBef>
                <a:spcPct val="0"/>
              </a:spcBef>
              <a:spcAft>
                <a:spcPts val="600"/>
              </a:spcAft>
            </a:pPr>
            <a:r>
              <a:rPr lang="en-US" sz="2800" dirty="0">
                <a:solidFill>
                  <a:srgbClr val="FFFFFF"/>
                </a:solidFill>
                <a:latin typeface="Century Gothic" panose="020B0502020202020204" pitchFamily="34" charset="0"/>
                <a:ea typeface="+mj-ea"/>
                <a:cs typeface="+mj-cs"/>
              </a:rPr>
              <a:t>Build your child’s identity and agency by asking questions about his processes, not just the results.  </a:t>
            </a:r>
          </a:p>
        </p:txBody>
      </p:sp>
      <p:sp>
        <p:nvSpPr>
          <p:cNvPr id="5" name="TextBox 4">
            <a:extLst>
              <a:ext uri="{FF2B5EF4-FFF2-40B4-BE49-F238E27FC236}">
                <a16:creationId xmlns:a16="http://schemas.microsoft.com/office/drawing/2014/main" id="{6AF4B170-4346-FD45-AA7F-1784F3BB6C0F}"/>
              </a:ext>
            </a:extLst>
          </p:cNvPr>
          <p:cNvSpPr txBox="1"/>
          <p:nvPr/>
        </p:nvSpPr>
        <p:spPr>
          <a:xfrm>
            <a:off x="2603715" y="15498"/>
            <a:ext cx="9588285" cy="1077218"/>
          </a:xfrm>
          <a:prstGeom prst="rect">
            <a:avLst/>
          </a:prstGeom>
          <a:noFill/>
        </p:spPr>
        <p:txBody>
          <a:bodyPr wrap="square" rtlCol="0">
            <a:spAutoFit/>
          </a:bodyPr>
          <a:lstStyle/>
          <a:p>
            <a:pPr algn="ctr"/>
            <a:r>
              <a:rPr lang="en-US" sz="3200" dirty="0"/>
              <a:t>“What was hard and what was easy </a:t>
            </a:r>
          </a:p>
          <a:p>
            <a:pPr algn="ctr"/>
            <a:r>
              <a:rPr lang="en-US" sz="3200" dirty="0"/>
              <a:t>about that problem?”</a:t>
            </a:r>
          </a:p>
        </p:txBody>
      </p:sp>
    </p:spTree>
    <p:extLst>
      <p:ext uri="{BB962C8B-B14F-4D97-AF65-F5344CB8AC3E}">
        <p14:creationId xmlns:p14="http://schemas.microsoft.com/office/powerpoint/2010/main" val="39981748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j0427663.jpg"/>
          <p:cNvPicPr>
            <a:picLocks noChangeAspect="1"/>
          </p:cNvPicPr>
          <p:nvPr/>
        </p:nvPicPr>
        <p:blipFill rotWithShape="1">
          <a:blip r:embed="rId2">
            <a:extLst>
              <a:ext uri="{28A0092B-C50C-407E-A947-70E740481C1C}">
                <a14:useLocalDpi xmlns:a14="http://schemas.microsoft.com/office/drawing/2010/main" val="0"/>
              </a:ext>
            </a:extLst>
          </a:blip>
          <a:srcRect t="7409" r="9089" b="13036"/>
          <a:stretch/>
        </p:blipFill>
        <p:spPr>
          <a:xfrm>
            <a:off x="4492256" y="10"/>
            <a:ext cx="7699744" cy="6857990"/>
          </a:xfrm>
          <a:prstGeom prst="rect">
            <a:avLst/>
          </a:prstGeom>
        </p:spPr>
        <p:style>
          <a:lnRef idx="1">
            <a:schemeClr val="accent2"/>
          </a:lnRef>
          <a:fillRef idx="3">
            <a:schemeClr val="accent2"/>
          </a:fillRef>
          <a:effectRef idx="2">
            <a:schemeClr val="accent2"/>
          </a:effectRef>
          <a:fontRef idx="minor">
            <a:schemeClr val="lt1"/>
          </a:fontRef>
        </p:style>
      </p:pic>
      <p:sp>
        <p:nvSpPr>
          <p:cNvPr id="9" name="Freeform: Shape 8">
            <a:extLst>
              <a:ext uri="{FF2B5EF4-FFF2-40B4-BE49-F238E27FC236}">
                <a16:creationId xmlns:a16="http://schemas.microsoft.com/office/drawing/2014/main" id="{77F03F58-787A-416A-A98C-FFD8B9B6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7778496" cy="6858478"/>
          </a:xfrm>
          <a:custGeom>
            <a:avLst/>
            <a:gdLst>
              <a:gd name="connsiteX0" fmla="*/ 0 w 7778496"/>
              <a:gd name="connsiteY0" fmla="*/ 0 h 6858478"/>
              <a:gd name="connsiteX1" fmla="*/ 3530316 w 7778496"/>
              <a:gd name="connsiteY1" fmla="*/ 0 h 6858478"/>
              <a:gd name="connsiteX2" fmla="*/ 4596544 w 7778496"/>
              <a:gd name="connsiteY2" fmla="*/ 0 h 6858478"/>
              <a:gd name="connsiteX3" fmla="*/ 4602121 w 7778496"/>
              <a:gd name="connsiteY3" fmla="*/ 0 h 6858478"/>
              <a:gd name="connsiteX4" fmla="*/ 7778496 w 7778496"/>
              <a:gd name="connsiteY4" fmla="*/ 6858478 h 6858478"/>
              <a:gd name="connsiteX5" fmla="*/ 353941 w 7778496"/>
              <a:gd name="connsiteY5" fmla="*/ 6858478 h 6858478"/>
              <a:gd name="connsiteX6" fmla="*/ 354201 w 7778496"/>
              <a:gd name="connsiteY6" fmla="*/ 6857916 h 6858478"/>
              <a:gd name="connsiteX7" fmla="*/ 0 w 7778496"/>
              <a:gd name="connsiteY7" fmla="*/ 6857916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78496" h="6858478">
                <a:moveTo>
                  <a:pt x="0" y="0"/>
                </a:moveTo>
                <a:lnTo>
                  <a:pt x="3530316" y="0"/>
                </a:lnTo>
                <a:lnTo>
                  <a:pt x="4596544" y="0"/>
                </a:lnTo>
                <a:lnTo>
                  <a:pt x="4602121" y="0"/>
                </a:lnTo>
                <a:lnTo>
                  <a:pt x="7778496" y="6858478"/>
                </a:lnTo>
                <a:lnTo>
                  <a:pt x="353941" y="6858478"/>
                </a:lnTo>
                <a:lnTo>
                  <a:pt x="354201" y="6857916"/>
                </a:lnTo>
                <a:lnTo>
                  <a:pt x="0" y="6857916"/>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FD86FC4-6180-4496-A438-83D518031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9392"/>
            <a:ext cx="7450386" cy="6528608"/>
          </a:xfrm>
          <a:custGeom>
            <a:avLst/>
            <a:gdLst>
              <a:gd name="connsiteX0" fmla="*/ 0 w 7450386"/>
              <a:gd name="connsiteY0" fmla="*/ 0 h 6528608"/>
              <a:gd name="connsiteX1" fmla="*/ 2906170 w 7450386"/>
              <a:gd name="connsiteY1" fmla="*/ 0 h 6528608"/>
              <a:gd name="connsiteX2" fmla="*/ 3940000 w 7450386"/>
              <a:gd name="connsiteY2" fmla="*/ 0 h 6528608"/>
              <a:gd name="connsiteX3" fmla="*/ 4411669 w 7450386"/>
              <a:gd name="connsiteY3" fmla="*/ 0 h 6528608"/>
              <a:gd name="connsiteX4" fmla="*/ 7450386 w 7450386"/>
              <a:gd name="connsiteY4" fmla="*/ 6528607 h 6528608"/>
              <a:gd name="connsiteX5" fmla="*/ 7115869 w 7450386"/>
              <a:gd name="connsiteY5" fmla="*/ 6528607 h 6528608"/>
              <a:gd name="connsiteX6" fmla="*/ 7115869 w 7450386"/>
              <a:gd name="connsiteY6" fmla="*/ 6528608 h 6528608"/>
              <a:gd name="connsiteX7" fmla="*/ 575507 w 7450386"/>
              <a:gd name="connsiteY7" fmla="*/ 6528608 h 6528608"/>
              <a:gd name="connsiteX8" fmla="*/ 575737 w 7450386"/>
              <a:gd name="connsiteY8" fmla="*/ 6528115 h 6528608"/>
              <a:gd name="connsiteX9" fmla="*/ 0 w 7450386"/>
              <a:gd name="connsiteY9" fmla="*/ 6528115 h 652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50386" h="6528608">
                <a:moveTo>
                  <a:pt x="0" y="0"/>
                </a:moveTo>
                <a:lnTo>
                  <a:pt x="2906170" y="0"/>
                </a:lnTo>
                <a:lnTo>
                  <a:pt x="3940000" y="0"/>
                </a:lnTo>
                <a:lnTo>
                  <a:pt x="4411669" y="0"/>
                </a:lnTo>
                <a:lnTo>
                  <a:pt x="7450386" y="6528607"/>
                </a:lnTo>
                <a:lnTo>
                  <a:pt x="7115869" y="6528607"/>
                </a:lnTo>
                <a:lnTo>
                  <a:pt x="7115869" y="6528608"/>
                </a:lnTo>
                <a:lnTo>
                  <a:pt x="575507" y="6528608"/>
                </a:lnTo>
                <a:lnTo>
                  <a:pt x="575737" y="6528115"/>
                </a:lnTo>
                <a:lnTo>
                  <a:pt x="0" y="6528115"/>
                </a:lnTo>
                <a:close/>
              </a:path>
            </a:pathLst>
          </a:custGeom>
          <a:solidFill>
            <a:srgbClr val="34366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AD5FD25-8386-4FB1-B667-4ECC6C6C5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5258"/>
            <a:ext cx="7198443" cy="6322742"/>
          </a:xfrm>
          <a:custGeom>
            <a:avLst/>
            <a:gdLst>
              <a:gd name="connsiteX0" fmla="*/ 0 w 7198443"/>
              <a:gd name="connsiteY0" fmla="*/ 0 h 6322742"/>
              <a:gd name="connsiteX1" fmla="*/ 2797519 w 7198443"/>
              <a:gd name="connsiteY1" fmla="*/ 0 h 6322742"/>
              <a:gd name="connsiteX2" fmla="*/ 3798749 w 7198443"/>
              <a:gd name="connsiteY2" fmla="*/ 0 h 6322742"/>
              <a:gd name="connsiteX3" fmla="*/ 4255545 w 7198443"/>
              <a:gd name="connsiteY3" fmla="*/ 0 h 6322742"/>
              <a:gd name="connsiteX4" fmla="*/ 7198443 w 7198443"/>
              <a:gd name="connsiteY4" fmla="*/ 6322741 h 6322742"/>
              <a:gd name="connsiteX5" fmla="*/ 6874474 w 7198443"/>
              <a:gd name="connsiteY5" fmla="*/ 6322741 h 6322742"/>
              <a:gd name="connsiteX6" fmla="*/ 6874474 w 7198443"/>
              <a:gd name="connsiteY6" fmla="*/ 6322742 h 6322742"/>
              <a:gd name="connsiteX7" fmla="*/ 540349 w 7198443"/>
              <a:gd name="connsiteY7" fmla="*/ 6322742 h 6322742"/>
              <a:gd name="connsiteX8" fmla="*/ 540571 w 7198443"/>
              <a:gd name="connsiteY8" fmla="*/ 6322264 h 6322742"/>
              <a:gd name="connsiteX9" fmla="*/ 0 w 7198443"/>
              <a:gd name="connsiteY9" fmla="*/ 6322264 h 6322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98443" h="6322742">
                <a:moveTo>
                  <a:pt x="0" y="0"/>
                </a:moveTo>
                <a:lnTo>
                  <a:pt x="2797519" y="0"/>
                </a:lnTo>
                <a:lnTo>
                  <a:pt x="3798749" y="0"/>
                </a:lnTo>
                <a:lnTo>
                  <a:pt x="4255545" y="0"/>
                </a:lnTo>
                <a:lnTo>
                  <a:pt x="7198443" y="6322741"/>
                </a:lnTo>
                <a:lnTo>
                  <a:pt x="6874474" y="6322741"/>
                </a:lnTo>
                <a:lnTo>
                  <a:pt x="6874474" y="6322742"/>
                </a:lnTo>
                <a:lnTo>
                  <a:pt x="540349" y="6322742"/>
                </a:lnTo>
                <a:lnTo>
                  <a:pt x="540571" y="6322264"/>
                </a:lnTo>
                <a:lnTo>
                  <a:pt x="0" y="6322264"/>
                </a:lnTo>
                <a:close/>
              </a:path>
            </a:pathLst>
          </a:custGeom>
          <a:solidFill>
            <a:srgbClr val="34366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p:cNvSpPr txBox="1"/>
          <p:nvPr/>
        </p:nvSpPr>
        <p:spPr>
          <a:xfrm>
            <a:off x="804671" y="1604455"/>
            <a:ext cx="3849624" cy="2606040"/>
          </a:xfrm>
          <a:prstGeom prst="rect">
            <a:avLst/>
          </a:prstGeom>
          <a:noFill/>
          <a:ln>
            <a:noFill/>
          </a:ln>
        </p:spPr>
        <p:style>
          <a:lnRef idx="3">
            <a:schemeClr val="lt1"/>
          </a:lnRef>
          <a:fillRef idx="1">
            <a:schemeClr val="accent4"/>
          </a:fillRef>
          <a:effectRef idx="1">
            <a:schemeClr val="accent4"/>
          </a:effectRef>
          <a:fontRef idx="minor">
            <a:schemeClr val="lt1"/>
          </a:fontRef>
        </p:style>
        <p:txBody>
          <a:bodyPr vert="horz" lIns="91440" tIns="45720" rIns="91440" bIns="45720" rtlCol="0" anchor="b">
            <a:normAutofit lnSpcReduction="10000"/>
          </a:bodyPr>
          <a:lstStyle/>
          <a:p>
            <a:pPr algn="ctr" fontAlgn="base">
              <a:lnSpc>
                <a:spcPct val="90000"/>
              </a:lnSpc>
              <a:spcBef>
                <a:spcPct val="0"/>
              </a:spcBef>
              <a:spcAft>
                <a:spcPts val="600"/>
              </a:spcAft>
            </a:pPr>
            <a:r>
              <a:rPr lang="en-US" sz="4800" dirty="0">
                <a:solidFill>
                  <a:srgbClr val="FFFFFF"/>
                </a:solidFill>
                <a:latin typeface="Century Gothic" panose="020B0502020202020204" pitchFamily="34" charset="0"/>
                <a:ea typeface="+mj-ea"/>
                <a:cs typeface="+mj-cs"/>
              </a:rPr>
              <a:t>Identity is how we define ourselves. </a:t>
            </a:r>
          </a:p>
        </p:txBody>
      </p:sp>
      <p:sp>
        <p:nvSpPr>
          <p:cNvPr id="3" name="TextBox 2"/>
          <p:cNvSpPr txBox="1"/>
          <p:nvPr/>
        </p:nvSpPr>
        <p:spPr>
          <a:xfrm>
            <a:off x="0" y="5181601"/>
            <a:ext cx="12192000" cy="1277273"/>
          </a:xfrm>
          <a:prstGeom prst="rect">
            <a:avLst/>
          </a:prstGeom>
          <a:solidFill>
            <a:srgbClr val="FFFF00">
              <a:alpha val="86000"/>
            </a:srgbClr>
          </a:solidFill>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defTabSz="457200" eaLnBrk="0" fontAlgn="base" hangingPunct="0">
              <a:spcBef>
                <a:spcPct val="0"/>
              </a:spcBef>
              <a:spcAft>
                <a:spcPts val="600"/>
              </a:spcAft>
            </a:pPr>
            <a:r>
              <a:rPr lang="en-US" sz="3600" dirty="0">
                <a:solidFill>
                  <a:prstClr val="black"/>
                </a:solidFill>
                <a:latin typeface="Century Gothic" panose="020B0502020202020204" pitchFamily="34" charset="0"/>
                <a:cs typeface="Century Gothic"/>
              </a:rPr>
              <a:t>People learn through the stories </a:t>
            </a:r>
          </a:p>
          <a:p>
            <a:pPr algn="ctr" defTabSz="457200" eaLnBrk="0" fontAlgn="base" hangingPunct="0">
              <a:spcBef>
                <a:spcPct val="0"/>
              </a:spcBef>
              <a:spcAft>
                <a:spcPts val="600"/>
              </a:spcAft>
            </a:pPr>
            <a:r>
              <a:rPr lang="en-US" sz="3600" dirty="0">
                <a:solidFill>
                  <a:prstClr val="black"/>
                </a:solidFill>
                <a:latin typeface="Century Gothic" panose="020B0502020202020204" pitchFamily="34" charset="0"/>
                <a:cs typeface="Century Gothic"/>
              </a:rPr>
              <a:t>they tell themselves </a:t>
            </a:r>
            <a:r>
              <a:rPr lang="en-US" sz="3600" u="sng" dirty="0">
                <a:solidFill>
                  <a:prstClr val="black"/>
                </a:solidFill>
                <a:latin typeface="Century Gothic" panose="020B0502020202020204" pitchFamily="34" charset="0"/>
                <a:cs typeface="Century Gothic"/>
              </a:rPr>
              <a:t>about</a:t>
            </a:r>
            <a:r>
              <a:rPr lang="en-US" sz="3600" dirty="0">
                <a:solidFill>
                  <a:prstClr val="black"/>
                </a:solidFill>
                <a:latin typeface="Century Gothic" panose="020B0502020202020204" pitchFamily="34" charset="0"/>
                <a:cs typeface="Century Gothic"/>
              </a:rPr>
              <a:t> themselves</a:t>
            </a:r>
            <a:r>
              <a:rPr lang="en-US" sz="3600" dirty="0">
                <a:solidFill>
                  <a:prstClr val="black"/>
                </a:solidFill>
                <a:latin typeface="Calibri"/>
                <a:cs typeface="Century Gothic"/>
              </a:rPr>
              <a:t>.   </a:t>
            </a:r>
          </a:p>
        </p:txBody>
      </p:sp>
    </p:spTree>
    <p:extLst>
      <p:ext uri="{BB962C8B-B14F-4D97-AF65-F5344CB8AC3E}">
        <p14:creationId xmlns:p14="http://schemas.microsoft.com/office/powerpoint/2010/main" val="7359373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Barometer_image.jp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0" y="-1143000"/>
            <a:ext cx="12192000" cy="914400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614109" y="5449836"/>
            <a:ext cx="1257300" cy="622300"/>
          </a:xfrm>
          <a:prstGeom prst="rect">
            <a:avLst/>
          </a:prstGeom>
        </p:spPr>
      </p:pic>
      <p:grpSp>
        <p:nvGrpSpPr>
          <p:cNvPr id="12" name="Group 11"/>
          <p:cNvGrpSpPr/>
          <p:nvPr/>
        </p:nvGrpSpPr>
        <p:grpSpPr>
          <a:xfrm rot="2368308">
            <a:off x="2252262" y="1664770"/>
            <a:ext cx="7980992" cy="7980992"/>
            <a:chOff x="556104" y="1854200"/>
            <a:chExt cx="7980992" cy="7980992"/>
          </a:xfrm>
        </p:grpSpPr>
        <p:sp>
          <p:nvSpPr>
            <p:cNvPr id="9" name="Oval 8"/>
            <p:cNvSpPr/>
            <p:nvPr/>
          </p:nvSpPr>
          <p:spPr>
            <a:xfrm>
              <a:off x="556104" y="1854200"/>
              <a:ext cx="7980992" cy="7980992"/>
            </a:xfrm>
            <a:prstGeom prst="ellipse">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eaLnBrk="0" fontAlgn="base" hangingPunct="0">
                <a:spcBef>
                  <a:spcPct val="0"/>
                </a:spcBef>
                <a:spcAft>
                  <a:spcPct val="0"/>
                </a:spcAft>
              </a:pPr>
              <a:endParaRPr lang="en-US" sz="2400">
                <a:solidFill>
                  <a:srgbClr val="FFFFFF"/>
                </a:solidFill>
                <a:latin typeface="Arial"/>
                <a:ea typeface="ＭＳ Ｐゴシック"/>
                <a:cs typeface="ＭＳ Ｐゴシック"/>
              </a:endParaRPr>
            </a:p>
          </p:txBody>
        </p:sp>
        <p:sp>
          <p:nvSpPr>
            <p:cNvPr id="7" name="Pentagon 6"/>
            <p:cNvSpPr/>
            <p:nvPr/>
          </p:nvSpPr>
          <p:spPr>
            <a:xfrm rot="14442734">
              <a:off x="2181878" y="4325499"/>
              <a:ext cx="3097507" cy="257783"/>
            </a:xfrm>
            <a:prstGeom prst="homePlate">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fontAlgn="base" hangingPunct="0">
                <a:spcBef>
                  <a:spcPct val="0"/>
                </a:spcBef>
                <a:spcAft>
                  <a:spcPct val="0"/>
                </a:spcAft>
              </a:pPr>
              <a:endParaRPr lang="en-US" sz="2400">
                <a:solidFill>
                  <a:srgbClr val="000000"/>
                </a:solidFill>
                <a:latin typeface="Arial"/>
                <a:ea typeface="ＭＳ Ｐゴシック"/>
                <a:cs typeface="ＭＳ Ｐゴシック"/>
              </a:endParaRPr>
            </a:p>
          </p:txBody>
        </p:sp>
      </p:grpSp>
      <p:sp>
        <p:nvSpPr>
          <p:cNvPr id="8" name="Title 1"/>
          <p:cNvSpPr>
            <a:spLocks noGrp="1"/>
          </p:cNvSpPr>
          <p:nvPr>
            <p:ph type="title" idx="4294967295"/>
          </p:nvPr>
        </p:nvSpPr>
        <p:spPr>
          <a:xfrm>
            <a:off x="2012095" y="295030"/>
            <a:ext cx="8102600" cy="628650"/>
          </a:xfrm>
        </p:spPr>
        <p:txBody>
          <a:bodyPr>
            <a:noAutofit/>
          </a:bodyPr>
          <a:lstStyle/>
          <a:p>
            <a:pPr algn="ctr"/>
            <a:r>
              <a:rPr lang="de-DE" sz="3600" dirty="0">
                <a:solidFill>
                  <a:schemeClr val="tx1">
                    <a:lumMod val="10000"/>
                    <a:lumOff val="90000"/>
                  </a:schemeClr>
                </a:solidFill>
              </a:rPr>
              <a:t>Positive </a:t>
            </a:r>
            <a:r>
              <a:rPr lang="de-DE" sz="3600" dirty="0" err="1">
                <a:solidFill>
                  <a:schemeClr val="tx1">
                    <a:lumMod val="10000"/>
                    <a:lumOff val="90000"/>
                  </a:schemeClr>
                </a:solidFill>
              </a:rPr>
              <a:t>Self-Concept</a:t>
            </a:r>
            <a:r>
              <a:rPr lang="de-DE" sz="3600" dirty="0">
                <a:solidFill>
                  <a:schemeClr val="tx1">
                    <a:lumMod val="10000"/>
                    <a:lumOff val="90000"/>
                  </a:schemeClr>
                </a:solidFill>
              </a:rPr>
              <a:t>: </a:t>
            </a:r>
            <a:r>
              <a:rPr lang="de-DE" sz="3600" i="1" dirty="0">
                <a:solidFill>
                  <a:schemeClr val="tx1">
                    <a:lumMod val="10000"/>
                    <a:lumOff val="90000"/>
                  </a:schemeClr>
                </a:solidFill>
              </a:rPr>
              <a:t>d</a:t>
            </a:r>
            <a:r>
              <a:rPr lang="de-DE" sz="3600" dirty="0">
                <a:solidFill>
                  <a:schemeClr val="tx1">
                    <a:lumMod val="10000"/>
                    <a:lumOff val="90000"/>
                  </a:schemeClr>
                </a:solidFill>
              </a:rPr>
              <a:t> = 0.47</a:t>
            </a:r>
            <a:endParaRPr lang="en-US" sz="3600" dirty="0">
              <a:solidFill>
                <a:schemeClr val="tx1">
                  <a:lumMod val="10000"/>
                  <a:lumOff val="90000"/>
                </a:schemeClr>
              </a:solidFill>
            </a:endParaRPr>
          </a:p>
        </p:txBody>
      </p:sp>
      <p:sp>
        <p:nvSpPr>
          <p:cNvPr id="13" name="Title 1"/>
          <p:cNvSpPr txBox="1">
            <a:spLocks/>
          </p:cNvSpPr>
          <p:nvPr/>
        </p:nvSpPr>
        <p:spPr>
          <a:xfrm>
            <a:off x="7886700" y="38100"/>
            <a:ext cx="2260600" cy="990600"/>
          </a:xfrm>
          <a:prstGeom prst="rect">
            <a:avLst/>
          </a:prstGeom>
        </p:spPr>
        <p:txBody>
          <a:bodyPr vert="horz" lIns="91440" tIns="45720" rIns="91440" bIns="45720" rtlCol="0" anchor="ctr">
            <a:normAutofit/>
          </a:bodyPr>
          <a:lstStyle>
            <a:lvl1pPr algn="l" defTabSz="914400" rtl="0" eaLnBrk="1" latinLnBrk="0" hangingPunct="1">
              <a:spcBef>
                <a:spcPct val="0"/>
              </a:spcBef>
              <a:buNone/>
              <a:defRPr sz="4000" b="1" kern="1200" spc="-100" baseline="0">
                <a:solidFill>
                  <a:schemeClr val="tx2"/>
                </a:solidFill>
                <a:latin typeface="+mj-lt"/>
                <a:ea typeface="+mj-ea"/>
                <a:cs typeface="+mj-cs"/>
              </a:defRPr>
            </a:lvl1pPr>
          </a:lstStyle>
          <a:p>
            <a:pPr algn="r" fontAlgn="base">
              <a:spcAft>
                <a:spcPct val="0"/>
              </a:spcAft>
            </a:pPr>
            <a:endParaRPr lang="en-US" dirty="0">
              <a:solidFill>
                <a:srgbClr val="E4E43A"/>
              </a:solidFill>
              <a:latin typeface="Arial"/>
              <a:ea typeface="ＭＳ Ｐゴシック"/>
              <a:cs typeface="ＭＳ Ｐゴシック"/>
            </a:endParaRPr>
          </a:p>
        </p:txBody>
      </p:sp>
      <p:sp>
        <p:nvSpPr>
          <p:cNvPr id="2" name="TextBox 1"/>
          <p:cNvSpPr txBox="1"/>
          <p:nvPr/>
        </p:nvSpPr>
        <p:spPr>
          <a:xfrm>
            <a:off x="5486401" y="6019801"/>
            <a:ext cx="1758865" cy="461665"/>
          </a:xfrm>
          <a:prstGeom prst="rect">
            <a:avLst/>
          </a:prstGeom>
          <a:noFill/>
        </p:spPr>
        <p:txBody>
          <a:bodyPr wrap="none" rtlCol="0">
            <a:spAutoFit/>
          </a:bodyPr>
          <a:lstStyle/>
          <a:p>
            <a:pPr eaLnBrk="0" fontAlgn="base" hangingPunct="0">
              <a:spcBef>
                <a:spcPct val="0"/>
              </a:spcBef>
              <a:spcAft>
                <a:spcPct val="0"/>
              </a:spcAft>
            </a:pPr>
            <a:r>
              <a:rPr lang="en-US" sz="2400" dirty="0">
                <a:solidFill>
                  <a:srgbClr val="FFFFFF"/>
                </a:solidFill>
                <a:latin typeface="Arial" panose="020B0604020202020204" pitchFamily="34" charset="0"/>
                <a:ea typeface="ＭＳ Ｐゴシック" panose="020B0600070205080204" pitchFamily="34" charset="-128"/>
              </a:rPr>
              <a:t>Hattie 2019</a:t>
            </a:r>
          </a:p>
        </p:txBody>
      </p:sp>
    </p:spTree>
    <p:extLst>
      <p:ext uri="{BB962C8B-B14F-4D97-AF65-F5344CB8AC3E}">
        <p14:creationId xmlns:p14="http://schemas.microsoft.com/office/powerpoint/2010/main" val="22659855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554804" y="600001"/>
            <a:ext cx="3771206" cy="1630440"/>
          </a:xfrm>
          <a:prstGeom prst="rect">
            <a:avLst/>
          </a:prstGeom>
        </p:spPr>
        <p:style>
          <a:lnRef idx="3">
            <a:schemeClr val="lt1"/>
          </a:lnRef>
          <a:fillRef idx="1">
            <a:schemeClr val="accent1"/>
          </a:fillRef>
          <a:effectRef idx="1">
            <a:schemeClr val="accent1"/>
          </a:effectRef>
          <a:fontRef idx="minor">
            <a:schemeClr val="lt1"/>
          </a:fontRef>
        </p:style>
        <p:txBody>
          <a:bodyPr vert="horz" lIns="91440" tIns="45720" rIns="91440" bIns="45720" rtlCol="0" anchor="ctr">
            <a:normAutofit fontScale="92500" lnSpcReduction="10000"/>
          </a:bodyPr>
          <a:lstStyle/>
          <a:p>
            <a:pPr algn="ctr" fontAlgn="base">
              <a:lnSpc>
                <a:spcPct val="90000"/>
              </a:lnSpc>
              <a:spcBef>
                <a:spcPct val="0"/>
              </a:spcBef>
              <a:spcAft>
                <a:spcPts val="600"/>
              </a:spcAft>
            </a:pPr>
            <a:r>
              <a:rPr lang="en-US" sz="3400" dirty="0">
                <a:solidFill>
                  <a:schemeClr val="bg1"/>
                </a:solidFill>
                <a:latin typeface="Century Gothic" panose="020B0502020202020204" pitchFamily="34" charset="0"/>
                <a:ea typeface="+mj-ea"/>
                <a:cs typeface="+mj-cs"/>
              </a:rPr>
              <a:t>Agency is belief in one’s capacity to act upon the world.   </a:t>
            </a:r>
          </a:p>
        </p:txBody>
      </p:sp>
      <p:grpSp>
        <p:nvGrpSpPr>
          <p:cNvPr id="11" name="Group 10">
            <a:extLst>
              <a:ext uri="{FF2B5EF4-FFF2-40B4-BE49-F238E27FC236}">
                <a16:creationId xmlns:a16="http://schemas.microsoft.com/office/drawing/2014/main" id="{F763482E-C6B0-4F8D-90FE-76C25B1BF7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737776"/>
            <a:ext cx="242107" cy="1340860"/>
            <a:chOff x="56167" y="899960"/>
            <a:chExt cx="242107" cy="1340860"/>
          </a:xfrm>
        </p:grpSpPr>
        <p:sp>
          <p:nvSpPr>
            <p:cNvPr id="12" name="Rectangle 2">
              <a:extLst>
                <a:ext uri="{FF2B5EF4-FFF2-40B4-BE49-F238E27FC236}">
                  <a16:creationId xmlns:a16="http://schemas.microsoft.com/office/drawing/2014/main" id="{129B062B-A95D-44CF-8B39-3F512A3CB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4697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59">
              <a:extLst>
                <a:ext uri="{FF2B5EF4-FFF2-40B4-BE49-F238E27FC236}">
                  <a16:creationId xmlns:a16="http://schemas.microsoft.com/office/drawing/2014/main" id="{AAFA0D29-6110-416E-88A2-7FE5D20A1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4697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2">
              <a:extLst>
                <a:ext uri="{FF2B5EF4-FFF2-40B4-BE49-F238E27FC236}">
                  <a16:creationId xmlns:a16="http://schemas.microsoft.com/office/drawing/2014/main" id="{6B53A87A-F27C-403F-89E6-5F9C7BF1D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3276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59">
              <a:extLst>
                <a:ext uri="{FF2B5EF4-FFF2-40B4-BE49-F238E27FC236}">
                  <a16:creationId xmlns:a16="http://schemas.microsoft.com/office/drawing/2014/main" id="{E9F992CA-17ED-4498-917B-82248E234B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3276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2">
              <a:extLst>
                <a:ext uri="{FF2B5EF4-FFF2-40B4-BE49-F238E27FC236}">
                  <a16:creationId xmlns:a16="http://schemas.microsoft.com/office/drawing/2014/main" id="{CCE48BBE-46D0-4D42-B76F-82EA8F3B6E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1854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9">
              <a:extLst>
                <a:ext uri="{FF2B5EF4-FFF2-40B4-BE49-F238E27FC236}">
                  <a16:creationId xmlns:a16="http://schemas.microsoft.com/office/drawing/2014/main" id="{2B60A21C-F925-4D53-9B82-2A54BD825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1854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
              <a:extLst>
                <a:ext uri="{FF2B5EF4-FFF2-40B4-BE49-F238E27FC236}">
                  <a16:creationId xmlns:a16="http://schemas.microsoft.com/office/drawing/2014/main" id="{F53E30A8-7102-40D6-A663-9858ED106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0433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9">
              <a:extLst>
                <a:ext uri="{FF2B5EF4-FFF2-40B4-BE49-F238E27FC236}">
                  <a16:creationId xmlns:a16="http://schemas.microsoft.com/office/drawing/2014/main" id="{8FABC48A-DD76-4A1F-8D69-085FB47FA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0433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21429B45-62BB-4C66-9F32-F4474D01F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9012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6F8ED381-4DC0-432C-9E67-41B64DDBB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9012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
              <a:extLst>
                <a:ext uri="{FF2B5EF4-FFF2-40B4-BE49-F238E27FC236}">
                  <a16:creationId xmlns:a16="http://schemas.microsoft.com/office/drawing/2014/main" id="{22C864E8-53DE-4D7E-845A-0AB035EF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1802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9">
              <a:extLst>
                <a:ext uri="{FF2B5EF4-FFF2-40B4-BE49-F238E27FC236}">
                  <a16:creationId xmlns:a16="http://schemas.microsoft.com/office/drawing/2014/main" id="{F907663A-C35E-4E4E-86D3-EDE6C39E1F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1802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
              <a:extLst>
                <a:ext uri="{FF2B5EF4-FFF2-40B4-BE49-F238E27FC236}">
                  <a16:creationId xmlns:a16="http://schemas.microsoft.com/office/drawing/2014/main" id="{29FA51B0-D541-425F-B6B7-A0D8929EF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0381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86A9FEBF-8037-4D08-BCB0-C5D294A2B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0381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
              <a:extLst>
                <a:ext uri="{FF2B5EF4-FFF2-40B4-BE49-F238E27FC236}">
                  <a16:creationId xmlns:a16="http://schemas.microsoft.com/office/drawing/2014/main" id="{CC11EA10-D9DC-4A52-B789-8CD67A55C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8960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59">
              <a:extLst>
                <a:ext uri="{FF2B5EF4-FFF2-40B4-BE49-F238E27FC236}">
                  <a16:creationId xmlns:a16="http://schemas.microsoft.com/office/drawing/2014/main" id="{338DE07B-B730-4132-83B4-44986FED7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8960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
              <a:extLst>
                <a:ext uri="{FF2B5EF4-FFF2-40B4-BE49-F238E27FC236}">
                  <a16:creationId xmlns:a16="http://schemas.microsoft.com/office/drawing/2014/main" id="{6697E973-A918-4FD8-9A4C-5B13A5B65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7539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AA4CD7CC-D5FB-4427-A6D4-D594E979EB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7539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DFC90C0F-5A62-47A8-B06E-2F6D61E7B3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6118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7BF589B4-EC07-4428-B4C9-09EB55FA2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6118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p:cNvPicPr>
            <a:picLocks noChangeAspect="1"/>
          </p:cNvPicPr>
          <p:nvPr/>
        </p:nvPicPr>
        <p:blipFill rotWithShape="1">
          <a:blip r:embed="rId2"/>
          <a:srcRect l="12350" r="5016"/>
          <a:stretch/>
        </p:blipFill>
        <p:spPr>
          <a:xfrm>
            <a:off x="4636008" y="10"/>
            <a:ext cx="7555992" cy="6857990"/>
          </a:xfrm>
          <a:prstGeom prst="rect">
            <a:avLst/>
          </a:prstGeom>
        </p:spPr>
      </p:pic>
      <p:sp>
        <p:nvSpPr>
          <p:cNvPr id="33" name="Rectangle 32">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40714"/>
            <a:ext cx="5291468" cy="421728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597408" y="3048670"/>
            <a:ext cx="4282817" cy="3123466"/>
          </a:xfrm>
          <a:prstGeom prst="rect">
            <a:avLst/>
          </a:prstGeo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ctr">
            <a:normAutofit/>
          </a:bodyPr>
          <a:lstStyle/>
          <a:p>
            <a:pPr algn="ctr" fontAlgn="base">
              <a:lnSpc>
                <a:spcPct val="90000"/>
              </a:lnSpc>
              <a:spcBef>
                <a:spcPct val="0"/>
              </a:spcBef>
              <a:spcAft>
                <a:spcPts val="600"/>
              </a:spcAft>
            </a:pPr>
            <a:r>
              <a:rPr lang="en-US" sz="2800" dirty="0">
                <a:solidFill>
                  <a:schemeClr val="tx1"/>
                </a:solidFill>
                <a:latin typeface="Century Gothic" panose="020B0502020202020204" pitchFamily="34" charset="0"/>
              </a:rPr>
              <a:t>People with a limited sense of agency may be </a:t>
            </a:r>
            <a:r>
              <a:rPr lang="en-US" sz="3200" dirty="0">
                <a:solidFill>
                  <a:schemeClr val="tx1"/>
                </a:solidFill>
                <a:latin typeface="Century Gothic" panose="020B0502020202020204" pitchFamily="34" charset="0"/>
              </a:rPr>
              <a:t>immobilized, angry, blame others</a:t>
            </a:r>
            <a:r>
              <a:rPr lang="en-US" sz="2800" dirty="0">
                <a:solidFill>
                  <a:schemeClr val="tx1"/>
                </a:solidFill>
                <a:latin typeface="Century Gothic" panose="020B0502020202020204" pitchFamily="34" charset="0"/>
              </a:rPr>
              <a:t>, and even </a:t>
            </a:r>
            <a:r>
              <a:rPr lang="en-US" sz="3200" dirty="0">
                <a:solidFill>
                  <a:schemeClr val="tx1"/>
                </a:solidFill>
                <a:latin typeface="Century Gothic" panose="020B0502020202020204" pitchFamily="34" charset="0"/>
              </a:rPr>
              <a:t>lash out</a:t>
            </a:r>
            <a:r>
              <a:rPr lang="en-US" sz="2800" dirty="0">
                <a:solidFill>
                  <a:schemeClr val="tx1"/>
                </a:solidFill>
                <a:latin typeface="Century Gothic" panose="020B0502020202020204" pitchFamily="34" charset="0"/>
              </a:rPr>
              <a:t>.</a:t>
            </a:r>
          </a:p>
          <a:p>
            <a:pPr indent="-228600" fontAlgn="base">
              <a:lnSpc>
                <a:spcPct val="90000"/>
              </a:lnSpc>
              <a:spcBef>
                <a:spcPct val="0"/>
              </a:spcBef>
              <a:spcAft>
                <a:spcPts val="600"/>
              </a:spcAft>
              <a:buFont typeface="Arial" panose="020B0604020202020204" pitchFamily="34" charset="0"/>
              <a:buChar char="•"/>
            </a:pPr>
            <a:endParaRPr lang="en-US" dirty="0">
              <a:solidFill>
                <a:schemeClr val="tx1"/>
              </a:solidFill>
            </a:endParaRPr>
          </a:p>
        </p:txBody>
      </p:sp>
      <p:sp>
        <p:nvSpPr>
          <p:cNvPr id="35" name="Rectangle 34">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5852160" cy="3566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024678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Barometer_image.jp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0" y="-1143000"/>
            <a:ext cx="12192000" cy="914400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566984" y="5781431"/>
            <a:ext cx="1257300" cy="622300"/>
          </a:xfrm>
          <a:prstGeom prst="rect">
            <a:avLst/>
          </a:prstGeom>
        </p:spPr>
      </p:pic>
      <p:grpSp>
        <p:nvGrpSpPr>
          <p:cNvPr id="12" name="Group 11"/>
          <p:cNvGrpSpPr/>
          <p:nvPr/>
        </p:nvGrpSpPr>
        <p:grpSpPr>
          <a:xfrm rot="2368308">
            <a:off x="2169003" y="2029304"/>
            <a:ext cx="7980992" cy="7980992"/>
            <a:chOff x="556104" y="1854200"/>
            <a:chExt cx="7980992" cy="7980992"/>
          </a:xfrm>
        </p:grpSpPr>
        <p:sp>
          <p:nvSpPr>
            <p:cNvPr id="9" name="Oval 8"/>
            <p:cNvSpPr/>
            <p:nvPr/>
          </p:nvSpPr>
          <p:spPr>
            <a:xfrm>
              <a:off x="556104" y="1854200"/>
              <a:ext cx="7980992" cy="7980992"/>
            </a:xfrm>
            <a:prstGeom prst="ellipse">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eaLnBrk="0" fontAlgn="base" hangingPunct="0">
                <a:spcBef>
                  <a:spcPct val="0"/>
                </a:spcBef>
                <a:spcAft>
                  <a:spcPct val="0"/>
                </a:spcAft>
              </a:pPr>
              <a:endParaRPr lang="en-US" sz="2400">
                <a:solidFill>
                  <a:srgbClr val="FFFFFF"/>
                </a:solidFill>
                <a:latin typeface="Arial"/>
                <a:ea typeface="ＭＳ Ｐゴシック"/>
                <a:cs typeface="ＭＳ Ｐゴシック"/>
              </a:endParaRPr>
            </a:p>
          </p:txBody>
        </p:sp>
        <p:sp>
          <p:nvSpPr>
            <p:cNvPr id="7" name="Pentagon 6"/>
            <p:cNvSpPr/>
            <p:nvPr/>
          </p:nvSpPr>
          <p:spPr>
            <a:xfrm rot="16037494">
              <a:off x="2957965" y="4199491"/>
              <a:ext cx="3097507" cy="185924"/>
            </a:xfrm>
            <a:prstGeom prst="homePlate">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fontAlgn="base" hangingPunct="0">
                <a:spcBef>
                  <a:spcPct val="0"/>
                </a:spcBef>
                <a:spcAft>
                  <a:spcPct val="0"/>
                </a:spcAft>
              </a:pPr>
              <a:endParaRPr lang="en-US" sz="2400">
                <a:solidFill>
                  <a:srgbClr val="000000"/>
                </a:solidFill>
                <a:latin typeface="Arial"/>
                <a:ea typeface="ＭＳ Ｐゴシック"/>
                <a:cs typeface="ＭＳ Ｐゴシック"/>
              </a:endParaRPr>
            </a:p>
          </p:txBody>
        </p:sp>
      </p:grpSp>
      <p:sp>
        <p:nvSpPr>
          <p:cNvPr id="8" name="Title 1"/>
          <p:cNvSpPr>
            <a:spLocks noGrp="1"/>
          </p:cNvSpPr>
          <p:nvPr>
            <p:ph type="title" idx="4294967295"/>
          </p:nvPr>
        </p:nvSpPr>
        <p:spPr>
          <a:xfrm>
            <a:off x="2044700" y="294369"/>
            <a:ext cx="8102600" cy="628650"/>
          </a:xfrm>
        </p:spPr>
        <p:txBody>
          <a:bodyPr>
            <a:noAutofit/>
          </a:bodyPr>
          <a:lstStyle/>
          <a:p>
            <a:pPr algn="ctr"/>
            <a:r>
              <a:rPr lang="de-DE" sz="3600" dirty="0">
                <a:solidFill>
                  <a:schemeClr val="tx1">
                    <a:lumMod val="10000"/>
                    <a:lumOff val="90000"/>
                  </a:schemeClr>
                </a:solidFill>
              </a:rPr>
              <a:t>Student </a:t>
            </a:r>
            <a:r>
              <a:rPr lang="de-DE" sz="3600" dirty="0" err="1">
                <a:solidFill>
                  <a:schemeClr val="tx1">
                    <a:lumMod val="10000"/>
                    <a:lumOff val="90000"/>
                  </a:schemeClr>
                </a:solidFill>
              </a:rPr>
              <a:t>Self-efficacy</a:t>
            </a:r>
            <a:r>
              <a:rPr lang="de-DE" sz="3600" dirty="0">
                <a:solidFill>
                  <a:schemeClr val="tx1">
                    <a:lumMod val="10000"/>
                    <a:lumOff val="90000"/>
                  </a:schemeClr>
                </a:solidFill>
              </a:rPr>
              <a:t>: </a:t>
            </a:r>
            <a:r>
              <a:rPr lang="de-DE" sz="3600" i="1" dirty="0">
                <a:solidFill>
                  <a:schemeClr val="tx1">
                    <a:lumMod val="10000"/>
                    <a:lumOff val="90000"/>
                  </a:schemeClr>
                </a:solidFill>
              </a:rPr>
              <a:t>d</a:t>
            </a:r>
            <a:r>
              <a:rPr lang="de-DE" sz="3600" dirty="0">
                <a:solidFill>
                  <a:schemeClr val="tx1">
                    <a:lumMod val="10000"/>
                    <a:lumOff val="90000"/>
                  </a:schemeClr>
                </a:solidFill>
              </a:rPr>
              <a:t> = 0.71</a:t>
            </a:r>
            <a:endParaRPr lang="en-US" sz="3600" dirty="0">
              <a:solidFill>
                <a:schemeClr val="tx1">
                  <a:lumMod val="10000"/>
                  <a:lumOff val="90000"/>
                </a:schemeClr>
              </a:solidFill>
            </a:endParaRPr>
          </a:p>
        </p:txBody>
      </p:sp>
      <p:sp>
        <p:nvSpPr>
          <p:cNvPr id="13" name="Title 1"/>
          <p:cNvSpPr txBox="1">
            <a:spLocks/>
          </p:cNvSpPr>
          <p:nvPr/>
        </p:nvSpPr>
        <p:spPr>
          <a:xfrm>
            <a:off x="7886700" y="38100"/>
            <a:ext cx="2260600" cy="990600"/>
          </a:xfrm>
          <a:prstGeom prst="rect">
            <a:avLst/>
          </a:prstGeom>
        </p:spPr>
        <p:txBody>
          <a:bodyPr vert="horz" lIns="91440" tIns="45720" rIns="91440" bIns="45720" rtlCol="0" anchor="ctr">
            <a:normAutofit/>
          </a:bodyPr>
          <a:lstStyle>
            <a:lvl1pPr algn="l" defTabSz="914400" rtl="0" eaLnBrk="1" latinLnBrk="0" hangingPunct="1">
              <a:spcBef>
                <a:spcPct val="0"/>
              </a:spcBef>
              <a:buNone/>
              <a:defRPr sz="4000" b="1" kern="1200" spc="-100" baseline="0">
                <a:solidFill>
                  <a:schemeClr val="tx2"/>
                </a:solidFill>
                <a:latin typeface="+mj-lt"/>
                <a:ea typeface="+mj-ea"/>
                <a:cs typeface="+mj-cs"/>
              </a:defRPr>
            </a:lvl1pPr>
          </a:lstStyle>
          <a:p>
            <a:pPr algn="r" fontAlgn="base">
              <a:spcAft>
                <a:spcPct val="0"/>
              </a:spcAft>
            </a:pPr>
            <a:endParaRPr lang="en-US" dirty="0">
              <a:solidFill>
                <a:srgbClr val="E4E43A"/>
              </a:solidFill>
              <a:latin typeface="Arial"/>
              <a:ea typeface="ＭＳ Ｐゴシック"/>
              <a:cs typeface="ＭＳ Ｐゴシック"/>
            </a:endParaRPr>
          </a:p>
        </p:txBody>
      </p:sp>
      <p:sp>
        <p:nvSpPr>
          <p:cNvPr id="2" name="TextBox 1"/>
          <p:cNvSpPr txBox="1"/>
          <p:nvPr/>
        </p:nvSpPr>
        <p:spPr>
          <a:xfrm>
            <a:off x="5280066" y="6509868"/>
            <a:ext cx="1758865" cy="461665"/>
          </a:xfrm>
          <a:prstGeom prst="rect">
            <a:avLst/>
          </a:prstGeom>
          <a:noFill/>
        </p:spPr>
        <p:txBody>
          <a:bodyPr wrap="none" rtlCol="0">
            <a:spAutoFit/>
          </a:bodyPr>
          <a:lstStyle/>
          <a:p>
            <a:pPr eaLnBrk="0" fontAlgn="base" hangingPunct="0">
              <a:spcBef>
                <a:spcPct val="0"/>
              </a:spcBef>
              <a:spcAft>
                <a:spcPct val="0"/>
              </a:spcAft>
            </a:pPr>
            <a:r>
              <a:rPr lang="en-US" sz="2400" dirty="0">
                <a:solidFill>
                  <a:srgbClr val="FFFFFF"/>
                </a:solidFill>
                <a:latin typeface="Arial" panose="020B0604020202020204" pitchFamily="34" charset="0"/>
                <a:ea typeface="ＭＳ Ｐゴシック" panose="020B0600070205080204" pitchFamily="34" charset="-128"/>
              </a:rPr>
              <a:t>Hattie 2019</a:t>
            </a:r>
          </a:p>
        </p:txBody>
      </p:sp>
    </p:spTree>
    <p:extLst>
      <p:ext uri="{BB962C8B-B14F-4D97-AF65-F5344CB8AC3E}">
        <p14:creationId xmlns:p14="http://schemas.microsoft.com/office/powerpoint/2010/main" val="15496198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1A5805B-F265-A247-B25A-D17A8F2E6F89}"/>
              </a:ext>
            </a:extLst>
          </p:cNvPr>
          <p:cNvPicPr>
            <a:picLocks noChangeAspect="1"/>
          </p:cNvPicPr>
          <p:nvPr/>
        </p:nvPicPr>
        <p:blipFill rotWithShape="1">
          <a:blip r:embed="rId2"/>
          <a:srcRect t="39273" r="9090" b="-1"/>
          <a:stretch/>
        </p:blipFill>
        <p:spPr>
          <a:xfrm>
            <a:off x="4492256" y="10"/>
            <a:ext cx="7699744" cy="6857990"/>
          </a:xfrm>
          <a:prstGeom prst="rect">
            <a:avLst/>
          </a:prstGeom>
        </p:spPr>
      </p:pic>
      <p:sp>
        <p:nvSpPr>
          <p:cNvPr id="9" name="Freeform: Shape 8">
            <a:extLst>
              <a:ext uri="{FF2B5EF4-FFF2-40B4-BE49-F238E27FC236}">
                <a16:creationId xmlns:a16="http://schemas.microsoft.com/office/drawing/2014/main" id="{77F03F58-787A-416A-A98C-FFD8B9B6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7778496" cy="6858478"/>
          </a:xfrm>
          <a:custGeom>
            <a:avLst/>
            <a:gdLst>
              <a:gd name="connsiteX0" fmla="*/ 0 w 7778496"/>
              <a:gd name="connsiteY0" fmla="*/ 0 h 6858478"/>
              <a:gd name="connsiteX1" fmla="*/ 3530316 w 7778496"/>
              <a:gd name="connsiteY1" fmla="*/ 0 h 6858478"/>
              <a:gd name="connsiteX2" fmla="*/ 4596544 w 7778496"/>
              <a:gd name="connsiteY2" fmla="*/ 0 h 6858478"/>
              <a:gd name="connsiteX3" fmla="*/ 4602121 w 7778496"/>
              <a:gd name="connsiteY3" fmla="*/ 0 h 6858478"/>
              <a:gd name="connsiteX4" fmla="*/ 7778496 w 7778496"/>
              <a:gd name="connsiteY4" fmla="*/ 6858478 h 6858478"/>
              <a:gd name="connsiteX5" fmla="*/ 353941 w 7778496"/>
              <a:gd name="connsiteY5" fmla="*/ 6858478 h 6858478"/>
              <a:gd name="connsiteX6" fmla="*/ 354201 w 7778496"/>
              <a:gd name="connsiteY6" fmla="*/ 6857916 h 6858478"/>
              <a:gd name="connsiteX7" fmla="*/ 0 w 7778496"/>
              <a:gd name="connsiteY7" fmla="*/ 6857916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78496" h="6858478">
                <a:moveTo>
                  <a:pt x="0" y="0"/>
                </a:moveTo>
                <a:lnTo>
                  <a:pt x="3530316" y="0"/>
                </a:lnTo>
                <a:lnTo>
                  <a:pt x="4596544" y="0"/>
                </a:lnTo>
                <a:lnTo>
                  <a:pt x="4602121" y="0"/>
                </a:lnTo>
                <a:lnTo>
                  <a:pt x="7778496" y="6858478"/>
                </a:lnTo>
                <a:lnTo>
                  <a:pt x="353941" y="6858478"/>
                </a:lnTo>
                <a:lnTo>
                  <a:pt x="354201" y="6857916"/>
                </a:lnTo>
                <a:lnTo>
                  <a:pt x="0" y="6857916"/>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FD86FC4-6180-4496-A438-83D518031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9392"/>
            <a:ext cx="7450386" cy="6528608"/>
          </a:xfrm>
          <a:custGeom>
            <a:avLst/>
            <a:gdLst>
              <a:gd name="connsiteX0" fmla="*/ 0 w 7450386"/>
              <a:gd name="connsiteY0" fmla="*/ 0 h 6528608"/>
              <a:gd name="connsiteX1" fmla="*/ 2906170 w 7450386"/>
              <a:gd name="connsiteY1" fmla="*/ 0 h 6528608"/>
              <a:gd name="connsiteX2" fmla="*/ 3940000 w 7450386"/>
              <a:gd name="connsiteY2" fmla="*/ 0 h 6528608"/>
              <a:gd name="connsiteX3" fmla="*/ 4411669 w 7450386"/>
              <a:gd name="connsiteY3" fmla="*/ 0 h 6528608"/>
              <a:gd name="connsiteX4" fmla="*/ 7450386 w 7450386"/>
              <a:gd name="connsiteY4" fmla="*/ 6528607 h 6528608"/>
              <a:gd name="connsiteX5" fmla="*/ 7115869 w 7450386"/>
              <a:gd name="connsiteY5" fmla="*/ 6528607 h 6528608"/>
              <a:gd name="connsiteX6" fmla="*/ 7115869 w 7450386"/>
              <a:gd name="connsiteY6" fmla="*/ 6528608 h 6528608"/>
              <a:gd name="connsiteX7" fmla="*/ 575507 w 7450386"/>
              <a:gd name="connsiteY7" fmla="*/ 6528608 h 6528608"/>
              <a:gd name="connsiteX8" fmla="*/ 575737 w 7450386"/>
              <a:gd name="connsiteY8" fmla="*/ 6528115 h 6528608"/>
              <a:gd name="connsiteX9" fmla="*/ 0 w 7450386"/>
              <a:gd name="connsiteY9" fmla="*/ 6528115 h 652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50386" h="6528608">
                <a:moveTo>
                  <a:pt x="0" y="0"/>
                </a:moveTo>
                <a:lnTo>
                  <a:pt x="2906170" y="0"/>
                </a:lnTo>
                <a:lnTo>
                  <a:pt x="3940000" y="0"/>
                </a:lnTo>
                <a:lnTo>
                  <a:pt x="4411669" y="0"/>
                </a:lnTo>
                <a:lnTo>
                  <a:pt x="7450386" y="6528607"/>
                </a:lnTo>
                <a:lnTo>
                  <a:pt x="7115869" y="6528607"/>
                </a:lnTo>
                <a:lnTo>
                  <a:pt x="7115869" y="6528608"/>
                </a:lnTo>
                <a:lnTo>
                  <a:pt x="575507" y="6528608"/>
                </a:lnTo>
                <a:lnTo>
                  <a:pt x="575737" y="6528115"/>
                </a:lnTo>
                <a:lnTo>
                  <a:pt x="0" y="6528115"/>
                </a:lnTo>
                <a:close/>
              </a:path>
            </a:pathLst>
          </a:custGeom>
          <a:solidFill>
            <a:srgbClr val="734F4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AD5FD25-8386-4FB1-B667-4ECC6C6C5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5258"/>
            <a:ext cx="7198443" cy="6322742"/>
          </a:xfrm>
          <a:custGeom>
            <a:avLst/>
            <a:gdLst>
              <a:gd name="connsiteX0" fmla="*/ 0 w 7198443"/>
              <a:gd name="connsiteY0" fmla="*/ 0 h 6322742"/>
              <a:gd name="connsiteX1" fmla="*/ 2797519 w 7198443"/>
              <a:gd name="connsiteY1" fmla="*/ 0 h 6322742"/>
              <a:gd name="connsiteX2" fmla="*/ 3798749 w 7198443"/>
              <a:gd name="connsiteY2" fmla="*/ 0 h 6322742"/>
              <a:gd name="connsiteX3" fmla="*/ 4255545 w 7198443"/>
              <a:gd name="connsiteY3" fmla="*/ 0 h 6322742"/>
              <a:gd name="connsiteX4" fmla="*/ 7198443 w 7198443"/>
              <a:gd name="connsiteY4" fmla="*/ 6322741 h 6322742"/>
              <a:gd name="connsiteX5" fmla="*/ 6874474 w 7198443"/>
              <a:gd name="connsiteY5" fmla="*/ 6322741 h 6322742"/>
              <a:gd name="connsiteX6" fmla="*/ 6874474 w 7198443"/>
              <a:gd name="connsiteY6" fmla="*/ 6322742 h 6322742"/>
              <a:gd name="connsiteX7" fmla="*/ 540349 w 7198443"/>
              <a:gd name="connsiteY7" fmla="*/ 6322742 h 6322742"/>
              <a:gd name="connsiteX8" fmla="*/ 540571 w 7198443"/>
              <a:gd name="connsiteY8" fmla="*/ 6322264 h 6322742"/>
              <a:gd name="connsiteX9" fmla="*/ 0 w 7198443"/>
              <a:gd name="connsiteY9" fmla="*/ 6322264 h 6322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98443" h="6322742">
                <a:moveTo>
                  <a:pt x="0" y="0"/>
                </a:moveTo>
                <a:lnTo>
                  <a:pt x="2797519" y="0"/>
                </a:lnTo>
                <a:lnTo>
                  <a:pt x="3798749" y="0"/>
                </a:lnTo>
                <a:lnTo>
                  <a:pt x="4255545" y="0"/>
                </a:lnTo>
                <a:lnTo>
                  <a:pt x="7198443" y="6322741"/>
                </a:lnTo>
                <a:lnTo>
                  <a:pt x="6874474" y="6322741"/>
                </a:lnTo>
                <a:lnTo>
                  <a:pt x="6874474" y="6322742"/>
                </a:lnTo>
                <a:lnTo>
                  <a:pt x="540349" y="6322742"/>
                </a:lnTo>
                <a:lnTo>
                  <a:pt x="540571" y="6322264"/>
                </a:lnTo>
                <a:lnTo>
                  <a:pt x="0" y="6322264"/>
                </a:lnTo>
                <a:close/>
              </a:path>
            </a:pathLst>
          </a:custGeom>
          <a:solidFill>
            <a:srgbClr val="734F4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85C91278-7C7D-AA4F-8CCE-7435A4E8C308}"/>
              </a:ext>
            </a:extLst>
          </p:cNvPr>
          <p:cNvSpPr txBox="1"/>
          <p:nvPr/>
        </p:nvSpPr>
        <p:spPr>
          <a:xfrm>
            <a:off x="700088" y="2718880"/>
            <a:ext cx="4814887" cy="2606040"/>
          </a:xfrm>
          <a:prstGeom prst="rect">
            <a:avLst/>
          </a:prstGeom>
        </p:spPr>
        <p:txBody>
          <a:bodyPr vert="horz" lIns="91440" tIns="45720" rIns="91440" bIns="45720" rtlCol="0" anchor="b">
            <a:noAutofit/>
          </a:bodyPr>
          <a:lstStyle/>
          <a:p>
            <a:pPr>
              <a:lnSpc>
                <a:spcPct val="90000"/>
              </a:lnSpc>
              <a:spcBef>
                <a:spcPct val="0"/>
              </a:spcBef>
              <a:spcAft>
                <a:spcPts val="600"/>
              </a:spcAft>
            </a:pPr>
            <a:r>
              <a:rPr lang="en-US" sz="4400" dirty="0">
                <a:solidFill>
                  <a:srgbClr val="FFFFFF"/>
                </a:solidFill>
                <a:latin typeface="Century Gothic" panose="020B0502020202020204" pitchFamily="34" charset="0"/>
                <a:ea typeface="+mj-ea"/>
                <a:cs typeface="+mj-cs"/>
              </a:rPr>
              <a:t>Model persistence and talk about </a:t>
            </a:r>
          </a:p>
          <a:p>
            <a:pPr>
              <a:lnSpc>
                <a:spcPct val="90000"/>
              </a:lnSpc>
              <a:spcBef>
                <a:spcPct val="0"/>
              </a:spcBef>
              <a:spcAft>
                <a:spcPts val="600"/>
              </a:spcAft>
            </a:pPr>
            <a:r>
              <a:rPr lang="en-US" sz="4400" dirty="0">
                <a:solidFill>
                  <a:srgbClr val="FFFFFF"/>
                </a:solidFill>
                <a:latin typeface="Century Gothic" panose="020B0502020202020204" pitchFamily="34" charset="0"/>
                <a:ea typeface="+mj-ea"/>
                <a:cs typeface="+mj-cs"/>
              </a:rPr>
              <a:t>what you do when you fail. </a:t>
            </a:r>
          </a:p>
        </p:txBody>
      </p:sp>
    </p:spTree>
    <p:extLst>
      <p:ext uri="{BB962C8B-B14F-4D97-AF65-F5344CB8AC3E}">
        <p14:creationId xmlns:p14="http://schemas.microsoft.com/office/powerpoint/2010/main" val="11862237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0C2F550-8EFF-1043-BBD0-344D3888DB3D}"/>
              </a:ext>
            </a:extLst>
          </p:cNvPr>
          <p:cNvPicPr>
            <a:picLocks noChangeAspect="1"/>
          </p:cNvPicPr>
          <p:nvPr/>
        </p:nvPicPr>
        <p:blipFill rotWithShape="1">
          <a:blip r:embed="rId2"/>
          <a:srcRect l="314" r="10707" b="-1"/>
          <a:stretch/>
        </p:blipFill>
        <p:spPr>
          <a:xfrm>
            <a:off x="-18" y="10"/>
            <a:ext cx="9141744" cy="6857990"/>
          </a:xfrm>
          <a:custGeom>
            <a:avLst/>
            <a:gdLst>
              <a:gd name="connsiteX0" fmla="*/ 0 w 9141744"/>
              <a:gd name="connsiteY0" fmla="*/ 0 h 6863485"/>
              <a:gd name="connsiteX1" fmla="*/ 5963051 w 9141744"/>
              <a:gd name="connsiteY1" fmla="*/ 0 h 6863485"/>
              <a:gd name="connsiteX2" fmla="*/ 9141744 w 9141744"/>
              <a:gd name="connsiteY2" fmla="*/ 6863485 h 6863485"/>
              <a:gd name="connsiteX3" fmla="*/ 0 w 9141744"/>
              <a:gd name="connsiteY3" fmla="*/ 6863485 h 6863485"/>
              <a:gd name="connsiteX4" fmla="*/ 0 w 9141744"/>
              <a:gd name="connsiteY4" fmla="*/ 0 h 68634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1744" h="6863485">
                <a:moveTo>
                  <a:pt x="0" y="0"/>
                </a:moveTo>
                <a:lnTo>
                  <a:pt x="5963051" y="0"/>
                </a:lnTo>
                <a:lnTo>
                  <a:pt x="9141744" y="6863485"/>
                </a:lnTo>
                <a:lnTo>
                  <a:pt x="0" y="6863485"/>
                </a:lnTo>
                <a:lnTo>
                  <a:pt x="0" y="0"/>
                </a:lnTo>
                <a:close/>
              </a:path>
            </a:pathLst>
          </a:custGeom>
        </p:spPr>
      </p:pic>
      <p:pic>
        <p:nvPicPr>
          <p:cNvPr id="4" name="Picture 3">
            <a:extLst>
              <a:ext uri="{FF2B5EF4-FFF2-40B4-BE49-F238E27FC236}">
                <a16:creationId xmlns:a16="http://schemas.microsoft.com/office/drawing/2014/main" id="{9FD5BB25-F147-1645-81E5-8F73BD0AB084}"/>
              </a:ext>
            </a:extLst>
          </p:cNvPr>
          <p:cNvPicPr>
            <a:picLocks noChangeAspect="1"/>
          </p:cNvPicPr>
          <p:nvPr/>
        </p:nvPicPr>
        <p:blipFill rotWithShape="1">
          <a:blip r:embed="rId3"/>
          <a:srcRect l="19104" r="18309" b="1"/>
          <a:stretch/>
        </p:blipFill>
        <p:spPr>
          <a:xfrm>
            <a:off x="5790371" y="10"/>
            <a:ext cx="6401647" cy="6852984"/>
          </a:xfrm>
          <a:custGeom>
            <a:avLst/>
            <a:gdLst>
              <a:gd name="connsiteX0" fmla="*/ 354282 w 6401647"/>
              <a:gd name="connsiteY0" fmla="*/ 0 h 6852994"/>
              <a:gd name="connsiteX1" fmla="*/ 6401647 w 6401647"/>
              <a:gd name="connsiteY1" fmla="*/ 0 h 6852994"/>
              <a:gd name="connsiteX2" fmla="*/ 6401647 w 6401647"/>
              <a:gd name="connsiteY2" fmla="*/ 6852994 h 6852994"/>
              <a:gd name="connsiteX3" fmla="*/ 0 w 6401647"/>
              <a:gd name="connsiteY3" fmla="*/ 6852994 h 6852994"/>
              <a:gd name="connsiteX4" fmla="*/ 0 w 6401647"/>
              <a:gd name="connsiteY4" fmla="*/ 6852993 h 6852994"/>
              <a:gd name="connsiteX5" fmla="*/ 3528116 w 6401647"/>
              <a:gd name="connsiteY5" fmla="*/ 6852993 h 685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01647" h="6852994">
                <a:moveTo>
                  <a:pt x="354282" y="0"/>
                </a:moveTo>
                <a:lnTo>
                  <a:pt x="6401647" y="0"/>
                </a:lnTo>
                <a:lnTo>
                  <a:pt x="6401647" y="6852994"/>
                </a:lnTo>
                <a:lnTo>
                  <a:pt x="0" y="6852994"/>
                </a:lnTo>
                <a:lnTo>
                  <a:pt x="0" y="6852993"/>
                </a:lnTo>
                <a:lnTo>
                  <a:pt x="3528116" y="6852993"/>
                </a:lnTo>
                <a:close/>
              </a:path>
            </a:pathLst>
          </a:custGeom>
        </p:spPr>
      </p:pic>
      <p:sp>
        <p:nvSpPr>
          <p:cNvPr id="11" name="Freeform: Shape 10">
            <a:extLst>
              <a:ext uri="{FF2B5EF4-FFF2-40B4-BE49-F238E27FC236}">
                <a16:creationId xmlns:a16="http://schemas.microsoft.com/office/drawing/2014/main" id="{557ADA24-F07F-4AF3-A108-8B0538C1B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73847"/>
            <a:ext cx="6434783" cy="3310306"/>
          </a:xfrm>
          <a:custGeom>
            <a:avLst/>
            <a:gdLst>
              <a:gd name="connsiteX0" fmla="*/ 0 w 6434783"/>
              <a:gd name="connsiteY0" fmla="*/ 0 h 3310306"/>
              <a:gd name="connsiteX1" fmla="*/ 3829872 w 6434783"/>
              <a:gd name="connsiteY1" fmla="*/ 0 h 3310306"/>
              <a:gd name="connsiteX2" fmla="*/ 4896100 w 6434783"/>
              <a:gd name="connsiteY2" fmla="*/ 0 h 3310306"/>
              <a:gd name="connsiteX3" fmla="*/ 4901677 w 6434783"/>
              <a:gd name="connsiteY3" fmla="*/ 0 h 3310306"/>
              <a:gd name="connsiteX4" fmla="*/ 6434783 w 6434783"/>
              <a:gd name="connsiteY4" fmla="*/ 3310306 h 3310306"/>
              <a:gd name="connsiteX5" fmla="*/ 0 w 6434783"/>
              <a:gd name="connsiteY5" fmla="*/ 3310306 h 331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34783" h="3310306">
                <a:moveTo>
                  <a:pt x="0" y="0"/>
                </a:moveTo>
                <a:lnTo>
                  <a:pt x="3829872" y="0"/>
                </a:lnTo>
                <a:lnTo>
                  <a:pt x="4896100" y="0"/>
                </a:lnTo>
                <a:lnTo>
                  <a:pt x="4901677" y="0"/>
                </a:lnTo>
                <a:lnTo>
                  <a:pt x="6434783" y="3310306"/>
                </a:lnTo>
                <a:lnTo>
                  <a:pt x="0" y="3310306"/>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1AA51BEA-961A-784F-835D-725D2FC50671}"/>
              </a:ext>
            </a:extLst>
          </p:cNvPr>
          <p:cNvSpPr txBox="1"/>
          <p:nvPr/>
        </p:nvSpPr>
        <p:spPr>
          <a:xfrm>
            <a:off x="779733" y="3011476"/>
            <a:ext cx="4519338" cy="1855246"/>
          </a:xfrm>
          <a:prstGeom prst="rect">
            <a:avLst/>
          </a:prstGeom>
        </p:spPr>
        <p:txBody>
          <a:bodyPr vert="horz" lIns="91440" tIns="45720" rIns="91440" bIns="45720" rtlCol="0" anchor="t">
            <a:normAutofit fontScale="92500" lnSpcReduction="20000"/>
          </a:bodyPr>
          <a:lstStyle/>
          <a:p>
            <a:pPr>
              <a:lnSpc>
                <a:spcPct val="90000"/>
              </a:lnSpc>
              <a:spcBef>
                <a:spcPct val="0"/>
              </a:spcBef>
              <a:spcAft>
                <a:spcPts val="600"/>
              </a:spcAft>
            </a:pPr>
            <a:r>
              <a:rPr lang="en-US" sz="5400" kern="1200" dirty="0">
                <a:solidFill>
                  <a:schemeClr val="tx1"/>
                </a:solidFill>
                <a:latin typeface="+mj-lt"/>
                <a:ea typeface="+mj-ea"/>
                <a:cs typeface="+mj-cs"/>
              </a:rPr>
              <a:t>Apples and Onions </a:t>
            </a:r>
            <a:r>
              <a:rPr lang="en-US" sz="5400" dirty="0">
                <a:latin typeface="+mj-lt"/>
                <a:ea typeface="+mj-ea"/>
                <a:cs typeface="+mj-cs"/>
              </a:rPr>
              <a:t>Conversations</a:t>
            </a:r>
            <a:endParaRPr lang="en-US" sz="5400" kern="1200" dirty="0">
              <a:solidFill>
                <a:schemeClr val="tx1"/>
              </a:solidFill>
              <a:latin typeface="+mj-lt"/>
              <a:ea typeface="+mj-ea"/>
              <a:cs typeface="+mj-cs"/>
            </a:endParaRPr>
          </a:p>
        </p:txBody>
      </p:sp>
    </p:spTree>
    <p:extLst>
      <p:ext uri="{BB962C8B-B14F-4D97-AF65-F5344CB8AC3E}">
        <p14:creationId xmlns:p14="http://schemas.microsoft.com/office/powerpoint/2010/main" val="2999357347"/>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C6DE7D5-2CE7-B34E-A903-D7C8F139146E}"/>
              </a:ext>
            </a:extLst>
          </p:cNvPr>
          <p:cNvPicPr>
            <a:picLocks noChangeAspect="1"/>
          </p:cNvPicPr>
          <p:nvPr/>
        </p:nvPicPr>
        <p:blipFill rotWithShape="1">
          <a:blip r:embed="rId2"/>
          <a:srcRect t="24621" b="21374"/>
          <a:stretch/>
        </p:blipFill>
        <p:spPr>
          <a:xfrm>
            <a:off x="20" y="-1"/>
            <a:ext cx="12191980" cy="4394997"/>
          </a:xfrm>
          <a:prstGeom prst="rect">
            <a:avLst/>
          </a:prstGeom>
        </p:spPr>
      </p:pic>
      <p:sp>
        <p:nvSpPr>
          <p:cNvPr id="9" name="Freeform: Shape 8">
            <a:extLst>
              <a:ext uri="{FF2B5EF4-FFF2-40B4-BE49-F238E27FC236}">
                <a16:creationId xmlns:a16="http://schemas.microsoft.com/office/drawing/2014/main" id="{303CC970-4826-4CED-8063-0FB67663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286518" y="4564049"/>
            <a:ext cx="3905483" cy="2293951"/>
          </a:xfrm>
          <a:custGeom>
            <a:avLst/>
            <a:gdLst>
              <a:gd name="connsiteX0" fmla="*/ 0 w 3905483"/>
              <a:gd name="connsiteY0" fmla="*/ 2293951 h 2293951"/>
              <a:gd name="connsiteX1" fmla="*/ 3905483 w 3905483"/>
              <a:gd name="connsiteY1" fmla="*/ 2293951 h 2293951"/>
              <a:gd name="connsiteX2" fmla="*/ 3905483 w 3905483"/>
              <a:gd name="connsiteY2" fmla="*/ 0 h 2293951"/>
              <a:gd name="connsiteX3" fmla="*/ 2479521 w 3905483"/>
              <a:gd name="connsiteY3" fmla="*/ 0 h 2293951"/>
              <a:gd name="connsiteX4" fmla="*/ 1739055 w 3905483"/>
              <a:gd name="connsiteY4" fmla="*/ 0 h 2293951"/>
              <a:gd name="connsiteX5" fmla="*/ 1737976 w 3905483"/>
              <a:gd name="connsiteY5" fmla="*/ 2332 h 2293951"/>
              <a:gd name="connsiteX6" fmla="*/ 1061319 w 3905483"/>
              <a:gd name="connsiteY6" fmla="*/ 2332 h 22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5483" h="2293951">
                <a:moveTo>
                  <a:pt x="0" y="2293951"/>
                </a:moveTo>
                <a:lnTo>
                  <a:pt x="3905483" y="2293951"/>
                </a:lnTo>
                <a:lnTo>
                  <a:pt x="3905483" y="0"/>
                </a:lnTo>
                <a:lnTo>
                  <a:pt x="2479521" y="0"/>
                </a:lnTo>
                <a:lnTo>
                  <a:pt x="1739055" y="0"/>
                </a:lnTo>
                <a:lnTo>
                  <a:pt x="1737976" y="2332"/>
                </a:lnTo>
                <a:lnTo>
                  <a:pt x="1061319" y="2332"/>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14490D63-3365-45CC-AC50-705C1B768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564049"/>
            <a:ext cx="9110805" cy="2293951"/>
          </a:xfrm>
          <a:custGeom>
            <a:avLst/>
            <a:gdLst>
              <a:gd name="connsiteX0" fmla="*/ 0 w 9110805"/>
              <a:gd name="connsiteY0" fmla="*/ 2293951 h 2293951"/>
              <a:gd name="connsiteX1" fmla="*/ 107316 w 9110805"/>
              <a:gd name="connsiteY1" fmla="*/ 2293951 h 2293951"/>
              <a:gd name="connsiteX2" fmla="*/ 7277190 w 9110805"/>
              <a:gd name="connsiteY2" fmla="*/ 2293951 h 2293951"/>
              <a:gd name="connsiteX3" fmla="*/ 8048407 w 9110805"/>
              <a:gd name="connsiteY3" fmla="*/ 2293951 h 2293951"/>
              <a:gd name="connsiteX4" fmla="*/ 9110805 w 9110805"/>
              <a:gd name="connsiteY4" fmla="*/ 0 h 2293951"/>
              <a:gd name="connsiteX5" fmla="*/ 8339588 w 9110805"/>
              <a:gd name="connsiteY5" fmla="*/ 0 h 2293951"/>
              <a:gd name="connsiteX6" fmla="*/ 107316 w 9110805"/>
              <a:gd name="connsiteY6" fmla="*/ 0 h 2293951"/>
              <a:gd name="connsiteX7" fmla="*/ 0 w 9110805"/>
              <a:gd name="connsiteY7" fmla="*/ 0 h 22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10805" h="2293951">
                <a:moveTo>
                  <a:pt x="0" y="2293951"/>
                </a:moveTo>
                <a:lnTo>
                  <a:pt x="107316" y="2293951"/>
                </a:lnTo>
                <a:lnTo>
                  <a:pt x="7277190" y="2293951"/>
                </a:lnTo>
                <a:lnTo>
                  <a:pt x="8048407" y="2293951"/>
                </a:lnTo>
                <a:lnTo>
                  <a:pt x="9110805" y="0"/>
                </a:lnTo>
                <a:lnTo>
                  <a:pt x="8339588" y="0"/>
                </a:lnTo>
                <a:lnTo>
                  <a:pt x="107316" y="0"/>
                </a:lnTo>
                <a:lnTo>
                  <a:pt x="0" y="0"/>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28052731-BFF5-184E-89AF-1F514952ACCE}"/>
              </a:ext>
            </a:extLst>
          </p:cNvPr>
          <p:cNvSpPr txBox="1"/>
          <p:nvPr/>
        </p:nvSpPr>
        <p:spPr>
          <a:xfrm>
            <a:off x="841248" y="5172572"/>
            <a:ext cx="6982834" cy="1026435"/>
          </a:xfrm>
          <a:prstGeom prst="rect">
            <a:avLst/>
          </a:prstGeom>
        </p:spPr>
        <p:txBody>
          <a:bodyPr vert="horz" lIns="91440" tIns="45720" rIns="91440" bIns="45720" rtlCol="0" anchor="b">
            <a:noAutofit/>
          </a:bodyPr>
          <a:lstStyle/>
          <a:p>
            <a:pPr algn="ctr">
              <a:lnSpc>
                <a:spcPct val="90000"/>
              </a:lnSpc>
              <a:spcBef>
                <a:spcPct val="0"/>
              </a:spcBef>
              <a:spcAft>
                <a:spcPts val="600"/>
              </a:spcAft>
            </a:pPr>
            <a:r>
              <a:rPr lang="en-US" sz="2800" dirty="0">
                <a:solidFill>
                  <a:srgbClr val="FFFFFF"/>
                </a:solidFill>
                <a:latin typeface="Century Gothic" panose="020B0502020202020204" pitchFamily="34" charset="0"/>
                <a:ea typeface="+mj-ea"/>
                <a:cs typeface="+mj-cs"/>
              </a:rPr>
              <a:t>Actively seek opportunities for them to struggle, fail, and persist in and out of school. </a:t>
            </a:r>
          </a:p>
        </p:txBody>
      </p:sp>
      <p:sp>
        <p:nvSpPr>
          <p:cNvPr id="5" name="TextBox 4">
            <a:extLst>
              <a:ext uri="{FF2B5EF4-FFF2-40B4-BE49-F238E27FC236}">
                <a16:creationId xmlns:a16="http://schemas.microsoft.com/office/drawing/2014/main" id="{888673A1-0264-3546-9273-A57D25790CF7}"/>
              </a:ext>
            </a:extLst>
          </p:cNvPr>
          <p:cNvSpPr txBox="1"/>
          <p:nvPr/>
        </p:nvSpPr>
        <p:spPr>
          <a:xfrm>
            <a:off x="8009819" y="1017037"/>
            <a:ext cx="3720220" cy="2308324"/>
          </a:xfrm>
          <a:prstGeom prst="rect">
            <a:avLst/>
          </a:prstGeom>
          <a:noFill/>
        </p:spPr>
        <p:txBody>
          <a:bodyPr wrap="square" rtlCol="0">
            <a:spAutoFit/>
          </a:bodyPr>
          <a:lstStyle/>
          <a:p>
            <a:pPr algn="ctr"/>
            <a:r>
              <a:rPr lang="en-US" sz="4800" dirty="0">
                <a:latin typeface="Century Gothic" panose="020B0502020202020204" pitchFamily="34" charset="0"/>
              </a:rPr>
              <a:t>Saturday Challenge Chore</a:t>
            </a:r>
          </a:p>
        </p:txBody>
      </p:sp>
    </p:spTree>
    <p:extLst>
      <p:ext uri="{BB962C8B-B14F-4D97-AF65-F5344CB8AC3E}">
        <p14:creationId xmlns:p14="http://schemas.microsoft.com/office/powerpoint/2010/main" val="37727076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jeshoots-com-357165-unsplash.jpg"/>
          <p:cNvPicPr>
            <a:picLocks noChangeAspect="1"/>
          </p:cNvPicPr>
          <p:nvPr/>
        </p:nvPicPr>
        <p:blipFill rotWithShape="1">
          <a:blip r:embed="rId2">
            <a:extLst>
              <a:ext uri="{28A0092B-C50C-407E-A947-70E740481C1C}">
                <a14:useLocalDpi xmlns:a14="http://schemas.microsoft.com/office/drawing/2010/main" val="0"/>
              </a:ext>
            </a:extLst>
          </a:blip>
          <a:srcRect l="3803" t="1127" r="8310"/>
          <a:stretch/>
        </p:blipFill>
        <p:spPr>
          <a:xfrm>
            <a:off x="0" y="-1143001"/>
            <a:ext cx="12192001" cy="9144001"/>
          </a:xfrm>
          <a:prstGeom prst="rect">
            <a:avLst/>
          </a:prstGeom>
        </p:spPr>
      </p:pic>
      <p:sp>
        <p:nvSpPr>
          <p:cNvPr id="3" name="TextBox 2"/>
          <p:cNvSpPr txBox="1"/>
          <p:nvPr/>
        </p:nvSpPr>
        <p:spPr>
          <a:xfrm>
            <a:off x="5414421" y="1695513"/>
            <a:ext cx="3807735" cy="2554545"/>
          </a:xfrm>
          <a:prstGeom prst="rect">
            <a:avLst/>
          </a:prstGeom>
          <a:noFill/>
        </p:spPr>
        <p:txBody>
          <a:bodyPr wrap="square" rtlCol="0">
            <a:spAutoFit/>
          </a:bodyPr>
          <a:lstStyle/>
          <a:p>
            <a:pPr algn="ctr"/>
            <a:r>
              <a:rPr lang="en-US" sz="4000" dirty="0">
                <a:solidFill>
                  <a:srgbClr val="000000"/>
                </a:solidFill>
                <a:latin typeface="Century Gothic" panose="020B0502020202020204" pitchFamily="34" charset="0"/>
                <a:ea typeface="ＭＳ Ｐゴシック"/>
                <a:cs typeface="Avenir Book"/>
              </a:rPr>
              <a:t>Help your child estimate the difficulty of a task. </a:t>
            </a:r>
          </a:p>
        </p:txBody>
      </p:sp>
    </p:spTree>
    <p:extLst>
      <p:ext uri="{BB962C8B-B14F-4D97-AF65-F5344CB8AC3E}">
        <p14:creationId xmlns:p14="http://schemas.microsoft.com/office/powerpoint/2010/main" val="37863951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3" name="Picture 2" descr="santi-vedri-707620-unsplash.jpg"/>
          <p:cNvPicPr>
            <a:picLocks noChangeAspect="1"/>
          </p:cNvPicPr>
          <p:nvPr/>
        </p:nvPicPr>
        <p:blipFill rotWithShape="1">
          <a:blip r:embed="rId2">
            <a:extLst>
              <a:ext uri="{28A0092B-C50C-407E-A947-70E740481C1C}">
                <a14:useLocalDpi xmlns:a14="http://schemas.microsoft.com/office/drawing/2010/main" val="0"/>
              </a:ext>
            </a:extLst>
          </a:blip>
          <a:srcRect l="2526" r="2525" b="-1"/>
          <a:stretch/>
        </p:blipFill>
        <p:spPr>
          <a:xfrm>
            <a:off x="2436987" y="10"/>
            <a:ext cx="9755014" cy="6857990"/>
          </a:xfrm>
          <a:custGeom>
            <a:avLst/>
            <a:gdLst>
              <a:gd name="connsiteX0" fmla="*/ 3516793 w 9755014"/>
              <a:gd name="connsiteY0" fmla="*/ 0 h 6858000"/>
              <a:gd name="connsiteX1" fmla="*/ 9755014 w 9755014"/>
              <a:gd name="connsiteY1" fmla="*/ 0 h 6858000"/>
              <a:gd name="connsiteX2" fmla="*/ 9755014 w 9755014"/>
              <a:gd name="connsiteY2" fmla="*/ 6858000 h 6858000"/>
              <a:gd name="connsiteX3" fmla="*/ 0 w 9755014"/>
              <a:gd name="connsiteY3" fmla="*/ 6858000 h 6858000"/>
              <a:gd name="connsiteX4" fmla="*/ 112947 w 9755014"/>
              <a:gd name="connsiteY4" fmla="*/ 6800152 h 6858000"/>
              <a:gd name="connsiteX5" fmla="*/ 3587167 w 9755014"/>
              <a:gd name="connsiteY5" fmla="*/ 962844 h 6858000"/>
              <a:gd name="connsiteX6" fmla="*/ 3552893 w 975501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55014" h="6858000">
                <a:moveTo>
                  <a:pt x="3516793" y="0"/>
                </a:moveTo>
                <a:lnTo>
                  <a:pt x="9755014" y="0"/>
                </a:lnTo>
                <a:lnTo>
                  <a:pt x="9755014" y="6858000"/>
                </a:lnTo>
                <a:lnTo>
                  <a:pt x="0" y="6858000"/>
                </a:lnTo>
                <a:lnTo>
                  <a:pt x="112947" y="6800152"/>
                </a:lnTo>
                <a:cubicBezTo>
                  <a:pt x="2182349" y="5675986"/>
                  <a:pt x="3587167" y="3483472"/>
                  <a:pt x="3587167" y="962844"/>
                </a:cubicBezTo>
                <a:cubicBezTo>
                  <a:pt x="3587167" y="733696"/>
                  <a:pt x="3575557" y="507260"/>
                  <a:pt x="3552893" y="284091"/>
                </a:cubicBezTo>
                <a:close/>
              </a:path>
            </a:pathLst>
          </a:custGeom>
        </p:spPr>
      </p:pic>
      <p:sp>
        <p:nvSpPr>
          <p:cNvPr id="34" name="Freeform: Shape 33">
            <a:extLst>
              <a:ext uri="{FF2B5EF4-FFF2-40B4-BE49-F238E27FC236}">
                <a16:creationId xmlns:a16="http://schemas.microsoft.com/office/drawing/2014/main" id="{03884F1C-A5B9-48B2-AA60-375D30024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25FFC9D2-D020-45DB-B685-1D946BD536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804672" y="1452282"/>
            <a:ext cx="4151376" cy="2685408"/>
          </a:xfrm>
          <a:prstGeom prst="rect">
            <a:avLst/>
          </a:prstGeom>
        </p:spPr>
        <p:txBody>
          <a:bodyPr vert="horz" lIns="91440" tIns="45720" rIns="91440" bIns="45720" rtlCol="0" anchor="b">
            <a:normAutofit fontScale="92500" lnSpcReduction="20000"/>
          </a:bodyPr>
          <a:lstStyle/>
          <a:p>
            <a:pPr algn="ctr" fontAlgn="base">
              <a:lnSpc>
                <a:spcPct val="90000"/>
              </a:lnSpc>
              <a:spcBef>
                <a:spcPct val="0"/>
              </a:spcBef>
              <a:spcAft>
                <a:spcPts val="600"/>
              </a:spcAft>
            </a:pPr>
            <a:r>
              <a:rPr lang="en-US" sz="4600" dirty="0">
                <a:latin typeface="Century Gothic" panose="020B0502020202020204" pitchFamily="34" charset="0"/>
                <a:ea typeface="+mj-ea"/>
                <a:cs typeface="+mj-cs"/>
              </a:rPr>
              <a:t>Make sure your child knows </a:t>
            </a:r>
            <a:r>
              <a:rPr lang="en-US" sz="4600" b="1" u="sng" dirty="0">
                <a:latin typeface="Century Gothic" panose="020B0502020202020204" pitchFamily="34" charset="0"/>
                <a:ea typeface="+mj-ea"/>
                <a:cs typeface="+mj-cs"/>
              </a:rPr>
              <a:t>how</a:t>
            </a:r>
            <a:r>
              <a:rPr lang="en-US" sz="4600" dirty="0">
                <a:latin typeface="Century Gothic" panose="020B0502020202020204" pitchFamily="34" charset="0"/>
                <a:ea typeface="+mj-ea"/>
                <a:cs typeface="+mj-cs"/>
              </a:rPr>
              <a:t> to learn, not just </a:t>
            </a:r>
            <a:r>
              <a:rPr lang="en-US" sz="4600" b="1" u="sng" dirty="0">
                <a:latin typeface="Century Gothic" panose="020B0502020202020204" pitchFamily="34" charset="0"/>
                <a:ea typeface="+mj-ea"/>
                <a:cs typeface="+mj-cs"/>
              </a:rPr>
              <a:t>what</a:t>
            </a:r>
            <a:r>
              <a:rPr lang="en-US" sz="4600" b="1" dirty="0">
                <a:latin typeface="Century Gothic" panose="020B0502020202020204" pitchFamily="34" charset="0"/>
                <a:ea typeface="+mj-ea"/>
                <a:cs typeface="+mj-cs"/>
              </a:rPr>
              <a:t> </a:t>
            </a:r>
            <a:r>
              <a:rPr lang="en-US" sz="4600" dirty="0">
                <a:latin typeface="Century Gothic" panose="020B0502020202020204" pitchFamily="34" charset="0"/>
                <a:ea typeface="+mj-ea"/>
                <a:cs typeface="+mj-cs"/>
              </a:rPr>
              <a:t>to learn.  </a:t>
            </a:r>
          </a:p>
        </p:txBody>
      </p:sp>
    </p:spTree>
    <p:extLst>
      <p:ext uri="{BB962C8B-B14F-4D97-AF65-F5344CB8AC3E}">
        <p14:creationId xmlns:p14="http://schemas.microsoft.com/office/powerpoint/2010/main" val="373021144"/>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pic>
        <p:nvPicPr>
          <p:cNvPr id="6" name="Picture 5" descr="emily-reider-513130-unsplash.jpg">
            <a:extLst>
              <a:ext uri="{FF2B5EF4-FFF2-40B4-BE49-F238E27FC236}">
                <a16:creationId xmlns:a16="http://schemas.microsoft.com/office/drawing/2014/main" id="{D85EA90C-16A3-EF4C-BF07-1DF86F7F28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5341451"/>
            <a:ext cx="9144000" cy="13716000"/>
          </a:xfrm>
          <a:prstGeom prst="rect">
            <a:avLst/>
          </a:prstGeom>
        </p:spPr>
      </p:pic>
      <p:sp>
        <p:nvSpPr>
          <p:cNvPr id="5" name="TextBox 4"/>
          <p:cNvSpPr txBox="1"/>
          <p:nvPr/>
        </p:nvSpPr>
        <p:spPr>
          <a:xfrm>
            <a:off x="5336242" y="2286000"/>
            <a:ext cx="4784642" cy="1531188"/>
          </a:xfrm>
          <a:prstGeom prst="rect">
            <a:avLst/>
          </a:prstGeom>
          <a:noFill/>
        </p:spPr>
        <p:txBody>
          <a:bodyPr wrap="square" rtlCol="0">
            <a:spAutoFit/>
          </a:bodyPr>
          <a:lstStyle/>
          <a:p>
            <a:pPr defTabSz="342900"/>
            <a:r>
              <a:rPr lang="en-US" sz="4000" dirty="0">
                <a:solidFill>
                  <a:srgbClr val="000000"/>
                </a:solidFill>
                <a:latin typeface="Avenir Black"/>
                <a:ea typeface="ＭＳ Ｐゴシック"/>
                <a:cs typeface="Avenir Black"/>
              </a:rPr>
              <a:t>Two purposes for practice:</a:t>
            </a:r>
          </a:p>
          <a:p>
            <a:pPr defTabSz="342900"/>
            <a:endParaRPr lang="en-US" sz="1350" dirty="0">
              <a:solidFill>
                <a:srgbClr val="000000"/>
              </a:solidFill>
              <a:latin typeface="Arial"/>
              <a:ea typeface="ＭＳ Ｐゴシック"/>
            </a:endParaRPr>
          </a:p>
        </p:txBody>
      </p:sp>
      <p:sp>
        <p:nvSpPr>
          <p:cNvPr id="4" name="TextBox 3"/>
          <p:cNvSpPr txBox="1"/>
          <p:nvPr/>
        </p:nvSpPr>
        <p:spPr>
          <a:xfrm>
            <a:off x="5511707" y="3231049"/>
            <a:ext cx="5011308" cy="1569660"/>
          </a:xfrm>
          <a:prstGeom prst="rect">
            <a:avLst/>
          </a:prstGeom>
          <a:noFill/>
        </p:spPr>
        <p:txBody>
          <a:bodyPr wrap="none" rtlCol="0">
            <a:spAutoFit/>
          </a:bodyPr>
          <a:lstStyle/>
          <a:p>
            <a:pPr defTabSz="342900"/>
            <a:endParaRPr lang="en-US" sz="2400" dirty="0">
              <a:solidFill>
                <a:srgbClr val="000000"/>
              </a:solidFill>
              <a:latin typeface="Avenir Book"/>
              <a:ea typeface="ＭＳ Ｐゴシック"/>
              <a:cs typeface="Avenir Book"/>
            </a:endParaRPr>
          </a:p>
          <a:p>
            <a:pPr marL="342900" indent="-342900" defTabSz="342900">
              <a:buFont typeface="Arial"/>
              <a:buChar char="•"/>
            </a:pPr>
            <a:r>
              <a:rPr lang="en-US" sz="3600" dirty="0">
                <a:solidFill>
                  <a:srgbClr val="000000"/>
                </a:solidFill>
                <a:latin typeface="Avenir Book"/>
                <a:ea typeface="ＭＳ Ｐゴシック"/>
                <a:cs typeface="Avenir Book"/>
              </a:rPr>
              <a:t>Fluency (automaticity)</a:t>
            </a:r>
          </a:p>
          <a:p>
            <a:pPr marL="342900" indent="-342900" defTabSz="342900">
              <a:buFont typeface="Arial"/>
              <a:buChar char="•"/>
            </a:pPr>
            <a:r>
              <a:rPr lang="en-US" sz="3600" dirty="0">
                <a:solidFill>
                  <a:srgbClr val="000000"/>
                </a:solidFill>
                <a:latin typeface="Avenir Book"/>
                <a:ea typeface="ＭＳ Ｐゴシック"/>
                <a:cs typeface="Avenir Book"/>
              </a:rPr>
              <a:t>Expertise</a:t>
            </a:r>
          </a:p>
        </p:txBody>
      </p:sp>
    </p:spTree>
    <p:extLst>
      <p:ext uri="{BB962C8B-B14F-4D97-AF65-F5344CB8AC3E}">
        <p14:creationId xmlns:p14="http://schemas.microsoft.com/office/powerpoint/2010/main" val="28122013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Barometer_image.jp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0" y="-1143000"/>
            <a:ext cx="12192000" cy="9144000"/>
          </a:xfrm>
          <a:prstGeom prst="rect">
            <a:avLst/>
          </a:prstGeom>
        </p:spPr>
      </p:pic>
      <p:sp>
        <p:nvSpPr>
          <p:cNvPr id="3" name="Text Placeholder 3"/>
          <p:cNvSpPr txBox="1">
            <a:spLocks/>
          </p:cNvSpPr>
          <p:nvPr/>
        </p:nvSpPr>
        <p:spPr>
          <a:xfrm>
            <a:off x="5198161" y="6550550"/>
            <a:ext cx="5896306" cy="196538"/>
          </a:xfrm>
          <a:prstGeom prst="rect">
            <a:avLst/>
          </a:prstGeom>
        </p:spPr>
        <p:txBody>
          <a:bodyPr>
            <a:noAutofit/>
          </a:bodyPr>
          <a:lst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a:lstStyle>
          <a:p>
            <a:pPr marL="0" indent="0">
              <a:buClr>
                <a:srgbClr val="93A299"/>
              </a:buClr>
              <a:buNone/>
            </a:pPr>
            <a:r>
              <a:rPr lang="en-US" sz="3600" b="1" i="1" baseline="30000" dirty="0">
                <a:solidFill>
                  <a:srgbClr val="FFFFFF"/>
                </a:solidFill>
                <a:latin typeface="Calibri"/>
              </a:rPr>
              <a:t>Hattie, 2019</a:t>
            </a:r>
            <a:endParaRPr lang="en-US" sz="3600" baseline="30000" dirty="0">
              <a:solidFill>
                <a:srgbClr val="FFFFFF"/>
              </a:solidFill>
              <a:latin typeface="Calibri"/>
            </a:endParaRPr>
          </a:p>
        </p:txBody>
      </p:sp>
      <p:pic>
        <p:nvPicPr>
          <p:cNvPr id="4" name="Picture 3"/>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436599" y="5603287"/>
            <a:ext cx="1257300" cy="622300"/>
          </a:xfrm>
          <a:prstGeom prst="rect">
            <a:avLst/>
          </a:prstGeom>
        </p:spPr>
      </p:pic>
      <p:grpSp>
        <p:nvGrpSpPr>
          <p:cNvPr id="5" name="Group 4"/>
          <p:cNvGrpSpPr/>
          <p:nvPr/>
        </p:nvGrpSpPr>
        <p:grpSpPr>
          <a:xfrm rot="2368308">
            <a:off x="2074753" y="1348858"/>
            <a:ext cx="7980992" cy="7980992"/>
            <a:chOff x="556104" y="1854200"/>
            <a:chExt cx="7980992" cy="7980992"/>
          </a:xfrm>
        </p:grpSpPr>
        <p:sp>
          <p:nvSpPr>
            <p:cNvPr id="6" name="Oval 5"/>
            <p:cNvSpPr/>
            <p:nvPr/>
          </p:nvSpPr>
          <p:spPr>
            <a:xfrm>
              <a:off x="556104" y="1854200"/>
              <a:ext cx="7980992" cy="7980992"/>
            </a:xfrm>
            <a:prstGeom prst="ellipse">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srgbClr val="FFFFFF"/>
                </a:solidFill>
                <a:latin typeface="Calibri"/>
              </a:endParaRPr>
            </a:p>
          </p:txBody>
        </p:sp>
        <p:sp>
          <p:nvSpPr>
            <p:cNvPr id="7" name="Pentagon 6"/>
            <p:cNvSpPr/>
            <p:nvPr/>
          </p:nvSpPr>
          <p:spPr>
            <a:xfrm rot="14560896" flipV="1">
              <a:off x="2756858" y="4719424"/>
              <a:ext cx="3060396" cy="270901"/>
            </a:xfrm>
            <a:prstGeom prst="homePlate">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srgbClr val="2A7D89"/>
                </a:solidFill>
                <a:latin typeface="Calibri"/>
              </a:endParaRPr>
            </a:p>
          </p:txBody>
        </p:sp>
      </p:grpSp>
      <p:sp>
        <p:nvSpPr>
          <p:cNvPr id="8" name="Title 1"/>
          <p:cNvSpPr txBox="1">
            <a:spLocks/>
          </p:cNvSpPr>
          <p:nvPr/>
        </p:nvSpPr>
        <p:spPr>
          <a:xfrm>
            <a:off x="1873252" y="327025"/>
            <a:ext cx="8102598" cy="627474"/>
          </a:xfrm>
          <a:prstGeom prst="rect">
            <a:avLst/>
          </a:prstGeom>
        </p:spPr>
        <p:txBody>
          <a:bodyPr>
            <a:noAutofit/>
          </a:bodyPr>
          <a:lstStyle>
            <a:lvl1pPr algn="l" defTabSz="914400" rtl="0" eaLnBrk="1" latinLnBrk="0" hangingPunct="1">
              <a:spcBef>
                <a:spcPct val="0"/>
              </a:spcBef>
              <a:buNone/>
              <a:defRPr sz="4000" b="1" kern="1200" spc="-100" baseline="0">
                <a:solidFill>
                  <a:schemeClr val="tx2"/>
                </a:solidFill>
                <a:latin typeface="+mj-lt"/>
                <a:ea typeface="+mj-ea"/>
                <a:cs typeface="+mj-cs"/>
              </a:defRPr>
            </a:lvl1pPr>
          </a:lstStyle>
          <a:p>
            <a:pPr algn="ctr"/>
            <a:r>
              <a:rPr lang="de-DE" sz="4200" dirty="0">
                <a:solidFill>
                  <a:srgbClr val="292934">
                    <a:lumMod val="10000"/>
                    <a:lumOff val="90000"/>
                  </a:srgbClr>
                </a:solidFill>
                <a:latin typeface="Calibri"/>
              </a:rPr>
              <a:t>Learning Goals v. </a:t>
            </a:r>
            <a:r>
              <a:rPr lang="de-DE" sz="4200" dirty="0" err="1">
                <a:solidFill>
                  <a:srgbClr val="292934">
                    <a:lumMod val="10000"/>
                    <a:lumOff val="90000"/>
                  </a:srgbClr>
                </a:solidFill>
                <a:latin typeface="Calibri"/>
              </a:rPr>
              <a:t>No</a:t>
            </a:r>
            <a:r>
              <a:rPr lang="de-DE" sz="4200" dirty="0">
                <a:solidFill>
                  <a:srgbClr val="292934">
                    <a:lumMod val="10000"/>
                    <a:lumOff val="90000"/>
                  </a:srgbClr>
                </a:solidFill>
                <a:latin typeface="Calibri"/>
              </a:rPr>
              <a:t> Goals: </a:t>
            </a:r>
            <a:r>
              <a:rPr lang="de-DE" sz="4200" i="1" dirty="0">
                <a:solidFill>
                  <a:srgbClr val="292934">
                    <a:lumMod val="10000"/>
                    <a:lumOff val="90000"/>
                  </a:srgbClr>
                </a:solidFill>
                <a:latin typeface="Calibri"/>
              </a:rPr>
              <a:t>d</a:t>
            </a:r>
            <a:r>
              <a:rPr lang="de-DE" sz="4200" dirty="0">
                <a:solidFill>
                  <a:srgbClr val="292934">
                    <a:lumMod val="10000"/>
                    <a:lumOff val="90000"/>
                  </a:srgbClr>
                </a:solidFill>
                <a:latin typeface="Calibri"/>
              </a:rPr>
              <a:t> = 0.51</a:t>
            </a:r>
            <a:endParaRPr lang="en-US" sz="4200" dirty="0">
              <a:solidFill>
                <a:srgbClr val="292934">
                  <a:lumMod val="10000"/>
                  <a:lumOff val="90000"/>
                </a:srgbClr>
              </a:solidFill>
              <a:latin typeface="Calibri"/>
            </a:endParaRPr>
          </a:p>
        </p:txBody>
      </p:sp>
    </p:spTree>
    <p:extLst>
      <p:ext uri="{BB962C8B-B14F-4D97-AF65-F5344CB8AC3E}">
        <p14:creationId xmlns:p14="http://schemas.microsoft.com/office/powerpoint/2010/main" val="29345411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3">
            <a:extLst>
              <a:ext uri="{FF2B5EF4-FFF2-40B4-BE49-F238E27FC236}">
                <a16:creationId xmlns:a16="http://schemas.microsoft.com/office/drawing/2014/main" id="{181BE5DD-5543-5146-9906-1E22E81456EE}"/>
              </a:ext>
            </a:extLst>
          </p:cNvPr>
          <p:cNvPicPr>
            <a:picLocks noGrp="1" noChangeAspect="1"/>
          </p:cNvPicPr>
          <p:nvPr>
            <p:ph idx="1"/>
          </p:nvPr>
        </p:nvPicPr>
        <p:blipFill rotWithShape="1">
          <a:blip r:embed="rId2"/>
          <a:srcRect t="16175" b="27575"/>
          <a:stretch/>
        </p:blipFill>
        <p:spPr>
          <a:xfrm>
            <a:off x="0" y="-1143007"/>
            <a:ext cx="12192000" cy="9144007"/>
          </a:xfrm>
          <a:prstGeom prst="rect">
            <a:avLst/>
          </a:prstGeom>
        </p:spPr>
      </p:pic>
    </p:spTree>
    <p:extLst>
      <p:ext uri="{BB962C8B-B14F-4D97-AF65-F5344CB8AC3E}">
        <p14:creationId xmlns:p14="http://schemas.microsoft.com/office/powerpoint/2010/main" val="40175973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D94824D-0B21-CE48-A796-A6A2C437B7F6}"/>
              </a:ext>
            </a:extLst>
          </p:cNvPr>
          <p:cNvPicPr>
            <a:picLocks noChangeAspect="1"/>
          </p:cNvPicPr>
          <p:nvPr/>
        </p:nvPicPr>
        <p:blipFill>
          <a:blip r:embed="rId2"/>
          <a:stretch>
            <a:fillRect/>
          </a:stretch>
        </p:blipFill>
        <p:spPr>
          <a:xfrm>
            <a:off x="-76200" y="-685800"/>
            <a:ext cx="12268200" cy="8178800"/>
          </a:xfrm>
          <a:prstGeom prst="rect">
            <a:avLst/>
          </a:prstGeom>
        </p:spPr>
      </p:pic>
      <p:sp>
        <p:nvSpPr>
          <p:cNvPr id="7" name="TextBox 6">
            <a:extLst>
              <a:ext uri="{FF2B5EF4-FFF2-40B4-BE49-F238E27FC236}">
                <a16:creationId xmlns:a16="http://schemas.microsoft.com/office/drawing/2014/main" id="{FEA2BA81-158F-6748-99F6-A8230464A12D}"/>
              </a:ext>
            </a:extLst>
          </p:cNvPr>
          <p:cNvSpPr txBox="1"/>
          <p:nvPr/>
        </p:nvSpPr>
        <p:spPr>
          <a:xfrm>
            <a:off x="8443913" y="3403600"/>
            <a:ext cx="3267074" cy="1569660"/>
          </a:xfrm>
          <a:prstGeom prst="rect">
            <a:avLst/>
          </a:prstGeom>
          <a:solidFill>
            <a:schemeClr val="accent2">
              <a:lumMod val="75000"/>
            </a:schemeClr>
          </a:solidFill>
        </p:spPr>
        <p:txBody>
          <a:bodyPr wrap="square" rtlCol="0">
            <a:spAutoFit/>
          </a:bodyPr>
          <a:lstStyle/>
          <a:p>
            <a:pPr algn="ctr" defTabSz="457200"/>
            <a:r>
              <a:rPr lang="en-US" sz="3200" dirty="0">
                <a:solidFill>
                  <a:prstClr val="white"/>
                </a:solidFill>
                <a:latin typeface="Century Gothic" panose="020B0502020202020204" pitchFamily="34" charset="0"/>
              </a:rPr>
              <a:t>Do you talk about goals together? </a:t>
            </a:r>
          </a:p>
        </p:txBody>
      </p:sp>
    </p:spTree>
    <p:extLst>
      <p:ext uri="{BB962C8B-B14F-4D97-AF65-F5344CB8AC3E}">
        <p14:creationId xmlns:p14="http://schemas.microsoft.com/office/powerpoint/2010/main" val="28318385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fish-jumping-into-empty-bowl-smaller.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983535"/>
            <a:ext cx="12554889" cy="8236742"/>
          </a:xfrm>
          <a:prstGeom prst="rect">
            <a:avLst/>
          </a:prstGeom>
        </p:spPr>
      </p:pic>
      <p:sp>
        <p:nvSpPr>
          <p:cNvPr id="2" name="TextBox 1"/>
          <p:cNvSpPr txBox="1"/>
          <p:nvPr/>
        </p:nvSpPr>
        <p:spPr>
          <a:xfrm>
            <a:off x="7166375" y="3837507"/>
            <a:ext cx="3557384" cy="707886"/>
          </a:xfrm>
          <a:prstGeom prst="rect">
            <a:avLst/>
          </a:prstGeom>
          <a:noFill/>
        </p:spPr>
        <p:txBody>
          <a:bodyPr wrap="none" rtlCol="0">
            <a:spAutoFit/>
          </a:bodyPr>
          <a:lstStyle/>
          <a:p>
            <a:pPr defTabSz="457200"/>
            <a:r>
              <a:rPr lang="en-US" sz="4000" dirty="0">
                <a:solidFill>
                  <a:srgbClr val="000000"/>
                </a:solidFill>
                <a:latin typeface="Century Gothic"/>
                <a:ea typeface="ＭＳ Ｐゴシック"/>
                <a:cs typeface="Century Gothic"/>
              </a:rPr>
              <a:t>Taking It Back</a:t>
            </a:r>
          </a:p>
        </p:txBody>
      </p:sp>
    </p:spTree>
    <p:extLst>
      <p:ext uri="{BB962C8B-B14F-4D97-AF65-F5344CB8AC3E}">
        <p14:creationId xmlns:p14="http://schemas.microsoft.com/office/powerpoint/2010/main" val="13913060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335648D-147C-EF4C-AB6C-EF3936A6F670}"/>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8FA79DA5-80A4-DC4C-A0A7-D0BE8CC7EBDD}"/>
              </a:ext>
            </a:extLst>
          </p:cNvPr>
          <p:cNvSpPr txBox="1"/>
          <p:nvPr/>
        </p:nvSpPr>
        <p:spPr>
          <a:xfrm>
            <a:off x="2835465" y="232475"/>
            <a:ext cx="5967572" cy="1384995"/>
          </a:xfrm>
          <a:prstGeom prst="rect">
            <a:avLst/>
          </a:prstGeom>
          <a:noFill/>
        </p:spPr>
        <p:txBody>
          <a:bodyPr wrap="square" rtlCol="0">
            <a:spAutoFit/>
          </a:bodyPr>
          <a:lstStyle/>
          <a:p>
            <a:r>
              <a:rPr lang="en-US" sz="2800" dirty="0">
                <a:latin typeface="Century Gothic" panose="020B0502020202020204" pitchFamily="34" charset="0"/>
              </a:rPr>
              <a:t>Challenge is a reality. Teach them how to face it, and what to do when confronting failure. </a:t>
            </a:r>
          </a:p>
        </p:txBody>
      </p:sp>
    </p:spTree>
    <p:extLst>
      <p:ext uri="{BB962C8B-B14F-4D97-AF65-F5344CB8AC3E}">
        <p14:creationId xmlns:p14="http://schemas.microsoft.com/office/powerpoint/2010/main" val="11244495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D875DCC-6B40-3941-949A-4FA5BC7DAD34}"/>
              </a:ext>
            </a:extLst>
          </p:cNvPr>
          <p:cNvPicPr>
            <a:picLocks noChangeAspect="1"/>
          </p:cNvPicPr>
          <p:nvPr/>
        </p:nvPicPr>
        <p:blipFill rotWithShape="1">
          <a:blip r:embed="rId2"/>
          <a:srcRect t="48671" r="1" b="1"/>
          <a:stretch/>
        </p:blipFill>
        <p:spPr>
          <a:xfrm>
            <a:off x="20" y="10"/>
            <a:ext cx="12191980" cy="6857990"/>
          </a:xfrm>
          <a:prstGeom prst="rect">
            <a:avLst/>
          </a:prstGeom>
          <a:noFill/>
        </p:spPr>
      </p:pic>
      <p:sp>
        <p:nvSpPr>
          <p:cNvPr id="3" name="TextBox 2">
            <a:extLst>
              <a:ext uri="{FF2B5EF4-FFF2-40B4-BE49-F238E27FC236}">
                <a16:creationId xmlns:a16="http://schemas.microsoft.com/office/drawing/2014/main" id="{2C2E2A1E-C883-C948-8783-EBA613A4D856}"/>
              </a:ext>
            </a:extLst>
          </p:cNvPr>
          <p:cNvSpPr txBox="1"/>
          <p:nvPr/>
        </p:nvSpPr>
        <p:spPr>
          <a:xfrm>
            <a:off x="929899" y="2588217"/>
            <a:ext cx="2743200" cy="2308324"/>
          </a:xfrm>
          <a:prstGeom prst="rect">
            <a:avLst/>
          </a:prstGeom>
          <a:noFill/>
        </p:spPr>
        <p:txBody>
          <a:bodyPr wrap="square" rtlCol="0">
            <a:spAutoFit/>
          </a:bodyPr>
          <a:lstStyle/>
          <a:p>
            <a:r>
              <a:rPr lang="en-US" sz="3600" dirty="0">
                <a:solidFill>
                  <a:schemeClr val="bg1"/>
                </a:solidFill>
              </a:rPr>
              <a:t>Seek opportunities for them to struggle.</a:t>
            </a:r>
          </a:p>
        </p:txBody>
      </p:sp>
      <p:sp>
        <p:nvSpPr>
          <p:cNvPr id="4" name="TextBox 3">
            <a:extLst>
              <a:ext uri="{FF2B5EF4-FFF2-40B4-BE49-F238E27FC236}">
                <a16:creationId xmlns:a16="http://schemas.microsoft.com/office/drawing/2014/main" id="{C64B4AF4-73ED-C34F-8FC2-A78FCE516D75}"/>
              </a:ext>
            </a:extLst>
          </p:cNvPr>
          <p:cNvSpPr txBox="1"/>
          <p:nvPr/>
        </p:nvSpPr>
        <p:spPr>
          <a:xfrm>
            <a:off x="8518903" y="2588217"/>
            <a:ext cx="3223648" cy="3416320"/>
          </a:xfrm>
          <a:prstGeom prst="rect">
            <a:avLst/>
          </a:prstGeom>
          <a:noFill/>
        </p:spPr>
        <p:txBody>
          <a:bodyPr wrap="square" rtlCol="0">
            <a:spAutoFit/>
          </a:bodyPr>
          <a:lstStyle/>
          <a:p>
            <a:r>
              <a:rPr lang="en-US" sz="3600" dirty="0">
                <a:solidFill>
                  <a:schemeClr val="bg1"/>
                </a:solidFill>
              </a:rPr>
              <a:t>Teach them that struggle is a part of learning, not a disappointment to you. </a:t>
            </a:r>
          </a:p>
        </p:txBody>
      </p:sp>
    </p:spTree>
    <p:extLst>
      <p:ext uri="{BB962C8B-B14F-4D97-AF65-F5344CB8AC3E}">
        <p14:creationId xmlns:p14="http://schemas.microsoft.com/office/powerpoint/2010/main" val="395108718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EE38FCB-CEE0-6149-8B6A-C9FE644A0118}"/>
              </a:ext>
            </a:extLst>
          </p:cNvPr>
          <p:cNvPicPr>
            <a:picLocks noChangeAspect="1"/>
          </p:cNvPicPr>
          <p:nvPr/>
        </p:nvPicPr>
        <p:blipFill rotWithShape="1">
          <a:blip r:embed="rId2"/>
          <a:srcRect l="6036" r="5075"/>
          <a:stretch/>
        </p:blipFill>
        <p:spPr>
          <a:xfrm>
            <a:off x="20" y="10"/>
            <a:ext cx="12191980" cy="6857990"/>
          </a:xfrm>
          <a:prstGeom prst="rect">
            <a:avLst/>
          </a:prstGeom>
        </p:spPr>
      </p:pic>
    </p:spTree>
    <p:extLst>
      <p:ext uri="{BB962C8B-B14F-4D97-AF65-F5344CB8AC3E}">
        <p14:creationId xmlns:p14="http://schemas.microsoft.com/office/powerpoint/2010/main" val="390185574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C9C3"/>
        </a:solidFill>
        <a:effectLst/>
      </p:bgPr>
    </p:bg>
    <p:spTree>
      <p:nvGrpSpPr>
        <p:cNvPr id="1" name=""/>
        <p:cNvGrpSpPr/>
        <p:nvPr/>
      </p:nvGrpSpPr>
      <p:grpSpPr>
        <a:xfrm>
          <a:off x="0" y="0"/>
          <a:ext cx="0" cy="0"/>
          <a:chOff x="0" y="0"/>
          <a:chExt cx="0" cy="0"/>
        </a:xfrm>
      </p:grpSpPr>
      <p:pic>
        <p:nvPicPr>
          <p:cNvPr id="437250" name="Picture 2" descr="kids laughin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353615" y="1420744"/>
            <a:ext cx="5515830" cy="4495800"/>
          </a:xfrm>
          <a:prstGeom prst="rect">
            <a:avLst/>
          </a:prstGeom>
          <a:noFill/>
          <a:ln w="76200">
            <a:solidFill>
              <a:srgbClr val="8000FF"/>
            </a:solidFill>
            <a:miter lim="800000"/>
            <a:headEnd/>
            <a:tailEnd/>
          </a:ln>
          <a:extLst>
            <a:ext uri="{909E8E84-426E-40dd-AFC4-6F175D3DCCD1}">
              <a14:hiddenFill xmlns="" xmlns:a14="http://schemas.microsoft.com/office/drawing/2010/main">
                <a:solidFill>
                  <a:srgbClr val="FFFFFF"/>
                </a:solidFill>
              </a14:hiddenFill>
            </a:ext>
          </a:extLst>
        </p:spPr>
      </p:pic>
      <p:sp>
        <p:nvSpPr>
          <p:cNvPr id="97283" name="Text Box 3"/>
          <p:cNvSpPr txBox="1">
            <a:spLocks noChangeArrowheads="1"/>
          </p:cNvSpPr>
          <p:nvPr/>
        </p:nvSpPr>
        <p:spPr bwMode="auto">
          <a:xfrm>
            <a:off x="1600200" y="712858"/>
            <a:ext cx="8915400" cy="707886"/>
          </a:xfrm>
          <a:prstGeom prst="rect">
            <a:avLst/>
          </a:prstGeom>
          <a:noFill/>
          <a:ln>
            <a:noFill/>
          </a:ln>
          <a:effectLst>
            <a:outerShdw blurRad="63500" dist="35921" dir="2700000" algn="ctr" rotWithShape="0">
              <a:srgbClr val="000000">
                <a:alpha val="74998"/>
              </a:srgbClr>
            </a:outerShdw>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txBody>
          <a:bodyPr wrap="square">
            <a:spAutoFit/>
          </a:bodyPr>
          <a:lstStyle/>
          <a:p>
            <a:pPr algn="ctr">
              <a:defRPr/>
            </a:pPr>
            <a:r>
              <a:rPr lang="en-US" sz="4000" b="1" dirty="0">
                <a:solidFill>
                  <a:srgbClr val="FFFFFF"/>
                </a:solidFill>
                <a:latin typeface="Lucida Handwriting" charset="0"/>
                <a:ea typeface="ＭＳ Ｐゴシック" charset="0"/>
                <a:cs typeface="ＭＳ Ｐゴシック" charset="0"/>
              </a:rPr>
              <a:t>Thank you!</a:t>
            </a:r>
          </a:p>
        </p:txBody>
      </p:sp>
      <p:sp>
        <p:nvSpPr>
          <p:cNvPr id="3" name="TextBox 2"/>
          <p:cNvSpPr txBox="1"/>
          <p:nvPr/>
        </p:nvSpPr>
        <p:spPr>
          <a:xfrm>
            <a:off x="1007390" y="2895601"/>
            <a:ext cx="2315167" cy="1477328"/>
          </a:xfrm>
          <a:prstGeom prst="rect">
            <a:avLst/>
          </a:prstGeom>
          <a:noFill/>
        </p:spPr>
        <p:txBody>
          <a:bodyPr wrap="square" rtlCol="0">
            <a:spAutoFit/>
          </a:bodyPr>
          <a:lstStyle/>
          <a:p>
            <a:pPr algn="ctr"/>
            <a:r>
              <a:rPr lang="en-US" sz="2400" dirty="0"/>
              <a:t>Follow me on Twitter </a:t>
            </a:r>
          </a:p>
          <a:p>
            <a:pPr algn="ctr"/>
            <a:r>
              <a:rPr lang="en-US" sz="2400" dirty="0"/>
              <a:t>@Nancy Frey</a:t>
            </a:r>
          </a:p>
          <a:p>
            <a:endParaRPr lang="en-US" dirty="0"/>
          </a:p>
        </p:txBody>
      </p:sp>
      <p:sp>
        <p:nvSpPr>
          <p:cNvPr id="4" name="TextBox 3"/>
          <p:cNvSpPr txBox="1"/>
          <p:nvPr/>
        </p:nvSpPr>
        <p:spPr>
          <a:xfrm>
            <a:off x="4262032" y="6081903"/>
            <a:ext cx="4235454" cy="523220"/>
          </a:xfrm>
          <a:prstGeom prst="rect">
            <a:avLst/>
          </a:prstGeom>
          <a:noFill/>
        </p:spPr>
        <p:txBody>
          <a:bodyPr wrap="square" rtlCol="0">
            <a:spAutoFit/>
          </a:bodyPr>
          <a:lstStyle/>
          <a:p>
            <a:r>
              <a:rPr lang="en-US" sz="2800" b="1" dirty="0" err="1"/>
              <a:t>www.fisherandfrey.com</a:t>
            </a:r>
            <a:endParaRPr lang="en-US" sz="2800" b="1" dirty="0"/>
          </a:p>
        </p:txBody>
      </p:sp>
    </p:spTree>
    <p:extLst>
      <p:ext uri="{BB962C8B-B14F-4D97-AF65-F5344CB8AC3E}">
        <p14:creationId xmlns:p14="http://schemas.microsoft.com/office/powerpoint/2010/main" val="1952652732"/>
      </p:ext>
    </p:extLst>
  </p:cSld>
  <p:clrMapOvr>
    <a:masterClrMapping/>
  </p:clrMapOvr>
  <p:transition spd="slow">
    <p:wedge/>
  </p:transition>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5.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Clarity">
  <a:themeElements>
    <a:clrScheme name="Custom 4">
      <a:dk1>
        <a:srgbClr val="292934"/>
      </a:dk1>
      <a:lt1>
        <a:srgbClr val="FFFFFF"/>
      </a:lt1>
      <a:dk2>
        <a:srgbClr val="2A7D89"/>
      </a:dk2>
      <a:lt2>
        <a:srgbClr val="F3F2DC"/>
      </a:lt2>
      <a:accent1>
        <a:srgbClr val="93A299"/>
      </a:accent1>
      <a:accent2>
        <a:srgbClr val="AD8F67"/>
      </a:accent2>
      <a:accent3>
        <a:srgbClr val="726056"/>
      </a:accent3>
      <a:accent4>
        <a:srgbClr val="4C5A6A"/>
      </a:accent4>
      <a:accent5>
        <a:srgbClr val="808DA0"/>
      </a:accent5>
      <a:accent6>
        <a:srgbClr val="79463D"/>
      </a:accent6>
      <a:hlink>
        <a:srgbClr val="116FAF"/>
      </a:hlink>
      <a:folHlink>
        <a:srgbClr val="2C3C8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3.xml><?xml version="1.0" encoding="utf-8"?>
<a:theme xmlns:a="http://schemas.openxmlformats.org/drawingml/2006/main" name="7_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ＭＳ Ｐゴシック"/>
        <a:cs typeface="ＭＳ Ｐゴシック"/>
      </a:majorFont>
      <a:minorFont>
        <a:latin typeface="Arial"/>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cs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cs typeface="ＭＳ Ｐゴシック" charset="0"/>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5_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ＭＳ Ｐゴシック"/>
        <a:cs typeface="ＭＳ Ｐゴシック"/>
      </a:majorFont>
      <a:minorFont>
        <a:latin typeface="Arial"/>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cs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cs typeface="ＭＳ Ｐゴシック" charset="0"/>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4_Clarity">
  <a:themeElements>
    <a:clrScheme name="Custom 4">
      <a:dk1>
        <a:srgbClr val="292934"/>
      </a:dk1>
      <a:lt1>
        <a:srgbClr val="FFFFFF"/>
      </a:lt1>
      <a:dk2>
        <a:srgbClr val="2A7D89"/>
      </a:dk2>
      <a:lt2>
        <a:srgbClr val="F3F2DC"/>
      </a:lt2>
      <a:accent1>
        <a:srgbClr val="93A299"/>
      </a:accent1>
      <a:accent2>
        <a:srgbClr val="AD8F67"/>
      </a:accent2>
      <a:accent3>
        <a:srgbClr val="726056"/>
      </a:accent3>
      <a:accent4>
        <a:srgbClr val="4C5A6A"/>
      </a:accent4>
      <a:accent5>
        <a:srgbClr val="808DA0"/>
      </a:accent5>
      <a:accent6>
        <a:srgbClr val="79463D"/>
      </a:accent6>
      <a:hlink>
        <a:srgbClr val="116FAF"/>
      </a:hlink>
      <a:folHlink>
        <a:srgbClr val="2C3C8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6.xml><?xml version="1.0" encoding="utf-8"?>
<a:theme xmlns:a="http://schemas.openxmlformats.org/drawingml/2006/main" name="6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7.xml><?xml version="1.0" encoding="utf-8"?>
<a:theme xmlns:a="http://schemas.openxmlformats.org/drawingml/2006/main" name="8_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ＭＳ Ｐゴシック"/>
        <a:cs typeface="ＭＳ Ｐゴシック"/>
      </a:majorFont>
      <a:minorFont>
        <a:latin typeface="Arial"/>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cs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cs typeface="ＭＳ Ｐゴシック" charset="0"/>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7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9.xml><?xml version="1.0" encoding="utf-8"?>
<a:theme xmlns:a="http://schemas.openxmlformats.org/drawingml/2006/main" name="12_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ＭＳ Ｐゴシック"/>
        <a:cs typeface="ＭＳ Ｐゴシック"/>
      </a:majorFont>
      <a:minorFont>
        <a:latin typeface="Arial"/>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cs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cs typeface="ＭＳ Ｐゴシック" charset="0"/>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11.xml><?xml version="1.0" encoding="utf-8"?>
<a:theme xmlns:a="http://schemas.openxmlformats.org/drawingml/2006/main" name="2_Office Theme">
  <a:themeElements>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Theme">
      <a:majorFont>
        <a:latin typeface="Arial"/>
        <a:ea typeface="ＭＳ Ｐゴシック"/>
        <a:cs typeface="ＭＳ Ｐゴシック"/>
      </a:majorFont>
      <a:minorFont>
        <a:latin typeface="Arial"/>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cs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cs typeface="ＭＳ Ｐゴシック" charset="0"/>
          </a:defRPr>
        </a:defPPr>
      </a:lstStyle>
    </a:lnDef>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18_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x-none" sz="2400" b="0" i="0" u="none" strike="noStrike" cap="none" normalizeH="0" baseline="0">
            <a:ln>
              <a:noFill/>
            </a:ln>
            <a:solidFill>
              <a:schemeClr val="tx1"/>
            </a:solidFill>
            <a:effectLst/>
            <a:latin typeface="Arial" charset="0"/>
            <a:ea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x-none" sz="2400" b="0" i="0" u="none" strike="noStrike" cap="none" normalizeH="0" baseline="0">
            <a:ln>
              <a:noFill/>
            </a:ln>
            <a:solidFill>
              <a:schemeClr val="tx1"/>
            </a:solidFill>
            <a:effectLst/>
            <a:latin typeface="Arial" charset="0"/>
            <a:ea typeface="ＭＳ Ｐゴシック"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824</Words>
  <Application>Microsoft Macintosh PowerPoint</Application>
  <PresentationFormat>Widescreen</PresentationFormat>
  <Paragraphs>101</Paragraphs>
  <Slides>47</Slides>
  <Notes>12</Notes>
  <HiddenSlides>0</HiddenSlides>
  <MMClips>3</MMClips>
  <ScaleCrop>false</ScaleCrop>
  <HeadingPairs>
    <vt:vector size="6" baseType="variant">
      <vt:variant>
        <vt:lpstr>Fonts Used</vt:lpstr>
      </vt:variant>
      <vt:variant>
        <vt:i4>10</vt:i4>
      </vt:variant>
      <vt:variant>
        <vt:lpstr>Theme</vt:lpstr>
      </vt:variant>
      <vt:variant>
        <vt:i4>12</vt:i4>
      </vt:variant>
      <vt:variant>
        <vt:lpstr>Slide Titles</vt:lpstr>
      </vt:variant>
      <vt:variant>
        <vt:i4>47</vt:i4>
      </vt:variant>
    </vt:vector>
  </HeadingPairs>
  <TitlesOfParts>
    <vt:vector size="69" baseType="lpstr">
      <vt:lpstr>ＭＳ Ｐゴシック</vt:lpstr>
      <vt:lpstr>Arial</vt:lpstr>
      <vt:lpstr>Avenir Black</vt:lpstr>
      <vt:lpstr>Avenir Book</vt:lpstr>
      <vt:lpstr>Calibri</vt:lpstr>
      <vt:lpstr>Calibri Light</vt:lpstr>
      <vt:lpstr>Century Gothic</vt:lpstr>
      <vt:lpstr>Chalkduster</vt:lpstr>
      <vt:lpstr>Lucida Handwriting</vt:lpstr>
      <vt:lpstr>Times New Roman</vt:lpstr>
      <vt:lpstr>Office Theme</vt:lpstr>
      <vt:lpstr>1_Clarity</vt:lpstr>
      <vt:lpstr>7_Blank Presentation</vt:lpstr>
      <vt:lpstr>5_Blank Presentation</vt:lpstr>
      <vt:lpstr>4_Clarity</vt:lpstr>
      <vt:lpstr>6_Office Theme</vt:lpstr>
      <vt:lpstr>8_Blank Presentation</vt:lpstr>
      <vt:lpstr>7_Office Theme</vt:lpstr>
      <vt:lpstr>12_Blank Presentation</vt:lpstr>
      <vt:lpstr>1_Office Theme</vt:lpstr>
      <vt:lpstr>2_Office Theme</vt:lpstr>
      <vt:lpstr>18_Blank Presentation</vt:lpstr>
      <vt:lpstr>Why Failure Is Crucial To Your Child’s Success</vt:lpstr>
      <vt:lpstr>PowerPoint Presentation</vt:lpstr>
      <vt:lpstr>PowerPoint Presentation</vt:lpstr>
      <vt:lpstr>PowerPoint Presentation</vt:lpstr>
      <vt:lpstr>PowerPoint Presentation</vt:lpstr>
      <vt:lpstr>PowerPoint Presentation</vt:lpstr>
      <vt:lpstr>PowerPoint Presentation</vt:lpstr>
      <vt:lpstr>A Year‘s Worth of Growth for a Year in School  d = 0.40</vt:lpstr>
      <vt:lpstr>Persistence in Learning: d = 0.54</vt:lpstr>
      <vt:lpstr>PowerPoint Presentation</vt:lpstr>
      <vt:lpstr>This child recognizes her own learning.</vt:lpstr>
      <vt:lpstr>This child possesses the confident vulnerability to ask, “What else?”</vt:lpstr>
      <vt:lpstr>Goldilocks Challenge: d = 0.74</vt:lpstr>
      <vt:lpstr>PowerPoint Presentation</vt:lpstr>
      <vt:lpstr>PowerPoint Presentation</vt:lpstr>
      <vt:lpstr>PowerPoint Presentation</vt:lpstr>
      <vt:lpstr>PowerPoint Presentation</vt:lpstr>
      <vt:lpstr>Social and Emotional Learning: d = 0.62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Positive Self-Concept: d = 0.47</vt:lpstr>
      <vt:lpstr>PowerPoint Presentation</vt:lpstr>
      <vt:lpstr>Student Self-efficacy: d = 0.71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Failure Is Crucial To Your Child’s Success</dc:title>
  <dc:creator>Nancy Frey</dc:creator>
  <cp:lastModifiedBy>Microsoft Office User</cp:lastModifiedBy>
  <cp:revision>3</cp:revision>
  <dcterms:created xsi:type="dcterms:W3CDTF">2020-02-03T00:44:34Z</dcterms:created>
  <dcterms:modified xsi:type="dcterms:W3CDTF">2020-02-04T22:16:38Z</dcterms:modified>
</cp:coreProperties>
</file>