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2" r:id="rId4"/>
  </p:sldMasterIdLst>
  <p:notesMasterIdLst>
    <p:notesMasterId r:id="rId8"/>
  </p:notesMasterIdLst>
  <p:sldIdLst>
    <p:sldId id="511" r:id="rId5"/>
    <p:sldId id="512" r:id="rId6"/>
    <p:sldId id="513" r:id="rId7"/>
  </p:sldIdLst>
  <p:sldSz cx="9144000" cy="5143500" type="screen16x9"/>
  <p:notesSz cx="6858000" cy="9144000"/>
  <p:embeddedFontLst>
    <p:embeddedFont>
      <p:font typeface="IBM Plex Sans" panose="020B0503050203000203" pitchFamily="34" charset="0"/>
      <p:regular r:id="rId9"/>
      <p:bold r:id="rId10"/>
      <p:italic r:id="rId11"/>
      <p:boldItalic r:id="rId12"/>
    </p:embeddedFont>
    <p:embeddedFont>
      <p:font typeface="IBM Plex Sans SemiBold" panose="020B0703050203000203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68" userDrawn="1">
          <p15:clr>
            <a:srgbClr val="9AA0A6"/>
          </p15:clr>
        </p15:guide>
        <p15:guide id="2" pos="2880">
          <p15:clr>
            <a:srgbClr val="9AA0A6"/>
          </p15:clr>
        </p15:guide>
        <p15:guide id="3" orient="horz" pos="324" userDrawn="1">
          <p15:clr>
            <a:srgbClr val="9AA0A6"/>
          </p15:clr>
        </p15:guide>
        <p15:guide id="4" orient="horz" pos="2916" userDrawn="1">
          <p15:clr>
            <a:srgbClr val="9AA0A6"/>
          </p15:clr>
        </p15:guide>
        <p15:guide id="5" pos="456" userDrawn="1">
          <p15:clr>
            <a:srgbClr val="9AA0A6"/>
          </p15:clr>
        </p15:guide>
        <p15:guide id="6" pos="5328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158479-EEB0-4567-914A-FFAB16EC4F94}" v="36" dt="2024-11-15T17:49:43.134"/>
  </p1510:revLst>
</p1510:revInfo>
</file>

<file path=ppt/tableStyles.xml><?xml version="1.0" encoding="utf-8"?>
<a:tblStyleLst xmlns:a="http://schemas.openxmlformats.org/drawingml/2006/main" def="{09E758AE-0388-4595-9400-08B4F1B7180E}">
  <a:tblStyle styleId="{09E758AE-0388-4595-9400-08B4F1B7180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57" autoAdjust="0"/>
  </p:normalViewPr>
  <p:slideViewPr>
    <p:cSldViewPr snapToGrid="0">
      <p:cViewPr>
        <p:scale>
          <a:sx n="90" d="100"/>
          <a:sy n="90" d="100"/>
        </p:scale>
        <p:origin x="600" y="224"/>
      </p:cViewPr>
      <p:guideLst>
        <p:guide orient="horz" pos="1668"/>
        <p:guide pos="2880"/>
        <p:guide orient="horz" pos="324"/>
        <p:guide orient="horz" pos="2916"/>
        <p:guide pos="456"/>
        <p:guide pos="53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lly, Diana" userId="6f7c026f-69dd-44dd-8e72-34574ccc8391" providerId="ADAL" clId="{5E158479-EEB0-4567-914A-FFAB16EC4F94}"/>
    <pc:docChg chg="undo custSel addSld delSld modSld">
      <pc:chgData name="Reilly, Diana" userId="6f7c026f-69dd-44dd-8e72-34574ccc8391" providerId="ADAL" clId="{5E158479-EEB0-4567-914A-FFAB16EC4F94}" dt="2024-11-15T17:49:43.134" v="864" actId="164"/>
      <pc:docMkLst>
        <pc:docMk/>
      </pc:docMkLst>
      <pc:sldChg chg="modSp">
        <pc:chgData name="Reilly, Diana" userId="6f7c026f-69dd-44dd-8e72-34574ccc8391" providerId="ADAL" clId="{5E158479-EEB0-4567-914A-FFAB16EC4F94}" dt="2024-11-13T22:07:59.314" v="82" actId="1035"/>
        <pc:sldMkLst>
          <pc:docMk/>
          <pc:sldMk cId="3164721240" sldId="511"/>
        </pc:sldMkLst>
        <pc:spChg chg="mod">
          <ac:chgData name="Reilly, Diana" userId="6f7c026f-69dd-44dd-8e72-34574ccc8391" providerId="ADAL" clId="{5E158479-EEB0-4567-914A-FFAB16EC4F94}" dt="2024-11-13T22:07:59.314" v="82" actId="1035"/>
          <ac:spMkLst>
            <pc:docMk/>
            <pc:sldMk cId="3164721240" sldId="511"/>
            <ac:spMk id="2" creationId="{A22E8CCF-2210-15CD-DFF1-BC7AE83E2D3B}"/>
          </ac:spMkLst>
        </pc:spChg>
        <pc:spChg chg="mod">
          <ac:chgData name="Reilly, Diana" userId="6f7c026f-69dd-44dd-8e72-34574ccc8391" providerId="ADAL" clId="{5E158479-EEB0-4567-914A-FFAB16EC4F94}" dt="2024-11-13T22:07:59.314" v="82" actId="1035"/>
          <ac:spMkLst>
            <pc:docMk/>
            <pc:sldMk cId="3164721240" sldId="511"/>
            <ac:spMk id="7" creationId="{0550DDA6-56E4-51C0-E892-4E20626460A2}"/>
          </ac:spMkLst>
        </pc:spChg>
        <pc:picChg chg="mod">
          <ac:chgData name="Reilly, Diana" userId="6f7c026f-69dd-44dd-8e72-34574ccc8391" providerId="ADAL" clId="{5E158479-EEB0-4567-914A-FFAB16EC4F94}" dt="2024-11-13T22:07:59.314" v="82" actId="1035"/>
          <ac:picMkLst>
            <pc:docMk/>
            <pc:sldMk cId="3164721240" sldId="511"/>
            <ac:picMk id="9" creationId="{7D8B7191-B0A3-2AA5-3768-B1E8CD74D8FD}"/>
          </ac:picMkLst>
        </pc:picChg>
        <pc:picChg chg="mod">
          <ac:chgData name="Reilly, Diana" userId="6f7c026f-69dd-44dd-8e72-34574ccc8391" providerId="ADAL" clId="{5E158479-EEB0-4567-914A-FFAB16EC4F94}" dt="2024-11-13T22:07:59.314" v="82" actId="1035"/>
          <ac:picMkLst>
            <pc:docMk/>
            <pc:sldMk cId="3164721240" sldId="511"/>
            <ac:picMk id="1026" creationId="{7A16591F-1668-6F78-DFDC-CB5EE2F77B3E}"/>
          </ac:picMkLst>
        </pc:picChg>
      </pc:sldChg>
      <pc:sldChg chg="modSp mod">
        <pc:chgData name="Reilly, Diana" userId="6f7c026f-69dd-44dd-8e72-34574ccc8391" providerId="ADAL" clId="{5E158479-EEB0-4567-914A-FFAB16EC4F94}" dt="2024-11-15T17:13:45.567" v="649" actId="20577"/>
        <pc:sldMkLst>
          <pc:docMk/>
          <pc:sldMk cId="3086083365" sldId="512"/>
        </pc:sldMkLst>
        <pc:spChg chg="mod">
          <ac:chgData name="Reilly, Diana" userId="6f7c026f-69dd-44dd-8e72-34574ccc8391" providerId="ADAL" clId="{5E158479-EEB0-4567-914A-FFAB16EC4F94}" dt="2024-11-13T22:08:11.605" v="107" actId="1035"/>
          <ac:spMkLst>
            <pc:docMk/>
            <pc:sldMk cId="3086083365" sldId="512"/>
            <ac:spMk id="2" creationId="{A22E8CCF-2210-15CD-DFF1-BC7AE83E2D3B}"/>
          </ac:spMkLst>
        </pc:spChg>
        <pc:spChg chg="mod">
          <ac:chgData name="Reilly, Diana" userId="6f7c026f-69dd-44dd-8e72-34574ccc8391" providerId="ADAL" clId="{5E158479-EEB0-4567-914A-FFAB16EC4F94}" dt="2024-11-15T17:13:45.567" v="649" actId="20577"/>
          <ac:spMkLst>
            <pc:docMk/>
            <pc:sldMk cId="3086083365" sldId="512"/>
            <ac:spMk id="7" creationId="{0550DDA6-56E4-51C0-E892-4E20626460A2}"/>
          </ac:spMkLst>
        </pc:spChg>
      </pc:sldChg>
      <pc:sldChg chg="modSp add del mod">
        <pc:chgData name="Reilly, Diana" userId="6f7c026f-69dd-44dd-8e72-34574ccc8391" providerId="ADAL" clId="{5E158479-EEB0-4567-914A-FFAB16EC4F94}" dt="2024-11-13T22:06:43.805" v="12" actId="47"/>
        <pc:sldMkLst>
          <pc:docMk/>
          <pc:sldMk cId="451080888" sldId="513"/>
        </pc:sldMkLst>
        <pc:spChg chg="mod">
          <ac:chgData name="Reilly, Diana" userId="6f7c026f-69dd-44dd-8e72-34574ccc8391" providerId="ADAL" clId="{5E158479-EEB0-4567-914A-FFAB16EC4F94}" dt="2024-11-13T22:03:51.691" v="11"/>
          <ac:spMkLst>
            <pc:docMk/>
            <pc:sldMk cId="451080888" sldId="513"/>
            <ac:spMk id="7" creationId="{0550DDA6-56E4-51C0-E892-4E20626460A2}"/>
          </ac:spMkLst>
        </pc:spChg>
      </pc:sldChg>
      <pc:sldChg chg="addSp delSp modSp new mod">
        <pc:chgData name="Reilly, Diana" userId="6f7c026f-69dd-44dd-8e72-34574ccc8391" providerId="ADAL" clId="{5E158479-EEB0-4567-914A-FFAB16EC4F94}" dt="2024-11-15T17:49:43.134" v="864" actId="164"/>
        <pc:sldMkLst>
          <pc:docMk/>
          <pc:sldMk cId="1079413309" sldId="513"/>
        </pc:sldMkLst>
        <pc:spChg chg="add mod">
          <ac:chgData name="Reilly, Diana" userId="6f7c026f-69dd-44dd-8e72-34574ccc8391" providerId="ADAL" clId="{5E158479-EEB0-4567-914A-FFAB16EC4F94}" dt="2024-11-15T17:38:13.441" v="675" actId="1076"/>
          <ac:spMkLst>
            <pc:docMk/>
            <pc:sldMk cId="1079413309" sldId="513"/>
            <ac:spMk id="4" creationId="{FD87D1F8-B6CC-B82C-A4FA-5B80BD75CF4A}"/>
          </ac:spMkLst>
        </pc:spChg>
        <pc:spChg chg="add del">
          <ac:chgData name="Reilly, Diana" userId="6f7c026f-69dd-44dd-8e72-34574ccc8391" providerId="ADAL" clId="{5E158479-EEB0-4567-914A-FFAB16EC4F94}" dt="2024-11-15T17:23:52.296" v="651" actId="11529"/>
          <ac:spMkLst>
            <pc:docMk/>
            <pc:sldMk cId="1079413309" sldId="513"/>
            <ac:spMk id="5" creationId="{64868437-101E-B7D6-23FE-78C4347D1D53}"/>
          </ac:spMkLst>
        </pc:spChg>
        <pc:spChg chg="add del mod">
          <ac:chgData name="Reilly, Diana" userId="6f7c026f-69dd-44dd-8e72-34574ccc8391" providerId="ADAL" clId="{5E158479-EEB0-4567-914A-FFAB16EC4F94}" dt="2024-11-15T17:24:34.018" v="655" actId="11529"/>
          <ac:spMkLst>
            <pc:docMk/>
            <pc:sldMk cId="1079413309" sldId="513"/>
            <ac:spMk id="6" creationId="{1A812077-0F7D-904E-DB47-BDA0F2CBDFCF}"/>
          </ac:spMkLst>
        </pc:spChg>
        <pc:spChg chg="add del">
          <ac:chgData name="Reilly, Diana" userId="6f7c026f-69dd-44dd-8e72-34574ccc8391" providerId="ADAL" clId="{5E158479-EEB0-4567-914A-FFAB16EC4F94}" dt="2024-11-15T17:25:14.716" v="657" actId="11529"/>
          <ac:spMkLst>
            <pc:docMk/>
            <pc:sldMk cId="1079413309" sldId="513"/>
            <ac:spMk id="7" creationId="{52A12CC5-82DC-9362-BFE7-FD0348C8373B}"/>
          </ac:spMkLst>
        </pc:spChg>
        <pc:spChg chg="add del">
          <ac:chgData name="Reilly, Diana" userId="6f7c026f-69dd-44dd-8e72-34574ccc8391" providerId="ADAL" clId="{5E158479-EEB0-4567-914A-FFAB16EC4F94}" dt="2024-11-15T17:30:49.186" v="663" actId="11529"/>
          <ac:spMkLst>
            <pc:docMk/>
            <pc:sldMk cId="1079413309" sldId="513"/>
            <ac:spMk id="10" creationId="{B05140A2-047A-A0BB-89B1-290AADDC6D99}"/>
          </ac:spMkLst>
        </pc:spChg>
        <pc:spChg chg="add del mod">
          <ac:chgData name="Reilly, Diana" userId="6f7c026f-69dd-44dd-8e72-34574ccc8391" providerId="ADAL" clId="{5E158479-EEB0-4567-914A-FFAB16EC4F94}" dt="2024-11-15T17:34:27.235" v="670" actId="478"/>
          <ac:spMkLst>
            <pc:docMk/>
            <pc:sldMk cId="1079413309" sldId="513"/>
            <ac:spMk id="11" creationId="{5E01F391-5D0E-D496-CEBB-31942696A15B}"/>
          </ac:spMkLst>
        </pc:spChg>
        <pc:spChg chg="add del mod">
          <ac:chgData name="Reilly, Diana" userId="6f7c026f-69dd-44dd-8e72-34574ccc8391" providerId="ADAL" clId="{5E158479-EEB0-4567-914A-FFAB16EC4F94}" dt="2024-11-15T17:33:55.507" v="669" actId="478"/>
          <ac:spMkLst>
            <pc:docMk/>
            <pc:sldMk cId="1079413309" sldId="513"/>
            <ac:spMk id="12" creationId="{B87FB9E2-16F1-8DC5-4D1D-87C2C1935C06}"/>
          </ac:spMkLst>
        </pc:spChg>
        <pc:spChg chg="add mod">
          <ac:chgData name="Reilly, Diana" userId="6f7c026f-69dd-44dd-8e72-34574ccc8391" providerId="ADAL" clId="{5E158479-EEB0-4567-914A-FFAB16EC4F94}" dt="2024-11-15T17:49:43.134" v="864" actId="164"/>
          <ac:spMkLst>
            <pc:docMk/>
            <pc:sldMk cId="1079413309" sldId="513"/>
            <ac:spMk id="17" creationId="{07B2422A-52F7-6181-7870-540A79F5294E}"/>
          </ac:spMkLst>
        </pc:spChg>
        <pc:grpChg chg="add mod">
          <ac:chgData name="Reilly, Diana" userId="6f7c026f-69dd-44dd-8e72-34574ccc8391" providerId="ADAL" clId="{5E158479-EEB0-4567-914A-FFAB16EC4F94}" dt="2024-11-15T17:49:43.134" v="864" actId="164"/>
          <ac:grpSpMkLst>
            <pc:docMk/>
            <pc:sldMk cId="1079413309" sldId="513"/>
            <ac:grpSpMk id="29" creationId="{34F89138-B6E7-BAD6-E85A-42AAF539091A}"/>
          </ac:grpSpMkLst>
        </pc:grpChg>
        <pc:picChg chg="add del mod">
          <ac:chgData name="Reilly, Diana" userId="6f7c026f-69dd-44dd-8e72-34574ccc8391" providerId="ADAL" clId="{5E158479-EEB0-4567-914A-FFAB16EC4F94}" dt="2024-11-15T17:25:16.886" v="658" actId="478"/>
          <ac:picMkLst>
            <pc:docMk/>
            <pc:sldMk cId="1079413309" sldId="513"/>
            <ac:picMk id="3" creationId="{441B2CB4-80F9-EE31-93EC-2AC946CA7422}"/>
          </ac:picMkLst>
        </pc:picChg>
        <pc:picChg chg="add del mod">
          <ac:chgData name="Reilly, Diana" userId="6f7c026f-69dd-44dd-8e72-34574ccc8391" providerId="ADAL" clId="{5E158479-EEB0-4567-914A-FFAB16EC4F94}" dt="2024-11-15T17:34:27.235" v="670" actId="478"/>
          <ac:picMkLst>
            <pc:docMk/>
            <pc:sldMk cId="1079413309" sldId="513"/>
            <ac:picMk id="9" creationId="{6228CC87-EB5F-E10F-2F9A-A0355B15440E}"/>
          </ac:picMkLst>
        </pc:picChg>
        <pc:picChg chg="add mod">
          <ac:chgData name="Reilly, Diana" userId="6f7c026f-69dd-44dd-8e72-34574ccc8391" providerId="ADAL" clId="{5E158479-EEB0-4567-914A-FFAB16EC4F94}" dt="2024-11-15T17:49:43.134" v="864" actId="164"/>
          <ac:picMkLst>
            <pc:docMk/>
            <pc:sldMk cId="1079413309" sldId="513"/>
            <ac:picMk id="14" creationId="{CC2C4ADE-7F31-63E9-E235-9F8AE0531B95}"/>
          </ac:picMkLst>
        </pc:picChg>
        <pc:picChg chg="add mod">
          <ac:chgData name="Reilly, Diana" userId="6f7c026f-69dd-44dd-8e72-34574ccc8391" providerId="ADAL" clId="{5E158479-EEB0-4567-914A-FFAB16EC4F94}" dt="2024-11-15T17:49:43.134" v="864" actId="164"/>
          <ac:picMkLst>
            <pc:docMk/>
            <pc:sldMk cId="1079413309" sldId="513"/>
            <ac:picMk id="19" creationId="{499D8B41-413A-D955-BFA1-61D604D46D24}"/>
          </ac:picMkLst>
        </pc:picChg>
        <pc:picChg chg="add mod">
          <ac:chgData name="Reilly, Diana" userId="6f7c026f-69dd-44dd-8e72-34574ccc8391" providerId="ADAL" clId="{5E158479-EEB0-4567-914A-FFAB16EC4F94}" dt="2024-11-15T17:49:43.134" v="864" actId="164"/>
          <ac:picMkLst>
            <pc:docMk/>
            <pc:sldMk cId="1079413309" sldId="513"/>
            <ac:picMk id="21" creationId="{3892E63A-E69D-21A1-B482-26DD6FAE5541}"/>
          </ac:picMkLst>
        </pc:picChg>
        <pc:picChg chg="add mod">
          <ac:chgData name="Reilly, Diana" userId="6f7c026f-69dd-44dd-8e72-34574ccc8391" providerId="ADAL" clId="{5E158479-EEB0-4567-914A-FFAB16EC4F94}" dt="2024-11-15T17:44:37.313" v="716" actId="931"/>
          <ac:picMkLst>
            <pc:docMk/>
            <pc:sldMk cId="1079413309" sldId="513"/>
            <ac:picMk id="23" creationId="{FE63A07A-090B-2FBE-B1AF-51FE1BD9D9B4}"/>
          </ac:picMkLst>
        </pc:picChg>
        <pc:picChg chg="add mod">
          <ac:chgData name="Reilly, Diana" userId="6f7c026f-69dd-44dd-8e72-34574ccc8391" providerId="ADAL" clId="{5E158479-EEB0-4567-914A-FFAB16EC4F94}" dt="2024-11-15T17:49:43.134" v="864" actId="164"/>
          <ac:picMkLst>
            <pc:docMk/>
            <pc:sldMk cId="1079413309" sldId="513"/>
            <ac:picMk id="25" creationId="{8ABD7267-9050-0479-34C2-19824E8D436D}"/>
          </ac:picMkLst>
        </pc:picChg>
        <pc:picChg chg="add mod">
          <ac:chgData name="Reilly, Diana" userId="6f7c026f-69dd-44dd-8e72-34574ccc8391" providerId="ADAL" clId="{5E158479-EEB0-4567-914A-FFAB16EC4F94}" dt="2024-11-15T17:49:43.134" v="864" actId="164"/>
          <ac:picMkLst>
            <pc:docMk/>
            <pc:sldMk cId="1079413309" sldId="513"/>
            <ac:picMk id="26" creationId="{329B4ED4-E87B-8C16-C9FD-9AAA221089EE}"/>
          </ac:picMkLst>
        </pc:picChg>
        <pc:picChg chg="add mod">
          <ac:chgData name="Reilly, Diana" userId="6f7c026f-69dd-44dd-8e72-34574ccc8391" providerId="ADAL" clId="{5E158479-EEB0-4567-914A-FFAB16EC4F94}" dt="2024-11-15T17:49:43.134" v="864" actId="164"/>
          <ac:picMkLst>
            <pc:docMk/>
            <pc:sldMk cId="1079413309" sldId="513"/>
            <ac:picMk id="28" creationId="{96A36687-DC21-F3B7-1278-89639776109F}"/>
          </ac:picMkLst>
        </pc:picChg>
        <pc:cxnChg chg="add del">
          <ac:chgData name="Reilly, Diana" userId="6f7c026f-69dd-44dd-8e72-34574ccc8391" providerId="ADAL" clId="{5E158479-EEB0-4567-914A-FFAB16EC4F94}" dt="2024-11-15T17:39:28.300" v="678" actId="11529"/>
          <ac:cxnSpMkLst>
            <pc:docMk/>
            <pc:sldMk cId="1079413309" sldId="513"/>
            <ac:cxnSpMk id="16" creationId="{10DF4CE4-B057-F36D-42F9-3F33CFB692B8}"/>
          </ac:cxnSpMkLst>
        </pc:cxnChg>
      </pc:sldChg>
    </pc:docChg>
  </pc:docChgLst>
  <pc:docChgLst>
    <pc:chgData name="Reilly, Diana" userId="6f7c026f-69dd-44dd-8e72-34574ccc8391" providerId="ADAL" clId="{199085A6-2256-4922-8994-7BF41D38606F}"/>
    <pc:docChg chg="undo redo custSel addSld delSld modSld sldOrd delMainMaster">
      <pc:chgData name="Reilly, Diana" userId="6f7c026f-69dd-44dd-8e72-34574ccc8391" providerId="ADAL" clId="{199085A6-2256-4922-8994-7BF41D38606F}" dt="2024-07-26T16:19:41.948" v="2901" actId="20577"/>
      <pc:docMkLst>
        <pc:docMk/>
      </pc:docMkLst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0" sldId="256"/>
        </pc:sldMkLst>
      </pc:sldChg>
      <pc:sldChg chg="del">
        <pc:chgData name="Reilly, Diana" userId="6f7c026f-69dd-44dd-8e72-34574ccc8391" providerId="ADAL" clId="{199085A6-2256-4922-8994-7BF41D38606F}" dt="2024-07-25T11:29:16.531" v="798" actId="47"/>
        <pc:sldMkLst>
          <pc:docMk/>
          <pc:sldMk cId="0" sldId="270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3215670739" sldId="345"/>
        </pc:sldMkLst>
      </pc:sldChg>
      <pc:sldChg chg="del">
        <pc:chgData name="Reilly, Diana" userId="6f7c026f-69dd-44dd-8e72-34574ccc8391" providerId="ADAL" clId="{199085A6-2256-4922-8994-7BF41D38606F}" dt="2024-07-25T10:02:42.180" v="2" actId="47"/>
        <pc:sldMkLst>
          <pc:docMk/>
          <pc:sldMk cId="1834645903" sldId="347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31525864" sldId="350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2551849054" sldId="351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4219841926" sldId="352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415225882" sldId="353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4058670711" sldId="354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1870651429" sldId="355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401046736" sldId="362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1946957545" sldId="373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3777746357" sldId="378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1430926096" sldId="384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3435921746" sldId="417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1393106835" sldId="418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2407745937" sldId="448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2582867280" sldId="449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107571759" sldId="450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3934698" sldId="451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2113033518" sldId="452"/>
        </pc:sldMkLst>
      </pc:sldChg>
      <pc:sldChg chg="del">
        <pc:chgData name="Reilly, Diana" userId="6f7c026f-69dd-44dd-8e72-34574ccc8391" providerId="ADAL" clId="{199085A6-2256-4922-8994-7BF41D38606F}" dt="2024-07-25T10:02:40.880" v="1" actId="47"/>
        <pc:sldMkLst>
          <pc:docMk/>
          <pc:sldMk cId="2042941177" sldId="453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014938282" sldId="456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184979444" sldId="457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1016472885" sldId="458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1748421213" sldId="459"/>
        </pc:sldMkLst>
      </pc:sldChg>
      <pc:sldChg chg="del">
        <pc:chgData name="Reilly, Diana" userId="6f7c026f-69dd-44dd-8e72-34574ccc8391" providerId="ADAL" clId="{199085A6-2256-4922-8994-7BF41D38606F}" dt="2024-07-25T11:29:08.782" v="795" actId="47"/>
        <pc:sldMkLst>
          <pc:docMk/>
          <pc:sldMk cId="1181224035" sldId="460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2381070455" sldId="500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894761531" sldId="501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993332884" sldId="502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790977346" sldId="503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477220633" sldId="504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924790215" sldId="505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438022261" sldId="506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1526543346" sldId="507"/>
        </pc:sldMkLst>
      </pc:sldChg>
      <pc:sldChg chg="del">
        <pc:chgData name="Reilly, Diana" userId="6f7c026f-69dd-44dd-8e72-34574ccc8391" providerId="ADAL" clId="{199085A6-2256-4922-8994-7BF41D38606F}" dt="2024-07-25T10:02:35.027" v="0" actId="47"/>
        <pc:sldMkLst>
          <pc:docMk/>
          <pc:sldMk cId="3585409823" sldId="508"/>
        </pc:sldMkLst>
      </pc:sldChg>
      <pc:sldChg chg="del">
        <pc:chgData name="Reilly, Diana" userId="6f7c026f-69dd-44dd-8e72-34574ccc8391" providerId="ADAL" clId="{199085A6-2256-4922-8994-7BF41D38606F}" dt="2024-07-25T11:29:12.391" v="796" actId="47"/>
        <pc:sldMkLst>
          <pc:docMk/>
          <pc:sldMk cId="4185467753" sldId="509"/>
        </pc:sldMkLst>
      </pc:sldChg>
      <pc:sldChg chg="del">
        <pc:chgData name="Reilly, Diana" userId="6f7c026f-69dd-44dd-8e72-34574ccc8391" providerId="ADAL" clId="{199085A6-2256-4922-8994-7BF41D38606F}" dt="2024-07-25T11:29:14.194" v="797" actId="47"/>
        <pc:sldMkLst>
          <pc:docMk/>
          <pc:sldMk cId="2377516507" sldId="510"/>
        </pc:sldMkLst>
      </pc:sldChg>
      <pc:sldChg chg="addSp delSp modSp new mod ord">
        <pc:chgData name="Reilly, Diana" userId="6f7c026f-69dd-44dd-8e72-34574ccc8391" providerId="ADAL" clId="{199085A6-2256-4922-8994-7BF41D38606F}" dt="2024-07-26T14:57:21.717" v="1346" actId="20577"/>
        <pc:sldMkLst>
          <pc:docMk/>
          <pc:sldMk cId="3164721240" sldId="511"/>
        </pc:sldMkLst>
        <pc:spChg chg="mod">
          <ac:chgData name="Reilly, Diana" userId="6f7c026f-69dd-44dd-8e72-34574ccc8391" providerId="ADAL" clId="{199085A6-2256-4922-8994-7BF41D38606F}" dt="2024-07-25T12:06:25.977" v="965" actId="14100"/>
          <ac:spMkLst>
            <pc:docMk/>
            <pc:sldMk cId="3164721240" sldId="511"/>
            <ac:spMk id="2" creationId="{A22E8CCF-2210-15CD-DFF1-BC7AE83E2D3B}"/>
          </ac:spMkLst>
        </pc:spChg>
        <pc:spChg chg="add mod">
          <ac:chgData name="Reilly, Diana" userId="6f7c026f-69dd-44dd-8e72-34574ccc8391" providerId="ADAL" clId="{199085A6-2256-4922-8994-7BF41D38606F}" dt="2024-07-26T14:57:21.717" v="1346" actId="20577"/>
          <ac:spMkLst>
            <pc:docMk/>
            <pc:sldMk cId="3164721240" sldId="511"/>
            <ac:spMk id="7" creationId="{0550DDA6-56E4-51C0-E892-4E20626460A2}"/>
          </ac:spMkLst>
        </pc:spChg>
        <pc:picChg chg="add del mod">
          <ac:chgData name="Reilly, Diana" userId="6f7c026f-69dd-44dd-8e72-34574ccc8391" providerId="ADAL" clId="{199085A6-2256-4922-8994-7BF41D38606F}" dt="2024-07-25T10:09:44.995" v="205" actId="478"/>
          <ac:picMkLst>
            <pc:docMk/>
            <pc:sldMk cId="3164721240" sldId="511"/>
            <ac:picMk id="4" creationId="{E557D24A-0A27-CCC8-F28A-C4382698C7A6}"/>
          </ac:picMkLst>
        </pc:picChg>
        <pc:picChg chg="add del">
          <ac:chgData name="Reilly, Diana" userId="6f7c026f-69dd-44dd-8e72-34574ccc8391" providerId="ADAL" clId="{199085A6-2256-4922-8994-7BF41D38606F}" dt="2024-07-25T10:08:20.045" v="49" actId="22"/>
          <ac:picMkLst>
            <pc:docMk/>
            <pc:sldMk cId="3164721240" sldId="511"/>
            <ac:picMk id="6" creationId="{91826B26-2266-EEF3-D745-38537C2429F1}"/>
          </ac:picMkLst>
        </pc:picChg>
        <pc:picChg chg="add mod">
          <ac:chgData name="Reilly, Diana" userId="6f7c026f-69dd-44dd-8e72-34574ccc8391" providerId="ADAL" clId="{199085A6-2256-4922-8994-7BF41D38606F}" dt="2024-07-26T12:09:35.894" v="1309" actId="554"/>
          <ac:picMkLst>
            <pc:docMk/>
            <pc:sldMk cId="3164721240" sldId="511"/>
            <ac:picMk id="9" creationId="{7D8B7191-B0A3-2AA5-3768-B1E8CD74D8FD}"/>
          </ac:picMkLst>
        </pc:picChg>
        <pc:picChg chg="add del mod">
          <ac:chgData name="Reilly, Diana" userId="6f7c026f-69dd-44dd-8e72-34574ccc8391" providerId="ADAL" clId="{199085A6-2256-4922-8994-7BF41D38606F}" dt="2024-07-26T12:07:40.021" v="1298" actId="478"/>
          <ac:picMkLst>
            <pc:docMk/>
            <pc:sldMk cId="3164721240" sldId="511"/>
            <ac:picMk id="11" creationId="{4C7E3D8F-A9B5-988B-6DB6-5791B731CC0C}"/>
          </ac:picMkLst>
        </pc:picChg>
        <pc:picChg chg="add mod">
          <ac:chgData name="Reilly, Diana" userId="6f7c026f-69dd-44dd-8e72-34574ccc8391" providerId="ADAL" clId="{199085A6-2256-4922-8994-7BF41D38606F}" dt="2024-07-26T12:09:35.894" v="1309" actId="554"/>
          <ac:picMkLst>
            <pc:docMk/>
            <pc:sldMk cId="3164721240" sldId="511"/>
            <ac:picMk id="1026" creationId="{7A16591F-1668-6F78-DFDC-CB5EE2F77B3E}"/>
          </ac:picMkLst>
        </pc:picChg>
      </pc:sldChg>
      <pc:sldChg chg="delSp modSp add mod">
        <pc:chgData name="Reilly, Diana" userId="6f7c026f-69dd-44dd-8e72-34574ccc8391" providerId="ADAL" clId="{199085A6-2256-4922-8994-7BF41D38606F}" dt="2024-07-26T16:19:41.948" v="2901" actId="20577"/>
        <pc:sldMkLst>
          <pc:docMk/>
          <pc:sldMk cId="3086083365" sldId="512"/>
        </pc:sldMkLst>
        <pc:spChg chg="mod">
          <ac:chgData name="Reilly, Diana" userId="6f7c026f-69dd-44dd-8e72-34574ccc8391" providerId="ADAL" clId="{199085A6-2256-4922-8994-7BF41D38606F}" dt="2024-07-25T12:06:17.591" v="948" actId="14100"/>
          <ac:spMkLst>
            <pc:docMk/>
            <pc:sldMk cId="3086083365" sldId="512"/>
            <ac:spMk id="2" creationId="{A22E8CCF-2210-15CD-DFF1-BC7AE83E2D3B}"/>
          </ac:spMkLst>
        </pc:spChg>
        <pc:spChg chg="mod">
          <ac:chgData name="Reilly, Diana" userId="6f7c026f-69dd-44dd-8e72-34574ccc8391" providerId="ADAL" clId="{199085A6-2256-4922-8994-7BF41D38606F}" dt="2024-07-26T16:19:41.948" v="2901" actId="20577"/>
          <ac:spMkLst>
            <pc:docMk/>
            <pc:sldMk cId="3086083365" sldId="512"/>
            <ac:spMk id="7" creationId="{0550DDA6-56E4-51C0-E892-4E20626460A2}"/>
          </ac:spMkLst>
        </pc:spChg>
        <pc:picChg chg="del">
          <ac:chgData name="Reilly, Diana" userId="6f7c026f-69dd-44dd-8e72-34574ccc8391" providerId="ADAL" clId="{199085A6-2256-4922-8994-7BF41D38606F}" dt="2024-07-25T11:29:36.087" v="822" actId="478"/>
          <ac:picMkLst>
            <pc:docMk/>
            <pc:sldMk cId="3086083365" sldId="512"/>
            <ac:picMk id="9" creationId="{7D8B7191-B0A3-2AA5-3768-B1E8CD74D8FD}"/>
          </ac:picMkLst>
        </pc:picChg>
        <pc:picChg chg="del">
          <ac:chgData name="Reilly, Diana" userId="6f7c026f-69dd-44dd-8e72-34574ccc8391" providerId="ADAL" clId="{199085A6-2256-4922-8994-7BF41D38606F}" dt="2024-07-25T11:29:36.087" v="822" actId="478"/>
          <ac:picMkLst>
            <pc:docMk/>
            <pc:sldMk cId="3086083365" sldId="512"/>
            <ac:picMk id="11" creationId="{4C7E3D8F-A9B5-988B-6DB6-5791B731CC0C}"/>
          </ac:picMkLst>
        </pc:picChg>
      </pc:sldChg>
      <pc:sldChg chg="modSp add del mod">
        <pc:chgData name="Reilly, Diana" userId="6f7c026f-69dd-44dd-8e72-34574ccc8391" providerId="ADAL" clId="{199085A6-2256-4922-8994-7BF41D38606F}" dt="2024-07-26T12:10:20.173" v="1317" actId="47"/>
        <pc:sldMkLst>
          <pc:docMk/>
          <pc:sldMk cId="2003336464" sldId="513"/>
        </pc:sldMkLst>
        <pc:spChg chg="mod">
          <ac:chgData name="Reilly, Diana" userId="6f7c026f-69dd-44dd-8e72-34574ccc8391" providerId="ADAL" clId="{199085A6-2256-4922-8994-7BF41D38606F}" dt="2024-07-25T12:06:44.265" v="977" actId="20577"/>
          <ac:spMkLst>
            <pc:docMk/>
            <pc:sldMk cId="2003336464" sldId="513"/>
            <ac:spMk id="2" creationId="{A22E8CCF-2210-15CD-DFF1-BC7AE83E2D3B}"/>
          </ac:spMkLst>
        </pc:spChg>
        <pc:spChg chg="mod">
          <ac:chgData name="Reilly, Diana" userId="6f7c026f-69dd-44dd-8e72-34574ccc8391" providerId="ADAL" clId="{199085A6-2256-4922-8994-7BF41D38606F}" dt="2024-07-25T14:29:23.642" v="1285" actId="20577"/>
          <ac:spMkLst>
            <pc:docMk/>
            <pc:sldMk cId="2003336464" sldId="513"/>
            <ac:spMk id="7" creationId="{0550DDA6-56E4-51C0-E892-4E20626460A2}"/>
          </ac:spMkLst>
        </pc:spChg>
      </pc:sldChg>
      <pc:sldChg chg="addSp modSp new del">
        <pc:chgData name="Reilly, Diana" userId="6f7c026f-69dd-44dd-8e72-34574ccc8391" providerId="ADAL" clId="{199085A6-2256-4922-8994-7BF41D38606F}" dt="2024-07-25T11:37:46.718" v="888" actId="47"/>
        <pc:sldMkLst>
          <pc:docMk/>
          <pc:sldMk cId="3554329619" sldId="513"/>
        </pc:sldMkLst>
        <pc:spChg chg="add mod">
          <ac:chgData name="Reilly, Diana" userId="6f7c026f-69dd-44dd-8e72-34574ccc8391" providerId="ADAL" clId="{199085A6-2256-4922-8994-7BF41D38606F}" dt="2024-07-25T11:37:39.709" v="887"/>
          <ac:spMkLst>
            <pc:docMk/>
            <pc:sldMk cId="3554329619" sldId="513"/>
            <ac:spMk id="2" creationId="{25DA8C88-C482-7247-5DB7-C32530146292}"/>
          </ac:spMkLst>
        </pc:spChg>
      </pc:sldChg>
      <pc:sldChg chg="modSp add del mod">
        <pc:chgData name="Reilly, Diana" userId="6f7c026f-69dd-44dd-8e72-34574ccc8391" providerId="ADAL" clId="{199085A6-2256-4922-8994-7BF41D38606F}" dt="2024-07-26T14:56:44.500" v="1318" actId="47"/>
        <pc:sldMkLst>
          <pc:docMk/>
          <pc:sldMk cId="2959215953" sldId="514"/>
        </pc:sldMkLst>
        <pc:spChg chg="mod">
          <ac:chgData name="Reilly, Diana" userId="6f7c026f-69dd-44dd-8e72-34574ccc8391" providerId="ADAL" clId="{199085A6-2256-4922-8994-7BF41D38606F}" dt="2024-07-25T14:04:17.461" v="1203" actId="20577"/>
          <ac:spMkLst>
            <pc:docMk/>
            <pc:sldMk cId="2959215953" sldId="514"/>
            <ac:spMk id="7" creationId="{0550DDA6-56E4-51C0-E892-4E20626460A2}"/>
          </ac:spMkLst>
        </pc:spChg>
      </pc:sldChg>
      <pc:sldChg chg="modSp add del mod">
        <pc:chgData name="Reilly, Diana" userId="6f7c026f-69dd-44dd-8e72-34574ccc8391" providerId="ADAL" clId="{199085A6-2256-4922-8994-7BF41D38606F}" dt="2024-07-26T14:56:44.500" v="1318" actId="47"/>
        <pc:sldMkLst>
          <pc:docMk/>
          <pc:sldMk cId="3238060234" sldId="515"/>
        </pc:sldMkLst>
        <pc:spChg chg="mod">
          <ac:chgData name="Reilly, Diana" userId="6f7c026f-69dd-44dd-8e72-34574ccc8391" providerId="ADAL" clId="{199085A6-2256-4922-8994-7BF41D38606F}" dt="2024-07-25T14:23:59.819" v="1260" actId="20577"/>
          <ac:spMkLst>
            <pc:docMk/>
            <pc:sldMk cId="3238060234" sldId="515"/>
            <ac:spMk id="7" creationId="{0550DDA6-56E4-51C0-E892-4E20626460A2}"/>
          </ac:spMkLst>
        </pc:spChg>
      </pc:sldChg>
      <pc:sldChg chg="modSp add del mod ord">
        <pc:chgData name="Reilly, Diana" userId="6f7c026f-69dd-44dd-8e72-34574ccc8391" providerId="ADAL" clId="{199085A6-2256-4922-8994-7BF41D38606F}" dt="2024-07-26T12:10:20.173" v="1317" actId="47"/>
        <pc:sldMkLst>
          <pc:docMk/>
          <pc:sldMk cId="3262964844" sldId="516"/>
        </pc:sldMkLst>
        <pc:spChg chg="mod">
          <ac:chgData name="Reilly, Diana" userId="6f7c026f-69dd-44dd-8e72-34574ccc8391" providerId="ADAL" clId="{199085A6-2256-4922-8994-7BF41D38606F}" dt="2024-07-25T14:21:36.043" v="1252" actId="20577"/>
          <ac:spMkLst>
            <pc:docMk/>
            <pc:sldMk cId="3262964844" sldId="516"/>
            <ac:spMk id="7" creationId="{0550DDA6-56E4-51C0-E892-4E20626460A2}"/>
          </ac:spMkLst>
        </pc:spChg>
      </pc:sldChg>
      <pc:sldChg chg="modSp add del mod">
        <pc:chgData name="Reilly, Diana" userId="6f7c026f-69dd-44dd-8e72-34574ccc8391" providerId="ADAL" clId="{199085A6-2256-4922-8994-7BF41D38606F}" dt="2024-07-26T12:10:20.173" v="1317" actId="47"/>
        <pc:sldMkLst>
          <pc:docMk/>
          <pc:sldMk cId="3100996258" sldId="517"/>
        </pc:sldMkLst>
        <pc:spChg chg="mod">
          <ac:chgData name="Reilly, Diana" userId="6f7c026f-69dd-44dd-8e72-34574ccc8391" providerId="ADAL" clId="{199085A6-2256-4922-8994-7BF41D38606F}" dt="2024-07-25T14:29:11.956" v="1278" actId="20577"/>
          <ac:spMkLst>
            <pc:docMk/>
            <pc:sldMk cId="3100996258" sldId="517"/>
            <ac:spMk id="7" creationId="{0550DDA6-56E4-51C0-E892-4E20626460A2}"/>
          </ac:spMkLst>
        </pc:spChg>
      </pc:sldChg>
      <pc:sldChg chg="modSp add del mod">
        <pc:chgData name="Reilly, Diana" userId="6f7c026f-69dd-44dd-8e72-34574ccc8391" providerId="ADAL" clId="{199085A6-2256-4922-8994-7BF41D38606F}" dt="2024-07-26T14:56:44.500" v="1318" actId="47"/>
        <pc:sldMkLst>
          <pc:docMk/>
          <pc:sldMk cId="3403336312" sldId="518"/>
        </pc:sldMkLst>
        <pc:spChg chg="mod">
          <ac:chgData name="Reilly, Diana" userId="6f7c026f-69dd-44dd-8e72-34574ccc8391" providerId="ADAL" clId="{199085A6-2256-4922-8994-7BF41D38606F}" dt="2024-07-25T14:23:05.245" v="1256" actId="108"/>
          <ac:spMkLst>
            <pc:docMk/>
            <pc:sldMk cId="3403336312" sldId="518"/>
            <ac:spMk id="7" creationId="{0550DDA6-56E4-51C0-E892-4E20626460A2}"/>
          </ac:spMkLst>
        </pc:spChg>
      </pc:sldChg>
      <pc:sldChg chg="modSp add del mod">
        <pc:chgData name="Reilly, Diana" userId="6f7c026f-69dd-44dd-8e72-34574ccc8391" providerId="ADAL" clId="{199085A6-2256-4922-8994-7BF41D38606F}" dt="2024-07-26T14:56:44.500" v="1318" actId="47"/>
        <pc:sldMkLst>
          <pc:docMk/>
          <pc:sldMk cId="4067300273" sldId="519"/>
        </pc:sldMkLst>
        <pc:spChg chg="mod">
          <ac:chgData name="Reilly, Diana" userId="6f7c026f-69dd-44dd-8e72-34574ccc8391" providerId="ADAL" clId="{199085A6-2256-4922-8994-7BF41D38606F}" dt="2024-07-25T14:30:13.898" v="1292" actId="108"/>
          <ac:spMkLst>
            <pc:docMk/>
            <pc:sldMk cId="4067300273" sldId="519"/>
            <ac:spMk id="7" creationId="{0550DDA6-56E4-51C0-E892-4E20626460A2}"/>
          </ac:spMkLst>
        </pc:spChg>
      </pc:sldChg>
      <pc:sldChg chg="modSp add del mod">
        <pc:chgData name="Reilly, Diana" userId="6f7c026f-69dd-44dd-8e72-34574ccc8391" providerId="ADAL" clId="{199085A6-2256-4922-8994-7BF41D38606F}" dt="2024-07-26T12:10:20.173" v="1317" actId="47"/>
        <pc:sldMkLst>
          <pc:docMk/>
          <pc:sldMk cId="1264599169" sldId="520"/>
        </pc:sldMkLst>
        <pc:spChg chg="mod">
          <ac:chgData name="Reilly, Diana" userId="6f7c026f-69dd-44dd-8e72-34574ccc8391" providerId="ADAL" clId="{199085A6-2256-4922-8994-7BF41D38606F}" dt="2024-07-25T14:29:12.929" v="1280" actId="20577"/>
          <ac:spMkLst>
            <pc:docMk/>
            <pc:sldMk cId="1264599169" sldId="520"/>
            <ac:spMk id="7" creationId="{0550DDA6-56E4-51C0-E892-4E20626460A2}"/>
          </ac:spMkLst>
        </pc:spChg>
      </pc:sldChg>
      <pc:sldMasterChg chg="delSldLayout">
        <pc:chgData name="Reilly, Diana" userId="6f7c026f-69dd-44dd-8e72-34574ccc8391" providerId="ADAL" clId="{199085A6-2256-4922-8994-7BF41D38606F}" dt="2024-07-25T11:37:46.718" v="888" actId="47"/>
        <pc:sldMasterMkLst>
          <pc:docMk/>
          <pc:sldMasterMk cId="0" sldId="2147483702"/>
        </pc:sldMasterMkLst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0" sldId="2147483702"/>
            <pc:sldLayoutMk cId="0" sldId="2147483648"/>
          </pc:sldLayoutMkLst>
        </pc:sldLayoutChg>
        <pc:sldLayoutChg chg="del">
          <pc:chgData name="Reilly, Diana" userId="6f7c026f-69dd-44dd-8e72-34574ccc8391" providerId="ADAL" clId="{199085A6-2256-4922-8994-7BF41D38606F}" dt="2024-07-25T11:29:14.194" v="797" actId="47"/>
          <pc:sldLayoutMkLst>
            <pc:docMk/>
            <pc:sldMasterMk cId="0" sldId="2147483702"/>
            <pc:sldLayoutMk cId="0" sldId="2147483650"/>
          </pc:sldLayoutMkLst>
        </pc:sldLayoutChg>
        <pc:sldLayoutChg chg="del">
          <pc:chgData name="Reilly, Diana" userId="6f7c026f-69dd-44dd-8e72-34574ccc8391" providerId="ADAL" clId="{199085A6-2256-4922-8994-7BF41D38606F}" dt="2024-07-25T10:02:40.880" v="1" actId="47"/>
          <pc:sldLayoutMkLst>
            <pc:docMk/>
            <pc:sldMasterMk cId="0" sldId="2147483702"/>
            <pc:sldLayoutMk cId="0" sldId="2147483653"/>
          </pc:sldLayoutMkLst>
        </pc:sldLayoutChg>
        <pc:sldLayoutChg chg="del">
          <pc:chgData name="Reilly, Diana" userId="6f7c026f-69dd-44dd-8e72-34574ccc8391" providerId="ADAL" clId="{199085A6-2256-4922-8994-7BF41D38606F}" dt="2024-07-25T11:37:46.718" v="888" actId="47"/>
          <pc:sldLayoutMkLst>
            <pc:docMk/>
            <pc:sldMasterMk cId="0" sldId="2147483702"/>
            <pc:sldLayoutMk cId="0" sldId="2147483658"/>
          </pc:sldLayoutMkLst>
        </pc:sldLayoutChg>
        <pc:sldLayoutChg chg="del">
          <pc:chgData name="Reilly, Diana" userId="6f7c026f-69dd-44dd-8e72-34574ccc8391" providerId="ADAL" clId="{199085A6-2256-4922-8994-7BF41D38606F}" dt="2024-07-25T10:02:40.880" v="1" actId="47"/>
          <pc:sldLayoutMkLst>
            <pc:docMk/>
            <pc:sldMasterMk cId="0" sldId="2147483702"/>
            <pc:sldLayoutMk cId="0" sldId="2147483666"/>
          </pc:sldLayoutMkLst>
        </pc:sldLayoutChg>
        <pc:sldLayoutChg chg="del">
          <pc:chgData name="Reilly, Diana" userId="6f7c026f-69dd-44dd-8e72-34574ccc8391" providerId="ADAL" clId="{199085A6-2256-4922-8994-7BF41D38606F}" dt="2024-07-25T10:02:40.880" v="1" actId="47"/>
          <pc:sldLayoutMkLst>
            <pc:docMk/>
            <pc:sldMasterMk cId="0" sldId="2147483702"/>
            <pc:sldLayoutMk cId="0" sldId="2147483667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0" sldId="2147483702"/>
            <pc:sldLayoutMk cId="0" sldId="2147483669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0" sldId="2147483702"/>
            <pc:sldLayoutMk cId="0" sldId="2147483687"/>
          </pc:sldLayoutMkLst>
        </pc:sldLayoutChg>
        <pc:sldLayoutChg chg="del">
          <pc:chgData name="Reilly, Diana" userId="6f7c026f-69dd-44dd-8e72-34574ccc8391" providerId="ADAL" clId="{199085A6-2256-4922-8994-7BF41D38606F}" dt="2024-07-25T10:02:40.880" v="1" actId="47"/>
          <pc:sldLayoutMkLst>
            <pc:docMk/>
            <pc:sldMasterMk cId="0" sldId="2147483702"/>
            <pc:sldLayoutMk cId="2578378001" sldId="2147483703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0" sldId="2147483702"/>
            <pc:sldLayoutMk cId="1028031040" sldId="2147483715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0" sldId="2147483702"/>
            <pc:sldLayoutMk cId="1724711183" sldId="2147483716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0" sldId="2147483702"/>
            <pc:sldLayoutMk cId="966475160" sldId="2147483717"/>
          </pc:sldLayoutMkLst>
        </pc:sldLayoutChg>
        <pc:sldLayoutChg chg="del">
          <pc:chgData name="Reilly, Diana" userId="6f7c026f-69dd-44dd-8e72-34574ccc8391" providerId="ADAL" clId="{199085A6-2256-4922-8994-7BF41D38606F}" dt="2024-07-25T11:29:16.531" v="798" actId="47"/>
          <pc:sldLayoutMkLst>
            <pc:docMk/>
            <pc:sldMasterMk cId="0" sldId="2147483702"/>
            <pc:sldLayoutMk cId="736075815" sldId="2147483718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0" sldId="2147483702"/>
            <pc:sldLayoutMk cId="652937705" sldId="2147483719"/>
          </pc:sldLayoutMkLst>
        </pc:sldLayoutChg>
        <pc:sldLayoutChg chg="del">
          <pc:chgData name="Reilly, Diana" userId="6f7c026f-69dd-44dd-8e72-34574ccc8391" providerId="ADAL" clId="{199085A6-2256-4922-8994-7BF41D38606F}" dt="2024-07-25T10:02:40.880" v="1" actId="47"/>
          <pc:sldLayoutMkLst>
            <pc:docMk/>
            <pc:sldMasterMk cId="0" sldId="2147483702"/>
            <pc:sldLayoutMk cId="3893273072" sldId="2147483720"/>
          </pc:sldLayoutMkLst>
        </pc:sldLayoutChg>
      </pc:sldMasterChg>
      <pc:sldMasterChg chg="del delSldLayout">
        <pc:chgData name="Reilly, Diana" userId="6f7c026f-69dd-44dd-8e72-34574ccc8391" providerId="ADAL" clId="{199085A6-2256-4922-8994-7BF41D38606F}" dt="2024-07-25T10:02:35.027" v="0" actId="47"/>
        <pc:sldMasterMkLst>
          <pc:docMk/>
          <pc:sldMasterMk cId="3473291564" sldId="2147483704"/>
        </pc:sldMasterMkLst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1893057384" sldId="2147483705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4047657404" sldId="2147483706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1721183411" sldId="2147483707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3733227606" sldId="2147483708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1676156741" sldId="2147483709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197582354" sldId="2147483710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560487549" sldId="2147483711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3996725545" sldId="2147483712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296511149" sldId="2147483713"/>
          </pc:sldLayoutMkLst>
        </pc:sldLayoutChg>
        <pc:sldLayoutChg chg="del">
          <pc:chgData name="Reilly, Diana" userId="6f7c026f-69dd-44dd-8e72-34574ccc8391" providerId="ADAL" clId="{199085A6-2256-4922-8994-7BF41D38606F}" dt="2024-07-25T10:02:35.027" v="0" actId="47"/>
          <pc:sldLayoutMkLst>
            <pc:docMk/>
            <pc:sldMasterMk cId="3473291564" sldId="2147483704"/>
            <pc:sldLayoutMk cId="1370750170" sldId="214748371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/>
          <p:nvPr/>
        </p:nvSpPr>
        <p:spPr>
          <a:xfrm>
            <a:off x="6432377" y="617978"/>
            <a:ext cx="3130935" cy="822838"/>
          </a:xfrm>
          <a:custGeom>
            <a:avLst/>
            <a:gdLst/>
            <a:ahLst/>
            <a:cxnLst/>
            <a:rect l="l" t="t" r="r" b="b"/>
            <a:pathLst>
              <a:path w="18249" h="4796" extrusionOk="0">
                <a:moveTo>
                  <a:pt x="6259" y="0"/>
                </a:moveTo>
                <a:cubicBezTo>
                  <a:pt x="5581" y="0"/>
                  <a:pt x="4892" y="521"/>
                  <a:pt x="4424" y="1320"/>
                </a:cubicBezTo>
                <a:cubicBezTo>
                  <a:pt x="4237" y="1226"/>
                  <a:pt x="4050" y="1188"/>
                  <a:pt x="3896" y="1188"/>
                </a:cubicBezTo>
                <a:cubicBezTo>
                  <a:pt x="3790" y="1188"/>
                  <a:pt x="3698" y="1207"/>
                  <a:pt x="3634" y="1238"/>
                </a:cubicBezTo>
                <a:cubicBezTo>
                  <a:pt x="3242" y="1478"/>
                  <a:pt x="3160" y="2110"/>
                  <a:pt x="3476" y="2741"/>
                </a:cubicBezTo>
                <a:lnTo>
                  <a:pt x="3002" y="2741"/>
                </a:lnTo>
                <a:cubicBezTo>
                  <a:pt x="1346" y="2741"/>
                  <a:pt x="1" y="3607"/>
                  <a:pt x="1" y="4637"/>
                </a:cubicBezTo>
                <a:lnTo>
                  <a:pt x="1" y="4795"/>
                </a:lnTo>
                <a:lnTo>
                  <a:pt x="18249" y="4795"/>
                </a:lnTo>
                <a:cubicBezTo>
                  <a:pt x="17775" y="4081"/>
                  <a:pt x="16113" y="3607"/>
                  <a:pt x="14059" y="3607"/>
                </a:cubicBezTo>
                <a:cubicBezTo>
                  <a:pt x="13352" y="3607"/>
                  <a:pt x="12638" y="3607"/>
                  <a:pt x="12006" y="3765"/>
                </a:cubicBezTo>
                <a:cubicBezTo>
                  <a:pt x="12006" y="3689"/>
                  <a:pt x="11930" y="3689"/>
                  <a:pt x="11930" y="3607"/>
                </a:cubicBezTo>
                <a:cubicBezTo>
                  <a:pt x="11714" y="3339"/>
                  <a:pt x="11423" y="3216"/>
                  <a:pt x="11160" y="3216"/>
                </a:cubicBezTo>
                <a:cubicBezTo>
                  <a:pt x="11039" y="3216"/>
                  <a:pt x="10924" y="3242"/>
                  <a:pt x="10824" y="3291"/>
                </a:cubicBezTo>
                <a:cubicBezTo>
                  <a:pt x="10747" y="3439"/>
                  <a:pt x="10676" y="3659"/>
                  <a:pt x="10729" y="3878"/>
                </a:cubicBezTo>
                <a:lnTo>
                  <a:pt x="10729" y="3878"/>
                </a:lnTo>
                <a:cubicBezTo>
                  <a:pt x="10708" y="3847"/>
                  <a:pt x="10666" y="3847"/>
                  <a:pt x="10666" y="3847"/>
                </a:cubicBezTo>
                <a:cubicBezTo>
                  <a:pt x="10268" y="3847"/>
                  <a:pt x="9877" y="3923"/>
                  <a:pt x="9719" y="4163"/>
                </a:cubicBezTo>
                <a:cubicBezTo>
                  <a:pt x="9403" y="3847"/>
                  <a:pt x="9087" y="3607"/>
                  <a:pt x="8613" y="3449"/>
                </a:cubicBezTo>
                <a:cubicBezTo>
                  <a:pt x="8297" y="3373"/>
                  <a:pt x="7981" y="3291"/>
                  <a:pt x="7583" y="3291"/>
                </a:cubicBezTo>
                <a:cubicBezTo>
                  <a:pt x="7981" y="1794"/>
                  <a:pt x="7583" y="290"/>
                  <a:pt x="6635" y="56"/>
                </a:cubicBezTo>
                <a:cubicBezTo>
                  <a:pt x="6511" y="18"/>
                  <a:pt x="6385" y="0"/>
                  <a:pt x="625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7245438" y="1764571"/>
            <a:ext cx="1680504" cy="380880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104" y="0"/>
                </a:moveTo>
                <a:cubicBezTo>
                  <a:pt x="5063" y="0"/>
                  <a:pt x="5021" y="3"/>
                  <a:pt x="4980" y="8"/>
                </a:cubicBezTo>
                <a:cubicBezTo>
                  <a:pt x="4506" y="8"/>
                  <a:pt x="4108" y="166"/>
                  <a:pt x="3874" y="482"/>
                </a:cubicBezTo>
                <a:lnTo>
                  <a:pt x="3634" y="482"/>
                </a:lnTo>
                <a:cubicBezTo>
                  <a:pt x="3476" y="482"/>
                  <a:pt x="3318" y="557"/>
                  <a:pt x="3160" y="715"/>
                </a:cubicBezTo>
                <a:cubicBezTo>
                  <a:pt x="3084" y="557"/>
                  <a:pt x="2926" y="557"/>
                  <a:pt x="2768" y="557"/>
                </a:cubicBezTo>
                <a:cubicBezTo>
                  <a:pt x="2686" y="639"/>
                  <a:pt x="2610" y="797"/>
                  <a:pt x="2610" y="873"/>
                </a:cubicBezTo>
                <a:lnTo>
                  <a:pt x="2370" y="873"/>
                </a:lnTo>
                <a:cubicBezTo>
                  <a:pt x="2136" y="873"/>
                  <a:pt x="1820" y="1113"/>
                  <a:pt x="1738" y="1347"/>
                </a:cubicBezTo>
                <a:cubicBezTo>
                  <a:pt x="1662" y="1271"/>
                  <a:pt x="1504" y="1271"/>
                  <a:pt x="1346" y="1271"/>
                </a:cubicBezTo>
                <a:cubicBezTo>
                  <a:pt x="1030" y="1271"/>
                  <a:pt x="790" y="1505"/>
                  <a:pt x="790" y="1821"/>
                </a:cubicBezTo>
                <a:cubicBezTo>
                  <a:pt x="715" y="1745"/>
                  <a:pt x="632" y="1745"/>
                  <a:pt x="557" y="1745"/>
                </a:cubicBezTo>
                <a:cubicBezTo>
                  <a:pt x="241" y="1745"/>
                  <a:pt x="1" y="1979"/>
                  <a:pt x="1" y="2137"/>
                </a:cubicBezTo>
                <a:lnTo>
                  <a:pt x="1" y="2219"/>
                </a:lnTo>
                <a:lnTo>
                  <a:pt x="9794" y="2219"/>
                </a:lnTo>
                <a:cubicBezTo>
                  <a:pt x="9794" y="2061"/>
                  <a:pt x="9245" y="1903"/>
                  <a:pt x="8373" y="1903"/>
                </a:cubicBezTo>
                <a:cubicBezTo>
                  <a:pt x="8373" y="1695"/>
                  <a:pt x="7657" y="1491"/>
                  <a:pt x="6797" y="1491"/>
                </a:cubicBezTo>
                <a:cubicBezTo>
                  <a:pt x="6668" y="1491"/>
                  <a:pt x="6535" y="1495"/>
                  <a:pt x="6401" y="1505"/>
                </a:cubicBezTo>
                <a:lnTo>
                  <a:pt x="6319" y="1505"/>
                </a:lnTo>
                <a:cubicBezTo>
                  <a:pt x="6401" y="1429"/>
                  <a:pt x="6401" y="1347"/>
                  <a:pt x="6401" y="1347"/>
                </a:cubicBezTo>
                <a:cubicBezTo>
                  <a:pt x="6324" y="604"/>
                  <a:pt x="5760" y="0"/>
                  <a:pt x="510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6"/>
          <p:cNvSpPr/>
          <p:nvPr/>
        </p:nvSpPr>
        <p:spPr>
          <a:xfrm>
            <a:off x="8099676" y="246875"/>
            <a:ext cx="1680504" cy="380880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035" y="0"/>
                </a:moveTo>
                <a:cubicBezTo>
                  <a:pt x="4990" y="0"/>
                  <a:pt x="4944" y="3"/>
                  <a:pt x="4897" y="8"/>
                </a:cubicBezTo>
                <a:cubicBezTo>
                  <a:pt x="4499" y="8"/>
                  <a:pt x="4108" y="166"/>
                  <a:pt x="3868" y="481"/>
                </a:cubicBezTo>
                <a:lnTo>
                  <a:pt x="3634" y="481"/>
                </a:lnTo>
                <a:cubicBezTo>
                  <a:pt x="3476" y="481"/>
                  <a:pt x="3236" y="557"/>
                  <a:pt x="3160" y="715"/>
                </a:cubicBezTo>
                <a:cubicBezTo>
                  <a:pt x="3002" y="557"/>
                  <a:pt x="2844" y="557"/>
                  <a:pt x="2762" y="557"/>
                </a:cubicBezTo>
                <a:cubicBezTo>
                  <a:pt x="2686" y="639"/>
                  <a:pt x="2604" y="797"/>
                  <a:pt x="2604" y="873"/>
                </a:cubicBezTo>
                <a:lnTo>
                  <a:pt x="2370" y="873"/>
                </a:lnTo>
                <a:cubicBezTo>
                  <a:pt x="2054" y="873"/>
                  <a:pt x="1814" y="1113"/>
                  <a:pt x="1738" y="1347"/>
                </a:cubicBezTo>
                <a:cubicBezTo>
                  <a:pt x="1580" y="1271"/>
                  <a:pt x="1498" y="1271"/>
                  <a:pt x="1340" y="1271"/>
                </a:cubicBezTo>
                <a:cubicBezTo>
                  <a:pt x="1024" y="1271"/>
                  <a:pt x="790" y="1505"/>
                  <a:pt x="708" y="1821"/>
                </a:cubicBezTo>
                <a:cubicBezTo>
                  <a:pt x="708" y="1745"/>
                  <a:pt x="632" y="1745"/>
                  <a:pt x="550" y="1745"/>
                </a:cubicBezTo>
                <a:cubicBezTo>
                  <a:pt x="234" y="1745"/>
                  <a:pt x="1" y="1979"/>
                  <a:pt x="1" y="2137"/>
                </a:cubicBezTo>
                <a:lnTo>
                  <a:pt x="1" y="2219"/>
                </a:lnTo>
                <a:lnTo>
                  <a:pt x="9794" y="2219"/>
                </a:lnTo>
                <a:cubicBezTo>
                  <a:pt x="9794" y="2061"/>
                  <a:pt x="9163" y="1903"/>
                  <a:pt x="8373" y="1903"/>
                </a:cubicBezTo>
                <a:cubicBezTo>
                  <a:pt x="8301" y="1694"/>
                  <a:pt x="7638" y="1491"/>
                  <a:pt x="6740" y="1491"/>
                </a:cubicBezTo>
                <a:cubicBezTo>
                  <a:pt x="6604" y="1491"/>
                  <a:pt x="6464" y="1495"/>
                  <a:pt x="6319" y="1505"/>
                </a:cubicBezTo>
                <a:lnTo>
                  <a:pt x="6319" y="1347"/>
                </a:lnTo>
                <a:cubicBezTo>
                  <a:pt x="6319" y="604"/>
                  <a:pt x="5760" y="0"/>
                  <a:pt x="503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600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highlight>
                  <a:srgbClr val="F10707"/>
                </a:highlight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_1_1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5"/>
          <p:cNvSpPr/>
          <p:nvPr/>
        </p:nvSpPr>
        <p:spPr>
          <a:xfrm>
            <a:off x="6432377" y="617978"/>
            <a:ext cx="3130935" cy="822838"/>
          </a:xfrm>
          <a:custGeom>
            <a:avLst/>
            <a:gdLst/>
            <a:ahLst/>
            <a:cxnLst/>
            <a:rect l="l" t="t" r="r" b="b"/>
            <a:pathLst>
              <a:path w="18249" h="4796" extrusionOk="0">
                <a:moveTo>
                  <a:pt x="6259" y="0"/>
                </a:moveTo>
                <a:cubicBezTo>
                  <a:pt x="5581" y="0"/>
                  <a:pt x="4892" y="521"/>
                  <a:pt x="4424" y="1320"/>
                </a:cubicBezTo>
                <a:cubicBezTo>
                  <a:pt x="4237" y="1226"/>
                  <a:pt x="4050" y="1188"/>
                  <a:pt x="3896" y="1188"/>
                </a:cubicBezTo>
                <a:cubicBezTo>
                  <a:pt x="3790" y="1188"/>
                  <a:pt x="3698" y="1207"/>
                  <a:pt x="3634" y="1238"/>
                </a:cubicBezTo>
                <a:cubicBezTo>
                  <a:pt x="3242" y="1478"/>
                  <a:pt x="3160" y="2110"/>
                  <a:pt x="3476" y="2741"/>
                </a:cubicBezTo>
                <a:lnTo>
                  <a:pt x="3002" y="2741"/>
                </a:lnTo>
                <a:cubicBezTo>
                  <a:pt x="1346" y="2741"/>
                  <a:pt x="1" y="3607"/>
                  <a:pt x="1" y="4637"/>
                </a:cubicBezTo>
                <a:lnTo>
                  <a:pt x="1" y="4795"/>
                </a:lnTo>
                <a:lnTo>
                  <a:pt x="18249" y="4795"/>
                </a:lnTo>
                <a:cubicBezTo>
                  <a:pt x="17775" y="4081"/>
                  <a:pt x="16113" y="3607"/>
                  <a:pt x="14059" y="3607"/>
                </a:cubicBezTo>
                <a:cubicBezTo>
                  <a:pt x="13352" y="3607"/>
                  <a:pt x="12638" y="3607"/>
                  <a:pt x="12006" y="3765"/>
                </a:cubicBezTo>
                <a:cubicBezTo>
                  <a:pt x="12006" y="3689"/>
                  <a:pt x="11930" y="3689"/>
                  <a:pt x="11930" y="3607"/>
                </a:cubicBezTo>
                <a:cubicBezTo>
                  <a:pt x="11714" y="3339"/>
                  <a:pt x="11423" y="3216"/>
                  <a:pt x="11160" y="3216"/>
                </a:cubicBezTo>
                <a:cubicBezTo>
                  <a:pt x="11039" y="3216"/>
                  <a:pt x="10924" y="3242"/>
                  <a:pt x="10824" y="3291"/>
                </a:cubicBezTo>
                <a:cubicBezTo>
                  <a:pt x="10747" y="3439"/>
                  <a:pt x="10676" y="3659"/>
                  <a:pt x="10729" y="3878"/>
                </a:cubicBezTo>
                <a:lnTo>
                  <a:pt x="10729" y="3878"/>
                </a:lnTo>
                <a:cubicBezTo>
                  <a:pt x="10708" y="3847"/>
                  <a:pt x="10666" y="3847"/>
                  <a:pt x="10666" y="3847"/>
                </a:cubicBezTo>
                <a:cubicBezTo>
                  <a:pt x="10268" y="3847"/>
                  <a:pt x="9877" y="3923"/>
                  <a:pt x="9719" y="4163"/>
                </a:cubicBezTo>
                <a:cubicBezTo>
                  <a:pt x="9403" y="3847"/>
                  <a:pt x="9087" y="3607"/>
                  <a:pt x="8613" y="3449"/>
                </a:cubicBezTo>
                <a:cubicBezTo>
                  <a:pt x="8297" y="3373"/>
                  <a:pt x="7981" y="3291"/>
                  <a:pt x="7583" y="3291"/>
                </a:cubicBezTo>
                <a:cubicBezTo>
                  <a:pt x="7981" y="1794"/>
                  <a:pt x="7583" y="290"/>
                  <a:pt x="6635" y="56"/>
                </a:cubicBezTo>
                <a:cubicBezTo>
                  <a:pt x="6511" y="18"/>
                  <a:pt x="6385" y="0"/>
                  <a:pt x="625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5"/>
          <p:cNvSpPr/>
          <p:nvPr/>
        </p:nvSpPr>
        <p:spPr>
          <a:xfrm>
            <a:off x="7245438" y="1764571"/>
            <a:ext cx="1680504" cy="380880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104" y="0"/>
                </a:moveTo>
                <a:cubicBezTo>
                  <a:pt x="5063" y="0"/>
                  <a:pt x="5021" y="3"/>
                  <a:pt x="4980" y="8"/>
                </a:cubicBezTo>
                <a:cubicBezTo>
                  <a:pt x="4506" y="8"/>
                  <a:pt x="4108" y="166"/>
                  <a:pt x="3874" y="482"/>
                </a:cubicBezTo>
                <a:lnTo>
                  <a:pt x="3634" y="482"/>
                </a:lnTo>
                <a:cubicBezTo>
                  <a:pt x="3476" y="482"/>
                  <a:pt x="3318" y="557"/>
                  <a:pt x="3160" y="715"/>
                </a:cubicBezTo>
                <a:cubicBezTo>
                  <a:pt x="3084" y="557"/>
                  <a:pt x="2926" y="557"/>
                  <a:pt x="2768" y="557"/>
                </a:cubicBezTo>
                <a:cubicBezTo>
                  <a:pt x="2686" y="639"/>
                  <a:pt x="2610" y="797"/>
                  <a:pt x="2610" y="873"/>
                </a:cubicBezTo>
                <a:lnTo>
                  <a:pt x="2370" y="873"/>
                </a:lnTo>
                <a:cubicBezTo>
                  <a:pt x="2136" y="873"/>
                  <a:pt x="1820" y="1113"/>
                  <a:pt x="1738" y="1347"/>
                </a:cubicBezTo>
                <a:cubicBezTo>
                  <a:pt x="1662" y="1271"/>
                  <a:pt x="1504" y="1271"/>
                  <a:pt x="1346" y="1271"/>
                </a:cubicBezTo>
                <a:cubicBezTo>
                  <a:pt x="1030" y="1271"/>
                  <a:pt x="790" y="1505"/>
                  <a:pt x="790" y="1821"/>
                </a:cubicBezTo>
                <a:cubicBezTo>
                  <a:pt x="715" y="1745"/>
                  <a:pt x="632" y="1745"/>
                  <a:pt x="557" y="1745"/>
                </a:cubicBezTo>
                <a:cubicBezTo>
                  <a:pt x="241" y="1745"/>
                  <a:pt x="1" y="1979"/>
                  <a:pt x="1" y="2137"/>
                </a:cubicBezTo>
                <a:lnTo>
                  <a:pt x="1" y="2219"/>
                </a:lnTo>
                <a:lnTo>
                  <a:pt x="9794" y="2219"/>
                </a:lnTo>
                <a:cubicBezTo>
                  <a:pt x="9794" y="2061"/>
                  <a:pt x="9245" y="1903"/>
                  <a:pt x="8373" y="1903"/>
                </a:cubicBezTo>
                <a:cubicBezTo>
                  <a:pt x="8373" y="1695"/>
                  <a:pt x="7657" y="1491"/>
                  <a:pt x="6797" y="1491"/>
                </a:cubicBezTo>
                <a:cubicBezTo>
                  <a:pt x="6668" y="1491"/>
                  <a:pt x="6535" y="1495"/>
                  <a:pt x="6401" y="1505"/>
                </a:cubicBezTo>
                <a:lnTo>
                  <a:pt x="6319" y="1505"/>
                </a:lnTo>
                <a:cubicBezTo>
                  <a:pt x="6401" y="1429"/>
                  <a:pt x="6401" y="1347"/>
                  <a:pt x="6401" y="1347"/>
                </a:cubicBezTo>
                <a:cubicBezTo>
                  <a:pt x="6324" y="604"/>
                  <a:pt x="5760" y="0"/>
                  <a:pt x="510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5"/>
          <p:cNvSpPr/>
          <p:nvPr/>
        </p:nvSpPr>
        <p:spPr>
          <a:xfrm>
            <a:off x="8099676" y="246875"/>
            <a:ext cx="1680504" cy="380880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035" y="0"/>
                </a:moveTo>
                <a:cubicBezTo>
                  <a:pt x="4990" y="0"/>
                  <a:pt x="4944" y="3"/>
                  <a:pt x="4897" y="8"/>
                </a:cubicBezTo>
                <a:cubicBezTo>
                  <a:pt x="4499" y="8"/>
                  <a:pt x="4108" y="166"/>
                  <a:pt x="3868" y="481"/>
                </a:cubicBezTo>
                <a:lnTo>
                  <a:pt x="3634" y="481"/>
                </a:lnTo>
                <a:cubicBezTo>
                  <a:pt x="3476" y="481"/>
                  <a:pt x="3236" y="557"/>
                  <a:pt x="3160" y="715"/>
                </a:cubicBezTo>
                <a:cubicBezTo>
                  <a:pt x="3002" y="557"/>
                  <a:pt x="2844" y="557"/>
                  <a:pt x="2762" y="557"/>
                </a:cubicBezTo>
                <a:cubicBezTo>
                  <a:pt x="2686" y="639"/>
                  <a:pt x="2604" y="797"/>
                  <a:pt x="2604" y="873"/>
                </a:cubicBezTo>
                <a:lnTo>
                  <a:pt x="2370" y="873"/>
                </a:lnTo>
                <a:cubicBezTo>
                  <a:pt x="2054" y="873"/>
                  <a:pt x="1814" y="1113"/>
                  <a:pt x="1738" y="1347"/>
                </a:cubicBezTo>
                <a:cubicBezTo>
                  <a:pt x="1580" y="1271"/>
                  <a:pt x="1498" y="1271"/>
                  <a:pt x="1340" y="1271"/>
                </a:cubicBezTo>
                <a:cubicBezTo>
                  <a:pt x="1024" y="1271"/>
                  <a:pt x="790" y="1505"/>
                  <a:pt x="708" y="1821"/>
                </a:cubicBezTo>
                <a:cubicBezTo>
                  <a:pt x="708" y="1745"/>
                  <a:pt x="632" y="1745"/>
                  <a:pt x="550" y="1745"/>
                </a:cubicBezTo>
                <a:cubicBezTo>
                  <a:pt x="234" y="1745"/>
                  <a:pt x="1" y="1979"/>
                  <a:pt x="1" y="2137"/>
                </a:cubicBezTo>
                <a:lnTo>
                  <a:pt x="1" y="2219"/>
                </a:lnTo>
                <a:lnTo>
                  <a:pt x="9794" y="2219"/>
                </a:lnTo>
                <a:cubicBezTo>
                  <a:pt x="9794" y="2061"/>
                  <a:pt x="9163" y="1903"/>
                  <a:pt x="8373" y="1903"/>
                </a:cubicBezTo>
                <a:cubicBezTo>
                  <a:pt x="8301" y="1694"/>
                  <a:pt x="7638" y="1491"/>
                  <a:pt x="6740" y="1491"/>
                </a:cubicBezTo>
                <a:cubicBezTo>
                  <a:pt x="6604" y="1491"/>
                  <a:pt x="6464" y="1495"/>
                  <a:pt x="6319" y="1505"/>
                </a:cubicBezTo>
                <a:lnTo>
                  <a:pt x="6319" y="1347"/>
                </a:lnTo>
                <a:cubicBezTo>
                  <a:pt x="6319" y="604"/>
                  <a:pt x="5760" y="0"/>
                  <a:pt x="503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2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6"/>
          <p:cNvSpPr/>
          <p:nvPr/>
        </p:nvSpPr>
        <p:spPr>
          <a:xfrm>
            <a:off x="7761356" y="246875"/>
            <a:ext cx="1875300" cy="497706"/>
          </a:xfrm>
          <a:custGeom>
            <a:avLst/>
            <a:gdLst/>
            <a:ahLst/>
            <a:cxnLst/>
            <a:rect l="l" t="t" r="r" b="b"/>
            <a:pathLst>
              <a:path w="10584" h="2809" extrusionOk="0">
                <a:moveTo>
                  <a:pt x="3575" y="1"/>
                </a:moveTo>
                <a:cubicBezTo>
                  <a:pt x="3211" y="1"/>
                  <a:pt x="2789" y="307"/>
                  <a:pt x="2527" y="831"/>
                </a:cubicBezTo>
                <a:cubicBezTo>
                  <a:pt x="2436" y="739"/>
                  <a:pt x="2344" y="701"/>
                  <a:pt x="2252" y="701"/>
                </a:cubicBezTo>
                <a:cubicBezTo>
                  <a:pt x="2186" y="701"/>
                  <a:pt x="2120" y="721"/>
                  <a:pt x="2054" y="755"/>
                </a:cubicBezTo>
                <a:cubicBezTo>
                  <a:pt x="1813" y="913"/>
                  <a:pt x="1813" y="1229"/>
                  <a:pt x="1971" y="1621"/>
                </a:cubicBezTo>
                <a:lnTo>
                  <a:pt x="1738" y="1621"/>
                </a:lnTo>
                <a:cubicBezTo>
                  <a:pt x="790" y="1621"/>
                  <a:pt x="0" y="2095"/>
                  <a:pt x="0" y="2726"/>
                </a:cubicBezTo>
                <a:lnTo>
                  <a:pt x="0" y="2809"/>
                </a:lnTo>
                <a:lnTo>
                  <a:pt x="10584" y="2809"/>
                </a:lnTo>
                <a:cubicBezTo>
                  <a:pt x="10268" y="2410"/>
                  <a:pt x="9320" y="2095"/>
                  <a:pt x="8132" y="2095"/>
                </a:cubicBezTo>
                <a:cubicBezTo>
                  <a:pt x="7740" y="2095"/>
                  <a:pt x="7342" y="2095"/>
                  <a:pt x="6950" y="2177"/>
                </a:cubicBezTo>
                <a:lnTo>
                  <a:pt x="6868" y="2095"/>
                </a:lnTo>
                <a:cubicBezTo>
                  <a:pt x="6766" y="1943"/>
                  <a:pt x="6597" y="1855"/>
                  <a:pt x="6448" y="1855"/>
                </a:cubicBezTo>
                <a:cubicBezTo>
                  <a:pt x="6367" y="1855"/>
                  <a:pt x="6292" y="1881"/>
                  <a:pt x="6236" y="1937"/>
                </a:cubicBezTo>
                <a:cubicBezTo>
                  <a:pt x="6161" y="2019"/>
                  <a:pt x="6161" y="2177"/>
                  <a:pt x="6236" y="2253"/>
                </a:cubicBezTo>
                <a:lnTo>
                  <a:pt x="6161" y="2253"/>
                </a:lnTo>
                <a:cubicBezTo>
                  <a:pt x="5921" y="2253"/>
                  <a:pt x="5687" y="2335"/>
                  <a:pt x="5605" y="2410"/>
                </a:cubicBezTo>
                <a:cubicBezTo>
                  <a:pt x="5447" y="2253"/>
                  <a:pt x="5213" y="2095"/>
                  <a:pt x="4973" y="2019"/>
                </a:cubicBezTo>
                <a:cubicBezTo>
                  <a:pt x="4815" y="1937"/>
                  <a:pt x="4581" y="1937"/>
                  <a:pt x="4423" y="1937"/>
                </a:cubicBezTo>
                <a:cubicBezTo>
                  <a:pt x="4657" y="1071"/>
                  <a:pt x="4341" y="199"/>
                  <a:pt x="3791" y="41"/>
                </a:cubicBezTo>
                <a:cubicBezTo>
                  <a:pt x="3723" y="14"/>
                  <a:pt x="3650" y="1"/>
                  <a:pt x="35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46"/>
          <p:cNvSpPr/>
          <p:nvPr/>
        </p:nvSpPr>
        <p:spPr>
          <a:xfrm>
            <a:off x="148400" y="1610991"/>
            <a:ext cx="1860948" cy="420986"/>
          </a:xfrm>
          <a:custGeom>
            <a:avLst/>
            <a:gdLst/>
            <a:ahLst/>
            <a:cxnLst/>
            <a:rect l="l" t="t" r="r" b="b"/>
            <a:pathLst>
              <a:path w="10503" h="2376" extrusionOk="0">
                <a:moveTo>
                  <a:pt x="5414" y="0"/>
                </a:moveTo>
                <a:cubicBezTo>
                  <a:pt x="5373" y="0"/>
                  <a:pt x="5331" y="2"/>
                  <a:pt x="5289" y="6"/>
                </a:cubicBezTo>
                <a:cubicBezTo>
                  <a:pt x="4815" y="6"/>
                  <a:pt x="4424" y="164"/>
                  <a:pt x="4184" y="556"/>
                </a:cubicBezTo>
                <a:cubicBezTo>
                  <a:pt x="4108" y="480"/>
                  <a:pt x="4026" y="480"/>
                  <a:pt x="3950" y="480"/>
                </a:cubicBezTo>
                <a:cubicBezTo>
                  <a:pt x="3710" y="480"/>
                  <a:pt x="3552" y="556"/>
                  <a:pt x="3394" y="714"/>
                </a:cubicBezTo>
                <a:cubicBezTo>
                  <a:pt x="3282" y="661"/>
                  <a:pt x="3171" y="604"/>
                  <a:pt x="3089" y="604"/>
                </a:cubicBezTo>
                <a:cubicBezTo>
                  <a:pt x="3054" y="604"/>
                  <a:pt x="3024" y="614"/>
                  <a:pt x="3002" y="638"/>
                </a:cubicBezTo>
                <a:cubicBezTo>
                  <a:pt x="2844" y="714"/>
                  <a:pt x="2844" y="796"/>
                  <a:pt x="2762" y="954"/>
                </a:cubicBezTo>
                <a:lnTo>
                  <a:pt x="2604" y="954"/>
                </a:lnTo>
                <a:cubicBezTo>
                  <a:pt x="2212" y="954"/>
                  <a:pt x="1972" y="1188"/>
                  <a:pt x="1896" y="1428"/>
                </a:cubicBezTo>
                <a:cubicBezTo>
                  <a:pt x="1738" y="1346"/>
                  <a:pt x="1656" y="1346"/>
                  <a:pt x="1498" y="1346"/>
                </a:cubicBezTo>
                <a:cubicBezTo>
                  <a:pt x="1106" y="1346"/>
                  <a:pt x="866" y="1586"/>
                  <a:pt x="791" y="1902"/>
                </a:cubicBezTo>
                <a:lnTo>
                  <a:pt x="633" y="1902"/>
                </a:lnTo>
                <a:cubicBezTo>
                  <a:pt x="234" y="1902"/>
                  <a:pt x="1" y="2060"/>
                  <a:pt x="1" y="2294"/>
                </a:cubicBezTo>
                <a:lnTo>
                  <a:pt x="1" y="2376"/>
                </a:lnTo>
                <a:lnTo>
                  <a:pt x="10502" y="2376"/>
                </a:lnTo>
                <a:cubicBezTo>
                  <a:pt x="10502" y="2218"/>
                  <a:pt x="9870" y="2060"/>
                  <a:pt x="8923" y="2060"/>
                </a:cubicBezTo>
                <a:cubicBezTo>
                  <a:pt x="8923" y="1744"/>
                  <a:pt x="7975" y="1586"/>
                  <a:pt x="6793" y="1586"/>
                </a:cubicBezTo>
                <a:lnTo>
                  <a:pt x="6793" y="1428"/>
                </a:lnTo>
                <a:cubicBezTo>
                  <a:pt x="6793" y="680"/>
                  <a:pt x="6153" y="0"/>
                  <a:pt x="54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46"/>
          <p:cNvSpPr/>
          <p:nvPr/>
        </p:nvSpPr>
        <p:spPr>
          <a:xfrm>
            <a:off x="7033494" y="1080334"/>
            <a:ext cx="1860948" cy="419923"/>
          </a:xfrm>
          <a:custGeom>
            <a:avLst/>
            <a:gdLst/>
            <a:ahLst/>
            <a:cxnLst/>
            <a:rect l="l" t="t" r="r" b="b"/>
            <a:pathLst>
              <a:path w="10503" h="2370" extrusionOk="0">
                <a:moveTo>
                  <a:pt x="5290" y="0"/>
                </a:moveTo>
                <a:cubicBezTo>
                  <a:pt x="4816" y="0"/>
                  <a:pt x="4424" y="234"/>
                  <a:pt x="4184" y="550"/>
                </a:cubicBezTo>
                <a:lnTo>
                  <a:pt x="3950" y="550"/>
                </a:lnTo>
                <a:cubicBezTo>
                  <a:pt x="3710" y="550"/>
                  <a:pt x="3552" y="632"/>
                  <a:pt x="3394" y="790"/>
                </a:cubicBezTo>
                <a:cubicBezTo>
                  <a:pt x="3349" y="697"/>
                  <a:pt x="3276" y="658"/>
                  <a:pt x="3191" y="658"/>
                </a:cubicBezTo>
                <a:cubicBezTo>
                  <a:pt x="3132" y="658"/>
                  <a:pt x="3067" y="677"/>
                  <a:pt x="3002" y="708"/>
                </a:cubicBezTo>
                <a:cubicBezTo>
                  <a:pt x="2920" y="708"/>
                  <a:pt x="2844" y="866"/>
                  <a:pt x="2844" y="1024"/>
                </a:cubicBezTo>
                <a:cubicBezTo>
                  <a:pt x="2762" y="1024"/>
                  <a:pt x="2686" y="948"/>
                  <a:pt x="2604" y="948"/>
                </a:cubicBezTo>
                <a:cubicBezTo>
                  <a:pt x="2288" y="948"/>
                  <a:pt x="1972" y="1182"/>
                  <a:pt x="1897" y="1498"/>
                </a:cubicBezTo>
                <a:cubicBezTo>
                  <a:pt x="1739" y="1422"/>
                  <a:pt x="1656" y="1422"/>
                  <a:pt x="1498" y="1422"/>
                </a:cubicBezTo>
                <a:cubicBezTo>
                  <a:pt x="1183" y="1422"/>
                  <a:pt x="867" y="1656"/>
                  <a:pt x="867" y="1972"/>
                </a:cubicBezTo>
                <a:lnTo>
                  <a:pt x="633" y="1972"/>
                </a:lnTo>
                <a:cubicBezTo>
                  <a:pt x="317" y="1972"/>
                  <a:pt x="1" y="2129"/>
                  <a:pt x="1" y="2370"/>
                </a:cubicBezTo>
                <a:lnTo>
                  <a:pt x="10502" y="2370"/>
                </a:lnTo>
                <a:cubicBezTo>
                  <a:pt x="10502" y="2212"/>
                  <a:pt x="9871" y="2129"/>
                  <a:pt x="9005" y="2129"/>
                </a:cubicBezTo>
                <a:cubicBezTo>
                  <a:pt x="8923" y="1814"/>
                  <a:pt x="7975" y="1656"/>
                  <a:pt x="6793" y="1656"/>
                </a:cubicBezTo>
                <a:lnTo>
                  <a:pt x="6793" y="1498"/>
                </a:lnTo>
                <a:cubicBezTo>
                  <a:pt x="6793" y="632"/>
                  <a:pt x="6162" y="0"/>
                  <a:pt x="52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2_1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7"/>
          <p:cNvSpPr/>
          <p:nvPr/>
        </p:nvSpPr>
        <p:spPr>
          <a:xfrm>
            <a:off x="7997103" y="1411702"/>
            <a:ext cx="1579907" cy="411400"/>
          </a:xfrm>
          <a:custGeom>
            <a:avLst/>
            <a:gdLst/>
            <a:ahLst/>
            <a:cxnLst/>
            <a:rect l="l" t="t" r="r" b="b"/>
            <a:pathLst>
              <a:path w="9163" h="2386" extrusionOk="0">
                <a:moveTo>
                  <a:pt x="3112" y="0"/>
                </a:moveTo>
                <a:cubicBezTo>
                  <a:pt x="2806" y="0"/>
                  <a:pt x="2411" y="236"/>
                  <a:pt x="2136" y="648"/>
                </a:cubicBezTo>
                <a:cubicBezTo>
                  <a:pt x="2095" y="607"/>
                  <a:pt x="2035" y="586"/>
                  <a:pt x="1966" y="586"/>
                </a:cubicBezTo>
                <a:cubicBezTo>
                  <a:pt x="1896" y="586"/>
                  <a:pt x="1817" y="607"/>
                  <a:pt x="1738" y="648"/>
                </a:cubicBezTo>
                <a:cubicBezTo>
                  <a:pt x="1580" y="724"/>
                  <a:pt x="1580" y="1040"/>
                  <a:pt x="1738" y="1356"/>
                </a:cubicBezTo>
                <a:lnTo>
                  <a:pt x="1504" y="1356"/>
                </a:lnTo>
                <a:cubicBezTo>
                  <a:pt x="632" y="1356"/>
                  <a:pt x="1" y="1830"/>
                  <a:pt x="1" y="2303"/>
                </a:cubicBezTo>
                <a:lnTo>
                  <a:pt x="1" y="2386"/>
                </a:lnTo>
                <a:lnTo>
                  <a:pt x="9163" y="2386"/>
                </a:lnTo>
                <a:cubicBezTo>
                  <a:pt x="8929" y="2070"/>
                  <a:pt x="8057" y="1830"/>
                  <a:pt x="7033" y="1830"/>
                </a:cubicBezTo>
                <a:cubicBezTo>
                  <a:pt x="6635" y="1830"/>
                  <a:pt x="6319" y="1830"/>
                  <a:pt x="6003" y="1912"/>
                </a:cubicBezTo>
                <a:cubicBezTo>
                  <a:pt x="6003" y="1830"/>
                  <a:pt x="6003" y="1830"/>
                  <a:pt x="5927" y="1830"/>
                </a:cubicBezTo>
                <a:cubicBezTo>
                  <a:pt x="5827" y="1681"/>
                  <a:pt x="5693" y="1627"/>
                  <a:pt x="5589" y="1627"/>
                </a:cubicBezTo>
                <a:cubicBezTo>
                  <a:pt x="5530" y="1627"/>
                  <a:pt x="5481" y="1644"/>
                  <a:pt x="5454" y="1672"/>
                </a:cubicBezTo>
                <a:cubicBezTo>
                  <a:pt x="5371" y="1754"/>
                  <a:pt x="5371" y="1830"/>
                  <a:pt x="5371" y="1987"/>
                </a:cubicBezTo>
                <a:lnTo>
                  <a:pt x="5296" y="1912"/>
                </a:lnTo>
                <a:cubicBezTo>
                  <a:pt x="5138" y="1912"/>
                  <a:pt x="4898" y="1987"/>
                  <a:pt x="4822" y="2070"/>
                </a:cubicBezTo>
                <a:cubicBezTo>
                  <a:pt x="4740" y="1912"/>
                  <a:pt x="4506" y="1830"/>
                  <a:pt x="4348" y="1754"/>
                </a:cubicBezTo>
                <a:cubicBezTo>
                  <a:pt x="4108" y="1672"/>
                  <a:pt x="3950" y="1672"/>
                  <a:pt x="3792" y="1672"/>
                </a:cubicBezTo>
                <a:cubicBezTo>
                  <a:pt x="3950" y="882"/>
                  <a:pt x="3792" y="174"/>
                  <a:pt x="3242" y="16"/>
                </a:cubicBezTo>
                <a:cubicBezTo>
                  <a:pt x="3201" y="5"/>
                  <a:pt x="3157" y="0"/>
                  <a:pt x="31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47"/>
          <p:cNvSpPr/>
          <p:nvPr/>
        </p:nvSpPr>
        <p:spPr>
          <a:xfrm>
            <a:off x="6253925" y="610283"/>
            <a:ext cx="2656341" cy="599513"/>
          </a:xfrm>
          <a:custGeom>
            <a:avLst/>
            <a:gdLst/>
            <a:ahLst/>
            <a:cxnLst/>
            <a:rect l="l" t="t" r="r" b="b"/>
            <a:pathLst>
              <a:path w="15406" h="3477" extrusionOk="0">
                <a:moveTo>
                  <a:pt x="7741" y="1"/>
                </a:moveTo>
                <a:cubicBezTo>
                  <a:pt x="7109" y="1"/>
                  <a:pt x="6477" y="317"/>
                  <a:pt x="6086" y="791"/>
                </a:cubicBezTo>
                <a:cubicBezTo>
                  <a:pt x="6004" y="791"/>
                  <a:pt x="5846" y="715"/>
                  <a:pt x="5770" y="715"/>
                </a:cubicBezTo>
                <a:cubicBezTo>
                  <a:pt x="5454" y="715"/>
                  <a:pt x="5214" y="873"/>
                  <a:pt x="4980" y="1107"/>
                </a:cubicBezTo>
                <a:cubicBezTo>
                  <a:pt x="4864" y="991"/>
                  <a:pt x="4704" y="919"/>
                  <a:pt x="4534" y="919"/>
                </a:cubicBezTo>
                <a:cubicBezTo>
                  <a:pt x="4473" y="919"/>
                  <a:pt x="4410" y="929"/>
                  <a:pt x="4348" y="949"/>
                </a:cubicBezTo>
                <a:cubicBezTo>
                  <a:pt x="4190" y="1031"/>
                  <a:pt x="4108" y="1189"/>
                  <a:pt x="4108" y="1423"/>
                </a:cubicBezTo>
                <a:lnTo>
                  <a:pt x="3792" y="1423"/>
                </a:lnTo>
                <a:cubicBezTo>
                  <a:pt x="3318" y="1423"/>
                  <a:pt x="2926" y="1739"/>
                  <a:pt x="2768" y="2137"/>
                </a:cubicBezTo>
                <a:cubicBezTo>
                  <a:pt x="2610" y="2054"/>
                  <a:pt x="2370" y="1979"/>
                  <a:pt x="2212" y="1979"/>
                </a:cubicBezTo>
                <a:cubicBezTo>
                  <a:pt x="1663" y="1979"/>
                  <a:pt x="1265" y="2370"/>
                  <a:pt x="1189" y="2844"/>
                </a:cubicBezTo>
                <a:cubicBezTo>
                  <a:pt x="1107" y="2844"/>
                  <a:pt x="1031" y="2768"/>
                  <a:pt x="873" y="2768"/>
                </a:cubicBezTo>
                <a:cubicBezTo>
                  <a:pt x="399" y="2844"/>
                  <a:pt x="1" y="3084"/>
                  <a:pt x="1" y="3400"/>
                </a:cubicBezTo>
                <a:lnTo>
                  <a:pt x="1" y="3476"/>
                </a:lnTo>
                <a:lnTo>
                  <a:pt x="15406" y="3476"/>
                </a:lnTo>
                <a:cubicBezTo>
                  <a:pt x="15406" y="3242"/>
                  <a:pt x="14376" y="3084"/>
                  <a:pt x="13112" y="3002"/>
                </a:cubicBezTo>
                <a:cubicBezTo>
                  <a:pt x="13112" y="2650"/>
                  <a:pt x="11963" y="2359"/>
                  <a:pt x="10468" y="2359"/>
                </a:cubicBezTo>
                <a:cubicBezTo>
                  <a:pt x="10300" y="2359"/>
                  <a:pt x="10128" y="2363"/>
                  <a:pt x="9953" y="2370"/>
                </a:cubicBezTo>
                <a:lnTo>
                  <a:pt x="9953" y="2137"/>
                </a:lnTo>
                <a:cubicBezTo>
                  <a:pt x="9953" y="949"/>
                  <a:pt x="8929" y="1"/>
                  <a:pt x="774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47"/>
          <p:cNvSpPr/>
          <p:nvPr/>
        </p:nvSpPr>
        <p:spPr>
          <a:xfrm>
            <a:off x="5478375" y="256300"/>
            <a:ext cx="1565596" cy="354156"/>
          </a:xfrm>
          <a:custGeom>
            <a:avLst/>
            <a:gdLst/>
            <a:ahLst/>
            <a:cxnLst/>
            <a:rect l="l" t="t" r="r" b="b"/>
            <a:pathLst>
              <a:path w="9080" h="2054" extrusionOk="0">
                <a:moveTo>
                  <a:pt x="4581" y="0"/>
                </a:moveTo>
                <a:cubicBezTo>
                  <a:pt x="4183" y="0"/>
                  <a:pt x="3867" y="241"/>
                  <a:pt x="3633" y="474"/>
                </a:cubicBezTo>
                <a:lnTo>
                  <a:pt x="3393" y="474"/>
                </a:lnTo>
                <a:cubicBezTo>
                  <a:pt x="3235" y="474"/>
                  <a:pt x="3077" y="556"/>
                  <a:pt x="2919" y="632"/>
                </a:cubicBezTo>
                <a:cubicBezTo>
                  <a:pt x="2843" y="556"/>
                  <a:pt x="2685" y="556"/>
                  <a:pt x="2603" y="556"/>
                </a:cubicBezTo>
                <a:cubicBezTo>
                  <a:pt x="2527" y="632"/>
                  <a:pt x="2445" y="714"/>
                  <a:pt x="2445" y="872"/>
                </a:cubicBezTo>
                <a:lnTo>
                  <a:pt x="2212" y="872"/>
                </a:lnTo>
                <a:cubicBezTo>
                  <a:pt x="1971" y="872"/>
                  <a:pt x="1738" y="1030"/>
                  <a:pt x="1656" y="1264"/>
                </a:cubicBezTo>
                <a:cubicBezTo>
                  <a:pt x="1498" y="1264"/>
                  <a:pt x="1422" y="1188"/>
                  <a:pt x="1264" y="1188"/>
                </a:cubicBezTo>
                <a:cubicBezTo>
                  <a:pt x="1024" y="1188"/>
                  <a:pt x="790" y="1422"/>
                  <a:pt x="708" y="1738"/>
                </a:cubicBezTo>
                <a:cubicBezTo>
                  <a:pt x="632" y="1662"/>
                  <a:pt x="632" y="1662"/>
                  <a:pt x="550" y="1662"/>
                </a:cubicBezTo>
                <a:cubicBezTo>
                  <a:pt x="234" y="1662"/>
                  <a:pt x="0" y="1820"/>
                  <a:pt x="0" y="2054"/>
                </a:cubicBezTo>
                <a:lnTo>
                  <a:pt x="9080" y="2054"/>
                </a:lnTo>
                <a:cubicBezTo>
                  <a:pt x="9080" y="1896"/>
                  <a:pt x="8530" y="1820"/>
                  <a:pt x="7740" y="1820"/>
                </a:cubicBezTo>
                <a:cubicBezTo>
                  <a:pt x="7740" y="1580"/>
                  <a:pt x="6950" y="1422"/>
                  <a:pt x="5921" y="1422"/>
                </a:cubicBezTo>
                <a:lnTo>
                  <a:pt x="5921" y="1264"/>
                </a:lnTo>
                <a:cubicBezTo>
                  <a:pt x="5921" y="556"/>
                  <a:pt x="5289" y="0"/>
                  <a:pt x="45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0_2_1_1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8"/>
          <p:cNvSpPr/>
          <p:nvPr/>
        </p:nvSpPr>
        <p:spPr>
          <a:xfrm>
            <a:off x="-218400" y="170300"/>
            <a:ext cx="1631161" cy="369697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035" y="0"/>
                </a:moveTo>
                <a:cubicBezTo>
                  <a:pt x="4990" y="0"/>
                  <a:pt x="4944" y="3"/>
                  <a:pt x="4898" y="8"/>
                </a:cubicBezTo>
                <a:cubicBezTo>
                  <a:pt x="4500" y="8"/>
                  <a:pt x="4108" y="166"/>
                  <a:pt x="3868" y="481"/>
                </a:cubicBezTo>
                <a:lnTo>
                  <a:pt x="3634" y="481"/>
                </a:lnTo>
                <a:cubicBezTo>
                  <a:pt x="3476" y="481"/>
                  <a:pt x="3236" y="557"/>
                  <a:pt x="3160" y="715"/>
                </a:cubicBezTo>
                <a:cubicBezTo>
                  <a:pt x="3002" y="557"/>
                  <a:pt x="2844" y="557"/>
                  <a:pt x="2762" y="557"/>
                </a:cubicBezTo>
                <a:cubicBezTo>
                  <a:pt x="2686" y="639"/>
                  <a:pt x="2604" y="797"/>
                  <a:pt x="2604" y="873"/>
                </a:cubicBezTo>
                <a:lnTo>
                  <a:pt x="2370" y="873"/>
                </a:lnTo>
                <a:cubicBezTo>
                  <a:pt x="2054" y="873"/>
                  <a:pt x="1814" y="1113"/>
                  <a:pt x="1738" y="1347"/>
                </a:cubicBezTo>
                <a:cubicBezTo>
                  <a:pt x="1580" y="1271"/>
                  <a:pt x="1498" y="1271"/>
                  <a:pt x="1340" y="1271"/>
                </a:cubicBezTo>
                <a:cubicBezTo>
                  <a:pt x="1024" y="1271"/>
                  <a:pt x="791" y="1505"/>
                  <a:pt x="708" y="1821"/>
                </a:cubicBezTo>
                <a:cubicBezTo>
                  <a:pt x="708" y="1745"/>
                  <a:pt x="633" y="1745"/>
                  <a:pt x="550" y="1745"/>
                </a:cubicBezTo>
                <a:cubicBezTo>
                  <a:pt x="234" y="1745"/>
                  <a:pt x="1" y="1979"/>
                  <a:pt x="1" y="2137"/>
                </a:cubicBezTo>
                <a:lnTo>
                  <a:pt x="1" y="2219"/>
                </a:lnTo>
                <a:lnTo>
                  <a:pt x="9795" y="2219"/>
                </a:lnTo>
                <a:cubicBezTo>
                  <a:pt x="9795" y="2061"/>
                  <a:pt x="9163" y="1903"/>
                  <a:pt x="8373" y="1903"/>
                </a:cubicBezTo>
                <a:cubicBezTo>
                  <a:pt x="8301" y="1694"/>
                  <a:pt x="7638" y="1491"/>
                  <a:pt x="6740" y="1491"/>
                </a:cubicBezTo>
                <a:cubicBezTo>
                  <a:pt x="6605" y="1491"/>
                  <a:pt x="6464" y="1495"/>
                  <a:pt x="6319" y="1505"/>
                </a:cubicBezTo>
                <a:lnTo>
                  <a:pt x="6319" y="1347"/>
                </a:lnTo>
                <a:cubicBezTo>
                  <a:pt x="6319" y="604"/>
                  <a:pt x="5760" y="0"/>
                  <a:pt x="503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48"/>
          <p:cNvSpPr/>
          <p:nvPr/>
        </p:nvSpPr>
        <p:spPr>
          <a:xfrm>
            <a:off x="6432377" y="617978"/>
            <a:ext cx="3130935" cy="822838"/>
          </a:xfrm>
          <a:custGeom>
            <a:avLst/>
            <a:gdLst/>
            <a:ahLst/>
            <a:cxnLst/>
            <a:rect l="l" t="t" r="r" b="b"/>
            <a:pathLst>
              <a:path w="18249" h="4796" extrusionOk="0">
                <a:moveTo>
                  <a:pt x="6259" y="0"/>
                </a:moveTo>
                <a:cubicBezTo>
                  <a:pt x="5581" y="0"/>
                  <a:pt x="4892" y="521"/>
                  <a:pt x="4424" y="1320"/>
                </a:cubicBezTo>
                <a:cubicBezTo>
                  <a:pt x="4237" y="1226"/>
                  <a:pt x="4050" y="1188"/>
                  <a:pt x="3896" y="1188"/>
                </a:cubicBezTo>
                <a:cubicBezTo>
                  <a:pt x="3790" y="1188"/>
                  <a:pt x="3698" y="1207"/>
                  <a:pt x="3634" y="1238"/>
                </a:cubicBezTo>
                <a:cubicBezTo>
                  <a:pt x="3242" y="1478"/>
                  <a:pt x="3160" y="2110"/>
                  <a:pt x="3476" y="2741"/>
                </a:cubicBezTo>
                <a:lnTo>
                  <a:pt x="3002" y="2741"/>
                </a:lnTo>
                <a:cubicBezTo>
                  <a:pt x="1346" y="2741"/>
                  <a:pt x="1" y="3607"/>
                  <a:pt x="1" y="4637"/>
                </a:cubicBezTo>
                <a:lnTo>
                  <a:pt x="1" y="4795"/>
                </a:lnTo>
                <a:lnTo>
                  <a:pt x="18249" y="4795"/>
                </a:lnTo>
                <a:cubicBezTo>
                  <a:pt x="17775" y="4081"/>
                  <a:pt x="16113" y="3607"/>
                  <a:pt x="14059" y="3607"/>
                </a:cubicBezTo>
                <a:cubicBezTo>
                  <a:pt x="13352" y="3607"/>
                  <a:pt x="12638" y="3607"/>
                  <a:pt x="12006" y="3765"/>
                </a:cubicBezTo>
                <a:cubicBezTo>
                  <a:pt x="12006" y="3689"/>
                  <a:pt x="11930" y="3689"/>
                  <a:pt x="11930" y="3607"/>
                </a:cubicBezTo>
                <a:cubicBezTo>
                  <a:pt x="11714" y="3339"/>
                  <a:pt x="11423" y="3216"/>
                  <a:pt x="11160" y="3216"/>
                </a:cubicBezTo>
                <a:cubicBezTo>
                  <a:pt x="11039" y="3216"/>
                  <a:pt x="10924" y="3242"/>
                  <a:pt x="10824" y="3291"/>
                </a:cubicBezTo>
                <a:cubicBezTo>
                  <a:pt x="10747" y="3439"/>
                  <a:pt x="10676" y="3659"/>
                  <a:pt x="10729" y="3878"/>
                </a:cubicBezTo>
                <a:lnTo>
                  <a:pt x="10729" y="3878"/>
                </a:lnTo>
                <a:cubicBezTo>
                  <a:pt x="10708" y="3847"/>
                  <a:pt x="10666" y="3847"/>
                  <a:pt x="10666" y="3847"/>
                </a:cubicBezTo>
                <a:cubicBezTo>
                  <a:pt x="10268" y="3847"/>
                  <a:pt x="9877" y="3923"/>
                  <a:pt x="9719" y="4163"/>
                </a:cubicBezTo>
                <a:cubicBezTo>
                  <a:pt x="9403" y="3847"/>
                  <a:pt x="9087" y="3607"/>
                  <a:pt x="8613" y="3449"/>
                </a:cubicBezTo>
                <a:cubicBezTo>
                  <a:pt x="8297" y="3373"/>
                  <a:pt x="7981" y="3291"/>
                  <a:pt x="7583" y="3291"/>
                </a:cubicBezTo>
                <a:cubicBezTo>
                  <a:pt x="7981" y="1794"/>
                  <a:pt x="7583" y="290"/>
                  <a:pt x="6635" y="56"/>
                </a:cubicBezTo>
                <a:cubicBezTo>
                  <a:pt x="6511" y="18"/>
                  <a:pt x="6385" y="0"/>
                  <a:pt x="625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48"/>
          <p:cNvSpPr/>
          <p:nvPr/>
        </p:nvSpPr>
        <p:spPr>
          <a:xfrm>
            <a:off x="8099676" y="246875"/>
            <a:ext cx="1680504" cy="380880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035" y="0"/>
                </a:moveTo>
                <a:cubicBezTo>
                  <a:pt x="4990" y="0"/>
                  <a:pt x="4944" y="3"/>
                  <a:pt x="4897" y="8"/>
                </a:cubicBezTo>
                <a:cubicBezTo>
                  <a:pt x="4499" y="8"/>
                  <a:pt x="4108" y="166"/>
                  <a:pt x="3868" y="481"/>
                </a:cubicBezTo>
                <a:lnTo>
                  <a:pt x="3634" y="481"/>
                </a:lnTo>
                <a:cubicBezTo>
                  <a:pt x="3476" y="481"/>
                  <a:pt x="3236" y="557"/>
                  <a:pt x="3160" y="715"/>
                </a:cubicBezTo>
                <a:cubicBezTo>
                  <a:pt x="3002" y="557"/>
                  <a:pt x="2844" y="557"/>
                  <a:pt x="2762" y="557"/>
                </a:cubicBezTo>
                <a:cubicBezTo>
                  <a:pt x="2686" y="639"/>
                  <a:pt x="2604" y="797"/>
                  <a:pt x="2604" y="873"/>
                </a:cubicBezTo>
                <a:lnTo>
                  <a:pt x="2370" y="873"/>
                </a:lnTo>
                <a:cubicBezTo>
                  <a:pt x="2054" y="873"/>
                  <a:pt x="1814" y="1113"/>
                  <a:pt x="1738" y="1347"/>
                </a:cubicBezTo>
                <a:cubicBezTo>
                  <a:pt x="1580" y="1271"/>
                  <a:pt x="1498" y="1271"/>
                  <a:pt x="1340" y="1271"/>
                </a:cubicBezTo>
                <a:cubicBezTo>
                  <a:pt x="1024" y="1271"/>
                  <a:pt x="790" y="1505"/>
                  <a:pt x="708" y="1821"/>
                </a:cubicBezTo>
                <a:cubicBezTo>
                  <a:pt x="708" y="1745"/>
                  <a:pt x="632" y="1745"/>
                  <a:pt x="550" y="1745"/>
                </a:cubicBezTo>
                <a:cubicBezTo>
                  <a:pt x="234" y="1745"/>
                  <a:pt x="1" y="1979"/>
                  <a:pt x="1" y="2137"/>
                </a:cubicBezTo>
                <a:lnTo>
                  <a:pt x="1" y="2219"/>
                </a:lnTo>
                <a:lnTo>
                  <a:pt x="9794" y="2219"/>
                </a:lnTo>
                <a:cubicBezTo>
                  <a:pt x="9794" y="2061"/>
                  <a:pt x="9163" y="1903"/>
                  <a:pt x="8373" y="1903"/>
                </a:cubicBezTo>
                <a:cubicBezTo>
                  <a:pt x="8301" y="1694"/>
                  <a:pt x="7638" y="1491"/>
                  <a:pt x="6740" y="1491"/>
                </a:cubicBezTo>
                <a:cubicBezTo>
                  <a:pt x="6604" y="1491"/>
                  <a:pt x="6464" y="1495"/>
                  <a:pt x="6319" y="1505"/>
                </a:cubicBezTo>
                <a:lnTo>
                  <a:pt x="6319" y="1347"/>
                </a:lnTo>
                <a:cubicBezTo>
                  <a:pt x="6319" y="604"/>
                  <a:pt x="5760" y="0"/>
                  <a:pt x="503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7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9"/>
          <p:cNvSpPr/>
          <p:nvPr/>
        </p:nvSpPr>
        <p:spPr>
          <a:xfrm>
            <a:off x="897605" y="256375"/>
            <a:ext cx="1866621" cy="495402"/>
          </a:xfrm>
          <a:custGeom>
            <a:avLst/>
            <a:gdLst/>
            <a:ahLst/>
            <a:cxnLst/>
            <a:rect l="l" t="t" r="r" b="b"/>
            <a:pathLst>
              <a:path w="10584" h="2809" extrusionOk="0">
                <a:moveTo>
                  <a:pt x="3630" y="1"/>
                </a:moveTo>
                <a:cubicBezTo>
                  <a:pt x="3239" y="1"/>
                  <a:pt x="2857" y="307"/>
                  <a:pt x="2527" y="831"/>
                </a:cubicBezTo>
                <a:cubicBezTo>
                  <a:pt x="2436" y="739"/>
                  <a:pt x="2344" y="701"/>
                  <a:pt x="2268" y="701"/>
                </a:cubicBezTo>
                <a:cubicBezTo>
                  <a:pt x="2214" y="701"/>
                  <a:pt x="2167" y="721"/>
                  <a:pt x="2136" y="755"/>
                </a:cubicBezTo>
                <a:cubicBezTo>
                  <a:pt x="1896" y="913"/>
                  <a:pt x="1820" y="1229"/>
                  <a:pt x="1978" y="1621"/>
                </a:cubicBezTo>
                <a:lnTo>
                  <a:pt x="1738" y="1621"/>
                </a:lnTo>
                <a:cubicBezTo>
                  <a:pt x="790" y="1621"/>
                  <a:pt x="0" y="2095"/>
                  <a:pt x="0" y="2726"/>
                </a:cubicBezTo>
                <a:lnTo>
                  <a:pt x="0" y="2809"/>
                </a:lnTo>
                <a:lnTo>
                  <a:pt x="10584" y="2809"/>
                </a:lnTo>
                <a:cubicBezTo>
                  <a:pt x="10350" y="2410"/>
                  <a:pt x="9320" y="2095"/>
                  <a:pt x="8138" y="2095"/>
                </a:cubicBezTo>
                <a:cubicBezTo>
                  <a:pt x="7740" y="2095"/>
                  <a:pt x="7349" y="2095"/>
                  <a:pt x="6950" y="2177"/>
                </a:cubicBezTo>
                <a:lnTo>
                  <a:pt x="6950" y="2095"/>
                </a:lnTo>
                <a:cubicBezTo>
                  <a:pt x="6799" y="1943"/>
                  <a:pt x="6645" y="1855"/>
                  <a:pt x="6512" y="1855"/>
                </a:cubicBezTo>
                <a:cubicBezTo>
                  <a:pt x="6440" y="1855"/>
                  <a:pt x="6374" y="1881"/>
                  <a:pt x="6319" y="1937"/>
                </a:cubicBezTo>
                <a:cubicBezTo>
                  <a:pt x="6243" y="2019"/>
                  <a:pt x="6243" y="2177"/>
                  <a:pt x="6243" y="2253"/>
                </a:cubicBezTo>
                <a:lnTo>
                  <a:pt x="6161" y="2253"/>
                </a:lnTo>
                <a:cubicBezTo>
                  <a:pt x="5927" y="2253"/>
                  <a:pt x="5687" y="2335"/>
                  <a:pt x="5611" y="2410"/>
                </a:cubicBezTo>
                <a:cubicBezTo>
                  <a:pt x="5453" y="2253"/>
                  <a:pt x="5295" y="2095"/>
                  <a:pt x="5055" y="2019"/>
                </a:cubicBezTo>
                <a:cubicBezTo>
                  <a:pt x="4821" y="1937"/>
                  <a:pt x="4581" y="1937"/>
                  <a:pt x="4423" y="1937"/>
                </a:cubicBezTo>
                <a:cubicBezTo>
                  <a:pt x="4663" y="1071"/>
                  <a:pt x="4423" y="199"/>
                  <a:pt x="3873" y="41"/>
                </a:cubicBezTo>
                <a:cubicBezTo>
                  <a:pt x="3792" y="14"/>
                  <a:pt x="3711" y="1"/>
                  <a:pt x="363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49"/>
          <p:cNvSpPr/>
          <p:nvPr/>
        </p:nvSpPr>
        <p:spPr>
          <a:xfrm>
            <a:off x="-244700" y="1015794"/>
            <a:ext cx="1853394" cy="417979"/>
          </a:xfrm>
          <a:custGeom>
            <a:avLst/>
            <a:gdLst/>
            <a:ahLst/>
            <a:cxnLst/>
            <a:rect l="l" t="t" r="r" b="b"/>
            <a:pathLst>
              <a:path w="10509" h="2370" extrusionOk="0">
                <a:moveTo>
                  <a:pt x="5295" y="0"/>
                </a:moveTo>
                <a:cubicBezTo>
                  <a:pt x="4822" y="0"/>
                  <a:pt x="4423" y="240"/>
                  <a:pt x="4108" y="556"/>
                </a:cubicBezTo>
                <a:cubicBezTo>
                  <a:pt x="4032" y="556"/>
                  <a:pt x="3950" y="474"/>
                  <a:pt x="3874" y="474"/>
                </a:cubicBezTo>
                <a:cubicBezTo>
                  <a:pt x="3716" y="474"/>
                  <a:pt x="3476" y="632"/>
                  <a:pt x="3400" y="790"/>
                </a:cubicBezTo>
                <a:cubicBezTo>
                  <a:pt x="3242" y="632"/>
                  <a:pt x="3084" y="632"/>
                  <a:pt x="2926" y="632"/>
                </a:cubicBezTo>
                <a:cubicBezTo>
                  <a:pt x="2844" y="714"/>
                  <a:pt x="2768" y="872"/>
                  <a:pt x="2768" y="948"/>
                </a:cubicBezTo>
                <a:lnTo>
                  <a:pt x="2528" y="948"/>
                </a:lnTo>
                <a:cubicBezTo>
                  <a:pt x="2212" y="948"/>
                  <a:pt x="1978" y="1188"/>
                  <a:pt x="1820" y="1504"/>
                </a:cubicBezTo>
                <a:cubicBezTo>
                  <a:pt x="1738" y="1422"/>
                  <a:pt x="1580" y="1346"/>
                  <a:pt x="1422" y="1346"/>
                </a:cubicBezTo>
                <a:cubicBezTo>
                  <a:pt x="1106" y="1346"/>
                  <a:pt x="872" y="1662"/>
                  <a:pt x="790" y="1978"/>
                </a:cubicBezTo>
                <a:cubicBezTo>
                  <a:pt x="714" y="1896"/>
                  <a:pt x="632" y="1896"/>
                  <a:pt x="557" y="1896"/>
                </a:cubicBezTo>
                <a:cubicBezTo>
                  <a:pt x="241" y="1896"/>
                  <a:pt x="0" y="2136"/>
                  <a:pt x="0" y="2370"/>
                </a:cubicBezTo>
                <a:lnTo>
                  <a:pt x="10508" y="2370"/>
                </a:lnTo>
                <a:cubicBezTo>
                  <a:pt x="10508" y="2212"/>
                  <a:pt x="9794" y="2054"/>
                  <a:pt x="8929" y="2054"/>
                </a:cubicBezTo>
                <a:cubicBezTo>
                  <a:pt x="8929" y="1820"/>
                  <a:pt x="7981" y="1580"/>
                  <a:pt x="6793" y="1580"/>
                </a:cubicBezTo>
                <a:lnTo>
                  <a:pt x="6793" y="1422"/>
                </a:lnTo>
                <a:cubicBezTo>
                  <a:pt x="6793" y="632"/>
                  <a:pt x="6085" y="0"/>
                  <a:pt x="529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49"/>
          <p:cNvSpPr/>
          <p:nvPr/>
        </p:nvSpPr>
        <p:spPr>
          <a:xfrm>
            <a:off x="7291834" y="584410"/>
            <a:ext cx="1852159" cy="418155"/>
          </a:xfrm>
          <a:custGeom>
            <a:avLst/>
            <a:gdLst/>
            <a:ahLst/>
            <a:cxnLst/>
            <a:rect l="l" t="t" r="r" b="b"/>
            <a:pathLst>
              <a:path w="10502" h="2371" extrusionOk="0">
                <a:moveTo>
                  <a:pt x="5289" y="1"/>
                </a:moveTo>
                <a:cubicBezTo>
                  <a:pt x="4815" y="1"/>
                  <a:pt x="4423" y="235"/>
                  <a:pt x="4183" y="550"/>
                </a:cubicBezTo>
                <a:lnTo>
                  <a:pt x="3949" y="550"/>
                </a:lnTo>
                <a:cubicBezTo>
                  <a:pt x="3709" y="550"/>
                  <a:pt x="3551" y="633"/>
                  <a:pt x="3393" y="791"/>
                </a:cubicBezTo>
                <a:cubicBezTo>
                  <a:pt x="3348" y="697"/>
                  <a:pt x="3275" y="659"/>
                  <a:pt x="3190" y="659"/>
                </a:cubicBezTo>
                <a:cubicBezTo>
                  <a:pt x="3131" y="659"/>
                  <a:pt x="3066" y="677"/>
                  <a:pt x="3001" y="708"/>
                </a:cubicBezTo>
                <a:cubicBezTo>
                  <a:pt x="2919" y="708"/>
                  <a:pt x="2843" y="866"/>
                  <a:pt x="2843" y="1024"/>
                </a:cubicBezTo>
                <a:cubicBezTo>
                  <a:pt x="2761" y="1024"/>
                  <a:pt x="2685" y="949"/>
                  <a:pt x="2603" y="949"/>
                </a:cubicBezTo>
                <a:cubicBezTo>
                  <a:pt x="2287" y="949"/>
                  <a:pt x="1971" y="1182"/>
                  <a:pt x="1896" y="1498"/>
                </a:cubicBezTo>
                <a:cubicBezTo>
                  <a:pt x="1738" y="1422"/>
                  <a:pt x="1656" y="1422"/>
                  <a:pt x="1498" y="1422"/>
                </a:cubicBezTo>
                <a:cubicBezTo>
                  <a:pt x="1182" y="1422"/>
                  <a:pt x="866" y="1656"/>
                  <a:pt x="866" y="1972"/>
                </a:cubicBezTo>
                <a:lnTo>
                  <a:pt x="632" y="1972"/>
                </a:lnTo>
                <a:cubicBezTo>
                  <a:pt x="316" y="1972"/>
                  <a:pt x="0" y="2130"/>
                  <a:pt x="0" y="2370"/>
                </a:cubicBezTo>
                <a:lnTo>
                  <a:pt x="10502" y="2370"/>
                </a:lnTo>
                <a:cubicBezTo>
                  <a:pt x="10502" y="2212"/>
                  <a:pt x="9870" y="2130"/>
                  <a:pt x="9004" y="2130"/>
                </a:cubicBezTo>
                <a:cubicBezTo>
                  <a:pt x="8922" y="1814"/>
                  <a:pt x="7974" y="1656"/>
                  <a:pt x="6793" y="1656"/>
                </a:cubicBezTo>
                <a:lnTo>
                  <a:pt x="6793" y="1498"/>
                </a:lnTo>
                <a:cubicBezTo>
                  <a:pt x="6793" y="633"/>
                  <a:pt x="6161" y="1"/>
                  <a:pt x="528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CUSTOM_12">
    <p:bg>
      <p:bgPr>
        <a:solidFill>
          <a:srgbClr val="EE111C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0"/>
          <p:cNvSpPr/>
          <p:nvPr/>
        </p:nvSpPr>
        <p:spPr>
          <a:xfrm>
            <a:off x="2153351" y="4239974"/>
            <a:ext cx="1541148" cy="411399"/>
          </a:xfrm>
          <a:custGeom>
            <a:avLst/>
            <a:gdLst/>
            <a:ahLst/>
            <a:cxnLst/>
            <a:rect l="l" t="t" r="r" b="b"/>
            <a:pathLst>
              <a:path w="9163" h="2446" extrusionOk="0">
                <a:moveTo>
                  <a:pt x="3084" y="1"/>
                </a:moveTo>
                <a:cubicBezTo>
                  <a:pt x="2768" y="1"/>
                  <a:pt x="2452" y="317"/>
                  <a:pt x="2136" y="708"/>
                </a:cubicBezTo>
                <a:cubicBezTo>
                  <a:pt x="2054" y="632"/>
                  <a:pt x="1978" y="632"/>
                  <a:pt x="1896" y="632"/>
                </a:cubicBezTo>
                <a:cubicBezTo>
                  <a:pt x="1896" y="632"/>
                  <a:pt x="1820" y="632"/>
                  <a:pt x="1738" y="708"/>
                </a:cubicBezTo>
                <a:cubicBezTo>
                  <a:pt x="1580" y="790"/>
                  <a:pt x="1580" y="1106"/>
                  <a:pt x="1738" y="1422"/>
                </a:cubicBezTo>
                <a:lnTo>
                  <a:pt x="1504" y="1422"/>
                </a:lnTo>
                <a:cubicBezTo>
                  <a:pt x="632" y="1422"/>
                  <a:pt x="0" y="1814"/>
                  <a:pt x="0" y="2370"/>
                </a:cubicBezTo>
                <a:lnTo>
                  <a:pt x="0" y="2446"/>
                </a:lnTo>
                <a:lnTo>
                  <a:pt x="9162" y="2446"/>
                </a:lnTo>
                <a:cubicBezTo>
                  <a:pt x="8929" y="2054"/>
                  <a:pt x="8057" y="1814"/>
                  <a:pt x="7033" y="1814"/>
                </a:cubicBezTo>
                <a:cubicBezTo>
                  <a:pt x="6635" y="1814"/>
                  <a:pt x="6319" y="1896"/>
                  <a:pt x="6003" y="1896"/>
                </a:cubicBezTo>
                <a:lnTo>
                  <a:pt x="5927" y="1896"/>
                </a:lnTo>
                <a:cubicBezTo>
                  <a:pt x="5845" y="1738"/>
                  <a:pt x="5687" y="1656"/>
                  <a:pt x="5611" y="1656"/>
                </a:cubicBezTo>
                <a:cubicBezTo>
                  <a:pt x="5529" y="1656"/>
                  <a:pt x="5453" y="1656"/>
                  <a:pt x="5453" y="1738"/>
                </a:cubicBezTo>
                <a:cubicBezTo>
                  <a:pt x="5371" y="1738"/>
                  <a:pt x="5371" y="1896"/>
                  <a:pt x="5371" y="1972"/>
                </a:cubicBezTo>
                <a:lnTo>
                  <a:pt x="5213" y="1972"/>
                </a:lnTo>
                <a:cubicBezTo>
                  <a:pt x="5055" y="1972"/>
                  <a:pt x="4897" y="2054"/>
                  <a:pt x="4822" y="2130"/>
                </a:cubicBezTo>
                <a:cubicBezTo>
                  <a:pt x="4739" y="1972"/>
                  <a:pt x="4506" y="1896"/>
                  <a:pt x="4348" y="1814"/>
                </a:cubicBezTo>
                <a:cubicBezTo>
                  <a:pt x="4108" y="1738"/>
                  <a:pt x="3950" y="1656"/>
                  <a:pt x="3792" y="1656"/>
                </a:cubicBezTo>
                <a:cubicBezTo>
                  <a:pt x="3950" y="948"/>
                  <a:pt x="3792" y="234"/>
                  <a:pt x="3242" y="76"/>
                </a:cubicBezTo>
                <a:cubicBezTo>
                  <a:pt x="3242" y="76"/>
                  <a:pt x="3160" y="1"/>
                  <a:pt x="30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50"/>
          <p:cNvSpPr/>
          <p:nvPr/>
        </p:nvSpPr>
        <p:spPr>
          <a:xfrm>
            <a:off x="452924" y="3469482"/>
            <a:ext cx="2591174" cy="570845"/>
          </a:xfrm>
          <a:custGeom>
            <a:avLst/>
            <a:gdLst/>
            <a:ahLst/>
            <a:cxnLst/>
            <a:rect l="l" t="t" r="r" b="b"/>
            <a:pathLst>
              <a:path w="15406" h="3394" extrusionOk="0">
                <a:moveTo>
                  <a:pt x="7741" y="1"/>
                </a:moveTo>
                <a:cubicBezTo>
                  <a:pt x="7109" y="1"/>
                  <a:pt x="6477" y="317"/>
                  <a:pt x="6086" y="790"/>
                </a:cubicBezTo>
                <a:cubicBezTo>
                  <a:pt x="6003" y="708"/>
                  <a:pt x="5928" y="708"/>
                  <a:pt x="5770" y="708"/>
                </a:cubicBezTo>
                <a:cubicBezTo>
                  <a:pt x="5454" y="708"/>
                  <a:pt x="5214" y="866"/>
                  <a:pt x="4980" y="1106"/>
                </a:cubicBezTo>
                <a:cubicBezTo>
                  <a:pt x="4898" y="948"/>
                  <a:pt x="4740" y="866"/>
                  <a:pt x="4582" y="866"/>
                </a:cubicBezTo>
                <a:cubicBezTo>
                  <a:pt x="4506" y="866"/>
                  <a:pt x="4424" y="866"/>
                  <a:pt x="4348" y="948"/>
                </a:cubicBezTo>
                <a:cubicBezTo>
                  <a:pt x="4190" y="1024"/>
                  <a:pt x="4108" y="1182"/>
                  <a:pt x="4108" y="1422"/>
                </a:cubicBezTo>
                <a:cubicBezTo>
                  <a:pt x="4032" y="1340"/>
                  <a:pt x="3950" y="1340"/>
                  <a:pt x="3792" y="1340"/>
                </a:cubicBezTo>
                <a:cubicBezTo>
                  <a:pt x="3318" y="1340"/>
                  <a:pt x="2926" y="1656"/>
                  <a:pt x="2768" y="2130"/>
                </a:cubicBezTo>
                <a:cubicBezTo>
                  <a:pt x="2610" y="2054"/>
                  <a:pt x="2370" y="1972"/>
                  <a:pt x="2212" y="1972"/>
                </a:cubicBezTo>
                <a:cubicBezTo>
                  <a:pt x="1662" y="1972"/>
                  <a:pt x="1264" y="2370"/>
                  <a:pt x="1189" y="2844"/>
                </a:cubicBezTo>
                <a:cubicBezTo>
                  <a:pt x="1106" y="2762"/>
                  <a:pt x="1031" y="2762"/>
                  <a:pt x="948" y="2762"/>
                </a:cubicBezTo>
                <a:lnTo>
                  <a:pt x="873" y="2762"/>
                </a:lnTo>
                <a:cubicBezTo>
                  <a:pt x="399" y="2762"/>
                  <a:pt x="1" y="3078"/>
                  <a:pt x="1" y="3394"/>
                </a:cubicBezTo>
                <a:lnTo>
                  <a:pt x="15405" y="3394"/>
                </a:lnTo>
                <a:cubicBezTo>
                  <a:pt x="15405" y="3236"/>
                  <a:pt x="14375" y="3002"/>
                  <a:pt x="13112" y="3002"/>
                </a:cubicBezTo>
                <a:cubicBezTo>
                  <a:pt x="13112" y="2604"/>
                  <a:pt x="11848" y="2370"/>
                  <a:pt x="10268" y="2370"/>
                </a:cubicBezTo>
                <a:lnTo>
                  <a:pt x="9952" y="2370"/>
                </a:lnTo>
                <a:lnTo>
                  <a:pt x="9952" y="2130"/>
                </a:lnTo>
                <a:cubicBezTo>
                  <a:pt x="9952" y="948"/>
                  <a:pt x="9005" y="1"/>
                  <a:pt x="78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50"/>
          <p:cNvSpPr/>
          <p:nvPr/>
        </p:nvSpPr>
        <p:spPr>
          <a:xfrm>
            <a:off x="-25248" y="3124182"/>
            <a:ext cx="1248829" cy="345467"/>
          </a:xfrm>
          <a:custGeom>
            <a:avLst/>
            <a:gdLst/>
            <a:ahLst/>
            <a:cxnLst/>
            <a:rect l="l" t="t" r="r" b="b"/>
            <a:pathLst>
              <a:path w="7425" h="2054" extrusionOk="0">
                <a:moveTo>
                  <a:pt x="2926" y="0"/>
                </a:moveTo>
                <a:cubicBezTo>
                  <a:pt x="2528" y="0"/>
                  <a:pt x="2212" y="158"/>
                  <a:pt x="1978" y="474"/>
                </a:cubicBezTo>
                <a:cubicBezTo>
                  <a:pt x="1896" y="474"/>
                  <a:pt x="1820" y="392"/>
                  <a:pt x="1738" y="392"/>
                </a:cubicBezTo>
                <a:cubicBezTo>
                  <a:pt x="1580" y="392"/>
                  <a:pt x="1422" y="474"/>
                  <a:pt x="1264" y="632"/>
                </a:cubicBezTo>
                <a:cubicBezTo>
                  <a:pt x="1188" y="550"/>
                  <a:pt x="1106" y="550"/>
                  <a:pt x="1030" y="550"/>
                </a:cubicBezTo>
                <a:lnTo>
                  <a:pt x="948" y="550"/>
                </a:lnTo>
                <a:cubicBezTo>
                  <a:pt x="872" y="632"/>
                  <a:pt x="790" y="708"/>
                  <a:pt x="790" y="866"/>
                </a:cubicBezTo>
                <a:cubicBezTo>
                  <a:pt x="714" y="790"/>
                  <a:pt x="632" y="790"/>
                  <a:pt x="632" y="790"/>
                </a:cubicBezTo>
                <a:lnTo>
                  <a:pt x="556" y="790"/>
                </a:lnTo>
                <a:cubicBezTo>
                  <a:pt x="316" y="790"/>
                  <a:pt x="82" y="1024"/>
                  <a:pt x="0" y="1264"/>
                </a:cubicBezTo>
                <a:lnTo>
                  <a:pt x="0" y="2054"/>
                </a:lnTo>
                <a:lnTo>
                  <a:pt x="7425" y="2054"/>
                </a:lnTo>
                <a:cubicBezTo>
                  <a:pt x="7425" y="1896"/>
                  <a:pt x="6875" y="1814"/>
                  <a:pt x="6085" y="1814"/>
                </a:cubicBezTo>
                <a:cubicBezTo>
                  <a:pt x="6085" y="1580"/>
                  <a:pt x="5371" y="1422"/>
                  <a:pt x="4423" y="1422"/>
                </a:cubicBezTo>
                <a:lnTo>
                  <a:pt x="4265" y="1422"/>
                </a:lnTo>
                <a:lnTo>
                  <a:pt x="4265" y="1264"/>
                </a:lnTo>
                <a:cubicBezTo>
                  <a:pt x="4265" y="550"/>
                  <a:pt x="3634" y="0"/>
                  <a:pt x="29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50"/>
          <p:cNvSpPr/>
          <p:nvPr/>
        </p:nvSpPr>
        <p:spPr>
          <a:xfrm>
            <a:off x="6432377" y="617978"/>
            <a:ext cx="3130935" cy="822838"/>
          </a:xfrm>
          <a:custGeom>
            <a:avLst/>
            <a:gdLst/>
            <a:ahLst/>
            <a:cxnLst/>
            <a:rect l="l" t="t" r="r" b="b"/>
            <a:pathLst>
              <a:path w="18249" h="4796" extrusionOk="0">
                <a:moveTo>
                  <a:pt x="6259" y="0"/>
                </a:moveTo>
                <a:cubicBezTo>
                  <a:pt x="5581" y="0"/>
                  <a:pt x="4892" y="521"/>
                  <a:pt x="4424" y="1320"/>
                </a:cubicBezTo>
                <a:cubicBezTo>
                  <a:pt x="4237" y="1226"/>
                  <a:pt x="4050" y="1188"/>
                  <a:pt x="3896" y="1188"/>
                </a:cubicBezTo>
                <a:cubicBezTo>
                  <a:pt x="3790" y="1188"/>
                  <a:pt x="3698" y="1207"/>
                  <a:pt x="3634" y="1238"/>
                </a:cubicBezTo>
                <a:cubicBezTo>
                  <a:pt x="3242" y="1478"/>
                  <a:pt x="3160" y="2110"/>
                  <a:pt x="3476" y="2741"/>
                </a:cubicBezTo>
                <a:lnTo>
                  <a:pt x="3002" y="2741"/>
                </a:lnTo>
                <a:cubicBezTo>
                  <a:pt x="1346" y="2741"/>
                  <a:pt x="1" y="3607"/>
                  <a:pt x="1" y="4637"/>
                </a:cubicBezTo>
                <a:lnTo>
                  <a:pt x="1" y="4795"/>
                </a:lnTo>
                <a:lnTo>
                  <a:pt x="18249" y="4795"/>
                </a:lnTo>
                <a:cubicBezTo>
                  <a:pt x="17775" y="4081"/>
                  <a:pt x="16113" y="3607"/>
                  <a:pt x="14059" y="3607"/>
                </a:cubicBezTo>
                <a:cubicBezTo>
                  <a:pt x="13352" y="3607"/>
                  <a:pt x="12638" y="3607"/>
                  <a:pt x="12006" y="3765"/>
                </a:cubicBezTo>
                <a:cubicBezTo>
                  <a:pt x="12006" y="3689"/>
                  <a:pt x="11930" y="3689"/>
                  <a:pt x="11930" y="3607"/>
                </a:cubicBezTo>
                <a:cubicBezTo>
                  <a:pt x="11714" y="3339"/>
                  <a:pt x="11423" y="3216"/>
                  <a:pt x="11160" y="3216"/>
                </a:cubicBezTo>
                <a:cubicBezTo>
                  <a:pt x="11039" y="3216"/>
                  <a:pt x="10924" y="3242"/>
                  <a:pt x="10824" y="3291"/>
                </a:cubicBezTo>
                <a:cubicBezTo>
                  <a:pt x="10747" y="3439"/>
                  <a:pt x="10676" y="3659"/>
                  <a:pt x="10729" y="3878"/>
                </a:cubicBezTo>
                <a:lnTo>
                  <a:pt x="10729" y="3878"/>
                </a:lnTo>
                <a:cubicBezTo>
                  <a:pt x="10708" y="3847"/>
                  <a:pt x="10666" y="3847"/>
                  <a:pt x="10666" y="3847"/>
                </a:cubicBezTo>
                <a:cubicBezTo>
                  <a:pt x="10268" y="3847"/>
                  <a:pt x="9877" y="3923"/>
                  <a:pt x="9719" y="4163"/>
                </a:cubicBezTo>
                <a:cubicBezTo>
                  <a:pt x="9403" y="3847"/>
                  <a:pt x="9087" y="3607"/>
                  <a:pt x="8613" y="3449"/>
                </a:cubicBezTo>
                <a:cubicBezTo>
                  <a:pt x="8297" y="3373"/>
                  <a:pt x="7981" y="3291"/>
                  <a:pt x="7583" y="3291"/>
                </a:cubicBezTo>
                <a:cubicBezTo>
                  <a:pt x="7981" y="1794"/>
                  <a:pt x="7583" y="290"/>
                  <a:pt x="6635" y="56"/>
                </a:cubicBezTo>
                <a:cubicBezTo>
                  <a:pt x="6511" y="18"/>
                  <a:pt x="6385" y="0"/>
                  <a:pt x="62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50"/>
          <p:cNvSpPr/>
          <p:nvPr/>
        </p:nvSpPr>
        <p:spPr>
          <a:xfrm>
            <a:off x="7245438" y="1764571"/>
            <a:ext cx="1680504" cy="380880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104" y="0"/>
                </a:moveTo>
                <a:cubicBezTo>
                  <a:pt x="5063" y="0"/>
                  <a:pt x="5021" y="3"/>
                  <a:pt x="4980" y="8"/>
                </a:cubicBezTo>
                <a:cubicBezTo>
                  <a:pt x="4506" y="8"/>
                  <a:pt x="4108" y="166"/>
                  <a:pt x="3874" y="482"/>
                </a:cubicBezTo>
                <a:lnTo>
                  <a:pt x="3634" y="482"/>
                </a:lnTo>
                <a:cubicBezTo>
                  <a:pt x="3476" y="482"/>
                  <a:pt x="3318" y="557"/>
                  <a:pt x="3160" y="715"/>
                </a:cubicBezTo>
                <a:cubicBezTo>
                  <a:pt x="3084" y="557"/>
                  <a:pt x="2926" y="557"/>
                  <a:pt x="2768" y="557"/>
                </a:cubicBezTo>
                <a:cubicBezTo>
                  <a:pt x="2686" y="639"/>
                  <a:pt x="2610" y="797"/>
                  <a:pt x="2610" y="873"/>
                </a:cubicBezTo>
                <a:lnTo>
                  <a:pt x="2370" y="873"/>
                </a:lnTo>
                <a:cubicBezTo>
                  <a:pt x="2136" y="873"/>
                  <a:pt x="1820" y="1113"/>
                  <a:pt x="1738" y="1347"/>
                </a:cubicBezTo>
                <a:cubicBezTo>
                  <a:pt x="1662" y="1271"/>
                  <a:pt x="1504" y="1271"/>
                  <a:pt x="1346" y="1271"/>
                </a:cubicBezTo>
                <a:cubicBezTo>
                  <a:pt x="1030" y="1271"/>
                  <a:pt x="790" y="1505"/>
                  <a:pt x="790" y="1821"/>
                </a:cubicBezTo>
                <a:cubicBezTo>
                  <a:pt x="715" y="1745"/>
                  <a:pt x="632" y="1745"/>
                  <a:pt x="557" y="1745"/>
                </a:cubicBezTo>
                <a:cubicBezTo>
                  <a:pt x="241" y="1745"/>
                  <a:pt x="1" y="1979"/>
                  <a:pt x="1" y="2137"/>
                </a:cubicBezTo>
                <a:lnTo>
                  <a:pt x="1" y="2219"/>
                </a:lnTo>
                <a:lnTo>
                  <a:pt x="9794" y="2219"/>
                </a:lnTo>
                <a:cubicBezTo>
                  <a:pt x="9794" y="2061"/>
                  <a:pt x="9245" y="1903"/>
                  <a:pt x="8373" y="1903"/>
                </a:cubicBezTo>
                <a:cubicBezTo>
                  <a:pt x="8373" y="1695"/>
                  <a:pt x="7657" y="1491"/>
                  <a:pt x="6797" y="1491"/>
                </a:cubicBezTo>
                <a:cubicBezTo>
                  <a:pt x="6668" y="1491"/>
                  <a:pt x="6535" y="1495"/>
                  <a:pt x="6401" y="1505"/>
                </a:cubicBezTo>
                <a:lnTo>
                  <a:pt x="6319" y="1505"/>
                </a:lnTo>
                <a:cubicBezTo>
                  <a:pt x="6401" y="1429"/>
                  <a:pt x="6401" y="1347"/>
                  <a:pt x="6401" y="1347"/>
                </a:cubicBezTo>
                <a:cubicBezTo>
                  <a:pt x="6324" y="604"/>
                  <a:pt x="5760" y="0"/>
                  <a:pt x="51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50"/>
          <p:cNvSpPr/>
          <p:nvPr/>
        </p:nvSpPr>
        <p:spPr>
          <a:xfrm>
            <a:off x="8099676" y="246875"/>
            <a:ext cx="1680504" cy="380880"/>
          </a:xfrm>
          <a:custGeom>
            <a:avLst/>
            <a:gdLst/>
            <a:ahLst/>
            <a:cxnLst/>
            <a:rect l="l" t="t" r="r" b="b"/>
            <a:pathLst>
              <a:path w="9795" h="2220" extrusionOk="0">
                <a:moveTo>
                  <a:pt x="5035" y="0"/>
                </a:moveTo>
                <a:cubicBezTo>
                  <a:pt x="4990" y="0"/>
                  <a:pt x="4944" y="3"/>
                  <a:pt x="4897" y="8"/>
                </a:cubicBezTo>
                <a:cubicBezTo>
                  <a:pt x="4499" y="8"/>
                  <a:pt x="4108" y="166"/>
                  <a:pt x="3868" y="481"/>
                </a:cubicBezTo>
                <a:lnTo>
                  <a:pt x="3634" y="481"/>
                </a:lnTo>
                <a:cubicBezTo>
                  <a:pt x="3476" y="481"/>
                  <a:pt x="3236" y="557"/>
                  <a:pt x="3160" y="715"/>
                </a:cubicBezTo>
                <a:cubicBezTo>
                  <a:pt x="3002" y="557"/>
                  <a:pt x="2844" y="557"/>
                  <a:pt x="2762" y="557"/>
                </a:cubicBezTo>
                <a:cubicBezTo>
                  <a:pt x="2686" y="639"/>
                  <a:pt x="2604" y="797"/>
                  <a:pt x="2604" y="873"/>
                </a:cubicBezTo>
                <a:lnTo>
                  <a:pt x="2370" y="873"/>
                </a:lnTo>
                <a:cubicBezTo>
                  <a:pt x="2054" y="873"/>
                  <a:pt x="1814" y="1113"/>
                  <a:pt x="1738" y="1347"/>
                </a:cubicBezTo>
                <a:cubicBezTo>
                  <a:pt x="1580" y="1271"/>
                  <a:pt x="1498" y="1271"/>
                  <a:pt x="1340" y="1271"/>
                </a:cubicBezTo>
                <a:cubicBezTo>
                  <a:pt x="1024" y="1271"/>
                  <a:pt x="790" y="1505"/>
                  <a:pt x="708" y="1821"/>
                </a:cubicBezTo>
                <a:cubicBezTo>
                  <a:pt x="708" y="1745"/>
                  <a:pt x="632" y="1745"/>
                  <a:pt x="550" y="1745"/>
                </a:cubicBezTo>
                <a:cubicBezTo>
                  <a:pt x="234" y="1745"/>
                  <a:pt x="1" y="1979"/>
                  <a:pt x="1" y="2137"/>
                </a:cubicBezTo>
                <a:lnTo>
                  <a:pt x="1" y="2219"/>
                </a:lnTo>
                <a:lnTo>
                  <a:pt x="9794" y="2219"/>
                </a:lnTo>
                <a:cubicBezTo>
                  <a:pt x="9794" y="2061"/>
                  <a:pt x="9163" y="1903"/>
                  <a:pt x="8373" y="1903"/>
                </a:cubicBezTo>
                <a:cubicBezTo>
                  <a:pt x="8301" y="1694"/>
                  <a:pt x="7638" y="1491"/>
                  <a:pt x="6740" y="1491"/>
                </a:cubicBezTo>
                <a:cubicBezTo>
                  <a:pt x="6604" y="1491"/>
                  <a:pt x="6464" y="1495"/>
                  <a:pt x="6319" y="1505"/>
                </a:cubicBezTo>
                <a:lnTo>
                  <a:pt x="6319" y="1347"/>
                </a:lnTo>
                <a:cubicBezTo>
                  <a:pt x="6319" y="604"/>
                  <a:pt x="5760" y="0"/>
                  <a:pt x="50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6">
  <p:cSld name="CUSTOM_12_1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Google Shape;489;p51"/>
          <p:cNvGrpSpPr/>
          <p:nvPr/>
        </p:nvGrpSpPr>
        <p:grpSpPr>
          <a:xfrm>
            <a:off x="-141802" y="-54925"/>
            <a:ext cx="9333301" cy="5316353"/>
            <a:chOff x="-141802" y="-54925"/>
            <a:chExt cx="9333301" cy="5316353"/>
          </a:xfrm>
        </p:grpSpPr>
        <p:sp>
          <p:nvSpPr>
            <p:cNvPr id="490" name="Google Shape;490;p51"/>
            <p:cNvSpPr/>
            <p:nvPr/>
          </p:nvSpPr>
          <p:spPr>
            <a:xfrm>
              <a:off x="-141802" y="438337"/>
              <a:ext cx="2772334" cy="732144"/>
            </a:xfrm>
            <a:custGeom>
              <a:avLst/>
              <a:gdLst/>
              <a:ahLst/>
              <a:cxnLst/>
              <a:rect l="l" t="t" r="r" b="b"/>
              <a:pathLst>
                <a:path w="16271" h="4297" extrusionOk="0">
                  <a:moveTo>
                    <a:pt x="5595" y="1"/>
                  </a:moveTo>
                  <a:cubicBezTo>
                    <a:pt x="5015" y="1"/>
                    <a:pt x="4353" y="458"/>
                    <a:pt x="3874" y="1213"/>
                  </a:cubicBezTo>
                  <a:cubicBezTo>
                    <a:pt x="3734" y="1121"/>
                    <a:pt x="3597" y="1082"/>
                    <a:pt x="3459" y="1082"/>
                  </a:cubicBezTo>
                  <a:cubicBezTo>
                    <a:pt x="3360" y="1082"/>
                    <a:pt x="3260" y="1102"/>
                    <a:pt x="3160" y="1137"/>
                  </a:cubicBezTo>
                  <a:cubicBezTo>
                    <a:pt x="2844" y="1371"/>
                    <a:pt x="2768" y="1927"/>
                    <a:pt x="3084" y="2476"/>
                  </a:cubicBezTo>
                  <a:lnTo>
                    <a:pt x="2610" y="2476"/>
                  </a:lnTo>
                  <a:cubicBezTo>
                    <a:pt x="1188" y="2476"/>
                    <a:pt x="0" y="3190"/>
                    <a:pt x="0" y="4138"/>
                  </a:cubicBezTo>
                  <a:lnTo>
                    <a:pt x="0" y="4296"/>
                  </a:lnTo>
                  <a:lnTo>
                    <a:pt x="16271" y="4296"/>
                  </a:lnTo>
                  <a:cubicBezTo>
                    <a:pt x="15879" y="3664"/>
                    <a:pt x="14375" y="3190"/>
                    <a:pt x="12562" y="3190"/>
                  </a:cubicBezTo>
                  <a:cubicBezTo>
                    <a:pt x="11848" y="3190"/>
                    <a:pt x="11298" y="3266"/>
                    <a:pt x="10742" y="3348"/>
                  </a:cubicBezTo>
                  <a:cubicBezTo>
                    <a:pt x="10666" y="3348"/>
                    <a:pt x="10666" y="3266"/>
                    <a:pt x="10666" y="3266"/>
                  </a:cubicBezTo>
                  <a:cubicBezTo>
                    <a:pt x="10450" y="2998"/>
                    <a:pt x="10159" y="2875"/>
                    <a:pt x="9920" y="2875"/>
                  </a:cubicBezTo>
                  <a:cubicBezTo>
                    <a:pt x="9811" y="2875"/>
                    <a:pt x="9712" y="2900"/>
                    <a:pt x="9636" y="2950"/>
                  </a:cubicBezTo>
                  <a:cubicBezTo>
                    <a:pt x="9561" y="3108"/>
                    <a:pt x="9478" y="3266"/>
                    <a:pt x="9561" y="3506"/>
                  </a:cubicBezTo>
                  <a:lnTo>
                    <a:pt x="9478" y="3506"/>
                  </a:lnTo>
                  <a:cubicBezTo>
                    <a:pt x="9379" y="3485"/>
                    <a:pt x="9285" y="3475"/>
                    <a:pt x="9197" y="3475"/>
                  </a:cubicBezTo>
                  <a:cubicBezTo>
                    <a:pt x="8937" y="3475"/>
                    <a:pt x="8731" y="3565"/>
                    <a:pt x="8613" y="3740"/>
                  </a:cubicBezTo>
                  <a:cubicBezTo>
                    <a:pt x="8373" y="3424"/>
                    <a:pt x="8057" y="3266"/>
                    <a:pt x="7665" y="3108"/>
                  </a:cubicBezTo>
                  <a:cubicBezTo>
                    <a:pt x="7349" y="3032"/>
                    <a:pt x="7033" y="2950"/>
                    <a:pt x="6793" y="2950"/>
                  </a:cubicBezTo>
                  <a:cubicBezTo>
                    <a:pt x="7109" y="1611"/>
                    <a:pt x="6717" y="265"/>
                    <a:pt x="5845" y="31"/>
                  </a:cubicBezTo>
                  <a:cubicBezTo>
                    <a:pt x="5764" y="11"/>
                    <a:pt x="5681" y="1"/>
                    <a:pt x="55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51"/>
            <p:cNvSpPr/>
            <p:nvPr/>
          </p:nvSpPr>
          <p:spPr>
            <a:xfrm>
              <a:off x="625777" y="1693386"/>
              <a:ext cx="1507396" cy="338214"/>
            </a:xfrm>
            <a:custGeom>
              <a:avLst/>
              <a:gdLst/>
              <a:ahLst/>
              <a:cxnLst/>
              <a:rect l="l" t="t" r="r" b="b"/>
              <a:pathLst>
                <a:path w="8847" h="1985" extrusionOk="0">
                  <a:moveTo>
                    <a:pt x="4553" y="0"/>
                  </a:moveTo>
                  <a:cubicBezTo>
                    <a:pt x="4511" y="0"/>
                    <a:pt x="4468" y="3"/>
                    <a:pt x="4424" y="7"/>
                  </a:cubicBezTo>
                  <a:cubicBezTo>
                    <a:pt x="4026" y="7"/>
                    <a:pt x="3710" y="165"/>
                    <a:pt x="3476" y="405"/>
                  </a:cubicBezTo>
                  <a:lnTo>
                    <a:pt x="3318" y="405"/>
                  </a:lnTo>
                  <a:cubicBezTo>
                    <a:pt x="3078" y="405"/>
                    <a:pt x="2920" y="481"/>
                    <a:pt x="2844" y="639"/>
                  </a:cubicBezTo>
                  <a:cubicBezTo>
                    <a:pt x="2796" y="547"/>
                    <a:pt x="2723" y="509"/>
                    <a:pt x="2655" y="509"/>
                  </a:cubicBezTo>
                  <a:cubicBezTo>
                    <a:pt x="2606" y="509"/>
                    <a:pt x="2560" y="529"/>
                    <a:pt x="2528" y="563"/>
                  </a:cubicBezTo>
                  <a:cubicBezTo>
                    <a:pt x="2370" y="563"/>
                    <a:pt x="2370" y="639"/>
                    <a:pt x="2370" y="797"/>
                  </a:cubicBezTo>
                  <a:lnTo>
                    <a:pt x="2130" y="797"/>
                  </a:lnTo>
                  <a:cubicBezTo>
                    <a:pt x="1896" y="797"/>
                    <a:pt x="1656" y="955"/>
                    <a:pt x="1580" y="1195"/>
                  </a:cubicBezTo>
                  <a:cubicBezTo>
                    <a:pt x="1498" y="1113"/>
                    <a:pt x="1340" y="1113"/>
                    <a:pt x="1264" y="1113"/>
                  </a:cubicBezTo>
                  <a:cubicBezTo>
                    <a:pt x="948" y="1113"/>
                    <a:pt x="708" y="1353"/>
                    <a:pt x="708" y="1587"/>
                  </a:cubicBezTo>
                  <a:lnTo>
                    <a:pt x="475" y="1587"/>
                  </a:lnTo>
                  <a:cubicBezTo>
                    <a:pt x="234" y="1587"/>
                    <a:pt x="1" y="1745"/>
                    <a:pt x="1" y="1903"/>
                  </a:cubicBezTo>
                  <a:lnTo>
                    <a:pt x="1" y="1985"/>
                  </a:lnTo>
                  <a:lnTo>
                    <a:pt x="8847" y="1985"/>
                  </a:lnTo>
                  <a:cubicBezTo>
                    <a:pt x="8765" y="1827"/>
                    <a:pt x="8215" y="1745"/>
                    <a:pt x="7501" y="1669"/>
                  </a:cubicBezTo>
                  <a:cubicBezTo>
                    <a:pt x="7501" y="1533"/>
                    <a:pt x="6916" y="1336"/>
                    <a:pt x="6101" y="1336"/>
                  </a:cubicBezTo>
                  <a:cubicBezTo>
                    <a:pt x="5969" y="1336"/>
                    <a:pt x="5830" y="1342"/>
                    <a:pt x="5687" y="1353"/>
                  </a:cubicBezTo>
                  <a:lnTo>
                    <a:pt x="5687" y="1195"/>
                  </a:lnTo>
                  <a:cubicBezTo>
                    <a:pt x="5687" y="525"/>
                    <a:pt x="5198" y="0"/>
                    <a:pt x="45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51"/>
            <p:cNvSpPr/>
            <p:nvPr/>
          </p:nvSpPr>
          <p:spPr>
            <a:xfrm>
              <a:off x="1729353" y="186169"/>
              <a:ext cx="1493425" cy="338214"/>
            </a:xfrm>
            <a:custGeom>
              <a:avLst/>
              <a:gdLst/>
              <a:ahLst/>
              <a:cxnLst/>
              <a:rect l="l" t="t" r="r" b="b"/>
              <a:pathLst>
                <a:path w="8765" h="1985" extrusionOk="0">
                  <a:moveTo>
                    <a:pt x="4540" y="0"/>
                  </a:moveTo>
                  <a:cubicBezTo>
                    <a:pt x="4501" y="0"/>
                    <a:pt x="4462" y="2"/>
                    <a:pt x="4423" y="7"/>
                  </a:cubicBezTo>
                  <a:cubicBezTo>
                    <a:pt x="4025" y="7"/>
                    <a:pt x="3633" y="165"/>
                    <a:pt x="3475" y="405"/>
                  </a:cubicBezTo>
                  <a:lnTo>
                    <a:pt x="3235" y="405"/>
                  </a:lnTo>
                  <a:cubicBezTo>
                    <a:pt x="3077" y="405"/>
                    <a:pt x="2919" y="481"/>
                    <a:pt x="2844" y="639"/>
                  </a:cubicBezTo>
                  <a:cubicBezTo>
                    <a:pt x="2752" y="547"/>
                    <a:pt x="2660" y="509"/>
                    <a:pt x="2583" y="509"/>
                  </a:cubicBezTo>
                  <a:cubicBezTo>
                    <a:pt x="2528" y="509"/>
                    <a:pt x="2480" y="529"/>
                    <a:pt x="2445" y="563"/>
                  </a:cubicBezTo>
                  <a:cubicBezTo>
                    <a:pt x="2370" y="563"/>
                    <a:pt x="2288" y="639"/>
                    <a:pt x="2288" y="797"/>
                  </a:cubicBezTo>
                  <a:lnTo>
                    <a:pt x="2130" y="797"/>
                  </a:lnTo>
                  <a:cubicBezTo>
                    <a:pt x="1814" y="797"/>
                    <a:pt x="1580" y="955"/>
                    <a:pt x="1498" y="1195"/>
                  </a:cubicBezTo>
                  <a:cubicBezTo>
                    <a:pt x="1422" y="1113"/>
                    <a:pt x="1340" y="1113"/>
                    <a:pt x="1182" y="1113"/>
                  </a:cubicBezTo>
                  <a:cubicBezTo>
                    <a:pt x="948" y="1113"/>
                    <a:pt x="708" y="1353"/>
                    <a:pt x="632" y="1587"/>
                  </a:cubicBezTo>
                  <a:lnTo>
                    <a:pt x="474" y="1587"/>
                  </a:lnTo>
                  <a:cubicBezTo>
                    <a:pt x="158" y="1587"/>
                    <a:pt x="0" y="1745"/>
                    <a:pt x="0" y="1903"/>
                  </a:cubicBezTo>
                  <a:lnTo>
                    <a:pt x="0" y="1985"/>
                  </a:lnTo>
                  <a:lnTo>
                    <a:pt x="8764" y="1985"/>
                  </a:lnTo>
                  <a:cubicBezTo>
                    <a:pt x="8764" y="1827"/>
                    <a:pt x="8214" y="1745"/>
                    <a:pt x="7425" y="1669"/>
                  </a:cubicBezTo>
                  <a:cubicBezTo>
                    <a:pt x="7425" y="1533"/>
                    <a:pt x="6840" y="1336"/>
                    <a:pt x="6073" y="1336"/>
                  </a:cubicBezTo>
                  <a:cubicBezTo>
                    <a:pt x="5949" y="1336"/>
                    <a:pt x="5819" y="1342"/>
                    <a:pt x="5687" y="1353"/>
                  </a:cubicBezTo>
                  <a:lnTo>
                    <a:pt x="5687" y="1195"/>
                  </a:lnTo>
                  <a:cubicBezTo>
                    <a:pt x="5610" y="525"/>
                    <a:pt x="5121" y="0"/>
                    <a:pt x="45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51"/>
            <p:cNvSpPr/>
            <p:nvPr/>
          </p:nvSpPr>
          <p:spPr>
            <a:xfrm>
              <a:off x="2617575" y="-54925"/>
              <a:ext cx="6573924" cy="5316353"/>
            </a:xfrm>
            <a:custGeom>
              <a:avLst/>
              <a:gdLst/>
              <a:ahLst/>
              <a:cxnLst/>
              <a:rect l="l" t="t" r="r" b="b"/>
              <a:pathLst>
                <a:path w="38304" h="31202" extrusionOk="0">
                  <a:moveTo>
                    <a:pt x="0" y="0"/>
                  </a:moveTo>
                  <a:lnTo>
                    <a:pt x="0" y="31202"/>
                  </a:lnTo>
                  <a:lnTo>
                    <a:pt x="38303" y="31202"/>
                  </a:lnTo>
                  <a:lnTo>
                    <a:pt x="38303" y="0"/>
                  </a:lnTo>
                  <a:close/>
                </a:path>
              </a:pathLst>
            </a:custGeom>
            <a:solidFill>
              <a:srgbClr val="EE11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51"/>
            <p:cNvSpPr/>
            <p:nvPr/>
          </p:nvSpPr>
          <p:spPr>
            <a:xfrm>
              <a:off x="2913521" y="967891"/>
              <a:ext cx="2449455" cy="552388"/>
            </a:xfrm>
            <a:custGeom>
              <a:avLst/>
              <a:gdLst/>
              <a:ahLst/>
              <a:cxnLst/>
              <a:rect l="l" t="t" r="r" b="b"/>
              <a:pathLst>
                <a:path w="14376" h="3242" extrusionOk="0">
                  <a:moveTo>
                    <a:pt x="7267" y="0"/>
                  </a:moveTo>
                  <a:cubicBezTo>
                    <a:pt x="6635" y="0"/>
                    <a:pt x="6079" y="316"/>
                    <a:pt x="5687" y="790"/>
                  </a:cubicBezTo>
                  <a:cubicBezTo>
                    <a:pt x="5605" y="714"/>
                    <a:pt x="5529" y="714"/>
                    <a:pt x="5371" y="714"/>
                  </a:cubicBezTo>
                  <a:cubicBezTo>
                    <a:pt x="5055" y="714"/>
                    <a:pt x="4815" y="872"/>
                    <a:pt x="4657" y="1030"/>
                  </a:cubicBezTo>
                  <a:cubicBezTo>
                    <a:pt x="4582" y="948"/>
                    <a:pt x="4424" y="872"/>
                    <a:pt x="4266" y="872"/>
                  </a:cubicBezTo>
                  <a:cubicBezTo>
                    <a:pt x="4184" y="872"/>
                    <a:pt x="4108" y="872"/>
                    <a:pt x="4108" y="948"/>
                  </a:cubicBezTo>
                  <a:cubicBezTo>
                    <a:pt x="3950" y="1030"/>
                    <a:pt x="3868" y="1188"/>
                    <a:pt x="3868" y="1346"/>
                  </a:cubicBezTo>
                  <a:lnTo>
                    <a:pt x="3552" y="1346"/>
                  </a:lnTo>
                  <a:cubicBezTo>
                    <a:pt x="3078" y="1346"/>
                    <a:pt x="2686" y="1662"/>
                    <a:pt x="2604" y="2054"/>
                  </a:cubicBezTo>
                  <a:cubicBezTo>
                    <a:pt x="2446" y="1978"/>
                    <a:pt x="2212" y="1896"/>
                    <a:pt x="2054" y="1896"/>
                  </a:cubicBezTo>
                  <a:cubicBezTo>
                    <a:pt x="1580" y="1896"/>
                    <a:pt x="1182" y="2212"/>
                    <a:pt x="1106" y="2686"/>
                  </a:cubicBezTo>
                  <a:lnTo>
                    <a:pt x="866" y="2686"/>
                  </a:lnTo>
                  <a:cubicBezTo>
                    <a:pt x="392" y="2686"/>
                    <a:pt x="1" y="2926"/>
                    <a:pt x="1" y="3242"/>
                  </a:cubicBezTo>
                  <a:lnTo>
                    <a:pt x="14375" y="3242"/>
                  </a:lnTo>
                  <a:cubicBezTo>
                    <a:pt x="14375" y="3084"/>
                    <a:pt x="13428" y="2926"/>
                    <a:pt x="12240" y="2844"/>
                  </a:cubicBezTo>
                  <a:cubicBezTo>
                    <a:pt x="12240" y="2528"/>
                    <a:pt x="11058" y="2212"/>
                    <a:pt x="9554" y="2212"/>
                  </a:cubicBezTo>
                  <a:lnTo>
                    <a:pt x="9321" y="2212"/>
                  </a:lnTo>
                  <a:lnTo>
                    <a:pt x="9321" y="1978"/>
                  </a:lnTo>
                  <a:cubicBezTo>
                    <a:pt x="9321" y="872"/>
                    <a:pt x="8373" y="0"/>
                    <a:pt x="72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51"/>
            <p:cNvSpPr/>
            <p:nvPr/>
          </p:nvSpPr>
          <p:spPr>
            <a:xfrm>
              <a:off x="2617564" y="241203"/>
              <a:ext cx="605208" cy="283180"/>
            </a:xfrm>
            <a:custGeom>
              <a:avLst/>
              <a:gdLst/>
              <a:ahLst/>
              <a:cxnLst/>
              <a:rect l="l" t="t" r="r" b="b"/>
              <a:pathLst>
                <a:path w="3552" h="1662" extrusionOk="0">
                  <a:moveTo>
                    <a:pt x="76" y="0"/>
                  </a:moveTo>
                  <a:lnTo>
                    <a:pt x="0" y="1662"/>
                  </a:lnTo>
                  <a:lnTo>
                    <a:pt x="3551" y="1662"/>
                  </a:lnTo>
                  <a:cubicBezTo>
                    <a:pt x="3551" y="1504"/>
                    <a:pt x="3001" y="1422"/>
                    <a:pt x="2212" y="1346"/>
                  </a:cubicBezTo>
                  <a:cubicBezTo>
                    <a:pt x="2212" y="1188"/>
                    <a:pt x="1498" y="1030"/>
                    <a:pt x="632" y="1030"/>
                  </a:cubicBezTo>
                  <a:lnTo>
                    <a:pt x="474" y="1030"/>
                  </a:lnTo>
                  <a:lnTo>
                    <a:pt x="474" y="872"/>
                  </a:lnTo>
                  <a:cubicBezTo>
                    <a:pt x="474" y="556"/>
                    <a:pt x="316" y="240"/>
                    <a:pt x="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7">
  <p:cSld name="CUSTOM_18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52"/>
          <p:cNvGrpSpPr/>
          <p:nvPr/>
        </p:nvGrpSpPr>
        <p:grpSpPr>
          <a:xfrm>
            <a:off x="0" y="-87787"/>
            <a:ext cx="9292377" cy="5319074"/>
            <a:chOff x="0" y="-87787"/>
            <a:chExt cx="9292377" cy="5319074"/>
          </a:xfrm>
        </p:grpSpPr>
        <p:sp>
          <p:nvSpPr>
            <p:cNvPr id="498" name="Google Shape;498;p52"/>
            <p:cNvSpPr/>
            <p:nvPr/>
          </p:nvSpPr>
          <p:spPr>
            <a:xfrm>
              <a:off x="6194808" y="580426"/>
              <a:ext cx="2774287" cy="732489"/>
            </a:xfrm>
            <a:custGeom>
              <a:avLst/>
              <a:gdLst/>
              <a:ahLst/>
              <a:cxnLst/>
              <a:rect l="l" t="t" r="r" b="b"/>
              <a:pathLst>
                <a:path w="16271" h="4296" extrusionOk="0">
                  <a:moveTo>
                    <a:pt x="5595" y="0"/>
                  </a:moveTo>
                  <a:cubicBezTo>
                    <a:pt x="5015" y="0"/>
                    <a:pt x="4353" y="457"/>
                    <a:pt x="3873" y="1212"/>
                  </a:cubicBezTo>
                  <a:cubicBezTo>
                    <a:pt x="3734" y="1120"/>
                    <a:pt x="3597" y="1082"/>
                    <a:pt x="3459" y="1082"/>
                  </a:cubicBezTo>
                  <a:cubicBezTo>
                    <a:pt x="3360" y="1082"/>
                    <a:pt x="3260" y="1102"/>
                    <a:pt x="3159" y="1136"/>
                  </a:cubicBezTo>
                  <a:cubicBezTo>
                    <a:pt x="2844" y="1370"/>
                    <a:pt x="2768" y="1926"/>
                    <a:pt x="3084" y="2476"/>
                  </a:cubicBezTo>
                  <a:lnTo>
                    <a:pt x="2610" y="2476"/>
                  </a:lnTo>
                  <a:cubicBezTo>
                    <a:pt x="1188" y="2476"/>
                    <a:pt x="0" y="3190"/>
                    <a:pt x="0" y="4138"/>
                  </a:cubicBezTo>
                  <a:lnTo>
                    <a:pt x="0" y="4296"/>
                  </a:lnTo>
                  <a:lnTo>
                    <a:pt x="16271" y="4296"/>
                  </a:lnTo>
                  <a:cubicBezTo>
                    <a:pt x="15879" y="3664"/>
                    <a:pt x="14375" y="3190"/>
                    <a:pt x="12562" y="3190"/>
                  </a:cubicBezTo>
                  <a:cubicBezTo>
                    <a:pt x="11848" y="3190"/>
                    <a:pt x="11298" y="3266"/>
                    <a:pt x="10742" y="3348"/>
                  </a:cubicBezTo>
                  <a:cubicBezTo>
                    <a:pt x="10666" y="3348"/>
                    <a:pt x="10666" y="3266"/>
                    <a:pt x="10666" y="3266"/>
                  </a:cubicBezTo>
                  <a:cubicBezTo>
                    <a:pt x="10449" y="2997"/>
                    <a:pt x="10159" y="2874"/>
                    <a:pt x="9920" y="2874"/>
                  </a:cubicBezTo>
                  <a:cubicBezTo>
                    <a:pt x="9810" y="2874"/>
                    <a:pt x="9712" y="2900"/>
                    <a:pt x="9636" y="2950"/>
                  </a:cubicBezTo>
                  <a:cubicBezTo>
                    <a:pt x="9560" y="3108"/>
                    <a:pt x="9478" y="3266"/>
                    <a:pt x="9560" y="3506"/>
                  </a:cubicBezTo>
                  <a:lnTo>
                    <a:pt x="9478" y="3506"/>
                  </a:lnTo>
                  <a:cubicBezTo>
                    <a:pt x="9379" y="3485"/>
                    <a:pt x="9285" y="3475"/>
                    <a:pt x="9197" y="3475"/>
                  </a:cubicBezTo>
                  <a:cubicBezTo>
                    <a:pt x="8937" y="3475"/>
                    <a:pt x="8730" y="3565"/>
                    <a:pt x="8612" y="3739"/>
                  </a:cubicBezTo>
                  <a:cubicBezTo>
                    <a:pt x="8372" y="3424"/>
                    <a:pt x="8056" y="3266"/>
                    <a:pt x="7665" y="3108"/>
                  </a:cubicBezTo>
                  <a:cubicBezTo>
                    <a:pt x="7349" y="3032"/>
                    <a:pt x="7033" y="2950"/>
                    <a:pt x="6793" y="2950"/>
                  </a:cubicBezTo>
                  <a:cubicBezTo>
                    <a:pt x="7109" y="1610"/>
                    <a:pt x="6717" y="264"/>
                    <a:pt x="5845" y="30"/>
                  </a:cubicBezTo>
                  <a:cubicBezTo>
                    <a:pt x="5764" y="10"/>
                    <a:pt x="5680" y="0"/>
                    <a:pt x="55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2"/>
            <p:cNvSpPr/>
            <p:nvPr/>
          </p:nvSpPr>
          <p:spPr>
            <a:xfrm>
              <a:off x="7137363" y="1836203"/>
              <a:ext cx="1508458" cy="338623"/>
            </a:xfrm>
            <a:custGeom>
              <a:avLst/>
              <a:gdLst/>
              <a:ahLst/>
              <a:cxnLst/>
              <a:rect l="l" t="t" r="r" b="b"/>
              <a:pathLst>
                <a:path w="8847" h="1986" extrusionOk="0">
                  <a:moveTo>
                    <a:pt x="4555" y="1"/>
                  </a:moveTo>
                  <a:cubicBezTo>
                    <a:pt x="4512" y="1"/>
                    <a:pt x="4468" y="3"/>
                    <a:pt x="4424" y="8"/>
                  </a:cubicBezTo>
                  <a:cubicBezTo>
                    <a:pt x="4108" y="8"/>
                    <a:pt x="3716" y="166"/>
                    <a:pt x="3558" y="406"/>
                  </a:cubicBezTo>
                  <a:lnTo>
                    <a:pt x="3318" y="406"/>
                  </a:lnTo>
                  <a:cubicBezTo>
                    <a:pt x="3160" y="406"/>
                    <a:pt x="3002" y="482"/>
                    <a:pt x="2926" y="640"/>
                  </a:cubicBezTo>
                  <a:cubicBezTo>
                    <a:pt x="2835" y="548"/>
                    <a:pt x="2743" y="509"/>
                    <a:pt x="2666" y="509"/>
                  </a:cubicBezTo>
                  <a:cubicBezTo>
                    <a:pt x="2611" y="509"/>
                    <a:pt x="2563" y="529"/>
                    <a:pt x="2528" y="564"/>
                  </a:cubicBezTo>
                  <a:cubicBezTo>
                    <a:pt x="2453" y="564"/>
                    <a:pt x="2370" y="640"/>
                    <a:pt x="2370" y="797"/>
                  </a:cubicBezTo>
                  <a:lnTo>
                    <a:pt x="2212" y="797"/>
                  </a:lnTo>
                  <a:cubicBezTo>
                    <a:pt x="1897" y="797"/>
                    <a:pt x="1663" y="955"/>
                    <a:pt x="1581" y="1196"/>
                  </a:cubicBezTo>
                  <a:cubicBezTo>
                    <a:pt x="1505" y="1113"/>
                    <a:pt x="1423" y="1113"/>
                    <a:pt x="1265" y="1113"/>
                  </a:cubicBezTo>
                  <a:cubicBezTo>
                    <a:pt x="949" y="1113"/>
                    <a:pt x="791" y="1354"/>
                    <a:pt x="715" y="1587"/>
                  </a:cubicBezTo>
                  <a:lnTo>
                    <a:pt x="557" y="1587"/>
                  </a:lnTo>
                  <a:cubicBezTo>
                    <a:pt x="241" y="1587"/>
                    <a:pt x="1" y="1745"/>
                    <a:pt x="1" y="1903"/>
                  </a:cubicBezTo>
                  <a:lnTo>
                    <a:pt x="83" y="1985"/>
                  </a:lnTo>
                  <a:lnTo>
                    <a:pt x="8847" y="1985"/>
                  </a:lnTo>
                  <a:cubicBezTo>
                    <a:pt x="8847" y="1827"/>
                    <a:pt x="8297" y="1745"/>
                    <a:pt x="7507" y="1669"/>
                  </a:cubicBezTo>
                  <a:cubicBezTo>
                    <a:pt x="7507" y="1534"/>
                    <a:pt x="6923" y="1337"/>
                    <a:pt x="6156" y="1337"/>
                  </a:cubicBezTo>
                  <a:cubicBezTo>
                    <a:pt x="6032" y="1337"/>
                    <a:pt x="5902" y="1342"/>
                    <a:pt x="5770" y="1354"/>
                  </a:cubicBezTo>
                  <a:lnTo>
                    <a:pt x="5688" y="1354"/>
                  </a:lnTo>
                  <a:cubicBezTo>
                    <a:pt x="5770" y="1271"/>
                    <a:pt x="5770" y="1271"/>
                    <a:pt x="5770" y="1196"/>
                  </a:cubicBezTo>
                  <a:cubicBezTo>
                    <a:pt x="5693" y="526"/>
                    <a:pt x="5204" y="1"/>
                    <a:pt x="4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2"/>
            <p:cNvSpPr/>
            <p:nvPr/>
          </p:nvSpPr>
          <p:spPr>
            <a:xfrm>
              <a:off x="7797901" y="316141"/>
              <a:ext cx="1494476" cy="336406"/>
            </a:xfrm>
            <a:custGeom>
              <a:avLst/>
              <a:gdLst/>
              <a:ahLst/>
              <a:cxnLst/>
              <a:rect l="l" t="t" r="r" b="b"/>
              <a:pathLst>
                <a:path w="8765" h="1973" extrusionOk="0">
                  <a:moveTo>
                    <a:pt x="4423" y="1"/>
                  </a:moveTo>
                  <a:cubicBezTo>
                    <a:pt x="4025" y="1"/>
                    <a:pt x="3633" y="235"/>
                    <a:pt x="3475" y="475"/>
                  </a:cubicBezTo>
                  <a:lnTo>
                    <a:pt x="3235" y="475"/>
                  </a:lnTo>
                  <a:cubicBezTo>
                    <a:pt x="3077" y="475"/>
                    <a:pt x="2919" y="551"/>
                    <a:pt x="2844" y="633"/>
                  </a:cubicBezTo>
                  <a:cubicBezTo>
                    <a:pt x="2686" y="551"/>
                    <a:pt x="2528" y="551"/>
                    <a:pt x="2446" y="551"/>
                  </a:cubicBezTo>
                  <a:cubicBezTo>
                    <a:pt x="2370" y="633"/>
                    <a:pt x="2288" y="708"/>
                    <a:pt x="2288" y="866"/>
                  </a:cubicBezTo>
                  <a:cubicBezTo>
                    <a:pt x="2212" y="791"/>
                    <a:pt x="2212" y="791"/>
                    <a:pt x="2130" y="791"/>
                  </a:cubicBezTo>
                  <a:cubicBezTo>
                    <a:pt x="1814" y="791"/>
                    <a:pt x="1580" y="1024"/>
                    <a:pt x="1498" y="1265"/>
                  </a:cubicBezTo>
                  <a:cubicBezTo>
                    <a:pt x="1422" y="1182"/>
                    <a:pt x="1340" y="1182"/>
                    <a:pt x="1182" y="1182"/>
                  </a:cubicBezTo>
                  <a:cubicBezTo>
                    <a:pt x="948" y="1182"/>
                    <a:pt x="708" y="1340"/>
                    <a:pt x="632" y="1656"/>
                  </a:cubicBezTo>
                  <a:lnTo>
                    <a:pt x="474" y="1656"/>
                  </a:lnTo>
                  <a:cubicBezTo>
                    <a:pt x="158" y="1656"/>
                    <a:pt x="0" y="1814"/>
                    <a:pt x="0" y="1972"/>
                  </a:cubicBezTo>
                  <a:lnTo>
                    <a:pt x="8764" y="1972"/>
                  </a:lnTo>
                  <a:cubicBezTo>
                    <a:pt x="8764" y="1896"/>
                    <a:pt x="8214" y="1738"/>
                    <a:pt x="7425" y="1738"/>
                  </a:cubicBezTo>
                  <a:cubicBezTo>
                    <a:pt x="7425" y="1498"/>
                    <a:pt x="6635" y="1340"/>
                    <a:pt x="5687" y="1340"/>
                  </a:cubicBezTo>
                  <a:lnTo>
                    <a:pt x="5687" y="1265"/>
                  </a:lnTo>
                  <a:cubicBezTo>
                    <a:pt x="5605" y="551"/>
                    <a:pt x="5055" y="1"/>
                    <a:pt x="44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2"/>
            <p:cNvSpPr/>
            <p:nvPr/>
          </p:nvSpPr>
          <p:spPr>
            <a:xfrm>
              <a:off x="0" y="-87787"/>
              <a:ext cx="6532047" cy="5319074"/>
            </a:xfrm>
            <a:custGeom>
              <a:avLst/>
              <a:gdLst/>
              <a:ahLst/>
              <a:cxnLst/>
              <a:rect l="l" t="t" r="r" b="b"/>
              <a:pathLst>
                <a:path w="38310" h="31196" extrusionOk="0">
                  <a:moveTo>
                    <a:pt x="0" y="0"/>
                  </a:moveTo>
                  <a:lnTo>
                    <a:pt x="0" y="31195"/>
                  </a:lnTo>
                  <a:lnTo>
                    <a:pt x="38310" y="31195"/>
                  </a:lnTo>
                  <a:lnTo>
                    <a:pt x="38310" y="0"/>
                  </a:lnTo>
                  <a:close/>
                </a:path>
              </a:pathLst>
            </a:custGeom>
            <a:solidFill>
              <a:srgbClr val="EE11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2"/>
            <p:cNvSpPr/>
            <p:nvPr/>
          </p:nvSpPr>
          <p:spPr>
            <a:xfrm>
              <a:off x="3905430" y="1258870"/>
              <a:ext cx="2451009" cy="551754"/>
            </a:xfrm>
            <a:custGeom>
              <a:avLst/>
              <a:gdLst/>
              <a:ahLst/>
              <a:cxnLst/>
              <a:rect l="l" t="t" r="r" b="b"/>
              <a:pathLst>
                <a:path w="14375" h="3236" extrusionOk="0">
                  <a:moveTo>
                    <a:pt x="7191" y="1"/>
                  </a:moveTo>
                  <a:cubicBezTo>
                    <a:pt x="6635" y="1"/>
                    <a:pt x="6085" y="317"/>
                    <a:pt x="5687" y="708"/>
                  </a:cubicBezTo>
                  <a:lnTo>
                    <a:pt x="5371" y="708"/>
                  </a:lnTo>
                  <a:cubicBezTo>
                    <a:pt x="5055" y="708"/>
                    <a:pt x="4821" y="790"/>
                    <a:pt x="4663" y="1024"/>
                  </a:cubicBezTo>
                  <a:cubicBezTo>
                    <a:pt x="4505" y="948"/>
                    <a:pt x="4347" y="866"/>
                    <a:pt x="4265" y="866"/>
                  </a:cubicBezTo>
                  <a:cubicBezTo>
                    <a:pt x="4189" y="866"/>
                    <a:pt x="4107" y="866"/>
                    <a:pt x="4031" y="948"/>
                  </a:cubicBezTo>
                  <a:cubicBezTo>
                    <a:pt x="3873" y="1024"/>
                    <a:pt x="3873" y="1182"/>
                    <a:pt x="3791" y="1340"/>
                  </a:cubicBezTo>
                  <a:cubicBezTo>
                    <a:pt x="3716" y="1340"/>
                    <a:pt x="3633" y="1264"/>
                    <a:pt x="3558" y="1264"/>
                  </a:cubicBezTo>
                  <a:lnTo>
                    <a:pt x="3475" y="1264"/>
                  </a:lnTo>
                  <a:cubicBezTo>
                    <a:pt x="3084" y="1340"/>
                    <a:pt x="2686" y="1580"/>
                    <a:pt x="2528" y="2054"/>
                  </a:cubicBezTo>
                  <a:cubicBezTo>
                    <a:pt x="2370" y="1896"/>
                    <a:pt x="2212" y="1896"/>
                    <a:pt x="2054" y="1896"/>
                  </a:cubicBezTo>
                  <a:lnTo>
                    <a:pt x="1978" y="1896"/>
                  </a:lnTo>
                  <a:cubicBezTo>
                    <a:pt x="1580" y="1896"/>
                    <a:pt x="1188" y="2212"/>
                    <a:pt x="1106" y="2686"/>
                  </a:cubicBezTo>
                  <a:cubicBezTo>
                    <a:pt x="1030" y="2604"/>
                    <a:pt x="948" y="2604"/>
                    <a:pt x="872" y="2604"/>
                  </a:cubicBezTo>
                  <a:lnTo>
                    <a:pt x="790" y="2604"/>
                  </a:lnTo>
                  <a:cubicBezTo>
                    <a:pt x="398" y="2604"/>
                    <a:pt x="0" y="2920"/>
                    <a:pt x="0" y="3160"/>
                  </a:cubicBezTo>
                  <a:lnTo>
                    <a:pt x="0" y="3236"/>
                  </a:lnTo>
                  <a:lnTo>
                    <a:pt x="14375" y="3236"/>
                  </a:lnTo>
                  <a:cubicBezTo>
                    <a:pt x="14375" y="3002"/>
                    <a:pt x="13427" y="2844"/>
                    <a:pt x="12246" y="2844"/>
                  </a:cubicBezTo>
                  <a:cubicBezTo>
                    <a:pt x="12163" y="2446"/>
                    <a:pt x="11058" y="2212"/>
                    <a:pt x="9560" y="2212"/>
                  </a:cubicBezTo>
                  <a:lnTo>
                    <a:pt x="9244" y="2212"/>
                  </a:lnTo>
                  <a:cubicBezTo>
                    <a:pt x="9320" y="2130"/>
                    <a:pt x="9320" y="2054"/>
                    <a:pt x="9320" y="1972"/>
                  </a:cubicBezTo>
                  <a:cubicBezTo>
                    <a:pt x="9244" y="866"/>
                    <a:pt x="8372" y="1"/>
                    <a:pt x="72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2"/>
            <p:cNvSpPr/>
            <p:nvPr/>
          </p:nvSpPr>
          <p:spPr>
            <a:xfrm>
              <a:off x="6194808" y="1002428"/>
              <a:ext cx="337259" cy="310490"/>
            </a:xfrm>
            <a:custGeom>
              <a:avLst/>
              <a:gdLst/>
              <a:ahLst/>
              <a:cxnLst/>
              <a:rect l="l" t="t" r="r" b="b"/>
              <a:pathLst>
                <a:path w="1978" h="1821" extrusionOk="0">
                  <a:moveTo>
                    <a:pt x="1978" y="1"/>
                  </a:moveTo>
                  <a:cubicBezTo>
                    <a:pt x="790" y="241"/>
                    <a:pt x="0" y="873"/>
                    <a:pt x="0" y="1663"/>
                  </a:cubicBezTo>
                  <a:lnTo>
                    <a:pt x="0" y="1821"/>
                  </a:lnTo>
                  <a:lnTo>
                    <a:pt x="1978" y="1821"/>
                  </a:lnTo>
                  <a:lnTo>
                    <a:pt x="197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 SemiBold"/>
              <a:buNone/>
              <a:defRPr sz="2800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○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■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○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■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●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○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ans"/>
              <a:buChar char="■"/>
              <a:defRPr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E8CCF-2210-15CD-DFF1-BC7AE83E2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340216"/>
            <a:ext cx="6464571" cy="572700"/>
          </a:xfrm>
        </p:spPr>
        <p:txBody>
          <a:bodyPr/>
          <a:lstStyle/>
          <a:p>
            <a:r>
              <a:rPr lang="en-US" dirty="0"/>
              <a:t>Rye Neck SRTS survey results – Rte. 1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50DDA6-56E4-51C0-E892-4E20626460A2}"/>
              </a:ext>
            </a:extLst>
          </p:cNvPr>
          <p:cNvSpPr txBox="1">
            <a:spLocks/>
          </p:cNvSpPr>
          <p:nvPr/>
        </p:nvSpPr>
        <p:spPr>
          <a:xfrm>
            <a:off x="207469" y="912916"/>
            <a:ext cx="8490858" cy="3873515"/>
          </a:xfrm>
          <a:prstGeom prst="rect">
            <a:avLst/>
          </a:prstGeom>
        </p:spPr>
        <p:txBody>
          <a:bodyPr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381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</a:rPr>
              <a:t>390 responses from the Rye Neck school district community during the period of July 3-23, 2024 (20%: Daniel Warren Elementary; 24.1%: F.E. Bellows Elementary; 33.8%: RN Middle School; 22.1%: RN High School)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</a:rPr>
              <a:t>65.1% of respondents feel it is unsafe (either somewhat or very unsafe) to walk or bike to/from school on Boston Post Road.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</a:rPr>
              <a:t>64.2% of respondents said that, if a safe bike path was created on Boston Post Road, this would increase their child’s likelihood of biking to/from school.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8B7191-B0A3-2AA5-3768-B1E8CD74D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73" y="2707747"/>
            <a:ext cx="4127636" cy="194315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A16591F-1668-6F78-DFDC-CB5EE2F77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29" y="2707747"/>
            <a:ext cx="3807598" cy="192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72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E8CCF-2210-15CD-DFF1-BC7AE83E2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347900"/>
            <a:ext cx="7394339" cy="572700"/>
          </a:xfrm>
        </p:spPr>
        <p:txBody>
          <a:bodyPr/>
          <a:lstStyle/>
          <a:p>
            <a:r>
              <a:rPr lang="en-US" dirty="0"/>
              <a:t>Rye Neck SRTS survey results – Rte. 1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50DDA6-56E4-51C0-E892-4E20626460A2}"/>
              </a:ext>
            </a:extLst>
          </p:cNvPr>
          <p:cNvSpPr txBox="1">
            <a:spLocks/>
          </p:cNvSpPr>
          <p:nvPr/>
        </p:nvSpPr>
        <p:spPr>
          <a:xfrm>
            <a:off x="0" y="920600"/>
            <a:ext cx="9144000" cy="3873515"/>
          </a:xfrm>
          <a:prstGeom prst="rect">
            <a:avLst/>
          </a:prstGeom>
        </p:spPr>
        <p:txBody>
          <a:bodyPr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en-US" sz="1600" dirty="0">
                <a:latin typeface="IBM Plex Sans" panose="020B0503050203000203" pitchFamily="34" charset="0"/>
              </a:rPr>
              <a:t>Suggestions to improve safety for pedestrians/bikers in the Rye Neck school district included:</a:t>
            </a:r>
          </a:p>
          <a:p>
            <a:pPr marL="495300" indent="-342900">
              <a:buFont typeface="+mj-lt"/>
              <a:buAutoNum type="arabicPeriod"/>
            </a:pPr>
            <a:r>
              <a:rPr lang="en-US" sz="1600" dirty="0">
                <a:latin typeface="IBM Plex Sans" panose="020B0503050203000203" pitchFamily="34" charset="0"/>
              </a:rPr>
              <a:t>The creation of a safe bike path (from approximately Carroll Ave. to </a:t>
            </a:r>
            <a:r>
              <a:rPr lang="en-US" sz="1600" dirty="0" err="1">
                <a:latin typeface="IBM Plex Sans" panose="020B0503050203000203" pitchFamily="34" charset="0"/>
              </a:rPr>
              <a:t>Hornidge</a:t>
            </a:r>
            <a:r>
              <a:rPr lang="en-US" sz="1600" dirty="0">
                <a:latin typeface="IBM Plex Sans" panose="020B0503050203000203" pitchFamily="34" charset="0"/>
              </a:rPr>
              <a:t> Rd.) would help fix the current problem of people biking on the sidewalks. </a:t>
            </a:r>
          </a:p>
          <a:p>
            <a:pPr marL="4953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</a:rPr>
              <a:t>The bike path should be a protected bike lane, separating the bike lanes and the cars physically (not just with paint, etc.).</a:t>
            </a:r>
          </a:p>
          <a:p>
            <a:pPr marL="495300" lvl="6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</a:rPr>
              <a:t>Eliminating some parking on Boston Post Road (since most businesses have parking in the back) would create room for a designated bike lane.</a:t>
            </a:r>
          </a:p>
          <a:p>
            <a:pPr marL="495300" lvl="6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IBM Plex Sans" panose="020B0503050203000203" pitchFamily="34" charset="0"/>
              </a:rPr>
              <a:t>Decreasing the number of lanes on Boston Post Road from 4 to 2 (or 3) would create room for a designated bike lane.</a:t>
            </a:r>
          </a:p>
          <a:p>
            <a:pPr marL="495300" indent="-342900">
              <a:buFont typeface="+mj-lt"/>
              <a:buAutoNum type="arabicPeriod" startAt="2"/>
            </a:pPr>
            <a:r>
              <a:rPr lang="en-US" sz="1600" dirty="0">
                <a:latin typeface="IBM Plex Sans" panose="020B0503050203000203" pitchFamily="34" charset="0"/>
              </a:rPr>
              <a:t>A school zone with slower speed limits should be established by RN Middle/High School, as well as by F.E Bellows/Carroll Ave.</a:t>
            </a:r>
          </a:p>
          <a:p>
            <a:pPr marL="495300" indent="-342900">
              <a:buFont typeface="+mj-lt"/>
              <a:buAutoNum type="arabicPeriod" startAt="2"/>
            </a:pPr>
            <a:r>
              <a:rPr lang="en-US" sz="1600" dirty="0">
                <a:latin typeface="IBM Plex Sans" panose="020B0503050203000203" pitchFamily="34" charset="0"/>
              </a:rPr>
              <a:t>There need to be more safe crosswalks across Rte. 1 (e.g., by Carroll Ave., Stuart Ave.)and possibly traffic lights, as there are long stretches of Boston Post Road between Mamaroneck Ave and </a:t>
            </a:r>
            <a:r>
              <a:rPr lang="en-US" sz="1600" dirty="0" err="1">
                <a:latin typeface="IBM Plex Sans" panose="020B0503050203000203" pitchFamily="34" charset="0"/>
              </a:rPr>
              <a:t>Hornidge</a:t>
            </a:r>
            <a:r>
              <a:rPr lang="en-US" sz="1600" dirty="0">
                <a:latin typeface="IBM Plex Sans" panose="020B0503050203000203" pitchFamily="34" charset="0"/>
              </a:rPr>
              <a:t> Road without crosswalks.</a:t>
            </a:r>
          </a:p>
          <a:p>
            <a:pPr marL="495300" indent="-342900">
              <a:buFont typeface="+mj-lt"/>
              <a:buAutoNum type="arabicPeriod" startAt="2"/>
            </a:pPr>
            <a:r>
              <a:rPr lang="en-US" sz="1600" dirty="0">
                <a:latin typeface="IBM Plex Sans" panose="020B0503050203000203" pitchFamily="34" charset="0"/>
              </a:rPr>
              <a:t>Additional crosswalks are needed on adjacent roads (e.g., Taylor’s Lane) that have dangerous intersections with Rte. 1.</a:t>
            </a:r>
          </a:p>
          <a:p>
            <a:pPr marL="152400"/>
            <a:endParaRPr lang="en-US" sz="1600" dirty="0">
              <a:latin typeface="IBM Plex Sans" panose="020B0503050203000203" pitchFamily="34" charset="0"/>
            </a:endParaRPr>
          </a:p>
          <a:p>
            <a:pPr marL="438150" indent="-285750">
              <a:buFont typeface="Arial" panose="020B0604020202020204" pitchFamily="34" charset="0"/>
              <a:buChar char="•"/>
            </a:pPr>
            <a:endParaRPr lang="en-US" sz="1600" dirty="0"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08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D87D1F8-B6CC-B82C-A4FA-5B80BD75CF4A}"/>
              </a:ext>
            </a:extLst>
          </p:cNvPr>
          <p:cNvSpPr txBox="1">
            <a:spLocks/>
          </p:cNvSpPr>
          <p:nvPr/>
        </p:nvSpPr>
        <p:spPr>
          <a:xfrm>
            <a:off x="63259" y="4670845"/>
            <a:ext cx="9144000" cy="408738"/>
          </a:xfrm>
          <a:prstGeom prst="rect">
            <a:avLst/>
          </a:prstGeom>
        </p:spPr>
        <p:txBody>
          <a:bodyPr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52400"/>
            <a:r>
              <a:rPr lang="en-US" sz="1600" dirty="0">
                <a:latin typeface="IBM Plex Sans" panose="020B0503050203000203" pitchFamily="34" charset="0"/>
              </a:rPr>
              <a:t>*Please see the attached spreadsheet for detailed comments from survey participants.</a:t>
            </a:r>
          </a:p>
          <a:p>
            <a:pPr marL="438150" indent="-285750">
              <a:buFont typeface="Arial" panose="020B0604020202020204" pitchFamily="34" charset="0"/>
              <a:buChar char="•"/>
            </a:pPr>
            <a:endParaRPr lang="en-US" sz="1600" dirty="0">
              <a:latin typeface="IBM Plex Sans" panose="020B0503050203000203" pitchFamily="34" charset="0"/>
            </a:endParaRPr>
          </a:p>
          <a:p>
            <a:pPr marL="438150" indent="-285750">
              <a:buFont typeface="Arial" panose="020B0604020202020204" pitchFamily="34" charset="0"/>
              <a:buChar char="•"/>
            </a:pPr>
            <a:endParaRPr lang="en-US" sz="1600" dirty="0">
              <a:latin typeface="IBM Plex Sans" panose="020B0503050203000203" pitchFamily="34" charset="0"/>
            </a:endParaRPr>
          </a:p>
          <a:p>
            <a:pPr marL="152400"/>
            <a:endParaRPr lang="en-US" sz="1600" dirty="0">
              <a:latin typeface="IBM Plex Sans" panose="020B0503050203000203" pitchFamily="34" charset="0"/>
            </a:endParaRPr>
          </a:p>
          <a:p>
            <a:pPr marL="438150" indent="-285750">
              <a:buFont typeface="Arial" panose="020B0604020202020204" pitchFamily="34" charset="0"/>
              <a:buChar char="•"/>
            </a:pPr>
            <a:endParaRPr lang="en-US" sz="1600" dirty="0">
              <a:latin typeface="IBM Plex Sans" panose="020B0503050203000203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4F89138-B6E7-BAD6-E85A-42AAF539091A}"/>
              </a:ext>
            </a:extLst>
          </p:cNvPr>
          <p:cNvGrpSpPr/>
          <p:nvPr/>
        </p:nvGrpSpPr>
        <p:grpSpPr>
          <a:xfrm>
            <a:off x="311887" y="206250"/>
            <a:ext cx="8322832" cy="4408794"/>
            <a:chOff x="311887" y="206250"/>
            <a:chExt cx="8322832" cy="440879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C2C4ADE-7F31-63E9-E235-9F8AE0531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887" y="206250"/>
              <a:ext cx="8321749" cy="4408794"/>
            </a:xfrm>
            <a:prstGeom prst="rect">
              <a:avLst/>
            </a:prstGeom>
            <a:solidFill>
              <a:schemeClr val="accent4"/>
            </a:solidFill>
            <a:ln w="4167" cap="flat">
              <a:noFill/>
              <a:prstDash val="solid"/>
              <a:miter/>
            </a:ln>
          </p:spPr>
        </p:pic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B2422A-52F7-6181-7870-540A79F5294E}"/>
                </a:ext>
              </a:extLst>
            </p:cNvPr>
            <p:cNvSpPr/>
            <p:nvPr/>
          </p:nvSpPr>
          <p:spPr>
            <a:xfrm>
              <a:off x="2367516" y="2989718"/>
              <a:ext cx="6004560" cy="1454691"/>
            </a:xfrm>
            <a:custGeom>
              <a:avLst/>
              <a:gdLst>
                <a:gd name="connsiteX0" fmla="*/ 0 w 6004560"/>
                <a:gd name="connsiteY0" fmla="*/ 1454691 h 1454691"/>
                <a:gd name="connsiteX1" fmla="*/ 389861 w 6004560"/>
                <a:gd name="connsiteY1" fmla="*/ 1156980 h 1454691"/>
                <a:gd name="connsiteX2" fmla="*/ 793898 w 6004560"/>
                <a:gd name="connsiteY2" fmla="*/ 1022301 h 1454691"/>
                <a:gd name="connsiteX3" fmla="*/ 1127051 w 6004560"/>
                <a:gd name="connsiteY3" fmla="*/ 1001035 h 1454691"/>
                <a:gd name="connsiteX4" fmla="*/ 1382233 w 6004560"/>
                <a:gd name="connsiteY4" fmla="*/ 1029389 h 1454691"/>
                <a:gd name="connsiteX5" fmla="*/ 1892596 w 6004560"/>
                <a:gd name="connsiteY5" fmla="*/ 1107361 h 1454691"/>
                <a:gd name="connsiteX6" fmla="*/ 2183219 w 6004560"/>
                <a:gd name="connsiteY6" fmla="*/ 1121538 h 1454691"/>
                <a:gd name="connsiteX7" fmla="*/ 2594344 w 6004560"/>
                <a:gd name="connsiteY7" fmla="*/ 1107361 h 1454691"/>
                <a:gd name="connsiteX8" fmla="*/ 3069265 w 6004560"/>
                <a:gd name="connsiteY8" fmla="*/ 1001035 h 1454691"/>
                <a:gd name="connsiteX9" fmla="*/ 3437861 w 6004560"/>
                <a:gd name="connsiteY9" fmla="*/ 901798 h 1454691"/>
                <a:gd name="connsiteX10" fmla="*/ 3877340 w 6004560"/>
                <a:gd name="connsiteY10" fmla="*/ 696235 h 1454691"/>
                <a:gd name="connsiteX11" fmla="*/ 4494028 w 6004560"/>
                <a:gd name="connsiteY11" fmla="*/ 497761 h 1454691"/>
                <a:gd name="connsiteX12" fmla="*/ 5167424 w 6004560"/>
                <a:gd name="connsiteY12" fmla="*/ 263845 h 1454691"/>
                <a:gd name="connsiteX13" fmla="*/ 5592726 w 6004560"/>
                <a:gd name="connsiteY13" fmla="*/ 114989 h 1454691"/>
                <a:gd name="connsiteX14" fmla="*/ 5968410 w 6004560"/>
                <a:gd name="connsiteY14" fmla="*/ 15752 h 1454691"/>
                <a:gd name="connsiteX15" fmla="*/ 5968410 w 6004560"/>
                <a:gd name="connsiteY15" fmla="*/ 1575 h 145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04560" h="1454691">
                  <a:moveTo>
                    <a:pt x="0" y="1454691"/>
                  </a:moveTo>
                  <a:cubicBezTo>
                    <a:pt x="128772" y="1341868"/>
                    <a:pt x="257545" y="1229045"/>
                    <a:pt x="389861" y="1156980"/>
                  </a:cubicBezTo>
                  <a:cubicBezTo>
                    <a:pt x="522177" y="1084915"/>
                    <a:pt x="671033" y="1048292"/>
                    <a:pt x="793898" y="1022301"/>
                  </a:cubicBezTo>
                  <a:cubicBezTo>
                    <a:pt x="916763" y="996310"/>
                    <a:pt x="1028995" y="999854"/>
                    <a:pt x="1127051" y="1001035"/>
                  </a:cubicBezTo>
                  <a:cubicBezTo>
                    <a:pt x="1225107" y="1002216"/>
                    <a:pt x="1254642" y="1011668"/>
                    <a:pt x="1382233" y="1029389"/>
                  </a:cubicBezTo>
                  <a:cubicBezTo>
                    <a:pt x="1509824" y="1047110"/>
                    <a:pt x="1759098" y="1092003"/>
                    <a:pt x="1892596" y="1107361"/>
                  </a:cubicBezTo>
                  <a:cubicBezTo>
                    <a:pt x="2026094" y="1122719"/>
                    <a:pt x="2066261" y="1121538"/>
                    <a:pt x="2183219" y="1121538"/>
                  </a:cubicBezTo>
                  <a:cubicBezTo>
                    <a:pt x="2300177" y="1121538"/>
                    <a:pt x="2446670" y="1127445"/>
                    <a:pt x="2594344" y="1107361"/>
                  </a:cubicBezTo>
                  <a:cubicBezTo>
                    <a:pt x="2742018" y="1087277"/>
                    <a:pt x="2928679" y="1035295"/>
                    <a:pt x="3069265" y="1001035"/>
                  </a:cubicBezTo>
                  <a:cubicBezTo>
                    <a:pt x="3209851" y="966775"/>
                    <a:pt x="3303182" y="952598"/>
                    <a:pt x="3437861" y="901798"/>
                  </a:cubicBezTo>
                  <a:cubicBezTo>
                    <a:pt x="3572540" y="850998"/>
                    <a:pt x="3701312" y="763574"/>
                    <a:pt x="3877340" y="696235"/>
                  </a:cubicBezTo>
                  <a:cubicBezTo>
                    <a:pt x="4053368" y="628896"/>
                    <a:pt x="4279014" y="569826"/>
                    <a:pt x="4494028" y="497761"/>
                  </a:cubicBezTo>
                  <a:cubicBezTo>
                    <a:pt x="4709042" y="425696"/>
                    <a:pt x="5167424" y="263845"/>
                    <a:pt x="5167424" y="263845"/>
                  </a:cubicBezTo>
                  <a:cubicBezTo>
                    <a:pt x="5350540" y="200050"/>
                    <a:pt x="5459228" y="156338"/>
                    <a:pt x="5592726" y="114989"/>
                  </a:cubicBezTo>
                  <a:cubicBezTo>
                    <a:pt x="5726224" y="73640"/>
                    <a:pt x="5905796" y="34654"/>
                    <a:pt x="5968410" y="15752"/>
                  </a:cubicBezTo>
                  <a:cubicBezTo>
                    <a:pt x="6031024" y="-3150"/>
                    <a:pt x="5999717" y="-788"/>
                    <a:pt x="5968410" y="1575"/>
                  </a:cubicBezTo>
                </a:path>
              </a:pathLst>
            </a:custGeom>
            <a:noFill/>
            <a:ln w="666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aphic 18" descr="Badge 1 with solid fill">
              <a:extLst>
                <a:ext uri="{FF2B5EF4-FFF2-40B4-BE49-F238E27FC236}">
                  <a16:creationId xmlns:a16="http://schemas.microsoft.com/office/drawing/2014/main" id="{499D8B41-413A-D955-BFA1-61D604D46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0535" y="3844113"/>
              <a:ext cx="402930" cy="402930"/>
            </a:xfrm>
            <a:prstGeom prst="rect">
              <a:avLst/>
            </a:prstGeom>
          </p:spPr>
        </p:pic>
        <p:pic>
          <p:nvPicPr>
            <p:cNvPr id="21" name="Graphic 20" descr="Badge with solid fill">
              <a:extLst>
                <a:ext uri="{FF2B5EF4-FFF2-40B4-BE49-F238E27FC236}">
                  <a16:creationId xmlns:a16="http://schemas.microsoft.com/office/drawing/2014/main" id="{3892E63A-E69D-21A1-B482-26DD6FAE5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811081" y="4121740"/>
              <a:ext cx="415331" cy="415331"/>
            </a:xfrm>
            <a:prstGeom prst="rect">
              <a:avLst/>
            </a:prstGeom>
          </p:spPr>
        </p:pic>
        <p:pic>
          <p:nvPicPr>
            <p:cNvPr id="25" name="Graphic 24" descr="Badge 3 with solid fill">
              <a:extLst>
                <a:ext uri="{FF2B5EF4-FFF2-40B4-BE49-F238E27FC236}">
                  <a16:creationId xmlns:a16="http://schemas.microsoft.com/office/drawing/2014/main" id="{8ABD7267-9050-0479-34C2-19824E8D4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33940" y="4138061"/>
              <a:ext cx="415331" cy="415331"/>
            </a:xfrm>
            <a:prstGeom prst="rect">
              <a:avLst/>
            </a:prstGeom>
          </p:spPr>
        </p:pic>
        <p:pic>
          <p:nvPicPr>
            <p:cNvPr id="26" name="Graphic 25" descr="Badge with solid fill">
              <a:extLst>
                <a:ext uri="{FF2B5EF4-FFF2-40B4-BE49-F238E27FC236}">
                  <a16:creationId xmlns:a16="http://schemas.microsoft.com/office/drawing/2014/main" id="{329B4ED4-E87B-8C16-C9FD-9AAA22108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19388" y="3025407"/>
              <a:ext cx="415331" cy="415331"/>
            </a:xfrm>
            <a:prstGeom prst="rect">
              <a:avLst/>
            </a:prstGeom>
          </p:spPr>
        </p:pic>
        <p:pic>
          <p:nvPicPr>
            <p:cNvPr id="28" name="Graphic 27" descr="Badge 4 with solid fill">
              <a:extLst>
                <a:ext uri="{FF2B5EF4-FFF2-40B4-BE49-F238E27FC236}">
                  <a16:creationId xmlns:a16="http://schemas.microsoft.com/office/drawing/2014/main" id="{96A36687-DC21-F3B7-1278-896397761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50735" y="3830824"/>
              <a:ext cx="415331" cy="415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9413309"/>
      </p:ext>
    </p:extLst>
  </p:cSld>
  <p:clrMapOvr>
    <a:masterClrMapping/>
  </p:clrMapOvr>
</p:sld>
</file>

<file path=ppt/theme/theme1.xml><?xml version="1.0" encoding="utf-8"?>
<a:theme xmlns:a="http://schemas.openxmlformats.org/drawingml/2006/main" name="Ride Your Bike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10707"/>
      </a:accent1>
      <a:accent2>
        <a:srgbClr val="F10707"/>
      </a:accent2>
      <a:accent3>
        <a:srgbClr val="D30D0D"/>
      </a:accent3>
      <a:accent4>
        <a:srgbClr val="77050A"/>
      </a:accent4>
      <a:accent5>
        <a:srgbClr val="1F272B"/>
      </a:accent5>
      <a:accent6>
        <a:srgbClr val="263238"/>
      </a:accent6>
      <a:hlink>
        <a:srgbClr val="F1070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DF0ABC60A38645889B20375BBF1C86" ma:contentTypeVersion="13" ma:contentTypeDescription="Create a new document." ma:contentTypeScope="" ma:versionID="9b4368b3e3d29b76b2582c4a0f958c52">
  <xsd:schema xmlns:xsd="http://www.w3.org/2001/XMLSchema" xmlns:xs="http://www.w3.org/2001/XMLSchema" xmlns:p="http://schemas.microsoft.com/office/2006/metadata/properties" xmlns:ns2="e6c3b170-fa77-4f2b-8037-b7e51f3e365e" xmlns:ns3="db618c77-5a84-4e2c-bc18-47d2477076dd" targetNamespace="http://schemas.microsoft.com/office/2006/metadata/properties" ma:root="true" ma:fieldsID="d2df0cf462e1797a12f6193f338274b3" ns2:_="" ns3:_="">
    <xsd:import namespace="e6c3b170-fa77-4f2b-8037-b7e51f3e365e"/>
    <xsd:import namespace="db618c77-5a84-4e2c-bc18-47d2477076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c3b170-fa77-4f2b-8037-b7e51f3e36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ae13d7f-ecf8-4f55-952b-8942762ab4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618c77-5a84-4e2c-bc18-47d2477076d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3d11c08-da28-4f64-bb98-0763eea0b716}" ma:internalName="TaxCatchAll" ma:showField="CatchAllData" ma:web="db618c77-5a84-4e2c-bc18-47d2477076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b618c77-5a84-4e2c-bc18-47d2477076dd" xsi:nil="true"/>
    <lcf76f155ced4ddcb4097134ff3c332f xmlns="e6c3b170-fa77-4f2b-8037-b7e51f3e365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DBF677E-A1BD-425B-8B94-4CA5F2D34F76}"/>
</file>

<file path=customXml/itemProps2.xml><?xml version="1.0" encoding="utf-8"?>
<ds:datastoreItem xmlns:ds="http://schemas.openxmlformats.org/officeDocument/2006/customXml" ds:itemID="{618FAAC0-4F80-4B5F-BC54-44870E0B06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EE9B2C-8AD7-4BA5-A53B-41A2221DC971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db618c77-5a84-4e2c-bc18-47d2477076dd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e6c3b170-fa77-4f2b-8037-b7e51f3e365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7789</TotalTime>
  <Words>359</Words>
  <Application>Microsoft Office PowerPoint</Application>
  <PresentationFormat>On-screen Show (16:9)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IBM Plex Sans</vt:lpstr>
      <vt:lpstr>Arial</vt:lpstr>
      <vt:lpstr>IBM Plex Sans SemiBold</vt:lpstr>
      <vt:lpstr>Ride Your Bike XL by Slidesgo</vt:lpstr>
      <vt:lpstr>Rye Neck SRTS survey results – Rte. 1</vt:lpstr>
      <vt:lpstr>Rye Neck SRTS survey results – Rte. 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RIDE YOUR BIKE</dc:title>
  <dc:creator>Michael Smeets</dc:creator>
  <cp:lastModifiedBy>Reilly, Diana</cp:lastModifiedBy>
  <cp:revision>5</cp:revision>
  <dcterms:modified xsi:type="dcterms:W3CDTF">2024-11-15T17:49:43Z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0x01010093DF0ABC60A38645889B20375BBF1C86</vt:lpwstr>
  </property>
</Properties>
</file>