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</p:sldMasterIdLst>
  <p:notesMasterIdLst>
    <p:notesMasterId r:id="rId18"/>
  </p:notesMasterIdLst>
  <p:sldIdLst>
    <p:sldId id="256" r:id="rId5"/>
    <p:sldId id="261" r:id="rId6"/>
    <p:sldId id="287" r:id="rId7"/>
    <p:sldId id="292" r:id="rId8"/>
    <p:sldId id="263" r:id="rId9"/>
    <p:sldId id="285" r:id="rId10"/>
    <p:sldId id="269" r:id="rId11"/>
    <p:sldId id="266" r:id="rId12"/>
    <p:sldId id="293" r:id="rId13"/>
    <p:sldId id="278" r:id="rId14"/>
    <p:sldId id="300" r:id="rId15"/>
    <p:sldId id="274" r:id="rId16"/>
    <p:sldId id="273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FEF"/>
    <a:srgbClr val="B063DB"/>
    <a:srgbClr val="BC89E3"/>
    <a:srgbClr val="C2B3CD"/>
    <a:srgbClr val="A867C5"/>
    <a:srgbClr val="987EAB"/>
    <a:srgbClr val="480767"/>
    <a:srgbClr val="570092"/>
    <a:srgbClr val="652D87"/>
    <a:srgbClr val="5B28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D7A6A6-D398-4C22-8BE2-9952CD00A8C2}" v="3" dt="2025-04-28T15:07:25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, Brittany" userId="f09da5c4-bdb9-4966-ac43-d3a72716d183" providerId="ADAL" clId="{6A6AD9BA-F05F-44F2-A091-23714BA35B1E}"/>
    <pc:docChg chg="delSld modSld">
      <pc:chgData name="Carey, Brittany" userId="f09da5c4-bdb9-4966-ac43-d3a72716d183" providerId="ADAL" clId="{6A6AD9BA-F05F-44F2-A091-23714BA35B1E}" dt="2025-03-10T14:40:17.257" v="32" actId="20577"/>
      <pc:docMkLst>
        <pc:docMk/>
      </pc:docMkLst>
      <pc:sldChg chg="modSp mod">
        <pc:chgData name="Carey, Brittany" userId="f09da5c4-bdb9-4966-ac43-d3a72716d183" providerId="ADAL" clId="{6A6AD9BA-F05F-44F2-A091-23714BA35B1E}" dt="2025-03-10T14:37:16.507" v="9" actId="20577"/>
        <pc:sldMkLst>
          <pc:docMk/>
          <pc:sldMk cId="3044490504" sldId="256"/>
        </pc:sldMkLst>
        <pc:spChg chg="mod">
          <ac:chgData name="Carey, Brittany" userId="f09da5c4-bdb9-4966-ac43-d3a72716d183" providerId="ADAL" clId="{6A6AD9BA-F05F-44F2-A091-23714BA35B1E}" dt="2025-03-10T14:37:16.507" v="9" actId="20577"/>
          <ac:spMkLst>
            <pc:docMk/>
            <pc:sldMk cId="3044490504" sldId="256"/>
            <ac:spMk id="3" creationId="{122C459C-B941-1D76-A8F3-DEB905F4B273}"/>
          </ac:spMkLst>
        </pc:spChg>
      </pc:sldChg>
      <pc:sldChg chg="del">
        <pc:chgData name="Carey, Brittany" userId="f09da5c4-bdb9-4966-ac43-d3a72716d183" providerId="ADAL" clId="{6A6AD9BA-F05F-44F2-A091-23714BA35B1E}" dt="2025-03-10T14:37:50.562" v="10" actId="2696"/>
        <pc:sldMkLst>
          <pc:docMk/>
          <pc:sldMk cId="1509245495" sldId="266"/>
        </pc:sldMkLst>
      </pc:sldChg>
      <pc:sldChg chg="modSp mod">
        <pc:chgData name="Carey, Brittany" userId="f09da5c4-bdb9-4966-ac43-d3a72716d183" providerId="ADAL" clId="{6A6AD9BA-F05F-44F2-A091-23714BA35B1E}" dt="2025-03-10T14:40:17.257" v="32" actId="20577"/>
        <pc:sldMkLst>
          <pc:docMk/>
          <pc:sldMk cId="2114757903" sldId="273"/>
        </pc:sldMkLst>
        <pc:spChg chg="mod">
          <ac:chgData name="Carey, Brittany" userId="f09da5c4-bdb9-4966-ac43-d3a72716d183" providerId="ADAL" clId="{6A6AD9BA-F05F-44F2-A091-23714BA35B1E}" dt="2025-03-10T14:40:17.257" v="32" actId="20577"/>
          <ac:spMkLst>
            <pc:docMk/>
            <pc:sldMk cId="2114757903" sldId="273"/>
            <ac:spMk id="6" creationId="{0FABC4D1-D71F-E1DF-F2B2-43DDE818D4CC}"/>
          </ac:spMkLst>
        </pc:spChg>
      </pc:sldChg>
    </pc:docChg>
  </pc:docChgLst>
  <pc:docChgLst>
    <pc:chgData name="Carey, Brittany" userId="f09da5c4-bdb9-4966-ac43-d3a72716d183" providerId="ADAL" clId="{83D7A6A6-D398-4C22-8BE2-9952CD00A8C2}"/>
    <pc:docChg chg="custSel delSld modSld">
      <pc:chgData name="Carey, Brittany" userId="f09da5c4-bdb9-4966-ac43-d3a72716d183" providerId="ADAL" clId="{83D7A6A6-D398-4C22-8BE2-9952CD00A8C2}" dt="2025-05-05T12:04:27.449" v="31" actId="20577"/>
      <pc:docMkLst>
        <pc:docMk/>
      </pc:docMkLst>
      <pc:sldChg chg="modSp mod">
        <pc:chgData name="Carey, Brittany" userId="f09da5c4-bdb9-4966-ac43-d3a72716d183" providerId="ADAL" clId="{83D7A6A6-D398-4C22-8BE2-9952CD00A8C2}" dt="2025-05-05T12:04:27.449" v="31" actId="20577"/>
        <pc:sldMkLst>
          <pc:docMk/>
          <pc:sldMk cId="3044490504" sldId="256"/>
        </pc:sldMkLst>
        <pc:spChg chg="mod">
          <ac:chgData name="Carey, Brittany" userId="f09da5c4-bdb9-4966-ac43-d3a72716d183" providerId="ADAL" clId="{83D7A6A6-D398-4C22-8BE2-9952CD00A8C2}" dt="2025-05-05T12:04:27.449" v="31" actId="20577"/>
          <ac:spMkLst>
            <pc:docMk/>
            <pc:sldMk cId="3044490504" sldId="256"/>
            <ac:spMk id="14" creationId="{7EE90992-2A7B-2E0E-FB2A-032D518C8792}"/>
          </ac:spMkLst>
        </pc:spChg>
      </pc:sldChg>
      <pc:sldChg chg="del">
        <pc:chgData name="Carey, Brittany" userId="f09da5c4-bdb9-4966-ac43-d3a72716d183" providerId="ADAL" clId="{83D7A6A6-D398-4C22-8BE2-9952CD00A8C2}" dt="2025-04-28T15:08:41.856" v="11" actId="2696"/>
        <pc:sldMkLst>
          <pc:docMk/>
          <pc:sldMk cId="3326529203" sldId="267"/>
        </pc:sldMkLst>
      </pc:sldChg>
      <pc:sldChg chg="modSp mod">
        <pc:chgData name="Carey, Brittany" userId="f09da5c4-bdb9-4966-ac43-d3a72716d183" providerId="ADAL" clId="{83D7A6A6-D398-4C22-8BE2-9952CD00A8C2}" dt="2025-04-28T15:09:02.184" v="24" actId="20577"/>
        <pc:sldMkLst>
          <pc:docMk/>
          <pc:sldMk cId="3396509412" sldId="274"/>
        </pc:sldMkLst>
        <pc:spChg chg="mod">
          <ac:chgData name="Carey, Brittany" userId="f09da5c4-bdb9-4966-ac43-d3a72716d183" providerId="ADAL" clId="{83D7A6A6-D398-4C22-8BE2-9952CD00A8C2}" dt="2025-04-28T15:09:02.184" v="24" actId="20577"/>
          <ac:spMkLst>
            <pc:docMk/>
            <pc:sldMk cId="3396509412" sldId="274"/>
            <ac:spMk id="5" creationId="{B48C1237-E641-67F2-9E09-22CFFE694102}"/>
          </ac:spMkLst>
        </pc:spChg>
      </pc:sldChg>
      <pc:sldChg chg="del">
        <pc:chgData name="Carey, Brittany" userId="f09da5c4-bdb9-4966-ac43-d3a72716d183" providerId="ADAL" clId="{83D7A6A6-D398-4C22-8BE2-9952CD00A8C2}" dt="2025-04-28T15:08:30.389" v="10" actId="2696"/>
        <pc:sldMkLst>
          <pc:docMk/>
          <pc:sldMk cId="3527643844" sldId="291"/>
        </pc:sldMkLst>
      </pc:sldChg>
      <pc:sldChg chg="addSp delSp modSp mod">
        <pc:chgData name="Carey, Brittany" userId="f09da5c4-bdb9-4966-ac43-d3a72716d183" providerId="ADAL" clId="{83D7A6A6-D398-4C22-8BE2-9952CD00A8C2}" dt="2025-04-28T15:07:51.282" v="9" actId="207"/>
        <pc:sldMkLst>
          <pc:docMk/>
          <pc:sldMk cId="1847108379" sldId="292"/>
        </pc:sldMkLst>
        <pc:spChg chg="add mod">
          <ac:chgData name="Carey, Brittany" userId="f09da5c4-bdb9-4966-ac43-d3a72716d183" providerId="ADAL" clId="{83D7A6A6-D398-4C22-8BE2-9952CD00A8C2}" dt="2025-04-28T15:07:51.282" v="9" actId="207"/>
          <ac:spMkLst>
            <pc:docMk/>
            <pc:sldMk cId="1847108379" sldId="292"/>
            <ac:spMk id="7" creationId="{E2D01E76-9123-12FE-7933-DDDC8B66D475}"/>
          </ac:spMkLst>
        </pc:spChg>
      </pc:sldChg>
    </pc:docChg>
  </pc:docChgLst>
  <pc:docChgLst>
    <pc:chgData name="Carey, Brittany" userId="f09da5c4-bdb9-4966-ac43-d3a72716d183" providerId="ADAL" clId="{80CC8D7A-DB9C-482E-8F71-2C0AB47F84F2}"/>
    <pc:docChg chg="undo custSel addSld delSld modSld sldOrd">
      <pc:chgData name="Carey, Brittany" userId="f09da5c4-bdb9-4966-ac43-d3a72716d183" providerId="ADAL" clId="{80CC8D7A-DB9C-482E-8F71-2C0AB47F84F2}" dt="2025-04-03T15:11:58.389" v="371"/>
      <pc:docMkLst>
        <pc:docMk/>
      </pc:docMkLst>
      <pc:sldChg chg="addSp modSp mod">
        <pc:chgData name="Carey, Brittany" userId="f09da5c4-bdb9-4966-ac43-d3a72716d183" providerId="ADAL" clId="{80CC8D7A-DB9C-482E-8F71-2C0AB47F84F2}" dt="2025-04-03T15:09:51.166" v="358" actId="20577"/>
        <pc:sldMkLst>
          <pc:docMk/>
          <pc:sldMk cId="3044490504" sldId="256"/>
        </pc:sldMkLst>
        <pc:spChg chg="add mod">
          <ac:chgData name="Carey, Brittany" userId="f09da5c4-bdb9-4966-ac43-d3a72716d183" providerId="ADAL" clId="{80CC8D7A-DB9C-482E-8F71-2C0AB47F84F2}" dt="2025-04-03T15:09:51.166" v="358" actId="20577"/>
          <ac:spMkLst>
            <pc:docMk/>
            <pc:sldMk cId="3044490504" sldId="256"/>
            <ac:spMk id="2" creationId="{FF4C5CD4-7D4D-524C-282B-035C40FA9A0F}"/>
          </ac:spMkLst>
        </pc:spChg>
        <pc:spChg chg="mod">
          <ac:chgData name="Carey, Brittany" userId="f09da5c4-bdb9-4966-ac43-d3a72716d183" providerId="ADAL" clId="{80CC8D7A-DB9C-482E-8F71-2C0AB47F84F2}" dt="2025-04-03T15:09:06.471" v="331" actId="20577"/>
          <ac:spMkLst>
            <pc:docMk/>
            <pc:sldMk cId="3044490504" sldId="256"/>
            <ac:spMk id="3" creationId="{122C459C-B941-1D76-A8F3-DEB905F4B273}"/>
          </ac:spMkLst>
        </pc:spChg>
        <pc:spChg chg="mod">
          <ac:chgData name="Carey, Brittany" userId="f09da5c4-bdb9-4966-ac43-d3a72716d183" providerId="ADAL" clId="{80CC8D7A-DB9C-482E-8F71-2C0AB47F84F2}" dt="2025-04-03T15:09:17.493" v="332" actId="255"/>
          <ac:spMkLst>
            <pc:docMk/>
            <pc:sldMk cId="3044490504" sldId="256"/>
            <ac:spMk id="13" creationId="{1940C2D8-104D-43BF-A798-DA3DD5F0F844}"/>
          </ac:spMkLst>
        </pc:spChg>
        <pc:spChg chg="mod">
          <ac:chgData name="Carey, Brittany" userId="f09da5c4-bdb9-4966-ac43-d3a72716d183" providerId="ADAL" clId="{80CC8D7A-DB9C-482E-8F71-2C0AB47F84F2}" dt="2025-04-03T15:09:26.371" v="333" actId="1076"/>
          <ac:spMkLst>
            <pc:docMk/>
            <pc:sldMk cId="3044490504" sldId="256"/>
            <ac:spMk id="14" creationId="{7EE90992-2A7B-2E0E-FB2A-032D518C8792}"/>
          </ac:spMkLst>
        </pc:spChg>
        <pc:cxnChg chg="mod">
          <ac:chgData name="Carey, Brittany" userId="f09da5c4-bdb9-4966-ac43-d3a72716d183" providerId="ADAL" clId="{80CC8D7A-DB9C-482E-8F71-2C0AB47F84F2}" dt="2025-04-03T15:09:29.294" v="334" actId="1076"/>
          <ac:cxnSpMkLst>
            <pc:docMk/>
            <pc:sldMk cId="3044490504" sldId="256"/>
            <ac:cxnSpMk id="9" creationId="{892545C8-2AC6-F3B6-E103-6EB8B4488940}"/>
          </ac:cxnSpMkLst>
        </pc:cxnChg>
      </pc:sldChg>
      <pc:sldChg chg="add">
        <pc:chgData name="Carey, Brittany" userId="f09da5c4-bdb9-4966-ac43-d3a72716d183" providerId="ADAL" clId="{80CC8D7A-DB9C-482E-8F71-2C0AB47F84F2}" dt="2025-04-03T15:10:13.108" v="359"/>
        <pc:sldMkLst>
          <pc:docMk/>
          <pc:sldMk cId="2202928247" sldId="261"/>
        </pc:sldMkLst>
      </pc:sldChg>
      <pc:sldChg chg="addSp delSp modSp add mod ord">
        <pc:chgData name="Carey, Brittany" userId="f09da5c4-bdb9-4966-ac43-d3a72716d183" providerId="ADAL" clId="{80CC8D7A-DB9C-482E-8F71-2C0AB47F84F2}" dt="2025-04-03T15:11:21.223" v="365"/>
        <pc:sldMkLst>
          <pc:docMk/>
          <pc:sldMk cId="1631220207" sldId="266"/>
        </pc:sldMkLst>
        <pc:spChg chg="mod">
          <ac:chgData name="Carey, Brittany" userId="f09da5c4-bdb9-4966-ac43-d3a72716d183" providerId="ADAL" clId="{80CC8D7A-DB9C-482E-8F71-2C0AB47F84F2}" dt="2025-03-13T15:09:43.706" v="82" actId="20577"/>
          <ac:spMkLst>
            <pc:docMk/>
            <pc:sldMk cId="1631220207" sldId="266"/>
            <ac:spMk id="4" creationId="{50C8FF4F-8027-06A4-52FA-523BD76D11CA}"/>
          </ac:spMkLst>
        </pc:spChg>
        <pc:graphicFrameChg chg="mod modGraphic">
          <ac:chgData name="Carey, Brittany" userId="f09da5c4-bdb9-4966-ac43-d3a72716d183" providerId="ADAL" clId="{80CC8D7A-DB9C-482E-8F71-2C0AB47F84F2}" dt="2025-03-31T15:07:42.742" v="287" actId="207"/>
          <ac:graphicFrameMkLst>
            <pc:docMk/>
            <pc:sldMk cId="1631220207" sldId="266"/>
            <ac:graphicFrameMk id="5" creationId="{3D8B164E-697D-2482-9D26-0C8657B9D9E6}"/>
          </ac:graphicFrameMkLst>
        </pc:graphicFrameChg>
        <pc:graphicFrameChg chg="add mod">
          <ac:chgData name="Carey, Brittany" userId="f09da5c4-bdb9-4966-ac43-d3a72716d183" providerId="ADAL" clId="{80CC8D7A-DB9C-482E-8F71-2C0AB47F84F2}" dt="2025-03-13T15:11:18.884" v="98" actId="207"/>
          <ac:graphicFrameMkLst>
            <pc:docMk/>
            <pc:sldMk cId="1631220207" sldId="266"/>
            <ac:graphicFrameMk id="6" creationId="{281F9A47-7508-BDC0-EED9-B4993C2F4CA0}"/>
          </ac:graphicFrameMkLst>
        </pc:graphicFrameChg>
      </pc:sldChg>
      <pc:sldChg chg="modSp add mod ord">
        <pc:chgData name="Carey, Brittany" userId="f09da5c4-bdb9-4966-ac43-d3a72716d183" providerId="ADAL" clId="{80CC8D7A-DB9C-482E-8F71-2C0AB47F84F2}" dt="2025-04-03T15:11:39.203" v="367"/>
        <pc:sldMkLst>
          <pc:docMk/>
          <pc:sldMk cId="3326529203" sldId="267"/>
        </pc:sldMkLst>
      </pc:sldChg>
      <pc:sldChg chg="addSp modSp mod ord">
        <pc:chgData name="Carey, Brittany" userId="f09da5c4-bdb9-4966-ac43-d3a72716d183" providerId="ADAL" clId="{80CC8D7A-DB9C-482E-8F71-2C0AB47F84F2}" dt="2025-04-03T15:11:58.389" v="371"/>
        <pc:sldMkLst>
          <pc:docMk/>
          <pc:sldMk cId="3606281757" sldId="269"/>
        </pc:sldMkLst>
        <pc:graphicFrameChg chg="add mod">
          <ac:chgData name="Carey, Brittany" userId="f09da5c4-bdb9-4966-ac43-d3a72716d183" providerId="ADAL" clId="{80CC8D7A-DB9C-482E-8F71-2C0AB47F84F2}" dt="2025-03-13T15:14:05.844" v="117" actId="207"/>
          <ac:graphicFrameMkLst>
            <pc:docMk/>
            <pc:sldMk cId="3606281757" sldId="269"/>
            <ac:graphicFrameMk id="5" creationId="{C9500C3E-3F90-0055-491D-16AF8BF8C5DA}"/>
          </ac:graphicFrameMkLst>
        </pc:graphicFrameChg>
      </pc:sldChg>
      <pc:sldChg chg="del">
        <pc:chgData name="Carey, Brittany" userId="f09da5c4-bdb9-4966-ac43-d3a72716d183" providerId="ADAL" clId="{80CC8D7A-DB9C-482E-8F71-2C0AB47F84F2}" dt="2025-03-13T15:14:37.625" v="118" actId="2696"/>
        <pc:sldMkLst>
          <pc:docMk/>
          <pc:sldMk cId="487096429" sldId="270"/>
        </pc:sldMkLst>
      </pc:sldChg>
      <pc:sldChg chg="add del">
        <pc:chgData name="Carey, Brittany" userId="f09da5c4-bdb9-4966-ac43-d3a72716d183" providerId="ADAL" clId="{80CC8D7A-DB9C-482E-8F71-2C0AB47F84F2}" dt="2025-04-03T15:10:46.336" v="360"/>
        <pc:sldMkLst>
          <pc:docMk/>
          <pc:sldMk cId="3333198987" sldId="285"/>
        </pc:sldMkLst>
      </pc:sldChg>
      <pc:sldChg chg="add del">
        <pc:chgData name="Carey, Brittany" userId="f09da5c4-bdb9-4966-ac43-d3a72716d183" providerId="ADAL" clId="{80CC8D7A-DB9C-482E-8F71-2C0AB47F84F2}" dt="2025-04-03T15:10:58.943" v="361" actId="2696"/>
        <pc:sldMkLst>
          <pc:docMk/>
          <pc:sldMk cId="2339069423" sldId="287"/>
        </pc:sldMkLst>
      </pc:sldChg>
      <pc:sldChg chg="del ord">
        <pc:chgData name="Carey, Brittany" userId="f09da5c4-bdb9-4966-ac43-d3a72716d183" providerId="ADAL" clId="{80CC8D7A-DB9C-482E-8F71-2C0AB47F84F2}" dt="2025-03-13T15:15:02.946" v="123" actId="2696"/>
        <pc:sldMkLst>
          <pc:docMk/>
          <pc:sldMk cId="3827712665" sldId="288"/>
        </pc:sldMkLst>
      </pc:sldChg>
      <pc:sldChg chg="addSp delSp modSp mod ord">
        <pc:chgData name="Carey, Brittany" userId="f09da5c4-bdb9-4966-ac43-d3a72716d183" providerId="ADAL" clId="{80CC8D7A-DB9C-482E-8F71-2C0AB47F84F2}" dt="2025-04-03T15:11:09.554" v="363"/>
        <pc:sldMkLst>
          <pc:docMk/>
          <pc:sldMk cId="3527643844" sldId="291"/>
        </pc:sldMkLst>
      </pc:sldChg>
      <pc:sldChg chg="addSp delSp modSp add mod">
        <pc:chgData name="Carey, Brittany" userId="f09da5c4-bdb9-4966-ac43-d3a72716d183" providerId="ADAL" clId="{80CC8D7A-DB9C-482E-8F71-2C0AB47F84F2}" dt="2025-03-13T14:41:46.560" v="24" actId="1076"/>
        <pc:sldMkLst>
          <pc:docMk/>
          <pc:sldMk cId="1847108379" sldId="292"/>
        </pc:sldMkLst>
        <pc:graphicFrameChg chg="add mod modGraphic">
          <ac:chgData name="Carey, Brittany" userId="f09da5c4-bdb9-4966-ac43-d3a72716d183" providerId="ADAL" clId="{80CC8D7A-DB9C-482E-8F71-2C0AB47F84F2}" dt="2025-03-13T14:41:46.560" v="24" actId="1076"/>
          <ac:graphicFrameMkLst>
            <pc:docMk/>
            <pc:sldMk cId="1847108379" sldId="292"/>
            <ac:graphicFrameMk id="2" creationId="{107767E0-1921-15E2-A20B-EFAA5966A2DC}"/>
          </ac:graphicFrameMkLst>
        </pc:graphicFrameChg>
      </pc:sldChg>
      <pc:sldChg chg="del">
        <pc:chgData name="Carey, Brittany" userId="f09da5c4-bdb9-4966-ac43-d3a72716d183" providerId="ADAL" clId="{80CC8D7A-DB9C-482E-8F71-2C0AB47F84F2}" dt="2025-03-13T14:05:50.988" v="0" actId="2696"/>
        <pc:sldMkLst>
          <pc:docMk/>
          <pc:sldMk cId="1458350076" sldId="293"/>
        </pc:sldMkLst>
      </pc:sldChg>
      <pc:sldChg chg="addSp delSp modSp add mod ord">
        <pc:chgData name="Carey, Brittany" userId="f09da5c4-bdb9-4966-ac43-d3a72716d183" providerId="ADAL" clId="{80CC8D7A-DB9C-482E-8F71-2C0AB47F84F2}" dt="2025-04-03T15:11:46.913" v="369"/>
        <pc:sldMkLst>
          <pc:docMk/>
          <pc:sldMk cId="4186124651" sldId="293"/>
        </pc:sldMkLst>
        <pc:graphicFrameChg chg="add mod">
          <ac:chgData name="Carey, Brittany" userId="f09da5c4-bdb9-4966-ac43-d3a72716d183" providerId="ADAL" clId="{80CC8D7A-DB9C-482E-8F71-2C0AB47F84F2}" dt="2025-03-13T15:12:52.773" v="110" actId="1076"/>
          <ac:graphicFrameMkLst>
            <pc:docMk/>
            <pc:sldMk cId="4186124651" sldId="293"/>
            <ac:graphicFrameMk id="5" creationId="{D7A8B5FE-AD58-E39A-4E28-AE24E78BA541}"/>
          </ac:graphicFrameMkLst>
        </pc:graphicFrameChg>
      </pc:sldChg>
      <pc:sldChg chg="modSp add mod">
        <pc:chgData name="Carey, Brittany" userId="f09da5c4-bdb9-4966-ac43-d3a72716d183" providerId="ADAL" clId="{80CC8D7A-DB9C-482E-8F71-2C0AB47F84F2}" dt="2025-03-31T15:08:32.943" v="302" actId="14100"/>
        <pc:sldMkLst>
          <pc:docMk/>
          <pc:sldMk cId="4216897224" sldId="300"/>
        </pc:sldMkLst>
        <pc:spChg chg="mod">
          <ac:chgData name="Carey, Brittany" userId="f09da5c4-bdb9-4966-ac43-d3a72716d183" providerId="ADAL" clId="{80CC8D7A-DB9C-482E-8F71-2C0AB47F84F2}" dt="2025-03-31T15:08:32.943" v="302" actId="14100"/>
          <ac:spMkLst>
            <pc:docMk/>
            <pc:sldMk cId="4216897224" sldId="300"/>
            <ac:spMk id="3" creationId="{ABB17A86-111F-9D01-10B5-639B49B3476D}"/>
          </ac:spMkLst>
        </pc:spChg>
        <pc:spChg chg="mod">
          <ac:chgData name="Carey, Brittany" userId="f09da5c4-bdb9-4966-ac43-d3a72716d183" providerId="ADAL" clId="{80CC8D7A-DB9C-482E-8F71-2C0AB47F84F2}" dt="2025-03-31T15:08:29.821" v="301" actId="14100"/>
          <ac:spMkLst>
            <pc:docMk/>
            <pc:sldMk cId="4216897224" sldId="300"/>
            <ac:spMk id="4" creationId="{ADDE14BA-E19A-FBF3-7ED4-7B8E27C2F583}"/>
          </ac:spMkLst>
        </pc:spChg>
      </pc:sldChg>
    </pc:docChg>
  </pc:docChgLst>
  <pc:docChgLst>
    <pc:chgData name="Carey, Brittany" userId="S::1810bcare22@hollandcsd.org::f09da5c4-bdb9-4966-ac43-d3a72716d183" providerId="AD" clId="Web-{5BCA07D4-691B-55E7-21F9-0F5043783A53}"/>
    <pc:docChg chg="addSld sldOrd">
      <pc:chgData name="Carey, Brittany" userId="S::1810bcare22@hollandcsd.org::f09da5c4-bdb9-4966-ac43-d3a72716d183" providerId="AD" clId="Web-{5BCA07D4-691B-55E7-21F9-0F5043783A53}" dt="2025-04-08T16:24:28.952" v="2"/>
      <pc:docMkLst>
        <pc:docMk/>
      </pc:docMkLst>
      <pc:sldChg chg="ord">
        <pc:chgData name="Carey, Brittany" userId="S::1810bcare22@hollandcsd.org::f09da5c4-bdb9-4966-ac43-d3a72716d183" providerId="AD" clId="Web-{5BCA07D4-691B-55E7-21F9-0F5043783A53}" dt="2025-04-08T16:24:28.952" v="2"/>
        <pc:sldMkLst>
          <pc:docMk/>
          <pc:sldMk cId="1606905012" sldId="263"/>
        </pc:sldMkLst>
      </pc:sldChg>
      <pc:sldChg chg="add">
        <pc:chgData name="Carey, Brittany" userId="S::1810bcare22@hollandcsd.org::f09da5c4-bdb9-4966-ac43-d3a72716d183" providerId="AD" clId="Web-{5BCA07D4-691B-55E7-21F9-0F5043783A53}" dt="2025-04-08T16:24:17.202" v="0"/>
        <pc:sldMkLst>
          <pc:docMk/>
          <pc:sldMk cId="2339069423" sldId="287"/>
        </pc:sldMkLst>
      </pc:sldChg>
      <pc:sldChg chg="ord">
        <pc:chgData name="Carey, Brittany" userId="S::1810bcare22@hollandcsd.org::f09da5c4-bdb9-4966-ac43-d3a72716d183" providerId="AD" clId="Web-{5BCA07D4-691B-55E7-21F9-0F5043783A53}" dt="2025-04-08T16:24:23.374" v="1"/>
        <pc:sldMkLst>
          <pc:docMk/>
          <pc:sldMk cId="1847108379" sldId="292"/>
        </pc:sldMkLst>
      </pc:sldChg>
    </pc:docChg>
  </pc:docChgLst>
  <pc:docChgLst>
    <pc:chgData name="Carey, Brittany" userId="S::1810bcare22@hollandcsd.org::f09da5c4-bdb9-4966-ac43-d3a72716d183" providerId="AD" clId="Web-{4F3EB7CB-14D2-6635-00F4-82B17F855F35}"/>
    <pc:docChg chg="modSld">
      <pc:chgData name="Carey, Brittany" userId="S::1810bcare22@hollandcsd.org::f09da5c4-bdb9-4966-ac43-d3a72716d183" providerId="AD" clId="Web-{4F3EB7CB-14D2-6635-00F4-82B17F855F35}" dt="2025-04-08T16:21:37.343" v="23" actId="1076"/>
      <pc:docMkLst>
        <pc:docMk/>
      </pc:docMkLst>
      <pc:sldChg chg="modSp">
        <pc:chgData name="Carey, Brittany" userId="S::1810bcare22@hollandcsd.org::f09da5c4-bdb9-4966-ac43-d3a72716d183" providerId="AD" clId="Web-{4F3EB7CB-14D2-6635-00F4-82B17F855F35}" dt="2025-04-08T16:21:37.343" v="23" actId="1076"/>
        <pc:sldMkLst>
          <pc:docMk/>
          <pc:sldMk cId="2114757903" sldId="273"/>
        </pc:sldMkLst>
        <pc:spChg chg="mod">
          <ac:chgData name="Carey, Brittany" userId="S::1810bcare22@hollandcsd.org::f09da5c4-bdb9-4966-ac43-d3a72716d183" providerId="AD" clId="Web-{4F3EB7CB-14D2-6635-00F4-82B17F855F35}" dt="2025-04-08T16:21:34.233" v="22" actId="1076"/>
          <ac:spMkLst>
            <pc:docMk/>
            <pc:sldMk cId="2114757903" sldId="273"/>
            <ac:spMk id="6" creationId="{0FABC4D1-D71F-E1DF-F2B2-43DDE818D4CC}"/>
          </ac:spMkLst>
        </pc:spChg>
        <pc:spChg chg="mod">
          <ac:chgData name="Carey, Brittany" userId="S::1810bcare22@hollandcsd.org::f09da5c4-bdb9-4966-ac43-d3a72716d183" providerId="AD" clId="Web-{4F3EB7CB-14D2-6635-00F4-82B17F855F35}" dt="2025-04-08T16:21:37.343" v="23" actId="1076"/>
          <ac:spMkLst>
            <pc:docMk/>
            <pc:sldMk cId="2114757903" sldId="273"/>
            <ac:spMk id="7" creationId="{95B07340-7E3E-4538-E5C9-63EA8C1934C2}"/>
          </ac:spMkLst>
        </pc:spChg>
      </pc:sldChg>
      <pc:sldChg chg="modSp">
        <pc:chgData name="Carey, Brittany" userId="S::1810bcare22@hollandcsd.org::f09da5c4-bdb9-4966-ac43-d3a72716d183" providerId="AD" clId="Web-{4F3EB7CB-14D2-6635-00F4-82B17F855F35}" dt="2025-04-08T16:21:29.686" v="21" actId="20577"/>
        <pc:sldMkLst>
          <pc:docMk/>
          <pc:sldMk cId="3396509412" sldId="274"/>
        </pc:sldMkLst>
        <pc:spChg chg="mod">
          <ac:chgData name="Carey, Brittany" userId="S::1810bcare22@hollandcsd.org::f09da5c4-bdb9-4966-ac43-d3a72716d183" providerId="AD" clId="Web-{4F3EB7CB-14D2-6635-00F4-82B17F855F35}" dt="2025-04-08T16:21:29.686" v="21" actId="20577"/>
          <ac:spMkLst>
            <pc:docMk/>
            <pc:sldMk cId="3396509412" sldId="274"/>
            <ac:spMk id="5" creationId="{B48C1237-E641-67F2-9E09-22CFFE694102}"/>
          </ac:spMkLst>
        </pc:spChg>
      </pc:sldChg>
      <pc:sldChg chg="modSp">
        <pc:chgData name="Carey, Brittany" userId="S::1810bcare22@hollandcsd.org::f09da5c4-bdb9-4966-ac43-d3a72716d183" providerId="AD" clId="Web-{4F3EB7CB-14D2-6635-00F4-82B17F855F35}" dt="2025-04-08T16:16:45.192" v="5"/>
        <pc:sldMkLst>
          <pc:docMk/>
          <pc:sldMk cId="3527643844" sldId="291"/>
        </pc:sldMkLst>
      </pc:sldChg>
      <pc:sldChg chg="modSp">
        <pc:chgData name="Carey, Brittany" userId="S::1810bcare22@hollandcsd.org::f09da5c4-bdb9-4966-ac43-d3a72716d183" providerId="AD" clId="Web-{4F3EB7CB-14D2-6635-00F4-82B17F855F35}" dt="2025-04-08T16:18:16.945" v="7" actId="1076"/>
        <pc:sldMkLst>
          <pc:docMk/>
          <pc:sldMk cId="1847108379" sldId="292"/>
        </pc:sldMkLst>
        <pc:graphicFrameChg chg="mod modGraphic">
          <ac:chgData name="Carey, Brittany" userId="S::1810bcare22@hollandcsd.org::f09da5c4-bdb9-4966-ac43-d3a72716d183" providerId="AD" clId="Web-{4F3EB7CB-14D2-6635-00F4-82B17F855F35}" dt="2025-04-08T16:18:16.945" v="7" actId="1076"/>
          <ac:graphicFrameMkLst>
            <pc:docMk/>
            <pc:sldMk cId="1847108379" sldId="292"/>
            <ac:graphicFrameMk id="2" creationId="{107767E0-1921-15E2-A20B-EFAA5966A2DC}"/>
          </ac:graphicFrameMkLst>
        </pc:graphicFrameChg>
      </pc:sldChg>
    </pc:docChg>
  </pc:docChgLst>
  <pc:docChgLst>
    <pc:chgData name="Carey, Brittany" userId="S::1810bcare22@hollandcsd.org::f09da5c4-bdb9-4966-ac43-d3a72716d183" providerId="AD" clId="Web-{3855792D-526C-C1C5-8FAB-B41648773A73}"/>
    <pc:docChg chg="modSld">
      <pc:chgData name="Carey, Brittany" userId="S::1810bcare22@hollandcsd.org::f09da5c4-bdb9-4966-ac43-d3a72716d183" providerId="AD" clId="Web-{3855792D-526C-C1C5-8FAB-B41648773A73}" dt="2025-03-13T14:02:54.825" v="119"/>
      <pc:docMkLst>
        <pc:docMk/>
      </pc:docMkLst>
      <pc:sldChg chg="modSp">
        <pc:chgData name="Carey, Brittany" userId="S::1810bcare22@hollandcsd.org::f09da5c4-bdb9-4966-ac43-d3a72716d183" providerId="AD" clId="Web-{3855792D-526C-C1C5-8FAB-B41648773A73}" dt="2025-03-13T14:02:54.825" v="119"/>
        <pc:sldMkLst>
          <pc:docMk/>
          <pc:sldMk cId="1606905012" sldId="263"/>
        </pc:sldMkLst>
        <pc:graphicFrameChg chg="mod modGraphic">
          <ac:chgData name="Carey, Brittany" userId="S::1810bcare22@hollandcsd.org::f09da5c4-bdb9-4966-ac43-d3a72716d183" providerId="AD" clId="Web-{3855792D-526C-C1C5-8FAB-B41648773A73}" dt="2025-03-13T14:02:54.825" v="119"/>
          <ac:graphicFrameMkLst>
            <pc:docMk/>
            <pc:sldMk cId="1606905012" sldId="263"/>
            <ac:graphicFrameMk id="18" creationId="{BD248F31-7BE6-789A-A2D5-26335E82A61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ollandcsd-my.sharepoint.com/personal/1810bcare22_hollandcsd_org/Documents/Desktop/Budget%20Newsletter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hollandcsd-my.sharepoint.com/personal/1810bcare22_hollandcsd_org/Documents/Desktop/Budget%20Newsletter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hollandcsd-my.sharepoint.com/personal/1810bcare22_hollandcsd_org/Documents/Desktop/Budget%20Newsletter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BC3F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F6-4212-B3CA-2D5CBA606424}"/>
              </c:ext>
            </c:extLst>
          </c:dPt>
          <c:dPt>
            <c:idx val="1"/>
            <c:bubble3D val="0"/>
            <c:spPr>
              <a:solidFill>
                <a:srgbClr val="B063D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F6-4212-B3CA-2D5CBA606424}"/>
              </c:ext>
            </c:extLst>
          </c:dPt>
          <c:dPt>
            <c:idx val="2"/>
            <c:bubble3D val="0"/>
            <c:spPr>
              <a:solidFill>
                <a:srgbClr val="C99DF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8F6-4212-B3CA-2D5CBA606424}"/>
              </c:ext>
            </c:extLst>
          </c:dPt>
          <c:dPt>
            <c:idx val="3"/>
            <c:bubble3D val="0"/>
            <c:spPr>
              <a:solidFill>
                <a:srgbClr val="ECDBF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8F6-4212-B3CA-2D5CBA606424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8F6-4212-B3CA-2D5CBA60642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8F6-4212-B3CA-2D5CBA606424}"/>
              </c:ext>
            </c:extLst>
          </c:dPt>
          <c:dLbls>
            <c:dLbl>
              <c:idx val="0"/>
              <c:layout>
                <c:manualLayout>
                  <c:x val="-0.31891430578302221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F6-4212-B3CA-2D5CBA606424}"/>
                </c:ext>
              </c:extLst>
            </c:dLbl>
            <c:dLbl>
              <c:idx val="1"/>
              <c:layout>
                <c:manualLayout>
                  <c:x val="0.12439919729124969"/>
                  <c:y val="9.70402568831341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F6-4212-B3CA-2D5CBA606424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'Revenue Budget '!$B$3:$B$8</c:f>
              <c:strCache>
                <c:ptCount val="5"/>
                <c:pt idx="0">
                  <c:v>Interfund Transfers &amp; Appropriated Fund Balance</c:v>
                </c:pt>
                <c:pt idx="1">
                  <c:v>Misc. Revenues</c:v>
                </c:pt>
                <c:pt idx="2">
                  <c:v>Property Tax Levy</c:v>
                </c:pt>
                <c:pt idx="3">
                  <c:v>Sales Tax</c:v>
                </c:pt>
                <c:pt idx="4">
                  <c:v>State Aid</c:v>
                </c:pt>
              </c:strCache>
            </c:strRef>
          </c:cat>
          <c:val>
            <c:numRef>
              <c:f>'Revenue Budget '!$E$3:$E$8</c:f>
              <c:numCache>
                <c:formatCode>"$"#,##0_);[Red]\("$"#,##0\)</c:formatCode>
                <c:ptCount val="6"/>
                <c:pt idx="0">
                  <c:v>1157761</c:v>
                </c:pt>
                <c:pt idx="1">
                  <c:v>586830</c:v>
                </c:pt>
                <c:pt idx="2">
                  <c:v>9021461</c:v>
                </c:pt>
                <c:pt idx="3">
                  <c:v>1020000</c:v>
                </c:pt>
                <c:pt idx="4">
                  <c:v>11279287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8F6-4212-B3CA-2D5CBA606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BC89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98-49C5-B103-B7B2EBDD4B24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98-49C5-B103-B7B2EBDD4B24}"/>
              </c:ext>
            </c:extLst>
          </c:dPt>
          <c:dPt>
            <c:idx val="2"/>
            <c:bubble3D val="0"/>
            <c:spPr>
              <a:solidFill>
                <a:srgbClr val="E3B8F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98-49C5-B103-B7B2EBDD4B24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'Tripartite Budget'!$E$18:$E$20</c:f>
              <c:strCache>
                <c:ptCount val="3"/>
                <c:pt idx="0">
                  <c:v>Administrative</c:v>
                </c:pt>
                <c:pt idx="1">
                  <c:v>Program</c:v>
                </c:pt>
                <c:pt idx="2">
                  <c:v>Capital </c:v>
                </c:pt>
              </c:strCache>
            </c:strRef>
          </c:cat>
          <c:val>
            <c:numRef>
              <c:f>'Tripartite Budget'!$F$18:$F$20</c:f>
              <c:numCache>
                <c:formatCode>General</c:formatCode>
                <c:ptCount val="3"/>
                <c:pt idx="0">
                  <c:v>6.64</c:v>
                </c:pt>
                <c:pt idx="1">
                  <c:v>73.92</c:v>
                </c:pt>
                <c:pt idx="2">
                  <c:v>19.440000000000001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98-49C5-B103-B7B2EBDD4B24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59248873559288"/>
          <c:y val="9.8160998364201751E-2"/>
          <c:w val="0.51526594734168973"/>
          <c:h val="0.78782857533298623"/>
        </c:manualLayout>
      </c:layout>
      <c:pieChart>
        <c:varyColors val="1"/>
        <c:ser>
          <c:idx val="0"/>
          <c:order val="0"/>
          <c:tx>
            <c:strRef>
              <c:f>'Component Budget'!$D$3</c:f>
              <c:strCache>
                <c:ptCount val="1"/>
                <c:pt idx="0">
                  <c:v>2024-2025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4DAFE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696-46F2-BC37-E04377CE150C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696-46F2-BC37-E04377CE150C}"/>
              </c:ext>
            </c:extLst>
          </c:dPt>
          <c:dPt>
            <c:idx val="2"/>
            <c:bubble3D val="0"/>
            <c:spPr>
              <a:solidFill>
                <a:srgbClr val="D2AAE8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96-46F2-BC37-E04377CE150C}"/>
              </c:ext>
            </c:extLst>
          </c:dPt>
          <c:dPt>
            <c:idx val="3"/>
            <c:bubble3D val="0"/>
            <c:spPr>
              <a:solidFill>
                <a:srgbClr val="C99DF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96-46F2-BC37-E04377CE150C}"/>
              </c:ext>
            </c:extLst>
          </c:dPt>
          <c:dPt>
            <c:idx val="4"/>
            <c:bubble3D val="0"/>
            <c:spPr>
              <a:solidFill>
                <a:srgbClr val="ECDBF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696-46F2-BC37-E04377CE150C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'Component Budget'!$C$4:$C$8</c:f>
              <c:strCache>
                <c:ptCount val="5"/>
                <c:pt idx="0">
                  <c:v>General Support</c:v>
                </c:pt>
                <c:pt idx="1">
                  <c:v>Instruction</c:v>
                </c:pt>
                <c:pt idx="2">
                  <c:v>Transportation</c:v>
                </c:pt>
                <c:pt idx="3">
                  <c:v>Employee Benefits </c:v>
                </c:pt>
                <c:pt idx="4">
                  <c:v>Debt Service</c:v>
                </c:pt>
              </c:strCache>
              <c:extLst/>
            </c:strRef>
          </c:cat>
          <c:val>
            <c:numRef>
              <c:f>'Component Budget'!$D$4:$D$8</c:f>
              <c:numCache>
                <c:formatCode>"$"#,##0_);[Red]\("$"#,##0\)</c:formatCode>
                <c:ptCount val="5"/>
                <c:pt idx="0">
                  <c:v>2960696</c:v>
                </c:pt>
                <c:pt idx="1">
                  <c:v>11730080</c:v>
                </c:pt>
                <c:pt idx="2">
                  <c:v>1119849</c:v>
                </c:pt>
                <c:pt idx="3">
                  <c:v>4596100</c:v>
                </c:pt>
                <c:pt idx="4">
                  <c:v>2245722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3696-46F2-BC37-E04377CE1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'Component Budget'!$E$3</c15:sqref>
                        </c15:formulaRef>
                      </c:ext>
                    </c:extLst>
                    <c:strCache>
                      <c:ptCount val="1"/>
                      <c:pt idx="0">
                        <c:v>2025-2026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5">
                        <a:shade val="53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3696-46F2-BC37-E04377CE150C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E-3696-46F2-BC37-E04377CE150C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3696-46F2-BC37-E04377CE150C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3696-46F2-BC37-E04377CE150C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>
                        <a:tint val="54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3696-46F2-BC37-E04377CE150C}"/>
                    </c:ext>
                  </c:extLst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'Component Budget'!$C$4:$C$8</c15:sqref>
                        </c15:formulaRef>
                      </c:ext>
                    </c:extLst>
                    <c:strCache>
                      <c:ptCount val="5"/>
                      <c:pt idx="0">
                        <c:v>General Support</c:v>
                      </c:pt>
                      <c:pt idx="1">
                        <c:v>Instruction</c:v>
                      </c:pt>
                      <c:pt idx="2">
                        <c:v>Transportation</c:v>
                      </c:pt>
                      <c:pt idx="3">
                        <c:v>Employee Benefits </c:v>
                      </c:pt>
                      <c:pt idx="4">
                        <c:v>Debt Service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'Component Budget'!$E$4:$E$8</c15:sqref>
                        </c15:formulaRef>
                      </c:ext>
                    </c:extLst>
                    <c:numCache>
                      <c:formatCode>"$"#,##0_);[Red]\("$"#,##0\)</c:formatCode>
                      <c:ptCount val="5"/>
                      <c:pt idx="0">
                        <c:v>2973347</c:v>
                      </c:pt>
                      <c:pt idx="1">
                        <c:v>11493375</c:v>
                      </c:pt>
                      <c:pt idx="2">
                        <c:v>1160903</c:v>
                      </c:pt>
                      <c:pt idx="3">
                        <c:v>4983293</c:v>
                      </c:pt>
                      <c:pt idx="4">
                        <c:v>2454421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3696-46F2-BC37-E04377CE150C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Budget'!$F$3</c15:sqref>
                        </c15:formulaRef>
                      </c:ext>
                    </c:extLst>
                    <c:strCache>
                      <c:ptCount val="1"/>
                      <c:pt idx="0">
                        <c:v>$ Change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5">
                        <a:shade val="53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3696-46F2-BC37-E04377CE150C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3696-46F2-BC37-E04377CE150C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3696-46F2-BC37-E04377CE150C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3696-46F2-BC37-E04377CE150C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>
                        <a:tint val="54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3696-46F2-BC37-E04377CE150C}"/>
                    </c:ext>
                  </c:extLst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Budget'!$C$4:$C$8</c15:sqref>
                        </c15:formulaRef>
                      </c:ext>
                    </c:extLst>
                    <c:strCache>
                      <c:ptCount val="5"/>
                      <c:pt idx="0">
                        <c:v>General Support</c:v>
                      </c:pt>
                      <c:pt idx="1">
                        <c:v>Instruction</c:v>
                      </c:pt>
                      <c:pt idx="2">
                        <c:v>Transportation</c:v>
                      </c:pt>
                      <c:pt idx="3">
                        <c:v>Employee Benefits </c:v>
                      </c:pt>
                      <c:pt idx="4">
                        <c:v>Debt Service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Budget'!$F$4:$F$8</c15:sqref>
                        </c15:formulaRef>
                      </c:ext>
                    </c:extLst>
                    <c:numCache>
                      <c:formatCode>"$"#,##0_);[Red]\("$"#,##0\)</c:formatCode>
                      <c:ptCount val="5"/>
                      <c:pt idx="0">
                        <c:v>12651</c:v>
                      </c:pt>
                      <c:pt idx="1">
                        <c:v>-236705</c:v>
                      </c:pt>
                      <c:pt idx="2">
                        <c:v>41054</c:v>
                      </c:pt>
                      <c:pt idx="3">
                        <c:v>387193</c:v>
                      </c:pt>
                      <c:pt idx="4">
                        <c:v>208699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3696-46F2-BC37-E04377CE150C}"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Budget'!$G$3</c15:sqref>
                        </c15:formulaRef>
                      </c:ext>
                    </c:extLst>
                    <c:strCache>
                      <c:ptCount val="1"/>
                      <c:pt idx="0">
                        <c:v>% Change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5">
                        <a:shade val="53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2-3696-46F2-BC37-E04377CE150C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5">
                        <a:shade val="76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4-3696-46F2-BC37-E04377CE150C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6-3696-46F2-BC37-E04377CE150C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5">
                        <a:tint val="77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3696-46F2-BC37-E04377CE150C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>
                        <a:tint val="54000"/>
                      </a:schemeClr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3696-46F2-BC37-E04377CE150C}"/>
                    </c:ext>
                  </c:extLst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Budget'!$C$4:$C$8</c15:sqref>
                        </c15:formulaRef>
                      </c:ext>
                    </c:extLst>
                    <c:strCache>
                      <c:ptCount val="5"/>
                      <c:pt idx="0">
                        <c:v>General Support</c:v>
                      </c:pt>
                      <c:pt idx="1">
                        <c:v>Instruction</c:v>
                      </c:pt>
                      <c:pt idx="2">
                        <c:v>Transportation</c:v>
                      </c:pt>
                      <c:pt idx="3">
                        <c:v>Employee Benefits </c:v>
                      </c:pt>
                      <c:pt idx="4">
                        <c:v>Debt Service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'Component Budget'!$G$4:$G$8</c15:sqref>
                        </c15:formulaRef>
                      </c:ext>
                    </c:extLst>
                    <c:numCache>
                      <c:formatCode>0.00</c:formatCode>
                      <c:ptCount val="5"/>
                      <c:pt idx="0">
                        <c:v>0.42729817583433088</c:v>
                      </c:pt>
                      <c:pt idx="1">
                        <c:v>-2.017931676510305</c:v>
                      </c:pt>
                      <c:pt idx="2">
                        <c:v>3.6660299736839521</c:v>
                      </c:pt>
                      <c:pt idx="3">
                        <c:v>8.4243815408716092</c:v>
                      </c:pt>
                      <c:pt idx="4">
                        <c:v>9.2931805450541063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3696-46F2-BC37-E04377CE150C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C38F4A-9BE1-4601-B92D-8EEE8A442818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9715EB-CD8A-4035-8021-1F37FE376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96933-FE3C-A140-A751-4BC1CDC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1C933-5D13-63CC-0317-8D59E108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D310B-A1FB-A32E-127A-0667C114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6D57-55F7-E2E6-4D07-CC2A6217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7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2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counts are as of BEDS (basic education data system) Day which is the first Wednesday in October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3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26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92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17356-CE06-4E29-410E-FDC2A6FC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530EDD-8593-EA8A-B2A4-8DB38A1D0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CD4E4-4EB0-0C91-3000-19957ACA9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A2D0C-909B-D5E0-C162-77C536C89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37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3691-C23F-DD84-F515-BF7426E1A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EEBB1-B00C-B852-205D-7C39FDBAF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5AE27-6D49-32F7-9BDF-9F8067FCC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AEB7B-58BD-6044-D829-7E84C5464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41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DAE35-733E-6C3F-E871-1D4DA0F89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A6CCF-CC61-C630-9825-31936CA05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6CE75-FF82-99AE-4F9D-95A943430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6E82F-91A3-FF68-F2DA-319775D72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47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72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8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0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5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5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9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1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2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EEA6-535A-4ED8-9FFA-B4D8DAA615C7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2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0C2D8-104D-43BF-A798-DA3DD5F0F844}"/>
              </a:ext>
            </a:extLst>
          </p:cNvPr>
          <p:cNvSpPr txBox="1"/>
          <p:nvPr/>
        </p:nvSpPr>
        <p:spPr>
          <a:xfrm>
            <a:off x="1203485" y="1120676"/>
            <a:ext cx="97850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Century Gothic" panose="020B0502020202020204" pitchFamily="34" charset="0"/>
              </a:rPr>
              <a:t>Holland Central </a:t>
            </a:r>
          </a:p>
          <a:p>
            <a:pPr algn="ctr"/>
            <a:r>
              <a:rPr lang="en-US" sz="5400" dirty="0">
                <a:latin typeface="Century Gothic" panose="020B0502020202020204" pitchFamily="34" charset="0"/>
              </a:rPr>
              <a:t>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90992-2A7B-2E0E-FB2A-032D518C8792}"/>
              </a:ext>
            </a:extLst>
          </p:cNvPr>
          <p:cNvSpPr txBox="1"/>
          <p:nvPr/>
        </p:nvSpPr>
        <p:spPr>
          <a:xfrm>
            <a:off x="2576656" y="2842781"/>
            <a:ext cx="703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2025-2026 </a:t>
            </a:r>
            <a:r>
              <a:rPr lang="en-US" sz="2400">
                <a:latin typeface="Century Gothic" panose="020B0502020202020204" pitchFamily="34" charset="0"/>
              </a:rPr>
              <a:t>BUDGET HEARING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2545C8-2AC6-F3B6-E103-6EB8B4488940}"/>
              </a:ext>
            </a:extLst>
          </p:cNvPr>
          <p:cNvCxnSpPr>
            <a:cxnSpLocks/>
          </p:cNvCxnSpPr>
          <p:nvPr/>
        </p:nvCxnSpPr>
        <p:spPr>
          <a:xfrm>
            <a:off x="3552099" y="3436014"/>
            <a:ext cx="508779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22C459C-B941-1D76-A8F3-DEB905F4B273}"/>
              </a:ext>
            </a:extLst>
          </p:cNvPr>
          <p:cNvSpPr txBox="1"/>
          <p:nvPr/>
        </p:nvSpPr>
        <p:spPr>
          <a:xfrm>
            <a:off x="397496" y="5737324"/>
            <a:ext cx="4142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May 6, 2025</a:t>
            </a:r>
            <a:endParaRPr lang="en-US" sz="18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4C5CD4-7D4D-524C-282B-035C40FA9A0F}"/>
              </a:ext>
            </a:extLst>
          </p:cNvPr>
          <p:cNvSpPr txBox="1">
            <a:spLocks noChangeArrowheads="1"/>
          </p:cNvSpPr>
          <p:nvPr/>
        </p:nvSpPr>
        <p:spPr>
          <a:xfrm>
            <a:off x="1523995" y="3626122"/>
            <a:ext cx="9144000" cy="2493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Century Gothic" panose="020B0502020202020204" pitchFamily="34" charset="0"/>
              </a:rPr>
              <a:t>Cathy Fabiatos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Century Gothic" panose="020B0502020202020204" pitchFamily="34" charset="0"/>
              </a:rPr>
              <a:t>Interim Superintendent of Schools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000" dirty="0">
                <a:latin typeface="Century Gothic" panose="020B0502020202020204" pitchFamily="34" charset="0"/>
              </a:rPr>
              <a:t>Brittany Carey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000" dirty="0">
                <a:latin typeface="Century Gothic" panose="020B0502020202020204" pitchFamily="34" charset="0"/>
              </a:rPr>
              <a:t>School Business Administrator </a:t>
            </a:r>
          </a:p>
        </p:txBody>
      </p:sp>
    </p:spTree>
    <p:extLst>
      <p:ext uri="{BB962C8B-B14F-4D97-AF65-F5344CB8AC3E}">
        <p14:creationId xmlns:p14="http://schemas.microsoft.com/office/powerpoint/2010/main" val="30444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District Goals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07340-7E3E-4538-E5C9-63EA8C1934C2}"/>
              </a:ext>
            </a:extLst>
          </p:cNvPr>
          <p:cNvSpPr txBox="1"/>
          <p:nvPr/>
        </p:nvSpPr>
        <p:spPr>
          <a:xfrm>
            <a:off x="603115" y="1819072"/>
            <a:ext cx="9774422" cy="33630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We are unwavering in our commitment to meeting the needs and interests of our students.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We are committed to exercising care and good judgement in managing the resources with which we are entrusted by our community.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We are committed to conducting our business in an objective, professional, and transparent manner.</a:t>
            </a:r>
          </a:p>
        </p:txBody>
      </p:sp>
    </p:spTree>
    <p:extLst>
      <p:ext uri="{BB962C8B-B14F-4D97-AF65-F5344CB8AC3E}">
        <p14:creationId xmlns:p14="http://schemas.microsoft.com/office/powerpoint/2010/main" val="2202928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6441-F2AB-2F2E-4879-D012183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E00FAB-8923-D454-3CB6-B5B780D9FCD9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9E552-3FA3-B828-6741-0FBC0DD34B9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288C4FF-8584-174B-30BF-65E4D885D45C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BDA9F6-A679-19D6-124E-9D13F0CDE4D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Tax Levy 2025-26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1E713F-73AC-D794-8571-86270143E5AC}"/>
              </a:ext>
            </a:extLst>
          </p:cNvPr>
          <p:cNvCxnSpPr>
            <a:cxnSpLocks/>
          </p:cNvCxnSpPr>
          <p:nvPr/>
        </p:nvCxnSpPr>
        <p:spPr>
          <a:xfrm>
            <a:off x="603115" y="1403970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E733F0-971E-F040-7CEA-B9E5691C9E72}"/>
              </a:ext>
            </a:extLst>
          </p:cNvPr>
          <p:cNvSpPr txBox="1"/>
          <p:nvPr/>
        </p:nvSpPr>
        <p:spPr>
          <a:xfrm>
            <a:off x="603115" y="1545789"/>
            <a:ext cx="40381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 </a:t>
            </a:r>
            <a:r>
              <a:rPr lang="en-US" sz="2200" b="1" dirty="0"/>
              <a:t>Tax Levy</a:t>
            </a:r>
            <a:r>
              <a:rPr lang="en-US" sz="2200" dirty="0"/>
              <a:t>: $9,021,461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Increase % from 24-25: </a:t>
            </a:r>
            <a:r>
              <a:rPr lang="en-US" sz="2200" dirty="0"/>
              <a:t>2.99%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 Increase $ from 24-25</a:t>
            </a:r>
            <a:r>
              <a:rPr lang="en-US" sz="2200" dirty="0"/>
              <a:t>: $262,115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Does </a:t>
            </a:r>
            <a:r>
              <a:rPr lang="en-US" sz="2200" b="1" dirty="0"/>
              <a:t>NOT</a:t>
            </a:r>
            <a:r>
              <a:rPr lang="en-US" sz="2200" dirty="0"/>
              <a:t> require supermajority vote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AC82E-A526-D575-A975-F4E3685A5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33" y="1493365"/>
            <a:ext cx="6744742" cy="46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69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482300"/>
            <a:ext cx="5561711" cy="497680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603115" y="456760"/>
            <a:ext cx="5715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Ten-Year Tax Levy History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07767E0-1921-15E2-A20B-EFAA5966A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90924"/>
              </p:ext>
            </p:extLst>
          </p:nvPr>
        </p:nvGraphicFramePr>
        <p:xfrm>
          <a:off x="2993922" y="1518823"/>
          <a:ext cx="6204154" cy="4353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1047">
                  <a:extLst>
                    <a:ext uri="{9D8B030D-6E8A-4147-A177-3AD203B41FA5}">
                      <a16:colId xmlns:a16="http://schemas.microsoft.com/office/drawing/2014/main" val="698500187"/>
                    </a:ext>
                  </a:extLst>
                </a:gridCol>
                <a:gridCol w="2883107">
                  <a:extLst>
                    <a:ext uri="{9D8B030D-6E8A-4147-A177-3AD203B41FA5}">
                      <a16:colId xmlns:a16="http://schemas.microsoft.com/office/drawing/2014/main" val="2978238127"/>
                    </a:ext>
                  </a:extLst>
                </a:gridCol>
              </a:tblGrid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2016-17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0.00%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9649228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2017-18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0.00%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8081843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2018-19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1.98%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529880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2019-20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2.73%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7883725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2020-21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3.33%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4783898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2021-22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1.90%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3455847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2022-23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2.99%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12664183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2023-24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3.08%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6669021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2024-25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3.98%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6945914"/>
                  </a:ext>
                </a:extLst>
              </a:tr>
              <a:tr h="4353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2025-26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2.99%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172767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D01E76-9123-12FE-7933-DDDC8B66D475}"/>
              </a:ext>
            </a:extLst>
          </p:cNvPr>
          <p:cNvSpPr/>
          <p:nvPr/>
        </p:nvSpPr>
        <p:spPr>
          <a:xfrm>
            <a:off x="397496" y="6484045"/>
            <a:ext cx="4337375" cy="35900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</a:rPr>
              <a:t>All within formula allowed tax cap limit</a:t>
            </a:r>
          </a:p>
        </p:txBody>
      </p:sp>
    </p:spTree>
    <p:extLst>
      <p:ext uri="{BB962C8B-B14F-4D97-AF65-F5344CB8AC3E}">
        <p14:creationId xmlns:p14="http://schemas.microsoft.com/office/powerpoint/2010/main" val="184710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25-26 Tax Levy: 2.99%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3C6B2-8685-BF8C-CE59-FA64DA50E204}"/>
              </a:ext>
            </a:extLst>
          </p:cNvPr>
          <p:cNvSpPr txBox="1"/>
          <p:nvPr/>
        </p:nvSpPr>
        <p:spPr>
          <a:xfrm>
            <a:off x="494773" y="1248946"/>
            <a:ext cx="10802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/>
              <a:t>Does not exceed NYS Tax Cap or require a supermajority vote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D4F41-6AA8-D75F-AF97-FF9ACFF1CAB7}"/>
              </a:ext>
            </a:extLst>
          </p:cNvPr>
          <p:cNvCxnSpPr>
            <a:cxnSpLocks/>
          </p:cNvCxnSpPr>
          <p:nvPr/>
        </p:nvCxnSpPr>
        <p:spPr>
          <a:xfrm>
            <a:off x="603115" y="1752313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F1B930-91A1-9E75-B6A0-15243A5C6B90}"/>
              </a:ext>
            </a:extLst>
          </p:cNvPr>
          <p:cNvSpPr txBox="1"/>
          <p:nvPr/>
        </p:nvSpPr>
        <p:spPr>
          <a:xfrm>
            <a:off x="603115" y="1851697"/>
            <a:ext cx="10573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/>
              <a:t> Tax Levy: </a:t>
            </a:r>
            <a:r>
              <a:rPr lang="en-US" sz="2200" b="1"/>
              <a:t>$9,021,461</a:t>
            </a:r>
          </a:p>
          <a:p>
            <a:pPr marL="285750" indent="-28575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b="1"/>
              <a:t> </a:t>
            </a:r>
            <a:r>
              <a:rPr lang="en-US" sz="2200"/>
              <a:t>Increase from 24-25: </a:t>
            </a:r>
            <a:r>
              <a:rPr lang="en-US" sz="2200" b="1"/>
              <a:t>$262,115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B8A1EA7-F3A5-5CF0-2DAF-28D942C5C4C7}"/>
              </a:ext>
            </a:extLst>
          </p:cNvPr>
          <p:cNvSpPr/>
          <p:nvPr/>
        </p:nvSpPr>
        <p:spPr>
          <a:xfrm>
            <a:off x="136187" y="6536988"/>
            <a:ext cx="5959813" cy="247992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* Rates are </a:t>
            </a:r>
            <a:r>
              <a:rPr lang="en-US" sz="1100" b="1">
                <a:solidFill>
                  <a:schemeClr val="tx1"/>
                </a:solidFill>
              </a:rPr>
              <a:t>estimates</a:t>
            </a:r>
            <a:r>
              <a:rPr lang="en-US" sz="1100">
                <a:solidFill>
                  <a:schemeClr val="tx1"/>
                </a:solidFill>
              </a:rPr>
              <a:t> based on assessment values, equalization rates, and exemptions from 24-25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D248F31-7BE6-789A-A2D5-26335E82A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395035"/>
              </p:ext>
            </p:extLst>
          </p:nvPr>
        </p:nvGraphicFramePr>
        <p:xfrm>
          <a:off x="2638424" y="2766856"/>
          <a:ext cx="6915152" cy="3523581"/>
        </p:xfrm>
        <a:graphic>
          <a:graphicData uri="http://schemas.openxmlformats.org/drawingml/2006/table">
            <a:tbl>
              <a:tblPr/>
              <a:tblGrid>
                <a:gridCol w="1728788">
                  <a:extLst>
                    <a:ext uri="{9D8B030D-6E8A-4147-A177-3AD203B41FA5}">
                      <a16:colId xmlns:a16="http://schemas.microsoft.com/office/drawing/2014/main" val="1263636443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1099764525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2730346434"/>
                    </a:ext>
                  </a:extLst>
                </a:gridCol>
                <a:gridCol w="1728788">
                  <a:extLst>
                    <a:ext uri="{9D8B030D-6E8A-4147-A177-3AD203B41FA5}">
                      <a16:colId xmlns:a16="http://schemas.microsoft.com/office/drawing/2014/main" val="1488480217"/>
                    </a:ext>
                  </a:extLst>
                </a:gridCol>
              </a:tblGrid>
              <a:tr h="391509">
                <a:tc>
                  <a:txBody>
                    <a:bodyPr/>
                    <a:lstStyle/>
                    <a:p>
                      <a:pPr algn="ctr" rtl="0" fontAlgn="base"/>
                      <a:endParaRPr lang="en-US" sz="1200" b="1" i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Rate in 2024-2025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*Rate in 2025-2026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Increase Per $100,000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975907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Aurora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$39.44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$40.62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$117.93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285898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Colden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$36.27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$37.35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$108.44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100002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Concord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$30.22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$31.12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$90.37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692889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Holland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$18.13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$18.67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$54.22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90072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Sardinia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$25.90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$26.67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$77.47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487454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Wales 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$34.87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$35.91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$104.27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691851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Java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$11.89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$12.25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$35.55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110992"/>
                  </a:ext>
                </a:extLst>
              </a:tr>
              <a:tr h="391509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Sheldon 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$10.35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$10.66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Calibri"/>
                        </a:rPr>
                        <a:t>$30.95</a:t>
                      </a:r>
                      <a:endParaRPr lang="en-US" b="0" i="0" dirty="0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38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905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927D-93D0-8FB5-C88C-02D4D7E5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6EC9B8-C47C-B144-4A40-DC845BAC6A5A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66AE5A55-B87E-391D-743D-687073DC6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503894-9ED0-8241-733E-232AB217CEB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DFD5563-FFD7-5F3F-934B-C07B60EC686B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C7F7A-F863-B49C-C0AD-E3B8F780BED8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10 Year K-12 Enrollment Data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A01764-C61D-8398-3ACD-DF933838EB88}"/>
              </a:ext>
            </a:extLst>
          </p:cNvPr>
          <p:cNvGraphicFramePr>
            <a:graphicFrameLocks noGrp="1"/>
          </p:cNvGraphicFramePr>
          <p:nvPr/>
        </p:nvGraphicFramePr>
        <p:xfrm>
          <a:off x="1692098" y="2240724"/>
          <a:ext cx="8807802" cy="2376552"/>
        </p:xfrm>
        <a:graphic>
          <a:graphicData uri="http://schemas.openxmlformats.org/drawingml/2006/table">
            <a:tbl>
              <a:tblPr/>
              <a:tblGrid>
                <a:gridCol w="1122832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93065511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9779207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374629380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73072177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678817320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2031782303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885538818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2447604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74054198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166498207"/>
                    </a:ext>
                  </a:extLst>
                </a:gridCol>
              </a:tblGrid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000" b="1" i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14-15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15-16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16-17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17-18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18-19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19-20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20-21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21-22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22-23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23-24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8427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Enrollment 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870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864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829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758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727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732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684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09C869-EC99-616D-F43C-A1ED2FF161BF}"/>
              </a:ext>
            </a:extLst>
          </p:cNvPr>
          <p:cNvSpPr txBox="1"/>
          <p:nvPr/>
        </p:nvSpPr>
        <p:spPr>
          <a:xfrm rot="10800000" flipH="1" flipV="1">
            <a:off x="603114" y="5992004"/>
            <a:ext cx="1669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data.nysed.com</a:t>
            </a:r>
          </a:p>
        </p:txBody>
      </p:sp>
    </p:spTree>
    <p:extLst>
      <p:ext uri="{BB962C8B-B14F-4D97-AF65-F5344CB8AC3E}">
        <p14:creationId xmlns:p14="http://schemas.microsoft.com/office/powerpoint/2010/main" val="3333198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2025-2026 Revenues Snapshot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9500C3E-3F90-0055-491D-16AF8BF8C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796057"/>
              </p:ext>
            </p:extLst>
          </p:nvPr>
        </p:nvGraphicFramePr>
        <p:xfrm>
          <a:off x="2677562" y="1793081"/>
          <a:ext cx="6836876" cy="4329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0628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517532" cy="7078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7" y="564205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Tripartite Budget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8B164E-697D-2482-9D26-0C8657B9D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462439"/>
              </p:ext>
            </p:extLst>
          </p:nvPr>
        </p:nvGraphicFramePr>
        <p:xfrm>
          <a:off x="2525299" y="1523230"/>
          <a:ext cx="7141397" cy="1956582"/>
        </p:xfrm>
        <a:graphic>
          <a:graphicData uri="http://schemas.openxmlformats.org/drawingml/2006/table">
            <a:tbl>
              <a:tblPr/>
              <a:tblGrid>
                <a:gridCol w="1931109">
                  <a:extLst>
                    <a:ext uri="{9D8B030D-6E8A-4147-A177-3AD203B41FA5}">
                      <a16:colId xmlns:a16="http://schemas.microsoft.com/office/drawing/2014/main" val="2676681532"/>
                    </a:ext>
                  </a:extLst>
                </a:gridCol>
                <a:gridCol w="1240224">
                  <a:extLst>
                    <a:ext uri="{9D8B030D-6E8A-4147-A177-3AD203B41FA5}">
                      <a16:colId xmlns:a16="http://schemas.microsoft.com/office/drawing/2014/main" val="2346184496"/>
                    </a:ext>
                  </a:extLst>
                </a:gridCol>
                <a:gridCol w="1401992">
                  <a:extLst>
                    <a:ext uri="{9D8B030D-6E8A-4147-A177-3AD203B41FA5}">
                      <a16:colId xmlns:a16="http://schemas.microsoft.com/office/drawing/2014/main" val="517112232"/>
                    </a:ext>
                  </a:extLst>
                </a:gridCol>
                <a:gridCol w="1284036">
                  <a:extLst>
                    <a:ext uri="{9D8B030D-6E8A-4147-A177-3AD203B41FA5}">
                      <a16:colId xmlns:a16="http://schemas.microsoft.com/office/drawing/2014/main" val="3254277912"/>
                    </a:ext>
                  </a:extLst>
                </a:gridCol>
                <a:gridCol w="1284036">
                  <a:extLst>
                    <a:ext uri="{9D8B030D-6E8A-4147-A177-3AD203B41FA5}">
                      <a16:colId xmlns:a16="http://schemas.microsoft.com/office/drawing/2014/main" val="2829687721"/>
                    </a:ext>
                  </a:extLst>
                </a:gridCol>
              </a:tblGrid>
              <a:tr h="36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2025-2026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Change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Change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91367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Administration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$1,516,994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$1,532,469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$15,475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34994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Capital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$4,257,317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$4,483,100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$225,783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1357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Program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$16,878,136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$17,049,770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$171,634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340963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$22,652,447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$23,065,339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$412,892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600187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81F9A47-7508-BDC0-EED9-B4993C2F4C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492487"/>
              </p:ext>
            </p:extLst>
          </p:nvPr>
        </p:nvGraphicFramePr>
        <p:xfrm>
          <a:off x="3693317" y="3649469"/>
          <a:ext cx="4805363" cy="293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3122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45DD-4280-178D-10B4-DC1F789CE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DBAEBB-C37C-1646-D876-18131933A79D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72173AA0-BEC8-9778-8750-7F5B1B59E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EB0E23-C587-4DBE-2995-0CBA89E50462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50483EBD-F7DD-4B8C-7AFE-E05201FABB41}"/>
              </a:ext>
            </a:extLst>
          </p:cNvPr>
          <p:cNvSpPr/>
          <p:nvPr/>
        </p:nvSpPr>
        <p:spPr>
          <a:xfrm>
            <a:off x="603115" y="564204"/>
            <a:ext cx="6517532" cy="7078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31D456-1E79-497C-D926-2CCF2BF788E0}"/>
              </a:ext>
            </a:extLst>
          </p:cNvPr>
          <p:cNvSpPr txBox="1"/>
          <p:nvPr/>
        </p:nvSpPr>
        <p:spPr>
          <a:xfrm>
            <a:off x="724427" y="564205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Component Budget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7A8B5FE-AD58-E39A-4E28-AE24E78BA5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740899"/>
              </p:ext>
            </p:extLst>
          </p:nvPr>
        </p:nvGraphicFramePr>
        <p:xfrm>
          <a:off x="2753032" y="1419159"/>
          <a:ext cx="6685936" cy="4591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612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093F8-472E-07AC-8ADC-2C2DEC6D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589572-AFA9-233A-9EAF-87797CE8185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840F043C-BB19-97C4-43DB-BCF72CA17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6F634-2225-E8D0-13D8-167F0D2284C3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43B67D1-B84E-5B1C-1A8B-8D167279822F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B814E-2F41-D621-AEEE-96E79B71C4FD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Vehicle Proposition - $363,043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C95AE-BCE6-43B3-B217-AC8ABF358913}"/>
              </a:ext>
            </a:extLst>
          </p:cNvPr>
          <p:cNvSpPr txBox="1"/>
          <p:nvPr/>
        </p:nvSpPr>
        <p:spPr>
          <a:xfrm>
            <a:off x="724426" y="1974715"/>
            <a:ext cx="9653111" cy="249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/>
              <a:t> Diesel Type C, 64 Pupil Front-Engine Bus				$181,521.27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/>
              <a:t> Diesel Type C, 64 Pupil Front-Engine Bus 				$181,521.27</a:t>
            </a:r>
          </a:p>
          <a:p>
            <a:pPr>
              <a:lnSpc>
                <a:spcPct val="200000"/>
              </a:lnSpc>
            </a:pPr>
            <a:r>
              <a:rPr lang="en-US" sz="3500" b="1"/>
              <a:t>		Total Vehicle Proposition			$363,043</a:t>
            </a:r>
          </a:p>
        </p:txBody>
      </p:sp>
    </p:spTree>
    <p:extLst>
      <p:ext uri="{BB962C8B-B14F-4D97-AF65-F5344CB8AC3E}">
        <p14:creationId xmlns:p14="http://schemas.microsoft.com/office/powerpoint/2010/main" val="89786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D640-5AD3-0DAE-5DFC-4C4599AE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3F8D68-C5FD-16BD-9A55-DDF3AE736E0E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205FF53D-CB37-52BB-49E7-328B18B67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F59EF7-C300-1896-0CE8-A98CAA9C9AF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BB17A86-111F-9D01-10B5-639B49B3476D}"/>
              </a:ext>
            </a:extLst>
          </p:cNvPr>
          <p:cNvSpPr/>
          <p:nvPr/>
        </p:nvSpPr>
        <p:spPr>
          <a:xfrm>
            <a:off x="603115" y="564204"/>
            <a:ext cx="765598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DE14BA-E19A-FBF3-7ED4-7B8E27C2F583}"/>
              </a:ext>
            </a:extLst>
          </p:cNvPr>
          <p:cNvSpPr txBox="1"/>
          <p:nvPr/>
        </p:nvSpPr>
        <p:spPr>
          <a:xfrm>
            <a:off x="724427" y="735554"/>
            <a:ext cx="7829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Contingency Budget - $22,564,798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F708A-E98C-6FCD-1084-B3F277C43A2B}"/>
              </a:ext>
            </a:extLst>
          </p:cNvPr>
          <p:cNvSpPr txBox="1"/>
          <p:nvPr/>
        </p:nvSpPr>
        <p:spPr>
          <a:xfrm>
            <a:off x="596630" y="1694116"/>
            <a:ext cx="9774422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Would require an approximate reduction of $500,541 from the proposed budget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Levies a tax no greater than current fiscal year of $8,759,346 ($262,115), would require additional staffing reductions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/>
              <a:t>Student </a:t>
            </a:r>
            <a:r>
              <a:rPr lang="en-US" sz="2000" dirty="0"/>
              <a:t>Supplies and Materials ($53,926)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Non-Essential Capital Work ($100,000 aided at 81%)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Equipment Purchases ($74,500)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Expenses Attributed to Public Use of School Buildings &amp; Grounds ($10,000)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9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Board of Education Seats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8C1237-E641-67F2-9E09-22CFFE694102}"/>
              </a:ext>
            </a:extLst>
          </p:cNvPr>
          <p:cNvSpPr txBox="1"/>
          <p:nvPr/>
        </p:nvSpPr>
        <p:spPr>
          <a:xfrm>
            <a:off x="724426" y="1912907"/>
            <a:ext cx="9653111" cy="4420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/>
              <a:t>An election for members of the Board shall be held to fill one (1) at-large position on the Board resulting from the expiration, on June 30, 202, of the term of Gerald Vella.  The candidate receiving the highest vote total will be elected to a five (5) year term commencing July 1, 2025 and ending on June 30, 2030. </a:t>
            </a:r>
          </a:p>
          <a:p>
            <a:endParaRPr lang="en-US" sz="2400" b="1" dirty="0"/>
          </a:p>
          <a:p>
            <a:r>
              <a:rPr lang="en-US" sz="2800" b="1" dirty="0"/>
              <a:t>Candidates: </a:t>
            </a:r>
            <a:endParaRPr lang="en-US" sz="2800" b="1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ea typeface="Calibri"/>
                <a:cs typeface="Calibri"/>
              </a:rPr>
              <a:t>Tom Olszewski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Martin Wilke</a:t>
            </a:r>
            <a:endParaRPr lang="en-US" sz="2400" dirty="0"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endParaRPr lang="en-US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50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2025-2026 Proposed Budget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C4D1-D71F-E1DF-F2B2-43DDE818D4CC}"/>
              </a:ext>
            </a:extLst>
          </p:cNvPr>
          <p:cNvSpPr txBox="1"/>
          <p:nvPr/>
        </p:nvSpPr>
        <p:spPr>
          <a:xfrm>
            <a:off x="3795930" y="1858314"/>
            <a:ext cx="4947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7200" b="1" i="0" dirty="0">
                <a:effectLst/>
                <a:latin typeface="+mn-lt"/>
              </a:rPr>
              <a:t>$23,065,339</a:t>
            </a:r>
          </a:p>
          <a:p>
            <a:pPr algn="ctr" rtl="0" fontAlgn="base"/>
            <a:r>
              <a:rPr lang="en-US" dirty="0"/>
              <a:t>Overall Increase</a:t>
            </a:r>
            <a:r>
              <a:rPr lang="en-US"/>
              <a:t>: $412,892 </a:t>
            </a:r>
            <a:r>
              <a:rPr lang="en-US" dirty="0"/>
              <a:t>or 1.8%</a:t>
            </a:r>
            <a:endParaRPr lang="en-US" i="0" dirty="0">
              <a:effectLst/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B07340-7E3E-4538-E5C9-63EA8C1934C2}"/>
              </a:ext>
            </a:extLst>
          </p:cNvPr>
          <p:cNvSpPr txBox="1"/>
          <p:nvPr/>
        </p:nvSpPr>
        <p:spPr>
          <a:xfrm>
            <a:off x="3311602" y="3532005"/>
            <a:ext cx="58957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/>
              <a:t>Budget Vote</a:t>
            </a:r>
          </a:p>
          <a:p>
            <a:pPr algn="ctr"/>
            <a:r>
              <a:rPr lang="en-US" sz="3200"/>
              <a:t>May 20, 2025</a:t>
            </a:r>
          </a:p>
          <a:p>
            <a:pPr algn="ctr"/>
            <a:r>
              <a:rPr lang="en-US" sz="3200"/>
              <a:t>7am – 8pm</a:t>
            </a:r>
          </a:p>
          <a:p>
            <a:pPr algn="ctr"/>
            <a:r>
              <a:rPr lang="en-US" sz="3200"/>
              <a:t>Holland Community Center</a:t>
            </a:r>
          </a:p>
          <a:p>
            <a:pPr algn="ctr"/>
            <a:r>
              <a:rPr lang="en-US" sz="3200"/>
              <a:t>3 Legion Drive, Holland NY</a:t>
            </a:r>
          </a:p>
        </p:txBody>
      </p:sp>
    </p:spTree>
    <p:extLst>
      <p:ext uri="{BB962C8B-B14F-4D97-AF65-F5344CB8AC3E}">
        <p14:creationId xmlns:p14="http://schemas.microsoft.com/office/powerpoint/2010/main" val="2114757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SD PPT" id="{56B963A3-A17A-48B3-986E-1B4F5F5E1C7C}" vid="{D188B0CE-B32B-4FB4-9EF8-BDC471BA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2A914AE4A1B34D999E1B0BF746C169" ma:contentTypeVersion="11" ma:contentTypeDescription="Create a new document." ma:contentTypeScope="" ma:versionID="b9f37d2e16a4c419e04359a25f64ebed">
  <xsd:schema xmlns:xsd="http://www.w3.org/2001/XMLSchema" xmlns:xs="http://www.w3.org/2001/XMLSchema" xmlns:p="http://schemas.microsoft.com/office/2006/metadata/properties" xmlns:ns2="4da11c8a-45ac-44de-baa7-4196a3b5e2ef" xmlns:ns3="3806dc18-dee6-4462-9c08-78aaece305e0" targetNamespace="http://schemas.microsoft.com/office/2006/metadata/properties" ma:root="true" ma:fieldsID="d3daaaab514d54fb5fdc2ef529587351" ns2:_="" ns3:_="">
    <xsd:import namespace="4da11c8a-45ac-44de-baa7-4196a3b5e2ef"/>
    <xsd:import namespace="3806dc18-dee6-4462-9c08-78aaece30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11c8a-45ac-44de-baa7-4196a3b5e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bc5677-846a-4961-96dd-fb86ced2e4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6dc18-dee6-4462-9c08-78aaece305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9427ec-1a1d-4cca-b819-1b2cebb049a9}" ma:internalName="TaxCatchAll" ma:showField="CatchAllData" ma:web="3806dc18-dee6-4462-9c08-78aaece305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06dc18-dee6-4462-9c08-78aaece305e0" xsi:nil="true"/>
    <lcf76f155ced4ddcb4097134ff3c332f xmlns="4da11c8a-45ac-44de-baa7-4196a3b5e2ef">
      <Terms xmlns="http://schemas.microsoft.com/office/infopath/2007/PartnerControls"/>
    </lcf76f155ced4ddcb4097134ff3c332f>
    <SharedWithUsers xmlns="3806dc18-dee6-4462-9c08-78aaece305e0">
      <UserInfo>
        <DisplayName>Ford, Bryan</DisplayName>
        <AccountId>16</AccountId>
        <AccountType/>
      </UserInfo>
      <UserInfo>
        <DisplayName>Wetzler, Kelly</DisplayName>
        <AccountId>17</AccountId>
        <AccountType/>
      </UserInfo>
      <UserInfo>
        <DisplayName>Jacobs, Jason</DisplayName>
        <AccountId>15</AccountId>
        <AccountType/>
      </UserInfo>
      <UserInfo>
        <DisplayName>Cavanaugh, Shannon</DisplayName>
        <AccountId>18</AccountId>
        <AccountType/>
      </UserInfo>
      <UserInfo>
        <DisplayName>Carey, Brittany</DisplayName>
        <AccountId>47</AccountId>
        <AccountType/>
      </UserInfo>
      <UserInfo>
        <DisplayName>Lawton, Eric</DisplayName>
        <AccountId>23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806E28-F723-4A96-BC9B-E330733FD9A0}">
  <ds:schemaRefs>
    <ds:schemaRef ds:uri="3806dc18-dee6-4462-9c08-78aaece305e0"/>
    <ds:schemaRef ds:uri="4da11c8a-45ac-44de-baa7-4196a3b5e2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EA0C990-0C21-4174-931C-D45702F8B214}">
  <ds:schemaRefs>
    <ds:schemaRef ds:uri="3806dc18-dee6-4462-9c08-78aaece305e0"/>
    <ds:schemaRef ds:uri="4da11c8a-45ac-44de-baa7-4196a3b5e2e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52A9723-E5FA-4AFE-B51C-F12B6EEF35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24-25 Budget Presentation #3</Template>
  <TotalTime>13004</TotalTime>
  <Words>640</Words>
  <Application>Microsoft Office PowerPoint</Application>
  <PresentationFormat>Widescreen</PresentationFormat>
  <Paragraphs>191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Century Gothic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Carey, Brittany</dc:creator>
  <cp:lastModifiedBy>Carey, Brittany</cp:lastModifiedBy>
  <cp:revision>39</cp:revision>
  <cp:lastPrinted>2025-01-24T18:23:53Z</cp:lastPrinted>
  <dcterms:created xsi:type="dcterms:W3CDTF">2024-03-22T12:18:23Z</dcterms:created>
  <dcterms:modified xsi:type="dcterms:W3CDTF">2025-05-05T12:04:29Z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0x010100922A914AE4A1B34D999E1B0BF746C169</vt:lpwstr>
  </property>
  <property fmtid="{D5CDD505-2E9C-101B-9397-08002B2CF9AE}" pid="3" name="MediaServiceImageTags">
    <vt:lpwstr/>
  </property>
</Properties>
</file>