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vbaPro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67" r:id="rId13"/>
    <p:sldId id="271" r:id="rId14"/>
    <p:sldId id="272" r:id="rId15"/>
    <p:sldId id="273" r:id="rId16"/>
    <p:sldId id="277" r:id="rId17"/>
    <p:sldId id="274" r:id="rId18"/>
    <p:sldId id="275" r:id="rId19"/>
    <p:sldId id="276" r:id="rId20"/>
    <p:sldId id="304" r:id="rId21"/>
    <p:sldId id="278" r:id="rId22"/>
    <p:sldId id="279" r:id="rId23"/>
    <p:sldId id="280" r:id="rId24"/>
    <p:sldId id="303" r:id="rId25"/>
    <p:sldId id="281" r:id="rId26"/>
    <p:sldId id="305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269" r:id="rId4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58" autoAdjust="0"/>
  </p:normalViewPr>
  <p:slideViewPr>
    <p:cSldViewPr>
      <p:cViewPr varScale="1">
        <p:scale>
          <a:sx n="74" d="100"/>
          <a:sy n="74" d="100"/>
        </p:scale>
        <p:origin x="-1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98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0" y="0"/>
            <a:ext cx="825500" cy="6858000"/>
          </a:xfrm>
          <a:prstGeom prst="rect">
            <a:avLst/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fld id="{685628E4-A17A-471B-AF67-4EA4CD1C74C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ltGray">
          <a:xfrm>
            <a:off x="0" y="3543300"/>
            <a:ext cx="3343275" cy="122238"/>
          </a:xfrm>
          <a:prstGeom prst="rect">
            <a:avLst/>
          </a:prstGeom>
          <a:solidFill>
            <a:schemeClr val="bg2">
              <a:alpha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80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942BC-9065-41F3-98DF-93F58142EF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79B2C-ABD6-4802-A0DB-A7346837F5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0AE6F-B7DB-4FDE-B105-1D2AEC9367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196DAC-FB52-49A3-9CF6-372E727D22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BBB1D-1FE1-45E7-8269-ED6C522FDE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6C5F9-DD18-40AC-8A21-0993367C7B9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9F2F4-4083-4A9F-9E8E-45B9E4CF1B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21022-CD8E-40C6-8787-AA9831BCAA6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AF65B9-8BB5-4E80-A7F1-1382662022F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00800" y="457200"/>
            <a:ext cx="20574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457200"/>
            <a:ext cx="60198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32A5FE-EA31-4835-9E2D-5276BCA5E5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/>
            </a:lvl1pPr>
          </a:lstStyle>
          <a:p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/>
            </a:lvl1pPr>
          </a:lstStyle>
          <a:p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/>
            </a:lvl1pPr>
          </a:lstStyle>
          <a:p>
            <a:fld id="{1500FC1E-4B07-4B1B-880A-ABDD6E22C02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gray">
          <a:xfrm>
            <a:off x="0" y="1638300"/>
            <a:ext cx="3343275" cy="122238"/>
          </a:xfrm>
          <a:prstGeom prst="rect">
            <a:avLst/>
          </a:prstGeom>
          <a:solidFill>
            <a:schemeClr val="bg2">
              <a:alpha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Jonathan\Desktop\wholetthedogsout.wma.wma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Jonathan\Desktop\wholetthedogsout.wma.wma" TargetMode="Externa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800" dirty="0" smtClean="0"/>
              <a:t>Kenmore East Bulldogs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smtClean="0"/>
              <a:t>Swimming &amp; Diving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4000" dirty="0" smtClean="0"/>
              <a:t>2012-2013</a:t>
            </a:r>
            <a:endParaRPr lang="en-US" sz="4000" dirty="0"/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Let the Dogs Out!?</a:t>
            </a:r>
            <a:endParaRPr lang="en-US" dirty="0"/>
          </a:p>
        </p:txBody>
      </p:sp>
      <p:pic>
        <p:nvPicPr>
          <p:cNvPr id="4" name="Content Placeholder 3" descr="DSC_666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  <p:pic>
        <p:nvPicPr>
          <p:cNvPr id="14" name="wholetthedogsout.wma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533400" y="53340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 showWhenStopped="0">
                <p:cTn id="7" repeatCount="2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_65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_65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Ready… Go</a:t>
            </a:r>
            <a:endParaRPr lang="en-US" dirty="0"/>
          </a:p>
        </p:txBody>
      </p:sp>
      <p:pic>
        <p:nvPicPr>
          <p:cNvPr id="6" name="Content Placeholder 5" descr="DSC_65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5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_65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5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Bring it in!</a:t>
            </a:r>
            <a:endParaRPr lang="en-US" dirty="0"/>
          </a:p>
        </p:txBody>
      </p:sp>
      <p:pic>
        <p:nvPicPr>
          <p:cNvPr id="4" name="Content Placeholder 3" descr="DSC_65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We’re all here</a:t>
            </a:r>
            <a:endParaRPr lang="en-US" dirty="0"/>
          </a:p>
        </p:txBody>
      </p:sp>
      <p:pic>
        <p:nvPicPr>
          <p:cNvPr id="4" name="Content Placeholder 3" descr="DSC_65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6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129937" y="1338766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z="4000" dirty="0" smtClean="0"/>
              <a:t>The Bulldogs meet the Bulldogs</a:t>
            </a:r>
            <a:endParaRPr lang="en-US" sz="4000" dirty="0"/>
          </a:p>
        </p:txBody>
      </p:sp>
      <p:pic>
        <p:nvPicPr>
          <p:cNvPr id="4" name="Content Placeholder 3" descr="DSC_66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3733800" cy="3352800"/>
          </a:xfrm>
        </p:spPr>
        <p:txBody>
          <a:bodyPr/>
          <a:lstStyle/>
          <a:p>
            <a:r>
              <a:rPr lang="en-US" sz="3600" dirty="0" smtClean="0"/>
              <a:t>They’re so fast the camera couldn’t catch up</a:t>
            </a:r>
            <a:endParaRPr lang="en-US" sz="3600" dirty="0"/>
          </a:p>
        </p:txBody>
      </p:sp>
      <p:pic>
        <p:nvPicPr>
          <p:cNvPr id="4" name="Content Placeholder 3" descr="DSC_66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335867" y="14647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Go Divers</a:t>
            </a:r>
            <a:endParaRPr lang="en-US" dirty="0"/>
          </a:p>
        </p:txBody>
      </p:sp>
      <p:pic>
        <p:nvPicPr>
          <p:cNvPr id="4" name="Content Placeholder 3" descr="DSC_66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3581400" cy="4953000"/>
          </a:xfrm>
        </p:spPr>
        <p:txBody>
          <a:bodyPr anchor="ctr"/>
          <a:lstStyle/>
          <a:p>
            <a:r>
              <a:rPr lang="en-US" dirty="0" smtClean="0"/>
              <a:t>Getting ready for a 102c – Front Flip!</a:t>
            </a:r>
            <a:endParaRPr lang="en-US" dirty="0"/>
          </a:p>
        </p:txBody>
      </p:sp>
      <p:pic>
        <p:nvPicPr>
          <p:cNvPr id="4" name="Content Placeholder 3" descr="DSC_66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107266" y="13123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438400"/>
            <a:ext cx="4267200" cy="1219200"/>
          </a:xfrm>
        </p:spPr>
        <p:txBody>
          <a:bodyPr/>
          <a:lstStyle/>
          <a:p>
            <a:r>
              <a:rPr lang="en-US" sz="2400" dirty="0" smtClean="0"/>
              <a:t>The Zombie Apocalypse!</a:t>
            </a:r>
            <a:endParaRPr lang="en-US" sz="2400" dirty="0"/>
          </a:p>
        </p:txBody>
      </p:sp>
      <p:pic>
        <p:nvPicPr>
          <p:cNvPr id="4" name="Content Placeholder 3" descr="DSC_66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488266" y="13885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981200"/>
            <a:ext cx="3581400" cy="3124200"/>
          </a:xfrm>
        </p:spPr>
        <p:txBody>
          <a:bodyPr anchor="ctr"/>
          <a:lstStyle/>
          <a:p>
            <a:r>
              <a:rPr lang="en-US" dirty="0" smtClean="0"/>
              <a:t>104c – one more flip to go</a:t>
            </a:r>
            <a:endParaRPr lang="en-US" dirty="0"/>
          </a:p>
        </p:txBody>
      </p:sp>
      <p:pic>
        <p:nvPicPr>
          <p:cNvPr id="4" name="Content Placeholder 3" descr="DSC_66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031067" y="14647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6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0"/>
            <a:ext cx="3886200" cy="1066800"/>
          </a:xfrm>
        </p:spPr>
        <p:txBody>
          <a:bodyPr/>
          <a:lstStyle/>
          <a:p>
            <a:r>
              <a:rPr lang="en-US" sz="2400" dirty="0" smtClean="0"/>
              <a:t>That’s </a:t>
            </a:r>
            <a:r>
              <a:rPr lang="en-US" sz="2400" dirty="0" smtClean="0"/>
              <a:t>right, </a:t>
            </a:r>
            <a:r>
              <a:rPr lang="en-US" sz="2400" dirty="0" smtClean="0"/>
              <a:t>t</a:t>
            </a:r>
            <a:r>
              <a:rPr lang="en-US" sz="2400" dirty="0" smtClean="0"/>
              <a:t>he </a:t>
            </a:r>
            <a:r>
              <a:rPr lang="en-US" sz="2400" dirty="0" smtClean="0"/>
              <a:t>Bulldogs have a deck recliner!</a:t>
            </a:r>
            <a:endParaRPr lang="en-US" sz="2400" dirty="0"/>
          </a:p>
        </p:txBody>
      </p:sp>
      <p:pic>
        <p:nvPicPr>
          <p:cNvPr id="4" name="Content Placeholder 3" descr="DSC_66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564467" y="13885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2011?</a:t>
            </a:r>
            <a:endParaRPr lang="en-US" dirty="0"/>
          </a:p>
        </p:txBody>
      </p:sp>
      <p:pic>
        <p:nvPicPr>
          <p:cNvPr id="4" name="Content Placeholder 3" descr="IMG_00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28800" y="1981200"/>
            <a:ext cx="5486400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z="3600" dirty="0" smtClean="0"/>
              <a:t>Making sure the goggles stay on</a:t>
            </a:r>
            <a:endParaRPr lang="en-US" sz="3600" dirty="0"/>
          </a:p>
        </p:txBody>
      </p:sp>
      <p:pic>
        <p:nvPicPr>
          <p:cNvPr id="4" name="Content Placeholder 3" descr="DSC_66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7772400" cy="1143000"/>
          </a:xfrm>
        </p:spPr>
        <p:txBody>
          <a:bodyPr anchor="ctr"/>
          <a:lstStyle/>
          <a:p>
            <a:r>
              <a:rPr lang="en-US" sz="2000" dirty="0" smtClean="0"/>
              <a:t>Ramsey swimming Fly, probably beat-boxing while </a:t>
            </a:r>
            <a:r>
              <a:rPr lang="en-US" sz="2000" dirty="0" smtClean="0"/>
              <a:t>he’s swimming</a:t>
            </a:r>
            <a:r>
              <a:rPr lang="en-US" sz="2000" dirty="0" smtClean="0"/>
              <a:t>…</a:t>
            </a:r>
            <a:endParaRPr lang="en-US" sz="2000" dirty="0"/>
          </a:p>
        </p:txBody>
      </p:sp>
      <p:pic>
        <p:nvPicPr>
          <p:cNvPr id="4" name="Content Placeholder 3" descr="DSC_66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Looks like the second half of the 100 Fly – Let’s go Steinborn! [Favorite Event]</a:t>
            </a:r>
            <a:endParaRPr lang="en-US" sz="2800" dirty="0"/>
          </a:p>
        </p:txBody>
      </p:sp>
      <p:pic>
        <p:nvPicPr>
          <p:cNvPr id="4" name="Content Placeholder 3" descr="DSC_66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S</a:t>
            </a:r>
            <a:r>
              <a:rPr lang="en-US" sz="4000" dirty="0" smtClean="0"/>
              <a:t>wimmers using the diving board as a rest stop</a:t>
            </a:r>
            <a:endParaRPr lang="en-US" sz="4000" dirty="0"/>
          </a:p>
        </p:txBody>
      </p:sp>
      <p:pic>
        <p:nvPicPr>
          <p:cNvPr id="4" name="Content Placeholder 3" descr="DSC_67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“Do we really have to swi</a:t>
            </a:r>
            <a:r>
              <a:rPr lang="en-US" sz="4000" dirty="0" smtClean="0"/>
              <a:t>m right now??”</a:t>
            </a:r>
            <a:endParaRPr lang="en-US" sz="4000" dirty="0"/>
          </a:p>
        </p:txBody>
      </p:sp>
      <p:pic>
        <p:nvPicPr>
          <p:cNvPr id="4" name="Content Placeholder 3" descr="DSC_66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Name That Pool?</a:t>
            </a:r>
            <a:endParaRPr lang="en-US" dirty="0"/>
          </a:p>
        </p:txBody>
      </p:sp>
      <p:pic>
        <p:nvPicPr>
          <p:cNvPr id="4" name="Content Placeholder 3" descr="IMG_0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28800" y="1981200"/>
            <a:ext cx="5486400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z="3200" dirty="0" smtClean="0"/>
              <a:t>Getting ready for the 500 Free, way to step up for the team </a:t>
            </a:r>
            <a:r>
              <a:rPr lang="en-US" sz="3200" dirty="0" err="1" smtClean="0"/>
              <a:t>Shamil</a:t>
            </a:r>
            <a:r>
              <a:rPr lang="en-US" sz="3200" dirty="0" smtClean="0"/>
              <a:t>!</a:t>
            </a:r>
            <a:endParaRPr lang="en-US" sz="3200" dirty="0"/>
          </a:p>
        </p:txBody>
      </p:sp>
      <p:pic>
        <p:nvPicPr>
          <p:cNvPr id="4" name="Content Placeholder 3" descr="DSC_66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4038600" cy="51054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6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412067" y="13123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6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564466" y="13885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3886200" cy="4724400"/>
          </a:xfrm>
        </p:spPr>
        <p:txBody>
          <a:bodyPr anchor="ctr"/>
          <a:lstStyle/>
          <a:p>
            <a:r>
              <a:rPr lang="en-US" sz="4000" dirty="0" smtClean="0"/>
              <a:t>Stepping up for the 200 Free</a:t>
            </a:r>
            <a:endParaRPr lang="en-US" sz="4000" dirty="0"/>
          </a:p>
        </p:txBody>
      </p:sp>
      <p:pic>
        <p:nvPicPr>
          <p:cNvPr id="4" name="Content Placeholder 3" descr="DSC_66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412066" y="13885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Juniors</a:t>
            </a:r>
            <a:endParaRPr lang="en-US" dirty="0"/>
          </a:p>
        </p:txBody>
      </p:sp>
      <p:pic>
        <p:nvPicPr>
          <p:cNvPr id="4" name="Content Placeholder 3" descr="DSC_66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3657600" cy="5486400"/>
          </a:xfrm>
        </p:spPr>
        <p:txBody>
          <a:bodyPr anchor="ctr"/>
          <a:lstStyle/>
          <a:p>
            <a:r>
              <a:rPr lang="en-US" dirty="0" smtClean="0"/>
              <a:t>Relay Pick-up</a:t>
            </a:r>
            <a:endParaRPr lang="en-US" dirty="0"/>
          </a:p>
        </p:txBody>
      </p:sp>
      <p:pic>
        <p:nvPicPr>
          <p:cNvPr id="4" name="Content Placeholder 3" descr="DSC_668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3640667" y="1312334"/>
            <a:ext cx="6129867" cy="4114800"/>
          </a:xfrm>
        </p:spPr>
      </p:pic>
      <p:pic>
        <p:nvPicPr>
          <p:cNvPr id="5" name="wholetthedogsout.wma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05800" y="990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6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Don’t let him catch you…</a:t>
            </a:r>
            <a:endParaRPr lang="en-US" dirty="0"/>
          </a:p>
        </p:txBody>
      </p:sp>
      <p:pic>
        <p:nvPicPr>
          <p:cNvPr id="4" name="Content Placeholder 3" descr="DSC_66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6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3505200" cy="4800600"/>
          </a:xfrm>
        </p:spPr>
        <p:txBody>
          <a:bodyPr anchor="ctr"/>
          <a:lstStyle/>
          <a:p>
            <a:r>
              <a:rPr lang="en-US" dirty="0" smtClean="0"/>
              <a:t>In the Zone</a:t>
            </a:r>
            <a:endParaRPr lang="en-US" dirty="0"/>
          </a:p>
        </p:txBody>
      </p:sp>
      <p:pic>
        <p:nvPicPr>
          <p:cNvPr id="4" name="Content Placeholder 3" descr="DSC_66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564466" y="14647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Go </a:t>
            </a:r>
            <a:r>
              <a:rPr lang="en-US" dirty="0" err="1" smtClean="0"/>
              <a:t>Backstoke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4" name="Content Placeholder 3" descr="DSC_66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6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Cruisin</a:t>
            </a:r>
            <a:r>
              <a:rPr lang="en-US" dirty="0" smtClean="0"/>
              <a:t>’</a:t>
            </a:r>
            <a:endParaRPr lang="en-US" dirty="0"/>
          </a:p>
        </p:txBody>
      </p:sp>
      <p:pic>
        <p:nvPicPr>
          <p:cNvPr id="4" name="Content Placeholder 3" descr="DSC_66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4267200" cy="3886200"/>
          </a:xfrm>
        </p:spPr>
        <p:txBody>
          <a:bodyPr/>
          <a:lstStyle/>
          <a:p>
            <a:r>
              <a:rPr lang="en-US" dirty="0" smtClean="0"/>
              <a:t>Kick, Kick, Kick!</a:t>
            </a:r>
            <a:endParaRPr lang="en-US" dirty="0"/>
          </a:p>
        </p:txBody>
      </p:sp>
      <p:pic>
        <p:nvPicPr>
          <p:cNvPr id="4" name="Content Placeholder 3" descr="DSC_66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640667" y="13885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3886200" cy="47244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7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564467" y="13885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7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183467" y="14647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Discussing Race Strategies</a:t>
            </a:r>
            <a:endParaRPr lang="en-US" dirty="0"/>
          </a:p>
        </p:txBody>
      </p:sp>
      <p:pic>
        <p:nvPicPr>
          <p:cNvPr id="4" name="Content Placeholder 3" descr="DSC_67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3886200" cy="4495800"/>
          </a:xfrm>
        </p:spPr>
        <p:txBody>
          <a:bodyPr anchor="ctr"/>
          <a:lstStyle/>
          <a:p>
            <a:r>
              <a:rPr lang="en-US" dirty="0" smtClean="0"/>
              <a:t>Get back out there!!!</a:t>
            </a:r>
            <a:endParaRPr lang="en-US" dirty="0"/>
          </a:p>
        </p:txBody>
      </p:sp>
      <p:pic>
        <p:nvPicPr>
          <p:cNvPr id="4" name="Content Placeholder 3" descr="DSC_67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335866" y="13123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4038600" cy="5410200"/>
          </a:xfrm>
        </p:spPr>
        <p:txBody>
          <a:bodyPr anchor="ctr"/>
          <a:lstStyle/>
          <a:p>
            <a:r>
              <a:rPr lang="en-US" dirty="0" smtClean="0"/>
              <a:t>Getting ready to sprint, l</a:t>
            </a:r>
            <a:r>
              <a:rPr lang="en-US" dirty="0" smtClean="0"/>
              <a:t>et’s go Dominic!</a:t>
            </a:r>
            <a:endParaRPr lang="en-US" dirty="0"/>
          </a:p>
        </p:txBody>
      </p:sp>
      <p:pic>
        <p:nvPicPr>
          <p:cNvPr id="4" name="Content Placeholder 3" descr="DSC_67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412066" y="1464734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_67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71600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The Bulldog Swimming </a:t>
            </a:r>
            <a:r>
              <a:rPr lang="en-US" sz="4000" dirty="0" smtClean="0"/>
              <a:t>Mafia </a:t>
            </a:r>
            <a:br>
              <a:rPr lang="en-US" sz="4000" dirty="0" smtClean="0"/>
            </a:br>
            <a:r>
              <a:rPr lang="en-US" sz="4000" dirty="0" smtClean="0"/>
              <a:t>Look out</a:t>
            </a:r>
            <a:endParaRPr lang="en-US" sz="4000" dirty="0"/>
          </a:p>
        </p:txBody>
      </p:sp>
      <p:pic>
        <p:nvPicPr>
          <p:cNvPr id="4" name="Content Placeholder 3" descr="DSC_67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Great Season!</a:t>
            </a:r>
            <a:endParaRPr lang="en-US" dirty="0"/>
          </a:p>
        </p:txBody>
      </p:sp>
      <p:pic>
        <p:nvPicPr>
          <p:cNvPr id="4" name="Content Placeholder 3" descr="DSC_66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7066" y="1981200"/>
            <a:ext cx="6129867" cy="4114800"/>
          </a:xfrm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66"/>
      </a:dk1>
      <a:lt1>
        <a:srgbClr val="CCECFF"/>
      </a:lt1>
      <a:dk2>
        <a:srgbClr val="0000CC"/>
      </a:dk2>
      <a:lt2>
        <a:srgbClr val="CCFFFF"/>
      </a:lt2>
      <a:accent1>
        <a:srgbClr val="CC99FF"/>
      </a:accent1>
      <a:accent2>
        <a:srgbClr val="9999FF"/>
      </a:accent2>
      <a:accent3>
        <a:srgbClr val="AAAAE2"/>
      </a:accent3>
      <a:accent4>
        <a:srgbClr val="AEC9DA"/>
      </a:accent4>
      <a:accent5>
        <a:srgbClr val="E2CAFF"/>
      </a:accent5>
      <a:accent6>
        <a:srgbClr val="8A8AE7"/>
      </a:accent6>
      <a:hlink>
        <a:srgbClr val="99CCFF"/>
      </a:hlink>
      <a:folHlink>
        <a:srgbClr val="0066FF"/>
      </a:folHlink>
    </a:clrScheme>
    <a:fontScheme name="Office Them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ffice Theme 1">
        <a:dk1>
          <a:srgbClr val="000066"/>
        </a:dk1>
        <a:lt1>
          <a:srgbClr val="CCECFF"/>
        </a:lt1>
        <a:dk2>
          <a:srgbClr val="0000CC"/>
        </a:dk2>
        <a:lt2>
          <a:srgbClr val="CCFFFF"/>
        </a:lt2>
        <a:accent1>
          <a:srgbClr val="CC99FF"/>
        </a:accent1>
        <a:accent2>
          <a:srgbClr val="9999FF"/>
        </a:accent2>
        <a:accent3>
          <a:srgbClr val="AAAAE2"/>
        </a:accent3>
        <a:accent4>
          <a:srgbClr val="AEC9DA"/>
        </a:accent4>
        <a:accent5>
          <a:srgbClr val="E2CAFF"/>
        </a:accent5>
        <a:accent6>
          <a:srgbClr val="8A8AE7"/>
        </a:accent6>
        <a:hlink>
          <a:srgbClr val="99CCFF"/>
        </a:hlink>
        <a:folHlink>
          <a:srgbClr val="00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66"/>
        </a:dk1>
        <a:lt1>
          <a:srgbClr val="CCECFF"/>
        </a:lt1>
        <a:dk2>
          <a:srgbClr val="6699FF"/>
        </a:dk2>
        <a:lt2>
          <a:srgbClr val="CCFFFF"/>
        </a:lt2>
        <a:accent1>
          <a:srgbClr val="CC99FF"/>
        </a:accent1>
        <a:accent2>
          <a:srgbClr val="9999FF"/>
        </a:accent2>
        <a:accent3>
          <a:srgbClr val="B8CAFF"/>
        </a:accent3>
        <a:accent4>
          <a:srgbClr val="AEC9DA"/>
        </a:accent4>
        <a:accent5>
          <a:srgbClr val="E2CAFF"/>
        </a:accent5>
        <a:accent6>
          <a:srgbClr val="8A8AE7"/>
        </a:accent6>
        <a:hlink>
          <a:srgbClr val="99CCFF"/>
        </a:hlink>
        <a:folHlink>
          <a:srgbClr val="00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</TotalTime>
  <Words>195</Words>
  <Application>Microsoft Office PowerPoint</Application>
  <PresentationFormat>On-screen Show (4:3)</PresentationFormat>
  <Paragraphs>34</Paragraphs>
  <Slides>48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49" baseType="lpstr">
      <vt:lpstr>Office Theme</vt:lpstr>
      <vt:lpstr>Kenmore East Bulldogs Swimming &amp; Diving</vt:lpstr>
      <vt:lpstr>Who Let the Dogs Out!?</vt:lpstr>
      <vt:lpstr>Slide 3</vt:lpstr>
      <vt:lpstr>Slide 4</vt:lpstr>
      <vt:lpstr>Ready… Go</vt:lpstr>
      <vt:lpstr>Slide 6</vt:lpstr>
      <vt:lpstr>Slide 7</vt:lpstr>
      <vt:lpstr>Slide 8</vt:lpstr>
      <vt:lpstr>Bring it in!</vt:lpstr>
      <vt:lpstr>We’re all here</vt:lpstr>
      <vt:lpstr>Slide 11</vt:lpstr>
      <vt:lpstr>The Bulldogs meet the Bulldogs</vt:lpstr>
      <vt:lpstr>They’re so fast the camera couldn’t catch up</vt:lpstr>
      <vt:lpstr>Let’s Go Divers</vt:lpstr>
      <vt:lpstr>Getting ready for a 102c – Front Flip!</vt:lpstr>
      <vt:lpstr>The Zombie Apocalypse!</vt:lpstr>
      <vt:lpstr>104c – one more flip to go</vt:lpstr>
      <vt:lpstr>Slide 18</vt:lpstr>
      <vt:lpstr>That’s right, the Bulldogs have a deck recliner!</vt:lpstr>
      <vt:lpstr>2011?</vt:lpstr>
      <vt:lpstr>Making sure the goggles stay on</vt:lpstr>
      <vt:lpstr>Ramsey swimming Fly, probably beat-boxing while he’s swimming…</vt:lpstr>
      <vt:lpstr>Looks like the second half of the 100 Fly – Let’s go Steinborn! [Favorite Event]</vt:lpstr>
      <vt:lpstr>Swimmers using the diving board as a rest stop</vt:lpstr>
      <vt:lpstr>“Do we really have to swim right now??”</vt:lpstr>
      <vt:lpstr>Name That Pool?</vt:lpstr>
      <vt:lpstr>Getting ready for the 500 Free, way to step up for the team Shamil!</vt:lpstr>
      <vt:lpstr>Slide 28</vt:lpstr>
      <vt:lpstr>Slide 29</vt:lpstr>
      <vt:lpstr>Stepping up for the 200 Free</vt:lpstr>
      <vt:lpstr>Juniors</vt:lpstr>
      <vt:lpstr>Relay Pick-up</vt:lpstr>
      <vt:lpstr>Slide 33</vt:lpstr>
      <vt:lpstr>Don’t let him catch you…</vt:lpstr>
      <vt:lpstr>Slide 35</vt:lpstr>
      <vt:lpstr>In the Zone</vt:lpstr>
      <vt:lpstr>Let’s Go Backstoke!</vt:lpstr>
      <vt:lpstr>Slide 38</vt:lpstr>
      <vt:lpstr>Cruisin’</vt:lpstr>
      <vt:lpstr>Kick, Kick, Kick!</vt:lpstr>
      <vt:lpstr>Slide 41</vt:lpstr>
      <vt:lpstr>Slide 42</vt:lpstr>
      <vt:lpstr>Discussing Race Strategies</vt:lpstr>
      <vt:lpstr>Get back out there!!!</vt:lpstr>
      <vt:lpstr>Getting ready to sprint, let’s go Dominic!</vt:lpstr>
      <vt:lpstr>Slide 46</vt:lpstr>
      <vt:lpstr>The Bulldog Swimming Mafia  Look out</vt:lpstr>
      <vt:lpstr>Great Season!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Kenmore East Bulldogs Swimming &amp; Diving</dc:title>
  <dc:creator>Career &amp; Finance</dc:creator>
  <cp:lastModifiedBy>Jonathan Michael Larson</cp:lastModifiedBy>
  <cp:revision>69</cp:revision>
  <cp:lastPrinted>1601-01-01T00:00:00Z</cp:lastPrinted>
  <dcterms:created xsi:type="dcterms:W3CDTF">1601-01-01T00:00:00Z</dcterms:created>
  <dcterms:modified xsi:type="dcterms:W3CDTF">2013-03-11T04:11:18Z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TC010690981033</vt:lpwstr>
  </property>
</Properties>
</file>