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62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61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60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59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5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58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5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3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32.xml"/>
  <Override ContentType="application/vnd.openxmlformats-officedocument.presentationml.slide+xml" PartName="/ppt/slides/slide1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31.xml"/>
  <Override ContentType="application/vnd.openxmlformats-officedocument.presentationml.slide+xml" PartName="/ppt/slides/slide2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10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</p:sldIdLst>
  <p:sldSz cy="6492875" cx="9144000"/>
  <p:notesSz cx="6858000" cy="9144000"/>
  <p:embeddedFontLst>
    <p:embeddedFont>
      <p:font typeface="Helvetica Neue"/>
      <p:regular r:id="rId58"/>
      <p:bold r:id="rId59"/>
      <p:italic r:id="rId60"/>
      <p:boldItalic r:id="rId6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6.xml"/><Relationship Id="rId42" Type="http://schemas.openxmlformats.org/officeDocument/2006/relationships/slide" Target="slides/slide38.xml"/><Relationship Id="rId41" Type="http://schemas.openxmlformats.org/officeDocument/2006/relationships/slide" Target="slides/slide37.xml"/><Relationship Id="rId44" Type="http://schemas.openxmlformats.org/officeDocument/2006/relationships/slide" Target="slides/slide40.xml"/><Relationship Id="rId43" Type="http://schemas.openxmlformats.org/officeDocument/2006/relationships/slide" Target="slides/slide39.xml"/><Relationship Id="rId46" Type="http://schemas.openxmlformats.org/officeDocument/2006/relationships/slide" Target="slides/slide42.xml"/><Relationship Id="rId45" Type="http://schemas.openxmlformats.org/officeDocument/2006/relationships/slide" Target="slides/slide41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48" Type="http://schemas.openxmlformats.org/officeDocument/2006/relationships/slide" Target="slides/slide44.xml"/><Relationship Id="rId47" Type="http://schemas.openxmlformats.org/officeDocument/2006/relationships/slide" Target="slides/slide43.xml"/><Relationship Id="rId49" Type="http://schemas.openxmlformats.org/officeDocument/2006/relationships/slide" Target="slides/slide4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slide" Target="slides/slide27.xml"/><Relationship Id="rId30" Type="http://schemas.openxmlformats.org/officeDocument/2006/relationships/slide" Target="slides/slide26.xml"/><Relationship Id="rId33" Type="http://schemas.openxmlformats.org/officeDocument/2006/relationships/slide" Target="slides/slide29.xml"/><Relationship Id="rId32" Type="http://schemas.openxmlformats.org/officeDocument/2006/relationships/slide" Target="slides/slide28.xml"/><Relationship Id="rId35" Type="http://schemas.openxmlformats.org/officeDocument/2006/relationships/slide" Target="slides/slide31.xml"/><Relationship Id="rId34" Type="http://schemas.openxmlformats.org/officeDocument/2006/relationships/slide" Target="slides/slide30.xml"/><Relationship Id="rId37" Type="http://schemas.openxmlformats.org/officeDocument/2006/relationships/slide" Target="slides/slide33.xml"/><Relationship Id="rId36" Type="http://schemas.openxmlformats.org/officeDocument/2006/relationships/slide" Target="slides/slide32.xml"/><Relationship Id="rId39" Type="http://schemas.openxmlformats.org/officeDocument/2006/relationships/slide" Target="slides/slide35.xml"/><Relationship Id="rId38" Type="http://schemas.openxmlformats.org/officeDocument/2006/relationships/slide" Target="slides/slide34.xml"/><Relationship Id="rId61" Type="http://schemas.openxmlformats.org/officeDocument/2006/relationships/font" Target="fonts/HelveticaNeue-boldItalic.fntdata"/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60" Type="http://schemas.openxmlformats.org/officeDocument/2006/relationships/font" Target="fonts/HelveticaNeue-italic.fntdata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29" Type="http://schemas.openxmlformats.org/officeDocument/2006/relationships/slide" Target="slides/slide25.xml"/><Relationship Id="rId51" Type="http://schemas.openxmlformats.org/officeDocument/2006/relationships/slide" Target="slides/slide47.xml"/><Relationship Id="rId50" Type="http://schemas.openxmlformats.org/officeDocument/2006/relationships/slide" Target="slides/slide46.xml"/><Relationship Id="rId53" Type="http://schemas.openxmlformats.org/officeDocument/2006/relationships/slide" Target="slides/slide49.xml"/><Relationship Id="rId52" Type="http://schemas.openxmlformats.org/officeDocument/2006/relationships/slide" Target="slides/slide48.xml"/><Relationship Id="rId11" Type="http://schemas.openxmlformats.org/officeDocument/2006/relationships/slide" Target="slides/slide7.xml"/><Relationship Id="rId55" Type="http://schemas.openxmlformats.org/officeDocument/2006/relationships/slide" Target="slides/slide51.xml"/><Relationship Id="rId10" Type="http://schemas.openxmlformats.org/officeDocument/2006/relationships/slide" Target="slides/slide6.xml"/><Relationship Id="rId54" Type="http://schemas.openxmlformats.org/officeDocument/2006/relationships/slide" Target="slides/slide50.xml"/><Relationship Id="rId13" Type="http://schemas.openxmlformats.org/officeDocument/2006/relationships/slide" Target="slides/slide9.xml"/><Relationship Id="rId57" Type="http://schemas.openxmlformats.org/officeDocument/2006/relationships/slide" Target="slides/slide53.xml"/><Relationship Id="rId12" Type="http://schemas.openxmlformats.org/officeDocument/2006/relationships/slide" Target="slides/slide8.xml"/><Relationship Id="rId56" Type="http://schemas.openxmlformats.org/officeDocument/2006/relationships/slide" Target="slides/slide52.xml"/><Relationship Id="rId15" Type="http://schemas.openxmlformats.org/officeDocument/2006/relationships/slide" Target="slides/slide11.xml"/><Relationship Id="rId59" Type="http://schemas.openxmlformats.org/officeDocument/2006/relationships/font" Target="fonts/HelveticaNeue-bold.fntdata"/><Relationship Id="rId14" Type="http://schemas.openxmlformats.org/officeDocument/2006/relationships/slide" Target="slides/slide10.xml"/><Relationship Id="rId58" Type="http://schemas.openxmlformats.org/officeDocument/2006/relationships/font" Target="fonts/HelveticaNeue-regular.fntdata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9" name="Google Shape;449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9" name="Google Shape;45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9" name="Google Shape;46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7" name="Google Shape;497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7" name="Google Shape;507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7" name="Google Shape;517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5" name="Google Shape;535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5" name="Google Shape;545;p1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1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5" name="Google Shape;565;p1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5" name="Google Shape;575;p1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5" name="Google Shape;585;p1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5" name="Google Shape;595;p1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1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5" name="Google Shape;615;p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" name="Google Shape;62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5" name="Google Shape;625;p2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5" name="Google Shape;635;p2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2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5" name="Google Shape;655;p2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" name="Shape 6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" name="Google Shape;664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5" name="Google Shape;665;p2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5" name="Google Shape;675;p2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" name="Shape 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Google Shape;684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5" name="Google Shape;685;p2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5" name="Google Shape;695;p2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5" name="Google Shape;705;p2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5" name="Google Shape;715;p2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" name="Shape 7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" name="Google Shape;724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3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p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5" name="Google Shape;735;p3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5" name="Google Shape;745;p3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5" name="Google Shape;755;p3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" name="Shape 7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" name="Google Shape;764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3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5" name="Google Shape;775;p3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5" name="Google Shape;785;p3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5" name="Google Shape;795;p3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p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5" name="Google Shape;805;p3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" name="Google Shape;812;p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3" name="Google Shape;813;p3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p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3" name="Google Shape;823;p4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" name="Google Shape;832;p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33" name="Google Shape;833;p4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3" name="Google Shape;843;p4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53" name="Google Shape;853;p4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3" name="Google Shape;863;p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3" name="Google Shape;873;p4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3" name="Google Shape;883;p4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" name="Shape 8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" name="Google Shape;892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3" name="Google Shape;893;p4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p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3" name="Google Shape;903;p4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3" name="Google Shape;913;p4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p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3" name="Google Shape;923;p5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3" name="Google Shape;933;p5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p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3" name="Google Shape;943;p5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" name="Shape 9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" name="Google Shape;952;p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5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" type="tbl">
  <p:cSld name="TAB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/>
          <p:nvPr>
            <p:ph idx="2" type="pic"/>
          </p:nvPr>
        </p:nvSpPr>
        <p:spPr>
          <a:xfrm>
            <a:off x="1295400" y="492760"/>
            <a:ext cx="6553200" cy="876300"/>
          </a:xfrm>
          <a:prstGeom prst="rect">
            <a:avLst/>
          </a:prstGeom>
          <a:noFill/>
          <a:ln>
            <a:noFill/>
          </a:ln>
        </p:spPr>
      </p:sp>
      <p:sp>
        <p:nvSpPr>
          <p:cNvPr id="13" name="Google Shape;13;p2"/>
          <p:cNvSpPr txBox="1"/>
          <p:nvPr>
            <p:ph idx="1" type="body"/>
          </p:nvPr>
        </p:nvSpPr>
        <p:spPr>
          <a:xfrm>
            <a:off x="1040130" y="1686560"/>
            <a:ext cx="7063740" cy="604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3" type="body"/>
          </p:nvPr>
        </p:nvSpPr>
        <p:spPr>
          <a:xfrm>
            <a:off x="4483735" y="2354580"/>
            <a:ext cx="175895" cy="469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" name="Google Shape;15;p2"/>
          <p:cNvSpPr txBox="1"/>
          <p:nvPr>
            <p:ph idx="4" type="body"/>
          </p:nvPr>
        </p:nvSpPr>
        <p:spPr>
          <a:xfrm>
            <a:off x="846455" y="2887345"/>
            <a:ext cx="7451090" cy="410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" name="Google Shape;16;p2"/>
          <p:cNvSpPr txBox="1"/>
          <p:nvPr>
            <p:ph idx="5" type="body"/>
          </p:nvPr>
        </p:nvSpPr>
        <p:spPr>
          <a:xfrm>
            <a:off x="2969895" y="3361690"/>
            <a:ext cx="3204210" cy="410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7" name="Google Shape;17;p2"/>
          <p:cNvSpPr txBox="1"/>
          <p:nvPr>
            <p:ph idx="6" type="body"/>
          </p:nvPr>
        </p:nvSpPr>
        <p:spPr>
          <a:xfrm>
            <a:off x="4483735" y="3836035"/>
            <a:ext cx="175895" cy="469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7" type="body"/>
          </p:nvPr>
        </p:nvSpPr>
        <p:spPr>
          <a:xfrm>
            <a:off x="4483735" y="4368800"/>
            <a:ext cx="175895" cy="469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">
  <p:cSld name="ODS Layout 2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"/>
          <p:cNvSpPr txBox="1"/>
          <p:nvPr>
            <p:ph idx="1" type="body"/>
          </p:nvPr>
        </p:nvSpPr>
        <p:spPr>
          <a:xfrm>
            <a:off x="1986280" y="492760"/>
            <a:ext cx="5171440" cy="604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3"/>
          <p:cNvSpPr txBox="1"/>
          <p:nvPr>
            <p:ph idx="2" type="body"/>
          </p:nvPr>
        </p:nvSpPr>
        <p:spPr>
          <a:xfrm>
            <a:off x="1040130" y="1160780"/>
            <a:ext cx="7063740" cy="604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3" name="Google Shape;23;p3"/>
          <p:cNvSpPr txBox="1"/>
          <p:nvPr>
            <p:ph idx="3" type="body"/>
          </p:nvPr>
        </p:nvSpPr>
        <p:spPr>
          <a:xfrm>
            <a:off x="4427855" y="2082800"/>
            <a:ext cx="288290" cy="469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4" type="body"/>
          </p:nvPr>
        </p:nvSpPr>
        <p:spPr>
          <a:xfrm>
            <a:off x="913130" y="2869565"/>
            <a:ext cx="6577965" cy="1877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">
  <p:cSld name="ODS Layout 3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4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4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">
  <p:cSld name="ODS Layout 4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5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9" name="Google Shape;39;p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5">
  <p:cSld name="ODS Layout 5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6"/>
          <p:cNvSpPr txBox="1"/>
          <p:nvPr>
            <p:ph idx="1" type="body"/>
          </p:nvPr>
        </p:nvSpPr>
        <p:spPr>
          <a:xfrm>
            <a:off x="462280" y="492760"/>
            <a:ext cx="8218805" cy="542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6"/>
          <p:cNvSpPr/>
          <p:nvPr>
            <p:ph idx="2" type="pic"/>
          </p:nvPr>
        </p:nvSpPr>
        <p:spPr>
          <a:xfrm>
            <a:off x="278130" y="1352550"/>
            <a:ext cx="8587740" cy="4700905"/>
          </a:xfrm>
          <a:prstGeom prst="rect">
            <a:avLst/>
          </a:prstGeom>
          <a:noFill/>
          <a:ln>
            <a:noFill/>
          </a:ln>
        </p:spPr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6">
  <p:cSld name="ODS Layout 6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7"/>
          <p:cNvSpPr/>
          <p:nvPr>
            <p:ph idx="4" type="pic"/>
          </p:nvPr>
        </p:nvSpPr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7">
  <p:cSld name="ODS Layout 7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58" name="Google Shape;58;p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8">
  <p:cSld name="ODS Layout 8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9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9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9">
  <p:cSld name="ODS Layout 9"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3197860" y="492760"/>
            <a:ext cx="2747645" cy="322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69" name="Google Shape;69;p10"/>
          <p:cNvSpPr/>
          <p:nvPr>
            <p:ph idx="2" type="pic"/>
          </p:nvPr>
        </p:nvSpPr>
        <p:spPr>
          <a:xfrm>
            <a:off x="228600" y="1132840"/>
            <a:ext cx="8686800" cy="4754880"/>
          </a:xfrm>
          <a:prstGeom prst="rect">
            <a:avLst/>
          </a:prstGeom>
          <a:noFill/>
          <a:ln>
            <a:noFill/>
          </a:ln>
        </p:spPr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0">
  <p:cSld name="ODS Layout 10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/>
          <p:nvPr>
            <p:ph idx="4" type="pic"/>
          </p:nvPr>
        </p:nvSpPr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77" name="Google Shape;77;p1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1">
  <p:cSld name="ODS Layout 11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2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84" name="Google Shape;84;p1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2">
  <p:cSld name="ODS Layout 12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1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3">
  <p:cSld name="ODS Layout 13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4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4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4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1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4">
  <p:cSld name="ODS Layout 14"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2" name="Google Shape;102;p15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5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5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1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1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5">
  <p:cSld name="ODS Layout 15"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6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6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16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12" name="Google Shape;112;p1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6">
  <p:cSld name="ODS Layout 16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7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17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8" name="Google Shape;118;p17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19" name="Google Shape;119;p1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1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7">
  <p:cSld name="ODS Layout 17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8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8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18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18"/>
          <p:cNvSpPr/>
          <p:nvPr>
            <p:ph idx="4" type="pic"/>
          </p:nvPr>
        </p:nvSpPr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26" name="Google Shape;126;p1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1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8">
  <p:cSld name="ODS Layout 18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9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19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19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19"/>
          <p:cNvSpPr/>
          <p:nvPr>
            <p:ph idx="4" type="pic"/>
          </p:nvPr>
        </p:nvSpPr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1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1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19">
  <p:cSld name="ODS Layout 19"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0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20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0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0"/>
          <p:cNvSpPr/>
          <p:nvPr>
            <p:ph idx="4" type="pic"/>
          </p:nvPr>
        </p:nvSpPr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2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1" name="Google Shape;141;p2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0">
  <p:cSld name="ODS Layout 20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1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4" name="Google Shape;144;p21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1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1"/>
          <p:cNvSpPr/>
          <p:nvPr>
            <p:ph idx="4" type="pic"/>
          </p:nvPr>
        </p:nvSpPr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47" name="Google Shape;147;p2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8" name="Google Shape;148;p2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1">
  <p:cSld name="ODS Layout 2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2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2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2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3" name="Google Shape;153;p22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54" name="Google Shape;154;p2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2">
  <p:cSld name="ODS Layout 22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3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3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23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61" name="Google Shape;161;p2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2" name="Google Shape;162;p2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3">
  <p:cSld name="ODS Layout 23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24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6" name="Google Shape;166;p24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24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2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4">
  <p:cSld name="ODS Layout 24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2" name="Google Shape;172;p25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25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4" name="Google Shape;174;p25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2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6" name="Google Shape;176;p2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5">
  <p:cSld name="ODS Layout 25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26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26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6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82" name="Google Shape;182;p2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3" name="Google Shape;183;p2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6">
  <p:cSld name="ODS Layout 26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2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6" name="Google Shape;186;p27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27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27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89" name="Google Shape;189;p2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0" name="Google Shape;190;p2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7">
  <p:cSld name="ODS Layout 27"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8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3" name="Google Shape;193;p28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4" name="Google Shape;194;p28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5" name="Google Shape;195;p28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196" name="Google Shape;196;p2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7" name="Google Shape;197;p2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8">
  <p:cSld name="ODS Layout 28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9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0" name="Google Shape;200;p29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1" name="Google Shape;201;p29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2" name="Google Shape;202;p29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2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4" name="Google Shape;204;p2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29">
  <p:cSld name="ODS Layout 29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30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7" name="Google Shape;207;p30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8" name="Google Shape;208;p30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9" name="Google Shape;209;p30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10" name="Google Shape;210;p3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1" name="Google Shape;211;p3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0">
  <p:cSld name="ODS Layout 30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31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4" name="Google Shape;214;p31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5" name="Google Shape;215;p31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6" name="Google Shape;216;p31"/>
          <p:cNvSpPr/>
          <p:nvPr>
            <p:ph idx="4" type="pic"/>
          </p:nvPr>
        </p:nvSpPr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p3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3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1">
  <p:cSld name="ODS Layout 31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2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32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32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3" name="Google Shape;223;p32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3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3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2">
  <p:cSld name="ODS Layout 32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p3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8" name="Google Shape;228;p33"/>
          <p:cNvSpPr txBox="1"/>
          <p:nvPr>
            <p:ph idx="2" type="title"/>
          </p:nvPr>
        </p:nvSpPr>
        <p:spPr>
          <a:xfrm>
            <a:off x="228600" y="913130"/>
            <a:ext cx="8686800" cy="36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9" name="Google Shape;229;p33"/>
          <p:cNvSpPr txBox="1"/>
          <p:nvPr>
            <p:ph idx="3" type="title"/>
          </p:nvPr>
        </p:nvSpPr>
        <p:spPr>
          <a:xfrm>
            <a:off x="228600" y="1279525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0" name="Google Shape;230;p33"/>
          <p:cNvSpPr/>
          <p:nvPr>
            <p:ph idx="4" type="pic"/>
          </p:nvPr>
        </p:nvSpPr>
        <p:spPr>
          <a:xfrm>
            <a:off x="228600" y="1459865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31" name="Google Shape;231;p3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2" name="Google Shape;232;p3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3">
  <p:cSld name="ODS Layout 33"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5" name="Google Shape;235;p34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6" name="Google Shape;236;p34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7" name="Google Shape;237;p34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38" name="Google Shape;238;p3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3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4">
  <p:cSld name="ODS Layout 34"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3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2" name="Google Shape;242;p35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3" name="Google Shape;243;p35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4" name="Google Shape;244;p35"/>
          <p:cNvSpPr/>
          <p:nvPr>
            <p:ph idx="4" type="pic"/>
          </p:nvPr>
        </p:nvSpPr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45" name="Google Shape;245;p3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6" name="Google Shape;246;p3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5">
  <p:cSld name="ODS Layout 35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9" name="Google Shape;249;p36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0" name="Google Shape;250;p36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1" name="Google Shape;251;p36"/>
          <p:cNvSpPr/>
          <p:nvPr>
            <p:ph idx="4" type="pic"/>
          </p:nvPr>
        </p:nvSpPr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52" name="Google Shape;252;p3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3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6">
  <p:cSld name="ODS Layout 36">
    <p:spTree>
      <p:nvGrpSpPr>
        <p:cNvPr id="254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6" name="Google Shape;256;p37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7" name="Google Shape;257;p37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8" name="Google Shape;258;p37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59" name="Google Shape;259;p3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0" name="Google Shape;260;p3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7">
  <p:cSld name="ODS Layout 37"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38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3" name="Google Shape;263;p38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4" name="Google Shape;264;p38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5" name="Google Shape;265;p38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66" name="Google Shape;266;p3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8">
  <p:cSld name="ODS Layout 38"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9"/>
          <p:cNvSpPr txBox="1"/>
          <p:nvPr>
            <p:ph idx="1" type="body"/>
          </p:nvPr>
        </p:nvSpPr>
        <p:spPr>
          <a:xfrm>
            <a:off x="318770" y="492760"/>
            <a:ext cx="8505825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indent="-228600" lvl="1" marL="91440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indent="-228600" lvl="2" marL="137160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indent="-228600" lvl="3" marL="1828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indent="-228600" lvl="4" marL="22860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indent="-228600" lvl="5" marL="27432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indent="-228600" lvl="6" marL="32004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indent="-228600" lvl="7" marL="36576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indent="-228600" lvl="8" marL="411480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70" name="Google Shape;270;p39"/>
          <p:cNvSpPr/>
          <p:nvPr>
            <p:ph idx="2" type="pic"/>
          </p:nvPr>
        </p:nvSpPr>
        <p:spPr>
          <a:xfrm>
            <a:off x="478790" y="1572260"/>
            <a:ext cx="8186420" cy="4481195"/>
          </a:xfrm>
          <a:prstGeom prst="rect">
            <a:avLst/>
          </a:prstGeom>
          <a:noFill/>
          <a:ln>
            <a:noFill/>
          </a:ln>
        </p:spPr>
      </p:sp>
      <p:sp>
        <p:nvSpPr>
          <p:cNvPr id="271" name="Google Shape;271;p3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2" name="Google Shape;272;p3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39">
  <p:cSld name="ODS Layout 39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40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5" name="Google Shape;275;p40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6" name="Google Shape;276;p40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7" name="Google Shape;277;p40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78" name="Google Shape;278;p4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9" name="Google Shape;279;p4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0">
  <p:cSld name="ODS Layout 40"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41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2" name="Google Shape;282;p41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3" name="Google Shape;283;p41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4" name="Google Shape;284;p41"/>
          <p:cNvSpPr/>
          <p:nvPr>
            <p:ph idx="4" type="pic"/>
          </p:nvPr>
        </p:nvSpPr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4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4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1">
  <p:cSld name="ODS Layout 41"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42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9" name="Google Shape;289;p42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0" name="Google Shape;290;p42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1" name="Google Shape;291;p42"/>
          <p:cNvSpPr/>
          <p:nvPr>
            <p:ph idx="4" type="pic"/>
          </p:nvPr>
        </p:nvSpPr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92" name="Google Shape;292;p4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4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2">
  <p:cSld name="ODS Layout 42"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4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6" name="Google Shape;296;p43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7" name="Google Shape;297;p43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8" name="Google Shape;298;p43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299" name="Google Shape;299;p4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0" name="Google Shape;300;p4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3">
  <p:cSld name="ODS Layout 43"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3" name="Google Shape;303;p44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44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44"/>
          <p:cNvSpPr/>
          <p:nvPr>
            <p:ph idx="4" type="pic"/>
          </p:nvPr>
        </p:nvSpPr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06" name="Google Shape;306;p4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4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4">
  <p:cSld name="ODS Layout 44"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0" name="Google Shape;310;p45"/>
          <p:cNvSpPr txBox="1"/>
          <p:nvPr>
            <p:ph idx="2" type="title"/>
          </p:nvPr>
        </p:nvSpPr>
        <p:spPr>
          <a:xfrm>
            <a:off x="228600" y="913130"/>
            <a:ext cx="8686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45"/>
          <p:cNvSpPr txBox="1"/>
          <p:nvPr>
            <p:ph idx="3" type="title"/>
          </p:nvPr>
        </p:nvSpPr>
        <p:spPr>
          <a:xfrm>
            <a:off x="228600" y="148463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2" name="Google Shape;312;p45"/>
          <p:cNvSpPr/>
          <p:nvPr>
            <p:ph idx="4" type="pic"/>
          </p:nvPr>
        </p:nvSpPr>
        <p:spPr>
          <a:xfrm>
            <a:off x="228600" y="166497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4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4" name="Google Shape;314;p4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5">
  <p:cSld name="ODS Layout 45"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7" name="Google Shape;317;p46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8" name="Google Shape;318;p46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9" name="Google Shape;319;p46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20" name="Google Shape;320;p4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1" name="Google Shape;321;p4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6">
  <p:cSld name="ODS Layout 46"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4" name="Google Shape;324;p47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5" name="Google Shape;325;p47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6" name="Google Shape;326;p47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27" name="Google Shape;327;p4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8" name="Google Shape;328;p4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7">
  <p:cSld name="ODS Layout 47"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48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1" name="Google Shape;331;p48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2" name="Google Shape;332;p48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3" name="Google Shape;333;p48"/>
          <p:cNvSpPr/>
          <p:nvPr>
            <p:ph idx="4" type="pic"/>
          </p:nvPr>
        </p:nvSpPr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34" name="Google Shape;334;p4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5" name="Google Shape;335;p4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8">
  <p:cSld name="ODS Layout 48"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49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8" name="Google Shape;338;p49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9" name="Google Shape;339;p49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0" name="Google Shape;340;p49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41" name="Google Shape;341;p4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2" name="Google Shape;342;p4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49">
  <p:cSld name="ODS Layout 49"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0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5" name="Google Shape;345;p50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6" name="Google Shape;346;p50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50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48" name="Google Shape;348;p5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9" name="Google Shape;349;p5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50">
  <p:cSld name="ODS Layout 50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1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2" name="Google Shape;352;p51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3" name="Google Shape;353;p51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4" name="Google Shape;354;p51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55" name="Google Shape;355;p5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5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51">
  <p:cSld name="ODS Layout 51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52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9" name="Google Shape;359;p52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0" name="Google Shape;360;p52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1" name="Google Shape;361;p52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62" name="Google Shape;362;p5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3" name="Google Shape;363;p5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52">
  <p:cSld name="ODS Layout 52"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5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6" name="Google Shape;366;p53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7" name="Google Shape;367;p53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8" name="Google Shape;368;p53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69" name="Google Shape;369;p5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0" name="Google Shape;370;p5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DS Layout 53">
  <p:cSld name="ODS Layout 53">
    <p:spTree>
      <p:nvGrpSpPr>
        <p:cNvPr id="37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5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3" name="Google Shape;373;p54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4" name="Google Shape;374;p54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5" name="Google Shape;375;p54"/>
          <p:cNvSpPr/>
          <p:nvPr>
            <p:ph idx="4" type="pic"/>
          </p:nvPr>
        </p:nvSpPr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sp>
      <p:sp>
        <p:nvSpPr>
          <p:cNvPr id="376" name="Google Shape;376;p5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7" name="Google Shape;377;p5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55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0" name="Google Shape;380;p55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81" name="Google Shape;381;p55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2" name="Google Shape;382;p55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3" name="Google Shape;383;p55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56"/>
          <p:cNvSpPr txBox="1"/>
          <p:nvPr>
            <p:ph type="title"/>
          </p:nvPr>
        </p:nvSpPr>
        <p:spPr>
          <a:xfrm>
            <a:off x="228600" y="365760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6" name="Google Shape;386;p56"/>
          <p:cNvSpPr txBox="1"/>
          <p:nvPr>
            <p:ph idx="1" type="body"/>
          </p:nvPr>
        </p:nvSpPr>
        <p:spPr>
          <a:xfrm>
            <a:off x="228600" y="1572260"/>
            <a:ext cx="8686800" cy="4262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7" name="Google Shape;387;p56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8" name="Google Shape;388;p56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9" name="Google Shape;389;p56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5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Helvetica Neue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2" name="Google Shape;392;p5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3" name="Google Shape;393;p57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4" name="Google Shape;394;p57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5" name="Google Shape;395;p57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58"/>
          <p:cNvSpPr txBox="1"/>
          <p:nvPr>
            <p:ph type="title"/>
          </p:nvPr>
        </p:nvSpPr>
        <p:spPr>
          <a:xfrm>
            <a:off x="228600" y="365760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8" name="Google Shape;398;p58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99" name="Google Shape;399;p58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0" name="Google Shape;400;p58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1" name="Google Shape;401;p58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2" name="Google Shape;402;p58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59"/>
          <p:cNvSpPr txBox="1"/>
          <p:nvPr>
            <p:ph type="title"/>
          </p:nvPr>
        </p:nvSpPr>
        <p:spPr>
          <a:xfrm>
            <a:off x="228600" y="365760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5" name="Google Shape;405;p5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6" name="Google Shape;406;p5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7" name="Google Shape;407;p5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08" name="Google Shape;408;p5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9" name="Google Shape;409;p59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0" name="Google Shape;410;p59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1" name="Google Shape;411;p59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60"/>
          <p:cNvSpPr txBox="1"/>
          <p:nvPr>
            <p:ph type="title"/>
          </p:nvPr>
        </p:nvSpPr>
        <p:spPr>
          <a:xfrm>
            <a:off x="228600" y="365760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4" name="Google Shape;414;p60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5" name="Google Shape;415;p60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6" name="Google Shape;416;p60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p61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9" name="Google Shape;419;p61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0" name="Google Shape;420;p61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p6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3" name="Google Shape;423;p6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24" name="Google Shape;424;p6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25" name="Google Shape;425;p62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6" name="Google Shape;426;p62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7" name="Google Shape;427;p62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63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0" name="Google Shape;430;p63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31" name="Google Shape;431;p63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32" name="Google Shape;432;p63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3" name="Google Shape;433;p63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4" name="Google Shape;434;p63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2.xml"/><Relationship Id="rId41" Type="http://schemas.openxmlformats.org/officeDocument/2006/relationships/slideLayout" Target="../slideLayouts/slideLayout41.xml"/><Relationship Id="rId44" Type="http://schemas.openxmlformats.org/officeDocument/2006/relationships/slideLayout" Target="../slideLayouts/slideLayout44.xml"/><Relationship Id="rId43" Type="http://schemas.openxmlformats.org/officeDocument/2006/relationships/slideLayout" Target="../slideLayouts/slideLayout43.xml"/><Relationship Id="rId46" Type="http://schemas.openxmlformats.org/officeDocument/2006/relationships/slideLayout" Target="../slideLayouts/slideLayout46.xml"/><Relationship Id="rId45" Type="http://schemas.openxmlformats.org/officeDocument/2006/relationships/slideLayout" Target="../slideLayouts/slideLayout45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48" Type="http://schemas.openxmlformats.org/officeDocument/2006/relationships/slideLayout" Target="../slideLayouts/slideLayout48.xml"/><Relationship Id="rId47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7" Type="http://schemas.openxmlformats.org/officeDocument/2006/relationships/slideLayout" Target="../slideLayouts/slideLayout37.xml"/><Relationship Id="rId36" Type="http://schemas.openxmlformats.org/officeDocument/2006/relationships/slideLayout" Target="../slideLayouts/slideLayout36.xml"/><Relationship Id="rId39" Type="http://schemas.openxmlformats.org/officeDocument/2006/relationships/slideLayout" Target="../slideLayouts/slideLayout39.xml"/><Relationship Id="rId38" Type="http://schemas.openxmlformats.org/officeDocument/2006/relationships/slideLayout" Target="../slideLayouts/slideLayout38.xml"/><Relationship Id="rId62" Type="http://schemas.openxmlformats.org/officeDocument/2006/relationships/slideLayout" Target="../slideLayouts/slideLayout62.xml"/><Relationship Id="rId61" Type="http://schemas.openxmlformats.org/officeDocument/2006/relationships/slideLayout" Target="../slideLayouts/slideLayout61.xml"/><Relationship Id="rId20" Type="http://schemas.openxmlformats.org/officeDocument/2006/relationships/slideLayout" Target="../slideLayouts/slideLayout20.xml"/><Relationship Id="rId63" Type="http://schemas.openxmlformats.org/officeDocument/2006/relationships/theme" Target="../theme/theme1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60" Type="http://schemas.openxmlformats.org/officeDocument/2006/relationships/slideLayout" Target="../slideLayouts/slideLayout60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9.xml"/><Relationship Id="rId51" Type="http://schemas.openxmlformats.org/officeDocument/2006/relationships/slideLayout" Target="../slideLayouts/slideLayout51.xml"/><Relationship Id="rId50" Type="http://schemas.openxmlformats.org/officeDocument/2006/relationships/slideLayout" Target="../slideLayouts/slideLayout50.xml"/><Relationship Id="rId53" Type="http://schemas.openxmlformats.org/officeDocument/2006/relationships/slideLayout" Target="../slideLayouts/slideLayout53.xml"/><Relationship Id="rId52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11.xml"/><Relationship Id="rId5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10.xml"/><Relationship Id="rId54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13.xml"/><Relationship Id="rId57" Type="http://schemas.openxmlformats.org/officeDocument/2006/relationships/slideLayout" Target="../slideLayouts/slideLayout57.xml"/><Relationship Id="rId12" Type="http://schemas.openxmlformats.org/officeDocument/2006/relationships/slideLayout" Target="../slideLayouts/slideLayout12.xml"/><Relationship Id="rId56" Type="http://schemas.openxmlformats.org/officeDocument/2006/relationships/slideLayout" Target="../slideLayouts/slideLayout56.xml"/><Relationship Id="rId15" Type="http://schemas.openxmlformats.org/officeDocument/2006/relationships/slideLayout" Target="../slideLayouts/slideLayout15.xml"/><Relationship Id="rId59" Type="http://schemas.openxmlformats.org/officeDocument/2006/relationships/slideLayout" Target="../slideLayouts/slideLayout59.xml"/><Relationship Id="rId14" Type="http://schemas.openxmlformats.org/officeDocument/2006/relationships/slideLayout" Target="../slideLayouts/slideLayout14.xml"/><Relationship Id="rId58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228600" y="365760"/>
            <a:ext cx="86868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Helvetica Neue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228600" y="1572260"/>
            <a:ext cx="8686800" cy="42627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2286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5898515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0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781800" y="589851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900" u="none" cap="none" strike="noStrike">
                <a:solidFill>
                  <a:srgbClr val="888888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  <p:sldLayoutId id="2147483701" r:id="rId54"/>
    <p:sldLayoutId id="2147483702" r:id="rId55"/>
    <p:sldLayoutId id="2147483703" r:id="rId56"/>
    <p:sldLayoutId id="2147483704" r:id="rId57"/>
    <p:sldLayoutId id="2147483705" r:id="rId58"/>
    <p:sldLayoutId id="2147483706" r:id="rId59"/>
    <p:sldLayoutId id="2147483707" r:id="rId60"/>
    <p:sldLayoutId id="2147483708" r:id="rId61"/>
    <p:sldLayoutId id="2147483709" r:id="rId62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0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9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7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8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29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22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21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36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3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34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9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26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31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25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33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32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52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6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7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30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27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3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37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40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45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4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4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41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5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38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7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8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9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0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6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51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50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38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9" name="Google Shape;439;p64" title="TextBlock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295400" y="492760"/>
            <a:ext cx="6553200" cy="876300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64"/>
          <p:cNvSpPr txBox="1"/>
          <p:nvPr/>
        </p:nvSpPr>
        <p:spPr>
          <a:xfrm>
            <a:off x="1040130" y="1686560"/>
            <a:ext cx="7063740" cy="604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1" name="Google Shape;441;p64"/>
          <p:cNvSpPr txBox="1"/>
          <p:nvPr/>
        </p:nvSpPr>
        <p:spPr>
          <a:xfrm>
            <a:off x="4483735" y="2354580"/>
            <a:ext cx="175895" cy="469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2" name="Google Shape;442;p64"/>
          <p:cNvSpPr txBox="1"/>
          <p:nvPr/>
        </p:nvSpPr>
        <p:spPr>
          <a:xfrm>
            <a:off x="846455" y="2887345"/>
            <a:ext cx="7451090" cy="4108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80808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Highlights from the 2023 Healthy Youth Survey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3" name="Google Shape;443;p64"/>
          <p:cNvSpPr txBox="1"/>
          <p:nvPr/>
        </p:nvSpPr>
        <p:spPr>
          <a:xfrm>
            <a:off x="1889500" y="3361700"/>
            <a:ext cx="5270100" cy="9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800">
              <a:solidFill>
                <a:srgbClr val="80808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80808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(February 15, 2024)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4" name="Google Shape;444;p64"/>
          <p:cNvSpPr txBox="1"/>
          <p:nvPr/>
        </p:nvSpPr>
        <p:spPr>
          <a:xfrm>
            <a:off x="4483735" y="3836035"/>
            <a:ext cx="175895" cy="469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5" name="Google Shape;445;p64"/>
          <p:cNvSpPr txBox="1"/>
          <p:nvPr/>
        </p:nvSpPr>
        <p:spPr>
          <a:xfrm>
            <a:off x="4483735" y="4368800"/>
            <a:ext cx="175895" cy="469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46" name="Google Shape;446;p6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50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65"/>
          <p:cNvSpPr txBox="1"/>
          <p:nvPr/>
        </p:nvSpPr>
        <p:spPr>
          <a:xfrm>
            <a:off x="678750" y="557575"/>
            <a:ext cx="77865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Student Participation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2" name="Google Shape;452;p65"/>
          <p:cNvSpPr txBox="1"/>
          <p:nvPr/>
        </p:nvSpPr>
        <p:spPr>
          <a:xfrm>
            <a:off x="1040130" y="1160780"/>
            <a:ext cx="7063740" cy="604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0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3" name="Google Shape;453;p65"/>
          <p:cNvSpPr txBox="1"/>
          <p:nvPr/>
        </p:nvSpPr>
        <p:spPr>
          <a:xfrm>
            <a:off x="4427855" y="2082800"/>
            <a:ext cx="288290" cy="4692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200" u="none" cap="none" strike="noStrike">
                <a:solidFill>
                  <a:srgbClr val="FFFF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  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4" name="Google Shape;454;p65"/>
          <p:cNvSpPr txBox="1"/>
          <p:nvPr/>
        </p:nvSpPr>
        <p:spPr>
          <a:xfrm>
            <a:off x="913130" y="2869565"/>
            <a:ext cx="6577965" cy="18770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42900" lvl="1" marL="6858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311 (95%) of Grade 6 students</a:t>
            </a:r>
            <a:endParaRPr/>
          </a:p>
          <a:p>
            <a:pPr indent="-342900" lvl="1" marL="6858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291 (95%) of Grade 8 students</a:t>
            </a:r>
            <a:endParaRPr/>
          </a:p>
          <a:p>
            <a:pPr indent="-342900" lvl="1" marL="6858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210 (59%) of Grade 10 students</a:t>
            </a:r>
            <a:endParaRPr/>
          </a:p>
          <a:p>
            <a:pPr indent="-342900" lvl="1" marL="68580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251 (63%) of Grade 12 students</a:t>
            </a:r>
            <a:endParaRPr/>
          </a:p>
        </p:txBody>
      </p:sp>
      <p:sp>
        <p:nvSpPr>
          <p:cNvPr id="455" name="Google Shape;455;p6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56" name="Google Shape;456;p6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6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Cigarette Smoking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2" name="Google Shape;462;p66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smoking cigarettes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past 30 days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3" name="Google Shape;463;p66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464" name="Google Shape;464;p66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6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66" name="Google Shape;466;p6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E-Cigarette Smoking or Vaping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2" name="Google Shape;472;p67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using an electronic cigarette,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e-cig, JUUL, or vape pen in the past 30 days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3" name="Google Shape;473;p67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474" name="Google Shape;474;p67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475" name="Google Shape;475;p6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6" name="Google Shape;476;p6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68"/>
          <p:cNvSpPr txBox="1"/>
          <p:nvPr/>
        </p:nvSpPr>
        <p:spPr>
          <a:xfrm>
            <a:off x="462280" y="492760"/>
            <a:ext cx="8218805" cy="542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Type of Substance Used in E-Cigarette or Vaped in Past 30 Days</a:t>
            </a:r>
            <a:br>
              <a:rPr b="0" i="0" lang="en-US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US" sz="15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Percentages are of students who used e-cigarettes in the past 30 days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482" name="Google Shape;482;p68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78125" y="1472700"/>
            <a:ext cx="8587748" cy="4580751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6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4" name="Google Shape;484;p6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p69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Lifetime Alcohol 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0" name="Google Shape;490;p69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ever drunk more than a sip of alcohol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1" name="Google Shape;491;p69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492" name="Google Shape;492;p69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6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94" name="Google Shape;494;p6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70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Alcohol 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0" name="Google Shape;500;p70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drunk a glass, can or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bottle of alcohol in the past 30 days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1" name="Google Shape;501;p70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02" name="Google Shape;502;p70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03" name="Google Shape;503;p7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4" name="Google Shape;504;p7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71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Binge Drinking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0" name="Google Shape;510;p71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drunk 5 or more drinks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a row in the past 2 weeks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1" name="Google Shape;511;p71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12" name="Google Shape;512;p71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13" name="Google Shape;513;p7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4" name="Google Shape;514;p7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72"/>
          <p:cNvSpPr txBox="1"/>
          <p:nvPr/>
        </p:nvSpPr>
        <p:spPr>
          <a:xfrm>
            <a:off x="3197860" y="492760"/>
            <a:ext cx="2747645" cy="3225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Levels of Alcohol Use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20" name="Google Shape;520;p72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132840"/>
            <a:ext cx="8686800" cy="475488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7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2" name="Google Shape;522;p7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26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7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Lifetime Marijuana 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8" name="Google Shape;528;p73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ever used marijuana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29" name="Google Shape;529;p73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30" name="Google Shape;530;p73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7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2" name="Google Shape;532;p7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7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Marijuana 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8" name="Google Shape;538;p74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using marijuana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past 30 days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39" name="Google Shape;539;p74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40" name="Google Shape;540;p74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7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2" name="Google Shape;542;p7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46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7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Illegal Drug 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8" name="Google Shape;548;p75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using illegal drugs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past 30 days (not including alcohol, tobacco or marijuana)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49" name="Google Shape;549;p75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50" name="Google Shape;550;p75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51" name="Google Shape;551;p7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2" name="Google Shape;552;p7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7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Prescription Drug 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8" name="Google Shape;558;p76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using prescription drugs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 prescribed to them in the past 30 days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59" name="Google Shape;559;p76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60" name="Google Shape;560;p76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7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2" name="Google Shape;562;p7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7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Over-the-Counter Drug 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8" name="Google Shape;568;p77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using over-the-counter drugs, like cough syrup or cold medicine for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non-medical purposes in the past 30 days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69" name="Google Shape;569;p77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70" name="Google Shape;570;p77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71" name="Google Shape;571;p7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2" name="Google Shape;572;p7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78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Alcohol Drinking while Using Marijuana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8" name="Google Shape;578;p78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drinking alcohol at the same time they were using marijuana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past 30 days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79" name="Google Shape;579;p78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80" name="Google Shape;580;p78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81" name="Google Shape;581;p7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2" name="Google Shape;582;p7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79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Substance Use at School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8" name="Google Shape;588;p79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being drunk or high while participating in school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past year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89" name="Google Shape;589;p79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590" name="Google Shape;590;p79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591" name="Google Shape;591;p7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2" name="Google Shape;592;p7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" name="Google Shape;597;p80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Tobacco Use on School Property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8" name="Google Shape;598;p80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using cigarettes, cigars, or chew/dip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 school property in the past 30 days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(among those on school property in the past 30 days)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99" name="Google Shape;599;p80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00" name="Google Shape;600;p80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8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2" name="Google Shape;602;p8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81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E-Cigarette Use on School Property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8" name="Google Shape;608;p81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using an electronic cigarette, e-cig, JUUL, or vape pen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 school property in the past 30 days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(among those on school property in the past 30 days)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09" name="Google Shape;609;p81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10" name="Google Shape;610;p81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8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2" name="Google Shape;612;p8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" name="Google Shape;617;p82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Alcohol Use on School Property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8" name="Google Shape;618;p82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at least one drink of alcohol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 school property in the past 30 days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(among those on school property in the past 30 days)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19" name="Google Shape;619;p82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20" name="Google Shape;620;p82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8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2" name="Google Shape;622;p8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26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8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Marijuana Use on School Property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8" name="Google Shape;628;p83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using marijuana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 school property in the past 30 days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(among those on school property in the past 30 days)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29" name="Google Shape;629;p83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30" name="Google Shape;630;p83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8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2" name="Google Shape;632;p8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" name="Google Shape;637;p8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Riding with a Drinking Driver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8" name="Google Shape;638;p84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ridden in the past 30 days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 a driver who had been drinking alcohol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39" name="Google Shape;639;p84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40" name="Google Shape;640;p84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8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2" name="Google Shape;642;p8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46" name="Shape 6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647;p8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Riding With a Recent Marijuana User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8" name="Google Shape;648;p85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ridden in the past 30 days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with a driver who had been using marijuana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49" name="Google Shape;649;p85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50" name="Google Shape;650;p85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8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2" name="Google Shape;652;p8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" name="Google Shape;657;p8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Perceived Availability of Alcohol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8" name="Google Shape;658;p86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alcohol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would be "very hard" to get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59" name="Google Shape;659;p86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60" name="Google Shape;660;p86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61" name="Google Shape;661;p8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2" name="Google Shape;662;p8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6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8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Perceived Availability of Cigarettes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8" name="Google Shape;668;p87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cigarettes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would be "very hard" to get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69" name="Google Shape;669;p87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70" name="Google Shape;670;p87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8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2" name="Google Shape;672;p8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p88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Perceived Availability of Marijuana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8" name="Google Shape;678;p88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marijuana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would be "very hard" to get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79" name="Google Shape;679;p88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80" name="Google Shape;680;p88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8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2" name="Google Shape;682;p8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p89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Perceived Risk of Regular Alcohol 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8" name="Google Shape;688;p89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"great risk" of harm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drinking alcohol daily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89" name="Google Shape;689;p89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690" name="Google Shape;690;p89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8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2" name="Google Shape;692;p8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90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Perceived Risk of Regular Cigarette Smoking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8" name="Google Shape;698;p90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"great risk" of harm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smoking a pack or more a day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699" name="Google Shape;699;p90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00" name="Google Shape;700;p90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9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2" name="Google Shape;702;p9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06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p91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Perceived Risk of E-Cigarette Smoking or Vaping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8" name="Google Shape;708;p91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"great risk" of harm from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using e-cigarette, JUUL, or vape pen regularly (almost daily)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09" name="Google Shape;709;p91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10" name="Google Shape;710;p91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9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2" name="Google Shape;712;p9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" name="Google Shape;717;p92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Perceived Risk of Regular Marijuana 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8" name="Google Shape;718;p92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"great risk" of harm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from using marijuana at least once or twice a week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19" name="Google Shape;719;p92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20" name="Google Shape;720;p92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21" name="Google Shape;721;p9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2" name="Google Shape;722;p9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9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Enjoyment of School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8" name="Google Shape;728;p93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"often" or "almost always" enjoying school in the past year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29" name="Google Shape;729;p93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30" name="Google Shape;730;p93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31" name="Google Shape;731;p9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2" name="Google Shape;732;p9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" name="Google Shape;737;p9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Skipping School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8" name="Google Shape;738;p94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skipping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 or more whole days of school in the past 4 weeks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39" name="Google Shape;739;p94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40" name="Google Shape;740;p94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41" name="Google Shape;741;p9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2" name="Google Shape;742;p9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9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Bullying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8" name="Google Shape;748;p95"/>
          <p:cNvSpPr txBox="1"/>
          <p:nvPr>
            <p:ph idx="2" type="title"/>
          </p:nvPr>
        </p:nvSpPr>
        <p:spPr>
          <a:xfrm>
            <a:off x="228600" y="913130"/>
            <a:ext cx="8686800" cy="36639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being bullied in the past 30 days</a:t>
            </a:r>
            <a:br>
              <a:rPr lang="en-US"/>
            </a:br>
            <a:r>
              <a:rPr i="1"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Bullying is when one or more students threaten, spread rumors about, hit, shove, or otherwise hurt another student over and over again.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49" name="Google Shape;749;p95"/>
          <p:cNvSpPr txBox="1"/>
          <p:nvPr>
            <p:ph idx="3" type="title"/>
          </p:nvPr>
        </p:nvSpPr>
        <p:spPr>
          <a:xfrm>
            <a:off x="228600" y="1279525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50" name="Google Shape;750;p95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459865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51" name="Google Shape;751;p9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2" name="Google Shape;752;p9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p9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School Tries to Stop Bullying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8" name="Google Shape;758;p96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teachers or other adults from school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"almost always" or "often" try to stop bullying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59" name="Google Shape;759;p96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60" name="Google Shape;760;p96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61" name="Google Shape;761;p9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2" name="Google Shape;762;p9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p9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Students Know How to Report Bullying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8" name="Google Shape;768;p97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they know how to report bullying during school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69" name="Google Shape;769;p97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70" name="Google Shape;770;p97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9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2" name="Google Shape;772;p9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98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Feeling Safe During School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8" name="Google Shape;778;p98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that they feel safe during school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79" name="Google Shape;779;p98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80" name="Google Shape;780;p98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81" name="Google Shape;781;p9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2" name="Google Shape;782;p9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86" name="Shape 7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" name="Google Shape;787;p99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Opportunities for School Involvement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8" name="Google Shape;788;p99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that they have lots of chances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for involvement in school activities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89" name="Google Shape;789;p99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790" name="Google Shape;790;p99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9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2" name="Google Shape;792;p9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" name="Google Shape;797;p100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Physical Fighting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8" name="Google Shape;798;p100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being in a physical fight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past year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799" name="Google Shape;799;p100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00" name="Google Shape;800;p100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01" name="Google Shape;801;p10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2" name="Google Shape;802;p10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" name="Google Shape;807;p101"/>
          <p:cNvSpPr txBox="1"/>
          <p:nvPr/>
        </p:nvSpPr>
        <p:spPr>
          <a:xfrm>
            <a:off x="318770" y="492760"/>
            <a:ext cx="8505825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Children's Hope Scale</a:t>
            </a:r>
            <a:br>
              <a:rPr b="0" i="0" lang="en-US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US" sz="15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Hope reflects a future orientated mindset and motivational process toward attaining a desirable goal.</a:t>
            </a:r>
            <a:br>
              <a:rPr b="0" i="0" lang="en-US" sz="18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b="0" i="0" lang="en-US" sz="1500" u="none" cap="none" strike="noStrike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Research has linked hope with overall physical, psychological, and social well-being.</a:t>
            </a:r>
            <a:endParaRPr b="0" i="0" sz="1800" u="none" cap="none" strike="noStrike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08" name="Google Shape;808;p101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8790" y="1572260"/>
            <a:ext cx="8186420" cy="4481195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10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0" name="Google Shape;810;p10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4" name="Shape 8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" name="Google Shape;815;p102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Gang Membership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6" name="Google Shape;816;p102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being members of a gang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past year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7" name="Google Shape;817;p102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18" name="Google Shape;818;p102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10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0" name="Google Shape;820;p10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10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Walking/Biking To or From School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6" name="Google Shape;826;p103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walking or riding a bicycle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to or from school during an average week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(among those who normally travel to school)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7" name="Google Shape;827;p103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28" name="Google Shape;828;p103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29" name="Google Shape;829;p10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0" name="Google Shape;830;p10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p10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Eating Breakfast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6" name="Google Shape;836;p104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eating breakfast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7" name="Google Shape;837;p104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38" name="Google Shape;838;p104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39" name="Google Shape;839;p10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0" name="Google Shape;840;p10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0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Sleep on a School Night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6" name="Google Shape;846;p105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sleeping less than 8 hours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on an average school night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7" name="Google Shape;847;p105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48" name="Google Shape;848;p105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49" name="Google Shape;849;p10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0" name="Google Shape;850;p10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10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Sugar Sweetened Beverages Consumption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6" name="Google Shape;856;p106"/>
          <p:cNvSpPr txBox="1"/>
          <p:nvPr>
            <p:ph idx="2" type="title"/>
          </p:nvPr>
        </p:nvSpPr>
        <p:spPr>
          <a:xfrm>
            <a:off x="228600" y="913130"/>
            <a:ext cx="8686800" cy="6591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drinking sugar sweetened drinks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(not including diet, sugar-free or drinks with artificial sweeteners)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 or more times a day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57" name="Google Shape;857;p106"/>
          <p:cNvSpPr txBox="1"/>
          <p:nvPr>
            <p:ph idx="3" type="title"/>
          </p:nvPr>
        </p:nvSpPr>
        <p:spPr>
          <a:xfrm>
            <a:off x="228600" y="157226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58" name="Google Shape;858;p106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75260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10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60" name="Google Shape;860;p10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p107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Excessive Screen Time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66" name="Google Shape;866;p107"/>
          <p:cNvSpPr txBox="1"/>
          <p:nvPr>
            <p:ph idx="2" type="title"/>
          </p:nvPr>
        </p:nvSpPr>
        <p:spPr>
          <a:xfrm>
            <a:off x="228600" y="913130"/>
            <a:ext cx="86868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3 or more hours of screen time on an average school day</a:t>
            </a:r>
            <a:br>
              <a:rPr lang="en-US"/>
            </a:br>
            <a:r>
              <a:rPr i="1" lang="en-US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(time spent in front of a TV, computer, smart phone, or other electronic device watching shows or videos,</a:t>
            </a:r>
            <a:br>
              <a:rPr lang="en-US"/>
            </a:br>
            <a:r>
              <a:rPr i="1" lang="en-US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playing games, accessing the Internet, or using social media)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67" name="Google Shape;867;p107"/>
          <p:cNvSpPr txBox="1"/>
          <p:nvPr>
            <p:ph idx="3" type="title"/>
          </p:nvPr>
        </p:nvSpPr>
        <p:spPr>
          <a:xfrm>
            <a:off x="228600" y="148463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68" name="Google Shape;868;p107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66497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69" name="Google Shape;869;p107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0" name="Google Shape;870;p107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108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60 Minutes of Physical Activity per Day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6" name="Google Shape;876;p108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being physically active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60 minutes per day, 7 days a week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77" name="Google Shape;877;p108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78" name="Google Shape;878;p108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108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80" name="Google Shape;880;p108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109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Body Mass Index (BMI) Over 25.0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86" name="Google Shape;886;p109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a BMI over 25.0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(according to reported height and weight)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87" name="Google Shape;887;p109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88" name="Google Shape;888;p109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89" name="Google Shape;889;p109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0" name="Google Shape;890;p109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94" name="Shape 8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" name="Google Shape;895;p110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Current Asthma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6" name="Google Shape;896;p110"/>
          <p:cNvSpPr txBox="1"/>
          <p:nvPr>
            <p:ph idx="2" type="title"/>
          </p:nvPr>
        </p:nvSpPr>
        <p:spPr>
          <a:xfrm>
            <a:off x="228600" y="913130"/>
            <a:ext cx="8686800" cy="21971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currently have asthma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97" name="Google Shape;897;p110"/>
          <p:cNvSpPr txBox="1"/>
          <p:nvPr>
            <p:ph idx="3" type="title"/>
          </p:nvPr>
        </p:nvSpPr>
        <p:spPr>
          <a:xfrm>
            <a:off x="228600" y="113284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898" name="Google Shape;898;p110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31318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899" name="Google Shape;899;p110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0" name="Google Shape;900;p110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111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Lifetime Sex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6" name="Google Shape;906;p111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ever having sex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their lifetime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07" name="Google Shape;907;p111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908" name="Google Shape;908;p111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111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0" name="Google Shape;910;p111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112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Lifetime Sexual Abuse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6" name="Google Shape;916;p112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ever been in a in a situation where someone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made them engage in kissing, sexual touch or sexual intercourse when they did not want to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17" name="Google Shape;917;p112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918" name="Google Shape;918;p112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112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20" name="Google Shape;920;p112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" name="Google Shape;925;p113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Access to Dental Care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26" name="Google Shape;926;p113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visiting a dentist for a routine checkup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past year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27" name="Google Shape;927;p113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928" name="Google Shape;928;p113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929" name="Google Shape;929;p113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30" name="Google Shape;930;p113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p114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Depression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36" name="Google Shape;936;p114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feeling so sad or hopeless almost every day for two weeks or more in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 row that they stopped doing some usual activities in the past year.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37" name="Google Shape;937;p114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938" name="Google Shape;938;p114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939" name="Google Shape;939;p114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0" name="Google Shape;940;p114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p115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Contemplation of Suicide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6" name="Google Shape;946;p115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seriously considered suicide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in the past year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47" name="Google Shape;947;p115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948" name="Google Shape;948;p115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949" name="Google Shape;949;p115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0" name="Google Shape;950;p115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p116"/>
          <p:cNvSpPr txBox="1"/>
          <p:nvPr>
            <p:ph type="title"/>
          </p:nvPr>
        </p:nvSpPr>
        <p:spPr>
          <a:xfrm>
            <a:off x="228600" y="619760"/>
            <a:ext cx="8686800" cy="29337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Helvetica Neue"/>
              <a:buNone/>
            </a:pPr>
            <a:r>
              <a:rPr lang="en-US" sz="2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Someone in Community to Talk To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6" name="Google Shape;956;p116"/>
          <p:cNvSpPr txBox="1"/>
          <p:nvPr>
            <p:ph idx="2" type="title"/>
          </p:nvPr>
        </p:nvSpPr>
        <p:spPr>
          <a:xfrm>
            <a:off x="228600" y="913130"/>
            <a:ext cx="8686800" cy="4394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Helvetica Neue"/>
              <a:buNone/>
            </a:pP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Percent of students who report having an adult in their neighborhood or community</a:t>
            </a:r>
            <a:br>
              <a:rPr lang="en-US"/>
            </a:br>
            <a:r>
              <a:rPr lang="en-US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they can talk to about something important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57" name="Google Shape;957;p116"/>
          <p:cNvSpPr txBox="1"/>
          <p:nvPr>
            <p:ph idx="3" type="title"/>
          </p:nvPr>
        </p:nvSpPr>
        <p:spPr>
          <a:xfrm>
            <a:off x="228600" y="1352550"/>
            <a:ext cx="8686800" cy="1168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Helvetica Neue"/>
              <a:buNone/>
            </a:pPr>
            <a:r>
              <a:rPr lang="en-US" sz="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Bar chart of BarType" id="958" name="Google Shape;958;p116" title="Bar chart of BarType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532890"/>
            <a:ext cx="8686800" cy="4297680"/>
          </a:xfrm>
          <a:prstGeom prst="rect">
            <a:avLst/>
          </a:prstGeom>
          <a:noFill/>
          <a:ln>
            <a:noFill/>
          </a:ln>
        </p:spPr>
      </p:pic>
      <p:sp>
        <p:nvSpPr>
          <p:cNvPr id="959" name="Google Shape;959;p116"/>
          <p:cNvSpPr txBox="1"/>
          <p:nvPr>
            <p:ph idx="11" type="ftr"/>
          </p:nvPr>
        </p:nvSpPr>
        <p:spPr>
          <a:xfrm>
            <a:off x="2400300" y="6116955"/>
            <a:ext cx="4343400" cy="1466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Mercer Island School District  - Source: 2023 Healthy Youth Survey</a:t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960" name="Google Shape;960;p116"/>
          <p:cNvSpPr txBox="1"/>
          <p:nvPr>
            <p:ph idx="12" type="sldNum"/>
          </p:nvPr>
        </p:nvSpPr>
        <p:spPr>
          <a:xfrm>
            <a:off x="6743700" y="6131560"/>
            <a:ext cx="2171700" cy="132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9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‹#›</a:t>
            </a:fld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DS Light">
  <a:themeElements>
    <a:clrScheme name="ODS Light">
      <a:dk1>
        <a:srgbClr val="000000"/>
      </a:dk1>
      <a:lt1>
        <a:srgbClr val="FFFFFF"/>
      </a:lt1>
      <a:dk2>
        <a:srgbClr val="646464"/>
      </a:dk2>
      <a:lt2>
        <a:srgbClr val="D8D8D8"/>
      </a:lt2>
      <a:accent1>
        <a:srgbClr val="3D5AAE"/>
      </a:accent1>
      <a:accent2>
        <a:srgbClr val="90B328"/>
      </a:accent2>
      <a:accent3>
        <a:srgbClr val="9D2E14"/>
      </a:accent3>
      <a:accent4>
        <a:srgbClr val="F8B93C"/>
      </a:accent4>
      <a:accent5>
        <a:srgbClr val="6590CD"/>
      </a:accent5>
      <a:accent6>
        <a:srgbClr val="5E6C10"/>
      </a:accent6>
      <a:hlink>
        <a:srgbClr val="00709F"/>
      </a:hlink>
      <a:folHlink>
        <a:srgbClr val="7A40A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