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57" r:id="rId8"/>
    <p:sldId id="258" r:id="rId9"/>
    <p:sldId id="259" r:id="rId10"/>
    <p:sldId id="260" r:id="rId11"/>
    <p:sldId id="268" r:id="rId12"/>
    <p:sldId id="261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s://www.youtube.com/watch?v=txGPjNj1798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lbert.io/blog/how-to-study-for-ap-french-language/" TargetMode="External"/><Relationship Id="rId3" Type="http://schemas.openxmlformats.org/officeDocument/2006/relationships/hyperlink" Target="https://apstudents.collegeboard.org/courses/ap-french-language-and-culture/assessment" TargetMode="External"/><Relationship Id="rId7" Type="http://schemas.openxmlformats.org/officeDocument/2006/relationships/hyperlink" Target="https://www.albert.io/blog/ap-french-language-tips/" TargetMode="External"/><Relationship Id="rId2" Type="http://schemas.openxmlformats.org/officeDocument/2006/relationships/hyperlink" Target="https://apstudents.collegeboard.org/courses/ap-french-language-and-cultur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uentu.com/blog/french/ap-french-study-guide/" TargetMode="External"/><Relationship Id="rId5" Type="http://schemas.openxmlformats.org/officeDocument/2006/relationships/hyperlink" Target="https://fiveable.me/ap-french/frq-mcq/2021-ap-french-exam-guide/study-guide/IBp626twMCtw6L3WGwHY" TargetMode="External"/><Relationship Id="rId4" Type="http://schemas.openxmlformats.org/officeDocument/2006/relationships/hyperlink" Target="https://www.albert.io/blog/is-ap-french-language-har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49E90-321C-4B78-B9CB-EFD9260E49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 French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FA639F-DBE3-4682-B435-BCBC4BB78F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White Station High School</a:t>
            </a:r>
          </a:p>
          <a:p>
            <a:r>
              <a:rPr lang="en-US" dirty="0"/>
              <a:t>Stephanie Altman</a:t>
            </a:r>
          </a:p>
        </p:txBody>
      </p:sp>
    </p:spTree>
    <p:extLst>
      <p:ext uri="{BB962C8B-B14F-4D97-AF65-F5344CB8AC3E}">
        <p14:creationId xmlns:p14="http://schemas.microsoft.com/office/powerpoint/2010/main" val="2608924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5599F-49B2-44B9-B8F7-D5BFD295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 French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85493-C803-49DD-8C56-27901BA194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Prerequisites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00A70-1DC9-4C9F-BFE0-6859170FBA2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French III at a minimum</a:t>
            </a:r>
          </a:p>
          <a:p>
            <a:r>
              <a:rPr lang="en-US" dirty="0"/>
              <a:t>French IV preferred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7BDB69-AA25-4AE0-B23E-09349C7E8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93C3DA-31C6-479F-A75B-7B6C833E5E6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Potential to earn college credit for French classes</a:t>
            </a:r>
          </a:p>
          <a:p>
            <a:r>
              <a:rPr lang="en-US" dirty="0"/>
              <a:t>Increased proficiency for use on Seal of Biliteracy test</a:t>
            </a:r>
          </a:p>
          <a:p>
            <a:r>
              <a:rPr lang="en-US" dirty="0"/>
              <a:t>Increased performance ability for college placement tests</a:t>
            </a:r>
          </a:p>
        </p:txBody>
      </p:sp>
    </p:spTree>
    <p:extLst>
      <p:ext uri="{BB962C8B-B14F-4D97-AF65-F5344CB8AC3E}">
        <p14:creationId xmlns:p14="http://schemas.microsoft.com/office/powerpoint/2010/main" val="166384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5F11C-7626-4649-B061-79277C3D1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0D377-D11B-491E-8154-E09BECE28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To enhance students’ knowledge of the French language in all four communicative domains: reading, writing, listening, and speaking</a:t>
            </a:r>
          </a:p>
          <a:p>
            <a:pPr marL="0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To expand cultural knowledge and understanding of the French-speaking world</a:t>
            </a:r>
          </a:p>
          <a:p>
            <a:pPr marL="0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</a:rPr>
              <a:t>To </a:t>
            </a: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make connections and draw comparisons between Francophone cultures and one’s own</a:t>
            </a:r>
          </a:p>
          <a:p>
            <a:pPr marL="0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To use the French language in real-life settings (and simulations of them)</a:t>
            </a:r>
          </a:p>
        </p:txBody>
      </p:sp>
    </p:spTree>
    <p:extLst>
      <p:ext uri="{BB962C8B-B14F-4D97-AF65-F5344CB8AC3E}">
        <p14:creationId xmlns:p14="http://schemas.microsoft.com/office/powerpoint/2010/main" val="1745788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0C4F-7255-4026-8C57-3B90BD5DE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BAAAC-5816-4507-8268-37D241A2B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course is conducted almost exclusively in French.</a:t>
            </a:r>
          </a:p>
          <a:p>
            <a:r>
              <a:rPr lang="en-US" sz="28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Students will listen to authentic recordings of French speakers, the teacher, and classmates in French and respond appropriately.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Students will read authentic materials on the course themes, answer questions about them, and have clas</a:t>
            </a:r>
            <a:r>
              <a:rPr lang="en-US" sz="28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 discussions about the materials.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Students will speak in class discussions and for various assignments, including conversations and presentations. 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Students will write in French to answer questions, compose essays, and complete research. </a:t>
            </a:r>
          </a:p>
          <a:p>
            <a:r>
              <a:rPr lang="en-US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Students will study various French-speaking cultures and compare and contrast it to either American culture or their culture of origin.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965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42676-3851-4201-95DA-136008E2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5F665-2E80-4341-88E5-31C3E0CC84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sz="28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Families in Different Societies</a:t>
            </a:r>
          </a:p>
          <a:p>
            <a:pPr lvl="1"/>
            <a:r>
              <a:rPr lang="en-US" sz="28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influence of Language and Culture on Identity</a:t>
            </a:r>
          </a:p>
          <a:p>
            <a:pPr lvl="1"/>
            <a:r>
              <a:rPr lang="en-US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Influences of Beauty and Art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092531-E6C9-457E-BB6C-1FE591BF3B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sz="28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How Science and Technology Affect Our Lives</a:t>
            </a:r>
          </a:p>
          <a:p>
            <a:pPr lvl="1"/>
            <a:r>
              <a:rPr lang="en-US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Factors that Impact the Quality of Life</a:t>
            </a:r>
          </a:p>
          <a:p>
            <a:pPr lvl="1"/>
            <a:r>
              <a:rPr lang="en-US" sz="28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Environmental, Political, and Societal Changes</a:t>
            </a:r>
            <a:endParaRPr lang="en-US" sz="28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502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DE9CF-6E9F-40E1-9FE5-43B696CD9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 Exam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1A023-59C9-4725-84B6-9534027A3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3028" y="2419085"/>
            <a:ext cx="4718304" cy="576262"/>
          </a:xfrm>
        </p:spPr>
        <p:txBody>
          <a:bodyPr/>
          <a:lstStyle/>
          <a:p>
            <a:r>
              <a:rPr lang="en-US" sz="2700" dirty="0"/>
              <a:t>MCQ (multiple choice questions)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118E4-CC41-4CEE-A737-F72BE374B82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Text based </a:t>
            </a:r>
          </a:p>
          <a:p>
            <a:pPr lvl="1"/>
            <a:r>
              <a:rPr lang="en-US" dirty="0"/>
              <a:t>30 questions in 40 minutes</a:t>
            </a:r>
          </a:p>
          <a:p>
            <a:pPr lvl="1"/>
            <a:r>
              <a:rPr lang="en-US" dirty="0"/>
              <a:t>23% of score</a:t>
            </a:r>
          </a:p>
          <a:p>
            <a:r>
              <a:rPr lang="en-US" dirty="0"/>
              <a:t>Text and audio based</a:t>
            </a:r>
          </a:p>
          <a:p>
            <a:pPr lvl="1"/>
            <a:r>
              <a:rPr lang="en-US" dirty="0"/>
              <a:t>35 questions in 55 minutes</a:t>
            </a:r>
          </a:p>
          <a:p>
            <a:pPr lvl="1"/>
            <a:r>
              <a:rPr lang="en-US" dirty="0"/>
              <a:t>27% of score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F9AF89-E85E-4D7F-9C77-831581670D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8294" y="2370402"/>
            <a:ext cx="4718304" cy="576262"/>
          </a:xfrm>
        </p:spPr>
        <p:txBody>
          <a:bodyPr/>
          <a:lstStyle/>
          <a:p>
            <a:r>
              <a:rPr lang="en-US" sz="2700" dirty="0"/>
              <a:t>FRQ (free response questions)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8F00F4-219C-4E16-B286-CD8ED0613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0669" y="2946664"/>
            <a:ext cx="4782605" cy="33112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E-mail reply</a:t>
            </a:r>
          </a:p>
          <a:p>
            <a:pPr lvl="1"/>
            <a:r>
              <a:rPr lang="en-US" dirty="0"/>
              <a:t>15 minutes, 12.5% of score</a:t>
            </a:r>
          </a:p>
          <a:p>
            <a:r>
              <a:rPr lang="en-US" dirty="0"/>
              <a:t>Argumentative essay</a:t>
            </a:r>
          </a:p>
          <a:p>
            <a:pPr lvl="1"/>
            <a:r>
              <a:rPr lang="en-US" dirty="0"/>
              <a:t>55 minutes, 12.5% of score</a:t>
            </a:r>
          </a:p>
          <a:p>
            <a:r>
              <a:rPr lang="en-US" dirty="0"/>
              <a:t>Simulated conversation</a:t>
            </a:r>
          </a:p>
          <a:p>
            <a:pPr lvl="1"/>
            <a:r>
              <a:rPr lang="en-US" dirty="0"/>
              <a:t>5 exchanges @ 20 seconds each, 12.5% of score</a:t>
            </a:r>
          </a:p>
          <a:p>
            <a:r>
              <a:rPr lang="en-US" dirty="0"/>
              <a:t>Cultural comparison</a:t>
            </a:r>
          </a:p>
          <a:p>
            <a:pPr lvl="1"/>
            <a:r>
              <a:rPr lang="en-US" dirty="0"/>
              <a:t>2 minutes, 12.5% of score</a:t>
            </a:r>
          </a:p>
        </p:txBody>
      </p:sp>
    </p:spTree>
    <p:extLst>
      <p:ext uri="{BB962C8B-B14F-4D97-AF65-F5344CB8AC3E}">
        <p14:creationId xmlns:p14="http://schemas.microsoft.com/office/powerpoint/2010/main" val="2697757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1A0B5-B0C2-4CEA-807D-BC764D009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Moroccan Tea Ceremony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54FE3E9-AB31-4052-8978-93C8E2D35C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16374" y="2560638"/>
            <a:ext cx="2482452" cy="3309937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831E19E-827E-4EFC-870A-8718E1AB5C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08750" y="2691606"/>
            <a:ext cx="4064000" cy="3048000"/>
          </a:xfrm>
        </p:spPr>
      </p:pic>
    </p:spTree>
    <p:extLst>
      <p:ext uri="{BB962C8B-B14F-4D97-AF65-F5344CB8AC3E}">
        <p14:creationId xmlns:p14="http://schemas.microsoft.com/office/powerpoint/2010/main" val="31162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D3469-A3FD-4281-8096-BA9DAD261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Pen Pals in Antibes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D3DC39F-3FB8-42BA-BC60-A006CAB4B6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25600" y="2691606"/>
            <a:ext cx="4064000" cy="3048000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17B26ED-C793-49A9-A7CE-181B8B3AD2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08750" y="2691606"/>
            <a:ext cx="4064000" cy="3048000"/>
          </a:xfrm>
        </p:spPr>
      </p:pic>
    </p:spTree>
    <p:extLst>
      <p:ext uri="{BB962C8B-B14F-4D97-AF65-F5344CB8AC3E}">
        <p14:creationId xmlns:p14="http://schemas.microsoft.com/office/powerpoint/2010/main" val="4035240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C0953-8FAC-47DF-A047-E92A2DCCD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Breakout Edu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6687B62-3E50-4D8A-99AF-B2D57EABAB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08750" y="2691606"/>
            <a:ext cx="4064000" cy="3048000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9DC9C7B-CD62-4689-A397-079C42717A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625600" y="2691606"/>
            <a:ext cx="4064000" cy="3048000"/>
          </a:xfrm>
        </p:spPr>
      </p:pic>
    </p:spTree>
    <p:extLst>
      <p:ext uri="{BB962C8B-B14F-4D97-AF65-F5344CB8AC3E}">
        <p14:creationId xmlns:p14="http://schemas.microsoft.com/office/powerpoint/2010/main" val="3570214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6E35B-8135-45B0-B9C9-BF9DDAD06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Francophone Potluck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E3B1080-B876-4DF0-A1BA-A46FAED532B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33502" y="2562305"/>
            <a:ext cx="4956097" cy="3717073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638BD78-1FA2-48E0-B747-B3681E4F75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10800000">
            <a:off x="5845716" y="2562305"/>
            <a:ext cx="4064000" cy="304800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228E25-8963-4A64-85F2-F63A6025F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487755" y="3147665"/>
            <a:ext cx="3395135" cy="254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73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141EF-310A-4D4A-8315-2A68BEB7A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Baguette Judging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961F4A5-869F-4781-8914-CEAE25B1F7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50975" y="2560638"/>
            <a:ext cx="4413249" cy="3309937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BF51D01-E440-4249-9690-BE63147102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34125" y="2560638"/>
            <a:ext cx="4413249" cy="3309937"/>
          </a:xfrm>
        </p:spPr>
      </p:pic>
    </p:spTree>
    <p:extLst>
      <p:ext uri="{BB962C8B-B14F-4D97-AF65-F5344CB8AC3E}">
        <p14:creationId xmlns:p14="http://schemas.microsoft.com/office/powerpoint/2010/main" val="14112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DB8EA-00A4-46F7-BCC8-8D37F2610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 of M Foreign Language Fair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C497C-E62D-4070-8D8E-F5BEFFB3A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https://www.youtube.com/watch?v=txGPjNj1798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E16A20-F420-46DB-B4CA-D93DA8EAC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999" y="3098801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60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51A8-50F5-40AB-9277-B0DF779E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EA95E-2EFB-404D-8263-D14A27A15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College Board: About the AP French Course</a:t>
            </a:r>
            <a:endParaRPr lang="en-US" dirty="0"/>
          </a:p>
          <a:p>
            <a:r>
              <a:rPr lang="en-US" dirty="0">
                <a:hlinkClick r:id="rId3"/>
              </a:rPr>
              <a:t>College Board: About the AP French Exam</a:t>
            </a:r>
            <a:endParaRPr lang="en-US" dirty="0"/>
          </a:p>
          <a:p>
            <a:r>
              <a:rPr lang="en-US" dirty="0">
                <a:hlinkClick r:id="rId4"/>
              </a:rPr>
              <a:t>Is AP French Hard?</a:t>
            </a:r>
            <a:endParaRPr lang="en-US" dirty="0"/>
          </a:p>
          <a:p>
            <a:r>
              <a:rPr lang="en-US" dirty="0">
                <a:hlinkClick r:id="rId5"/>
              </a:rPr>
              <a:t>2021 AP French Exam Guide</a:t>
            </a:r>
            <a:endParaRPr lang="en-US" dirty="0"/>
          </a:p>
          <a:p>
            <a:r>
              <a:rPr lang="en-US" dirty="0">
                <a:hlinkClick r:id="rId6"/>
              </a:rPr>
              <a:t>AP French Study Guide</a:t>
            </a:r>
            <a:endParaRPr lang="en-US" dirty="0"/>
          </a:p>
          <a:p>
            <a:r>
              <a:rPr lang="en-US" dirty="0">
                <a:hlinkClick r:id="rId7"/>
              </a:rPr>
              <a:t>The Ultimate List of AP French Language Tips</a:t>
            </a:r>
            <a:endParaRPr lang="en-US" dirty="0"/>
          </a:p>
          <a:p>
            <a:r>
              <a:rPr lang="en-US" dirty="0">
                <a:hlinkClick r:id="rId8"/>
              </a:rPr>
              <a:t>How to Study for AP French Language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173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87</TotalTime>
  <Words>409</Words>
  <Application>Microsoft Office PowerPoint</Application>
  <PresentationFormat>Widescreen</PresentationFormat>
  <Paragraphs>62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Garamond</vt:lpstr>
      <vt:lpstr>Organic</vt:lpstr>
      <vt:lpstr>AP French</vt:lpstr>
      <vt:lpstr>AP French </vt:lpstr>
      <vt:lpstr>Purpose</vt:lpstr>
      <vt:lpstr>Course Elements</vt:lpstr>
      <vt:lpstr>Course Themes</vt:lpstr>
      <vt:lpstr>The AP Exam</vt:lpstr>
      <vt:lpstr>Moroccan Tea Ceremony</vt:lpstr>
      <vt:lpstr>Pen Pals in Antibes</vt:lpstr>
      <vt:lpstr>Breakout Edu</vt:lpstr>
      <vt:lpstr>Francophone Potluck</vt:lpstr>
      <vt:lpstr>Baguette Judging </vt:lpstr>
      <vt:lpstr>U of M Foreign Language Fair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French</dc:title>
  <dc:creator>STEPHANIE E ALTMAN</dc:creator>
  <cp:lastModifiedBy>STEPHANIE E ALTMAN</cp:lastModifiedBy>
  <cp:revision>11</cp:revision>
  <dcterms:created xsi:type="dcterms:W3CDTF">2019-03-01T00:19:35Z</dcterms:created>
  <dcterms:modified xsi:type="dcterms:W3CDTF">2021-03-16T15:29:01Z</dcterms:modified>
</cp:coreProperties>
</file>