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63" r:id="rId4"/>
    <p:sldId id="260" r:id="rId5"/>
    <p:sldId id="261" r:id="rId6"/>
    <p:sldId id="257" r:id="rId7"/>
    <p:sldId id="258" r:id="rId8"/>
    <p:sldId id="259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4F4F1-8D48-43B3-BEFE-8EC9BE74700D}" type="datetimeFigureOut">
              <a:rPr lang="en-US" smtClean="0"/>
              <a:t>3/14/2021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46324-112D-474E-9594-C6CDC50EE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385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4F4F1-8D48-43B3-BEFE-8EC9BE74700D}" type="datetimeFigureOut">
              <a:rPr lang="en-US" smtClean="0"/>
              <a:t>3/14/2021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46324-112D-474E-9594-C6CDC50EE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254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4F4F1-8D48-43B3-BEFE-8EC9BE74700D}" type="datetimeFigureOut">
              <a:rPr lang="en-US" smtClean="0"/>
              <a:t>3/14/2021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46324-112D-474E-9594-C6CDC50EE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464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4F4F1-8D48-43B3-BEFE-8EC9BE74700D}" type="datetimeFigureOut">
              <a:rPr lang="en-US" smtClean="0"/>
              <a:t>3/14/2021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46324-112D-474E-9594-C6CDC50EE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946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4F4F1-8D48-43B3-BEFE-8EC9BE74700D}" type="datetimeFigureOut">
              <a:rPr lang="en-US" smtClean="0"/>
              <a:t>3/14/2021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46324-112D-474E-9594-C6CDC50EE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825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4F4F1-8D48-43B3-BEFE-8EC9BE74700D}" type="datetimeFigureOut">
              <a:rPr lang="en-US" smtClean="0"/>
              <a:t>3/14/2021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46324-112D-474E-9594-C6CDC50EE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491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4F4F1-8D48-43B3-BEFE-8EC9BE74700D}" type="datetimeFigureOut">
              <a:rPr lang="en-US" smtClean="0"/>
              <a:t>3/14/2021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46324-112D-474E-9594-C6CDC50EE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096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4F4F1-8D48-43B3-BEFE-8EC9BE74700D}" type="datetimeFigureOut">
              <a:rPr lang="en-US" smtClean="0"/>
              <a:t>3/14/2021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46324-112D-474E-9594-C6CDC50EE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909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4F4F1-8D48-43B3-BEFE-8EC9BE74700D}" type="datetimeFigureOut">
              <a:rPr lang="en-US" smtClean="0"/>
              <a:t>3/14/2021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46324-112D-474E-9594-C6CDC50EE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682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4F4F1-8D48-43B3-BEFE-8EC9BE74700D}" type="datetimeFigureOut">
              <a:rPr lang="en-US" smtClean="0"/>
              <a:t>3/14/2021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46324-112D-474E-9594-C6CDC50EE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32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4F4F1-8D48-43B3-BEFE-8EC9BE74700D}" type="datetimeFigureOut">
              <a:rPr lang="en-US" smtClean="0"/>
              <a:t>3/14/2021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46324-112D-474E-9594-C6CDC50EE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235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54F4F1-8D48-43B3-BEFE-8EC9BE74700D}" type="datetimeFigureOut">
              <a:rPr lang="en-US" smtClean="0"/>
              <a:t>3/14/2021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46324-112D-474E-9594-C6CDC50EE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560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 flipH="1">
            <a:off x="-223284" y="1315248"/>
            <a:ext cx="223284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693"/>
            <a:ext cx="9250326" cy="6762307"/>
          </a:xfrm>
          <a:prstGeom prst="rect">
            <a:avLst/>
          </a:prstGeom>
        </p:spPr>
      </p:pic>
      <p:sp>
        <p:nvSpPr>
          <p:cNvPr id="6" name="Speech Bubble: Oval 5"/>
          <p:cNvSpPr/>
          <p:nvPr/>
        </p:nvSpPr>
        <p:spPr>
          <a:xfrm>
            <a:off x="4508205" y="148856"/>
            <a:ext cx="4912242" cy="3710763"/>
          </a:xfrm>
          <a:prstGeom prst="wedgeEllipseCallout">
            <a:avLst>
              <a:gd name="adj1" fmla="val -55249"/>
              <a:gd name="adj2" fmla="val 18947"/>
            </a:avLst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/>
              <a:t>Welcome to Open House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2652" y="4688958"/>
            <a:ext cx="8718698" cy="95410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Mike Stephenson AP European History and AP US History</a:t>
            </a:r>
          </a:p>
          <a:p>
            <a:pPr algn="ctr"/>
            <a:r>
              <a:rPr lang="en-US" sz="2800" b="1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stephensonmr</a:t>
            </a:r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@scsk12.org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77297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3014"/>
            <a:ext cx="9144000" cy="240295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0"/>
            <a:ext cx="90270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 US History Results 2018-2019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923414"/>
            <a:ext cx="9144000" cy="27432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5692" y="3125973"/>
            <a:ext cx="89313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 European History Results 2018-2019</a:t>
            </a:r>
          </a:p>
          <a:p>
            <a:pPr lvl="0"/>
            <a:endParaRPr lang="en-US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E543079-343F-42E8-80C3-AA78408C9F78}"/>
              </a:ext>
            </a:extLst>
          </p:cNvPr>
          <p:cNvSpPr txBox="1"/>
          <p:nvPr/>
        </p:nvSpPr>
        <p:spPr>
          <a:xfrm>
            <a:off x="4240696" y="0"/>
            <a:ext cx="4903304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was the last year for the full exam score</a:t>
            </a:r>
          </a:p>
        </p:txBody>
      </p:sp>
    </p:spTree>
    <p:extLst>
      <p:ext uri="{BB962C8B-B14F-4D97-AF65-F5344CB8AC3E}">
        <p14:creationId xmlns:p14="http://schemas.microsoft.com/office/powerpoint/2010/main" val="2655241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765" y="346555"/>
            <a:ext cx="2882531" cy="359812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5860" y="3349256"/>
            <a:ext cx="4843130" cy="2743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423684" y="446567"/>
            <a:ext cx="5422604" cy="267765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 Prepared for a lot of document and text reading and a good bit of writing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Formal essays about every 10-14 days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 Written responses every 2-3 days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Unit test Document-based Multiple Choice questions (like the ACT/SAT)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77922"/>
            <a:ext cx="3805860" cy="214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57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7079" y="116958"/>
            <a:ext cx="8644270" cy="946299"/>
          </a:xfrm>
          <a:solidFill>
            <a:schemeClr val="accent1"/>
          </a:solidFill>
        </p:spPr>
        <p:txBody>
          <a:bodyPr/>
          <a:lstStyle/>
          <a:p>
            <a:pPr algn="ctr"/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Staying Organized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591" y="1063257"/>
            <a:ext cx="8803758" cy="561399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1387" y="1233377"/>
            <a:ext cx="2211572" cy="255454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Objective Boards</a:t>
            </a:r>
          </a:p>
          <a:p>
            <a:pPr algn="ctr"/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our class website</a:t>
            </a:r>
          </a:p>
        </p:txBody>
      </p:sp>
    </p:spTree>
    <p:extLst>
      <p:ext uri="{BB962C8B-B14F-4D97-AF65-F5344CB8AC3E}">
        <p14:creationId xmlns:p14="http://schemas.microsoft.com/office/powerpoint/2010/main" val="16288065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121" y="106326"/>
            <a:ext cx="8867553" cy="797441"/>
          </a:xfrm>
          <a:solidFill>
            <a:schemeClr val="accent1"/>
          </a:solidFill>
        </p:spPr>
        <p:txBody>
          <a:bodyPr/>
          <a:lstStyle/>
          <a:p>
            <a:pPr algn="ctr"/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 Text Books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694" y="1098807"/>
            <a:ext cx="3641592" cy="466403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6671" y="1098806"/>
            <a:ext cx="3445270" cy="4664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397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915" y="116958"/>
            <a:ext cx="8665535" cy="733647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“New and Improved” Grade Scale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3915" y="946297"/>
            <a:ext cx="3423685" cy="5220033"/>
          </a:xfrm>
          <a:ln>
            <a:solidFill>
              <a:schemeClr val="accent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Assessments (40%)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Unit Tests (MCQ) and Written Assignments (LEQ, DBQ, SQA formats)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Quizzes (In-class SQA format and Online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Quia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website)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6066" y="1074259"/>
            <a:ext cx="4763384" cy="4893153"/>
          </a:xfrm>
          <a:prstGeom prst="rect">
            <a:avLst/>
          </a:prstGeom>
        </p:spPr>
      </p:pic>
      <p:sp>
        <p:nvSpPr>
          <p:cNvPr id="5" name="Thought Bubble: Cloud 4"/>
          <p:cNvSpPr/>
          <p:nvPr/>
        </p:nvSpPr>
        <p:spPr>
          <a:xfrm>
            <a:off x="3657600" y="946296"/>
            <a:ext cx="3104707" cy="2094615"/>
          </a:xfrm>
          <a:prstGeom prst="cloudCallout">
            <a:avLst>
              <a:gd name="adj1" fmla="val 62729"/>
              <a:gd name="adj2" fmla="val -2277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n-US" sz="20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Soooooo</a:t>
            </a:r>
            <a:r>
              <a:rPr 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many quizzes…………”</a:t>
            </a:r>
          </a:p>
        </p:txBody>
      </p:sp>
    </p:spTree>
    <p:extLst>
      <p:ext uri="{BB962C8B-B14F-4D97-AF65-F5344CB8AC3E}">
        <p14:creationId xmlns:p14="http://schemas.microsoft.com/office/powerpoint/2010/main" val="194756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325" y="85060"/>
            <a:ext cx="8835655" cy="1116419"/>
          </a:xfrm>
          <a:solidFill>
            <a:srgbClr val="0070C0"/>
          </a:solidFill>
        </p:spPr>
        <p:txBody>
          <a:bodyPr/>
          <a:lstStyle/>
          <a:p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“New and Improved” Grade Scale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24153" y="1488558"/>
            <a:ext cx="4417828" cy="23083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 work (35%)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Analysis of primary and secondary sources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text-based assignments,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timed essay writing assignments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403499"/>
            <a:ext cx="4391246" cy="53876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50735" y="3785191"/>
            <a:ext cx="439124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 Participation (5%)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Bell work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Short partner assignments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Socratic questioning</a:t>
            </a:r>
          </a:p>
          <a:p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89671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815" y="212650"/>
            <a:ext cx="8750594" cy="818707"/>
          </a:xfrm>
          <a:solidFill>
            <a:srgbClr val="0070C0"/>
          </a:solidFill>
        </p:spPr>
        <p:txBody>
          <a:bodyPr/>
          <a:lstStyle/>
          <a:p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“New and Improved” Grade Scale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0074" y="1339703"/>
            <a:ext cx="3311819" cy="49654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5815" y="1307805"/>
            <a:ext cx="4869711" cy="23083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Homework (10%)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Text based reading sources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Review activities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Reading assignments (with guided-questions) </a:t>
            </a:r>
          </a:p>
          <a:p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5815" y="3923414"/>
            <a:ext cx="4901608" cy="19389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Projects (10%)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Partner writing assignments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Guided reading based on themes and topics.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Video and podcast reviews</a:t>
            </a:r>
          </a:p>
        </p:txBody>
      </p:sp>
    </p:spTree>
    <p:extLst>
      <p:ext uri="{BB962C8B-B14F-4D97-AF65-F5344CB8AC3E}">
        <p14:creationId xmlns:p14="http://schemas.microsoft.com/office/powerpoint/2010/main" val="1493508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</TotalTime>
  <Words>215</Words>
  <Application>Microsoft Office PowerPoint</Application>
  <PresentationFormat>On-screen Show (4:3)</PresentationFormat>
  <Paragraphs>37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Staying Organized</vt:lpstr>
      <vt:lpstr>Class Text Books</vt:lpstr>
      <vt:lpstr>The “New and Improved” Grade Scale</vt:lpstr>
      <vt:lpstr>The “New and Improved” Grade Scale</vt:lpstr>
      <vt:lpstr>The “New and Improved” Grade Scale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R STEPHENSON</dc:creator>
  <cp:lastModifiedBy>MICHAEL R STEPHENSON</cp:lastModifiedBy>
  <cp:revision>8</cp:revision>
  <dcterms:created xsi:type="dcterms:W3CDTF">2019-08-29T22:06:52Z</dcterms:created>
  <dcterms:modified xsi:type="dcterms:W3CDTF">2021-03-14T13:40:53Z</dcterms:modified>
</cp:coreProperties>
</file>