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3" r:id="rId8"/>
    <p:sldId id="285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428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C3D6445-C75D-4F62-BF1E-F10FE79D0B81}" type="datetimeFigureOut">
              <a:rPr lang="en-US" smtClean="0"/>
              <a:t>3/14/2021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E267E0C-3B24-4514-AAFD-E23338E46A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-113778" y="999814"/>
            <a:ext cx="4769377" cy="852487"/>
          </a:xfrm>
        </p:spPr>
        <p:txBody>
          <a:bodyPr/>
          <a:lstStyle/>
          <a:p>
            <a:pPr algn="ctr"/>
            <a:r>
              <a:rPr lang="en-US" sz="4800" dirty="0"/>
              <a:t>WELCOME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764205" y="1115036"/>
            <a:ext cx="6290864" cy="2092502"/>
          </a:xfrm>
        </p:spPr>
        <p:txBody>
          <a:bodyPr>
            <a:normAutofit fontScale="40000" lnSpcReduction="20000"/>
          </a:bodyPr>
          <a:lstStyle/>
          <a:p>
            <a:r>
              <a:rPr lang="en-US" sz="10000" b="1" dirty="0"/>
              <a:t>              </a:t>
            </a:r>
            <a:r>
              <a:rPr lang="en-US" sz="5800" b="1" dirty="0"/>
              <a:t>to</a:t>
            </a:r>
          </a:p>
          <a:p>
            <a:pPr algn="ctr"/>
            <a:r>
              <a:rPr lang="en-US" sz="10000" b="1" dirty="0"/>
              <a:t>AP</a:t>
            </a:r>
            <a:r>
              <a:rPr lang="en-US" sz="17600" dirty="0"/>
              <a:t> </a:t>
            </a:r>
            <a:r>
              <a:rPr lang="en-US" sz="9300" b="1" dirty="0"/>
              <a:t>ENGLISH LANGUAGE</a:t>
            </a:r>
            <a:endParaRPr lang="en-US" sz="6000" b="1" dirty="0">
              <a:latin typeface="Calibri" panose="020F0502020204030204" pitchFamily="34" charset="0"/>
            </a:endParaRPr>
          </a:p>
          <a:p>
            <a:pPr algn="ctr"/>
            <a:r>
              <a:rPr lang="en-US" sz="6000" dirty="0">
                <a:latin typeface="Calibri" panose="020F0502020204030204" pitchFamily="34" charset="0"/>
              </a:rPr>
              <a:t>Mrs. Adrien </a:t>
            </a:r>
            <a:r>
              <a:rPr lang="en-US" sz="6000" dirty="0" err="1">
                <a:latin typeface="Calibri" panose="020F0502020204030204" pitchFamily="34" charset="0"/>
              </a:rPr>
              <a:t>Alsobrook</a:t>
            </a:r>
            <a:endParaRPr lang="en-US" sz="9300" dirty="0"/>
          </a:p>
        </p:txBody>
      </p:sp>
    </p:spTree>
    <p:extLst>
      <p:ext uri="{BB962C8B-B14F-4D97-AF65-F5344CB8AC3E}">
        <p14:creationId xmlns:p14="http://schemas.microsoft.com/office/powerpoint/2010/main" val="338256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143000"/>
            <a:ext cx="7520940" cy="2438400"/>
          </a:xfrm>
        </p:spPr>
        <p:txBody>
          <a:bodyPr/>
          <a:lstStyle/>
          <a:p>
            <a:pPr algn="ctr"/>
            <a:r>
              <a:rPr lang="en-US" dirty="0"/>
              <a:t>AP English Language and Composition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What’s it all about?</a:t>
            </a:r>
          </a:p>
        </p:txBody>
      </p:sp>
    </p:spTree>
    <p:extLst>
      <p:ext uri="{BB962C8B-B14F-4D97-AF65-F5344CB8AC3E}">
        <p14:creationId xmlns:p14="http://schemas.microsoft.com/office/powerpoint/2010/main" val="35964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 English Language and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520940" cy="3198849"/>
          </a:xfrm>
        </p:spPr>
        <p:txBody>
          <a:bodyPr>
            <a:normAutofit/>
          </a:bodyPr>
          <a:lstStyle/>
          <a:p>
            <a:r>
              <a:rPr lang="en-US" sz="4000" dirty="0"/>
              <a:t>Course Goals: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Develop critical literacy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Facilitate an informed citizenry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0265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853440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dirty="0"/>
              <a:t>course goals:</a:t>
            </a:r>
            <a:br>
              <a:rPr lang="en-US" dirty="0"/>
            </a:br>
            <a:r>
              <a:rPr lang="en-US" dirty="0"/>
              <a:t>Develop critical literacy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endParaRPr lang="en-US" sz="3200" dirty="0"/>
          </a:p>
          <a:p>
            <a:pPr marL="0" indent="0"/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507085"/>
              </p:ext>
            </p:extLst>
          </p:nvPr>
        </p:nvGraphicFramePr>
        <p:xfrm>
          <a:off x="1524000" y="1397000"/>
          <a:ext cx="6096000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Inquiry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Deliberation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Argument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Analysis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Reading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Writing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Synthesis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Listening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Speaking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Critical Thinking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066256"/>
              </p:ext>
            </p:extLst>
          </p:nvPr>
        </p:nvGraphicFramePr>
        <p:xfrm>
          <a:off x="1638300" y="1647825"/>
          <a:ext cx="714375" cy="365760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71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89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Facilitate an informed citizenry – </a:t>
            </a:r>
          </a:p>
          <a:p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Prepare students to meet the literacy challenges of college-level study 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Cultivate the critical literacy students need for life-long learning.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9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Debates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96571" y="1100138"/>
            <a:ext cx="4773082" cy="35798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00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383191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2000A-0630-4BC8-AD9F-7D77184BB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2633172"/>
          </a:xfrm>
        </p:spPr>
        <p:txBody>
          <a:bodyPr>
            <a:normAutofit/>
          </a:bodyPr>
          <a:lstStyle/>
          <a:p>
            <a:r>
              <a:rPr lang="en-US" sz="2800" dirty="0"/>
              <a:t>      ACTIVITIES </a:t>
            </a:r>
          </a:p>
          <a:p>
            <a:r>
              <a:rPr lang="en-US" sz="2800" dirty="0"/>
              <a:t>                    TO</a:t>
            </a:r>
          </a:p>
          <a:p>
            <a:r>
              <a:rPr lang="en-US" sz="2800" dirty="0"/>
              <a:t>                       FACILITATE</a:t>
            </a:r>
          </a:p>
          <a:p>
            <a:r>
              <a:rPr lang="en-US" sz="2800" dirty="0"/>
              <a:t>                                       OUR </a:t>
            </a:r>
          </a:p>
          <a:p>
            <a:r>
              <a:rPr lang="en-US" sz="2800" dirty="0"/>
              <a:t>                                              GOALS</a:t>
            </a:r>
          </a:p>
        </p:txBody>
      </p:sp>
    </p:spTree>
    <p:extLst>
      <p:ext uri="{BB962C8B-B14F-4D97-AF65-F5344CB8AC3E}">
        <p14:creationId xmlns:p14="http://schemas.microsoft.com/office/powerpoint/2010/main" val="3804196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398385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316528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debates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14400"/>
            <a:ext cx="5105399" cy="4038600"/>
          </a:xfrm>
        </p:spPr>
      </p:pic>
    </p:spTree>
    <p:extLst>
      <p:ext uri="{BB962C8B-B14F-4D97-AF65-F5344CB8AC3E}">
        <p14:creationId xmlns:p14="http://schemas.microsoft.com/office/powerpoint/2010/main" val="8956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Socratic Seminars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43722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Socratic Seminars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34052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5212" y="1372394"/>
            <a:ext cx="4495799" cy="3579812"/>
          </a:xfrm>
        </p:spPr>
      </p:pic>
    </p:spTree>
    <p:extLst>
      <p:ext uri="{BB962C8B-B14F-4D97-AF65-F5344CB8AC3E}">
        <p14:creationId xmlns:p14="http://schemas.microsoft.com/office/powerpoint/2010/main" val="159007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6571" y="1100138"/>
            <a:ext cx="4773082" cy="3579812"/>
          </a:xfrm>
        </p:spPr>
      </p:pic>
    </p:spTree>
    <p:extLst>
      <p:ext uri="{BB962C8B-B14F-4D97-AF65-F5344CB8AC3E}">
        <p14:creationId xmlns:p14="http://schemas.microsoft.com/office/powerpoint/2010/main" val="22506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914400"/>
            <a:ext cx="3581400" cy="4114800"/>
          </a:xfrm>
        </p:spPr>
      </p:pic>
    </p:spTree>
    <p:extLst>
      <p:ext uri="{BB962C8B-B14F-4D97-AF65-F5344CB8AC3E}">
        <p14:creationId xmlns:p14="http://schemas.microsoft.com/office/powerpoint/2010/main" val="170084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56605" y="1600997"/>
            <a:ext cx="4800601" cy="3579812"/>
          </a:xfrm>
        </p:spPr>
      </p:pic>
    </p:spTree>
    <p:extLst>
      <p:ext uri="{BB962C8B-B14F-4D97-AF65-F5344CB8AC3E}">
        <p14:creationId xmlns:p14="http://schemas.microsoft.com/office/powerpoint/2010/main" val="32179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0" y="1142206"/>
            <a:ext cx="4657725" cy="3495675"/>
          </a:xfrm>
        </p:spPr>
      </p:pic>
    </p:spTree>
    <p:extLst>
      <p:ext uri="{BB962C8B-B14F-4D97-AF65-F5344CB8AC3E}">
        <p14:creationId xmlns:p14="http://schemas.microsoft.com/office/powerpoint/2010/main" val="321130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97111" y="1410495"/>
            <a:ext cx="4572002" cy="3579812"/>
          </a:xfrm>
        </p:spPr>
      </p:pic>
    </p:spTree>
    <p:extLst>
      <p:ext uri="{BB962C8B-B14F-4D97-AF65-F5344CB8AC3E}">
        <p14:creationId xmlns:p14="http://schemas.microsoft.com/office/powerpoint/2010/main" val="3487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16" y="1100138"/>
            <a:ext cx="4775993" cy="3579812"/>
          </a:xfrm>
        </p:spPr>
      </p:pic>
    </p:spTree>
    <p:extLst>
      <p:ext uri="{BB962C8B-B14F-4D97-AF65-F5344CB8AC3E}">
        <p14:creationId xmlns:p14="http://schemas.microsoft.com/office/powerpoint/2010/main" val="223104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37" y="1205706"/>
            <a:ext cx="2619375" cy="349567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88" y="1096963"/>
            <a:ext cx="2789399" cy="37131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assessment</a:t>
            </a:r>
          </a:p>
        </p:txBody>
      </p:sp>
    </p:spTree>
    <p:extLst>
      <p:ext uri="{BB962C8B-B14F-4D97-AF65-F5344CB8AC3E}">
        <p14:creationId xmlns:p14="http://schemas.microsoft.com/office/powerpoint/2010/main" val="344404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87" y="1461294"/>
            <a:ext cx="2762250" cy="2857500"/>
          </a:xfrm>
        </p:spPr>
      </p:pic>
    </p:spTree>
    <p:extLst>
      <p:ext uri="{BB962C8B-B14F-4D97-AF65-F5344CB8AC3E}">
        <p14:creationId xmlns:p14="http://schemas.microsoft.com/office/powerpoint/2010/main" val="5787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100138"/>
            <a:ext cx="2689224" cy="3579812"/>
          </a:xfrm>
        </p:spPr>
      </p:pic>
    </p:spTree>
    <p:extLst>
      <p:ext uri="{BB962C8B-B14F-4D97-AF65-F5344CB8AC3E}">
        <p14:creationId xmlns:p14="http://schemas.microsoft.com/office/powerpoint/2010/main" val="312797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694" y="1100138"/>
            <a:ext cx="2688836" cy="3579812"/>
          </a:xfrm>
        </p:spPr>
      </p:pic>
    </p:spTree>
    <p:extLst>
      <p:ext uri="{BB962C8B-B14F-4D97-AF65-F5344CB8AC3E}">
        <p14:creationId xmlns:p14="http://schemas.microsoft.com/office/powerpoint/2010/main" val="353727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5211" y="1524795"/>
            <a:ext cx="4495802" cy="3579812"/>
          </a:xfrm>
        </p:spPr>
      </p:pic>
    </p:spTree>
    <p:extLst>
      <p:ext uri="{BB962C8B-B14F-4D97-AF65-F5344CB8AC3E}">
        <p14:creationId xmlns:p14="http://schemas.microsoft.com/office/powerpoint/2010/main" val="12663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23" y="1066800"/>
            <a:ext cx="2811653" cy="3743325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961" y="1066800"/>
            <a:ext cx="2811653" cy="3743325"/>
          </a:xfrm>
        </p:spPr>
      </p:pic>
    </p:spTree>
    <p:extLst>
      <p:ext uri="{BB962C8B-B14F-4D97-AF65-F5344CB8AC3E}">
        <p14:creationId xmlns:p14="http://schemas.microsoft.com/office/powerpoint/2010/main" val="76282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2324" y="1295400"/>
            <a:ext cx="3368675" cy="320040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3528" y="1438672"/>
            <a:ext cx="3258344" cy="29718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Papers and Projects</a:t>
            </a:r>
          </a:p>
        </p:txBody>
      </p:sp>
    </p:spTree>
    <p:extLst>
      <p:ext uri="{BB962C8B-B14F-4D97-AF65-F5344CB8AC3E}">
        <p14:creationId xmlns:p14="http://schemas.microsoft.com/office/powerpoint/2010/main" val="424428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and Winning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447800"/>
            <a:ext cx="3886200" cy="2743199"/>
          </a:xfrm>
        </p:spPr>
      </p:pic>
    </p:spTree>
    <p:extLst>
      <p:ext uri="{BB962C8B-B14F-4D97-AF65-F5344CB8AC3E}">
        <p14:creationId xmlns:p14="http://schemas.microsoft.com/office/powerpoint/2010/main" val="23289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40360"/>
            <a:ext cx="8610600" cy="548640"/>
          </a:xfrm>
        </p:spPr>
        <p:txBody>
          <a:bodyPr/>
          <a:lstStyle/>
          <a:p>
            <a:r>
              <a:rPr lang="en-US" dirty="0"/>
              <a:t>Writing &amp; Winning – Letters about Literature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16" y="1100138"/>
            <a:ext cx="4775993" cy="3579812"/>
          </a:xfrm>
        </p:spPr>
      </p:pic>
    </p:spTree>
    <p:extLst>
      <p:ext uri="{BB962C8B-B14F-4D97-AF65-F5344CB8AC3E}">
        <p14:creationId xmlns:p14="http://schemas.microsoft.com/office/powerpoint/2010/main" val="11836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65760"/>
            <a:ext cx="8610600" cy="548640"/>
          </a:xfrm>
        </p:spPr>
        <p:txBody>
          <a:bodyPr/>
          <a:lstStyle/>
          <a:p>
            <a:r>
              <a:rPr lang="en-US" dirty="0"/>
              <a:t>Writing &amp; winning – Letters about Literature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0" y="1142206"/>
            <a:ext cx="4657725" cy="3495675"/>
          </a:xfrm>
        </p:spPr>
      </p:pic>
    </p:spTree>
    <p:extLst>
      <p:ext uri="{BB962C8B-B14F-4D97-AF65-F5344CB8AC3E}">
        <p14:creationId xmlns:p14="http://schemas.microsoft.com/office/powerpoint/2010/main" val="2794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729</TotalTime>
  <Words>162</Words>
  <Application>Microsoft Office PowerPoint</Application>
  <PresentationFormat>On-screen Show (4:3)</PresentationFormat>
  <Paragraphs>54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Franklin Gothic Book</vt:lpstr>
      <vt:lpstr>Franklin Gothic Medium</vt:lpstr>
      <vt:lpstr>Wingdings</vt:lpstr>
      <vt:lpstr>Angles</vt:lpstr>
      <vt:lpstr>WELCOME</vt:lpstr>
      <vt:lpstr>AP English Language and Composition  What’s it all about?</vt:lpstr>
      <vt:lpstr>AP English Language and Composition</vt:lpstr>
      <vt:lpstr> course goals: Develop critical literacy  </vt:lpstr>
      <vt:lpstr>Course goals</vt:lpstr>
      <vt:lpstr>Debates</vt:lpstr>
      <vt:lpstr>Debates</vt:lpstr>
      <vt:lpstr>PowerPoint Presentation</vt:lpstr>
      <vt:lpstr>Debates</vt:lpstr>
      <vt:lpstr>debates</vt:lpstr>
      <vt:lpstr>debates</vt:lpstr>
      <vt:lpstr>Socratic Seminars</vt:lpstr>
      <vt:lpstr>Socratic Seminars</vt:lpstr>
      <vt:lpstr>Alternative assessments</vt:lpstr>
      <vt:lpstr>Alternative assessments</vt:lpstr>
      <vt:lpstr>Alternative assessments</vt:lpstr>
      <vt:lpstr>Alternative assessments</vt:lpstr>
      <vt:lpstr>Alternative assessments</vt:lpstr>
      <vt:lpstr>Alternative assessments</vt:lpstr>
      <vt:lpstr>Alternative assessments</vt:lpstr>
      <vt:lpstr>Alternative assessment</vt:lpstr>
      <vt:lpstr>Research Papers and Projects</vt:lpstr>
      <vt:lpstr>Research Papers and Projects</vt:lpstr>
      <vt:lpstr>Research papers and projects</vt:lpstr>
      <vt:lpstr>Research papers and projects</vt:lpstr>
      <vt:lpstr>Research Papers and Projects</vt:lpstr>
      <vt:lpstr>Research Papers and Projects</vt:lpstr>
      <vt:lpstr>Writing and Winning</vt:lpstr>
      <vt:lpstr>Writing &amp; Winning – Letters about Literature</vt:lpstr>
      <vt:lpstr>Writing &amp; winning – Letters about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Adrien Alsobrook</dc:creator>
  <cp:lastModifiedBy>ADRIEN  ALSOBROOK</cp:lastModifiedBy>
  <cp:revision>42</cp:revision>
  <dcterms:created xsi:type="dcterms:W3CDTF">2015-02-21T04:14:44Z</dcterms:created>
  <dcterms:modified xsi:type="dcterms:W3CDTF">2021-03-15T05:02:31Z</dcterms:modified>
</cp:coreProperties>
</file>