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Chela One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Abril Fatface"/>
      <p:regular r:id="rId20"/>
    </p:embeddedFont>
    <p:embeddedFont>
      <p:font typeface="Chelsea Market"/>
      <p:regular r:id="rId21"/>
    </p:embeddedFont>
    <p:embeddedFont>
      <p:font typeface="Homemade Appl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rilFatface-regular.fntdata"/><Relationship Id="rId11" Type="http://schemas.openxmlformats.org/officeDocument/2006/relationships/slide" Target="slides/slide6.xml"/><Relationship Id="rId22" Type="http://schemas.openxmlformats.org/officeDocument/2006/relationships/font" Target="fonts/HomemadeApple-regular.fntdata"/><Relationship Id="rId10" Type="http://schemas.openxmlformats.org/officeDocument/2006/relationships/slide" Target="slides/slide5.xml"/><Relationship Id="rId21" Type="http://schemas.openxmlformats.org/officeDocument/2006/relationships/font" Target="fonts/ChelseaMarke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helaOn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11c3728c19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11c3728c19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a073618e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a073618e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11c3728c1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11c3728c1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a073618e6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a073618e6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295067337c_4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295067337c_4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73d2dbd20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73d2dbd20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295067337c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2295067337c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0.png"/><Relationship Id="rId11" Type="http://schemas.openxmlformats.org/officeDocument/2006/relationships/image" Target="../media/image5.png"/><Relationship Id="rId10" Type="http://schemas.openxmlformats.org/officeDocument/2006/relationships/image" Target="../media/image6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bg>
      <p:bgPr>
        <a:solidFill>
          <a:schemeClr val="accent4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 rot="-600041">
            <a:off x="5104045" y="1029270"/>
            <a:ext cx="5322471" cy="1110679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5321600" y="2853200"/>
            <a:ext cx="53226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3"/>
          <p:cNvSpPr/>
          <p:nvPr>
            <p:ph idx="2" type="pic"/>
          </p:nvPr>
        </p:nvSpPr>
        <p:spPr>
          <a:xfrm>
            <a:off x="1094200" y="1353425"/>
            <a:ext cx="3912600" cy="391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8" name="Google Shape;18;p3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9" name="Google Shape;19;p3"/>
            <p:cNvSpPr/>
            <p:nvPr/>
          </p:nvSpPr>
          <p:spPr>
            <a:xfrm>
              <a:off x="7526677" y="418597"/>
              <a:ext cx="1814423" cy="1974616"/>
            </a:xfrm>
            <a:custGeom>
              <a:rect b="b" l="l" r="r" t="t"/>
              <a:pathLst>
                <a:path extrusionOk="0" h="1974616" w="1814423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0" name="Google Shape;20;p3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21" name="Google Shape;21;p3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rect b="b" l="l" r="r" t="t"/>
                  <a:pathLst>
                    <a:path extrusionOk="0" h="1150726" w="123699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3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" name="Google Shape;2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0" name="Google Shape;30;p3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31" name="Google Shape;31;p3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32" name="Google Shape;32;p3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rect b="b" l="l" r="r" t="t"/>
                  <a:pathLst>
                    <a:path extrusionOk="0" h="756422" w="623706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3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" name="Google Shape;34;p3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" name="Google Shape;3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" name="Google Shape;3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Six columns">
  <p:cSld name="CUSTOM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49077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2" type="body"/>
          </p:nvPr>
        </p:nvSpPr>
        <p:spPr>
          <a:xfrm>
            <a:off x="4448700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3" type="body"/>
          </p:nvPr>
        </p:nvSpPr>
        <p:spPr>
          <a:xfrm>
            <a:off x="49077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4" type="body"/>
          </p:nvPr>
        </p:nvSpPr>
        <p:spPr>
          <a:xfrm>
            <a:off x="4448700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49077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4448700" y="2122800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7" type="title"/>
          </p:nvPr>
        </p:nvSpPr>
        <p:spPr>
          <a:xfrm>
            <a:off x="49077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9" name="Google Shape;49;p4"/>
          <p:cNvSpPr txBox="1"/>
          <p:nvPr>
            <p:ph idx="8" type="title"/>
          </p:nvPr>
        </p:nvSpPr>
        <p:spPr>
          <a:xfrm>
            <a:off x="4448700" y="4163859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0" name="Google Shape;50;p4"/>
          <p:cNvSpPr txBox="1"/>
          <p:nvPr>
            <p:ph idx="9" type="body"/>
          </p:nvPr>
        </p:nvSpPr>
        <p:spPr>
          <a:xfrm>
            <a:off x="840662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3" type="body"/>
          </p:nvPr>
        </p:nvSpPr>
        <p:spPr>
          <a:xfrm>
            <a:off x="840662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4" type="title"/>
          </p:nvPr>
        </p:nvSpPr>
        <p:spPr>
          <a:xfrm>
            <a:off x="840662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5" type="title"/>
          </p:nvPr>
        </p:nvSpPr>
        <p:spPr>
          <a:xfrm>
            <a:off x="840662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bg>
      <p:bgPr>
        <a:solidFill>
          <a:schemeClr val="accent4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type="title"/>
          </p:nvPr>
        </p:nvSpPr>
        <p:spPr>
          <a:xfrm rot="-153156">
            <a:off x="2345246" y="2486942"/>
            <a:ext cx="7389432" cy="1115013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1" type="body"/>
          </p:nvPr>
        </p:nvSpPr>
        <p:spPr>
          <a:xfrm>
            <a:off x="2401350" y="47453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Two columns">
  <p:cSld name="CUSTOM_4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" type="body"/>
          </p:nvPr>
        </p:nvSpPr>
        <p:spPr>
          <a:xfrm>
            <a:off x="873350" y="2429335"/>
            <a:ext cx="49608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2" type="body"/>
          </p:nvPr>
        </p:nvSpPr>
        <p:spPr>
          <a:xfrm>
            <a:off x="6464149" y="2418000"/>
            <a:ext cx="49611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One column">
  <p:cSld name="CUSTOM_5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 rot="-135004">
            <a:off x="920334" y="1093383"/>
            <a:ext cx="7794009" cy="763478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1453875" y="2496550"/>
            <a:ext cx="7794000" cy="301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Big Title">
  <p:cSld name="CUSTOM_6">
    <p:bg>
      <p:bgPr>
        <a:solidFill>
          <a:schemeClr val="accent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6" name="Google Shape;66;p8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69" name="Google Shape;69;p9"/>
          <p:cNvSpPr txBox="1"/>
          <p:nvPr>
            <p:ph idx="2" type="subTitle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0" name="Google Shape;70;p9"/>
          <p:cNvSpPr txBox="1"/>
          <p:nvPr>
            <p:ph idx="3" type="subTitle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4" type="body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3" name="Google Shape;73;p9"/>
          <p:cNvSpPr txBox="1"/>
          <p:nvPr>
            <p:ph idx="5" type="body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4" name="Google Shape;74;p9"/>
          <p:cNvSpPr txBox="1"/>
          <p:nvPr>
            <p:ph idx="6" type="body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Text and Image">
  <p:cSld name="CUSTOM_9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77" name="Google Shape;77;p10"/>
          <p:cNvSpPr txBox="1"/>
          <p:nvPr>
            <p:ph idx="1" type="subTitle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imeline">
  <p:cSld name="CUSTOM_14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415600" y="3230400"/>
            <a:ext cx="1997700" cy="60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1" name="Google Shape;81;p11"/>
          <p:cNvSpPr txBox="1"/>
          <p:nvPr>
            <p:ph idx="2" type="subTitle"/>
          </p:nvPr>
        </p:nvSpPr>
        <p:spPr>
          <a:xfrm>
            <a:off x="2647602" y="2196850"/>
            <a:ext cx="19977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2" name="Google Shape;82;p11"/>
          <p:cNvSpPr txBox="1"/>
          <p:nvPr>
            <p:ph idx="3" type="subTitle"/>
          </p:nvPr>
        </p:nvSpPr>
        <p:spPr>
          <a:xfrm>
            <a:off x="5135153" y="3154200"/>
            <a:ext cx="19977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3" name="Google Shape;83;p11"/>
          <p:cNvSpPr txBox="1"/>
          <p:nvPr>
            <p:ph idx="4" type="subTitle"/>
          </p:nvPr>
        </p:nvSpPr>
        <p:spPr>
          <a:xfrm>
            <a:off x="7494930" y="2163600"/>
            <a:ext cx="19977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4" name="Google Shape;84;p11"/>
          <p:cNvSpPr txBox="1"/>
          <p:nvPr>
            <p:ph idx="5" type="subTitle"/>
          </p:nvPr>
        </p:nvSpPr>
        <p:spPr>
          <a:xfrm>
            <a:off x="9854707" y="3154200"/>
            <a:ext cx="1997700" cy="6069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5" name="Google Shape;85;p11"/>
          <p:cNvSpPr txBox="1"/>
          <p:nvPr>
            <p:ph type="title"/>
          </p:nvPr>
        </p:nvSpPr>
        <p:spPr>
          <a:xfrm>
            <a:off x="415650" y="734517"/>
            <a:ext cx="113607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6" type="body"/>
          </p:nvPr>
        </p:nvSpPr>
        <p:spPr>
          <a:xfrm>
            <a:off x="4156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7" name="Google Shape;87;p11"/>
          <p:cNvSpPr txBox="1"/>
          <p:nvPr>
            <p:ph idx="7" type="body"/>
          </p:nvPr>
        </p:nvSpPr>
        <p:spPr>
          <a:xfrm>
            <a:off x="2775375" y="3337142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1"/>
          <p:cNvSpPr txBox="1"/>
          <p:nvPr>
            <p:ph idx="8" type="body"/>
          </p:nvPr>
        </p:nvSpPr>
        <p:spPr>
          <a:xfrm>
            <a:off x="513515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1"/>
          <p:cNvSpPr txBox="1"/>
          <p:nvPr>
            <p:ph idx="9" type="body"/>
          </p:nvPr>
        </p:nvSpPr>
        <p:spPr>
          <a:xfrm>
            <a:off x="7494925" y="33910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" name="Google Shape;90;p11"/>
          <p:cNvSpPr txBox="1"/>
          <p:nvPr>
            <p:ph idx="13" type="body"/>
          </p:nvPr>
        </p:nvSpPr>
        <p:spPr>
          <a:xfrm>
            <a:off x="98547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Title and text left">
  <p:cSld name="CUSTOM_15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>
            <a:off x="876425" y="1981100"/>
            <a:ext cx="5581500" cy="126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itle and text right">
  <p:cSld name="CUSTOM_16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Just title">
  <p:cSld name="CUSTOM_2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>
            <a:off x="415650" y="421101"/>
            <a:ext cx="113607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Certificate">
  <p:cSld name="CUSTOM_23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 rot="-243803">
            <a:off x="354701" y="389636"/>
            <a:ext cx="7269273" cy="936994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6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2187000" y="2682863"/>
            <a:ext cx="7818000" cy="945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102" name="Google Shape;102;p15"/>
          <p:cNvCxnSpPr/>
          <p:nvPr/>
        </p:nvCxnSpPr>
        <p:spPr>
          <a:xfrm>
            <a:off x="1783800" y="3262113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5"/>
          <p:cNvSpPr txBox="1"/>
          <p:nvPr>
            <p:ph idx="2" type="subTitle"/>
          </p:nvPr>
        </p:nvSpPr>
        <p:spPr>
          <a:xfrm>
            <a:off x="3914250" y="3585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3" type="title"/>
          </p:nvPr>
        </p:nvSpPr>
        <p:spPr>
          <a:xfrm>
            <a:off x="415650" y="3932264"/>
            <a:ext cx="113607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05" name="Google Shape;105;p15"/>
          <p:cNvSpPr txBox="1"/>
          <p:nvPr>
            <p:ph idx="4" type="subTitle"/>
          </p:nvPr>
        </p:nvSpPr>
        <p:spPr>
          <a:xfrm>
            <a:off x="3914250" y="49575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106" name="Google Shape;106;p15"/>
          <p:cNvGrpSpPr/>
          <p:nvPr/>
        </p:nvGrpSpPr>
        <p:grpSpPr>
          <a:xfrm>
            <a:off x="996863" y="5847088"/>
            <a:ext cx="10198275" cy="0"/>
            <a:chOff x="1007625" y="5986750"/>
            <a:chExt cx="10198275" cy="0"/>
          </a:xfrm>
        </p:grpSpPr>
        <p:cxnSp>
          <p:nvCxnSpPr>
            <p:cNvPr id="107" name="Google Shape;107;p15"/>
            <p:cNvCxnSpPr/>
            <p:nvPr/>
          </p:nvCxnSpPr>
          <p:spPr>
            <a:xfrm>
              <a:off x="1007625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5"/>
            <p:cNvCxnSpPr/>
            <p:nvPr/>
          </p:nvCxnSpPr>
          <p:spPr>
            <a:xfrm>
              <a:off x="8219400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" name="Google Shape;109;p15"/>
          <p:cNvSpPr txBox="1"/>
          <p:nvPr>
            <p:ph idx="5" type="subTitle"/>
          </p:nvPr>
        </p:nvSpPr>
        <p:spPr>
          <a:xfrm>
            <a:off x="996875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0" name="Google Shape;110;p15"/>
          <p:cNvSpPr txBox="1"/>
          <p:nvPr>
            <p:ph idx="6" type="subTitle"/>
          </p:nvPr>
        </p:nvSpPr>
        <p:spPr>
          <a:xfrm>
            <a:off x="8214050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1" name="Google Shape;111;p15"/>
          <p:cNvSpPr txBox="1"/>
          <p:nvPr>
            <p:ph idx="7" type="subTitle"/>
          </p:nvPr>
        </p:nvSpPr>
        <p:spPr>
          <a:xfrm>
            <a:off x="996875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2" name="Google Shape;112;p15"/>
          <p:cNvSpPr txBox="1"/>
          <p:nvPr>
            <p:ph idx="8" type="subTitle"/>
          </p:nvPr>
        </p:nvSpPr>
        <p:spPr>
          <a:xfrm>
            <a:off x="8214050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Daily Agenda">
  <p:cSld name="CUSTOM_24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32302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859207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3744625" y="15649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3735150" y="41116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type="title"/>
          </p:nvPr>
        </p:nvSpPr>
        <p:spPr>
          <a:xfrm>
            <a:off x="323025" y="268700"/>
            <a:ext cx="11561100" cy="9918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19" name="Google Shape;119;p16"/>
          <p:cNvSpPr txBox="1"/>
          <p:nvPr>
            <p:ph idx="2" type="title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16"/>
          <p:cNvSpPr txBox="1"/>
          <p:nvPr>
            <p:ph idx="3" type="title"/>
          </p:nvPr>
        </p:nvSpPr>
        <p:spPr>
          <a:xfrm>
            <a:off x="3801150" y="1658750"/>
            <a:ext cx="4605000" cy="5415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1" name="Google Shape;121;p16"/>
          <p:cNvSpPr txBox="1"/>
          <p:nvPr>
            <p:ph idx="4" type="title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16"/>
          <p:cNvSpPr txBox="1"/>
          <p:nvPr>
            <p:ph idx="5" type="title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3" name="Google Shape;123;p16"/>
          <p:cNvSpPr txBox="1"/>
          <p:nvPr>
            <p:ph idx="1" type="subTitle"/>
          </p:nvPr>
        </p:nvSpPr>
        <p:spPr>
          <a:xfrm>
            <a:off x="380025" y="2388850"/>
            <a:ext cx="3164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4" name="Google Shape;124;p16"/>
          <p:cNvSpPr/>
          <p:nvPr>
            <p:ph idx="6" type="pic"/>
          </p:nvPr>
        </p:nvSpPr>
        <p:spPr>
          <a:xfrm>
            <a:off x="476732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6"/>
          <p:cNvSpPr/>
          <p:nvPr>
            <p:ph idx="7" type="pic"/>
          </p:nvPr>
        </p:nvSpPr>
        <p:spPr>
          <a:xfrm>
            <a:off x="617787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6"/>
          <p:cNvSpPr txBox="1"/>
          <p:nvPr>
            <p:ph idx="8" type="subTitle"/>
          </p:nvPr>
        </p:nvSpPr>
        <p:spPr>
          <a:xfrm>
            <a:off x="4220850" y="2465050"/>
            <a:ext cx="37755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9" type="subTitle"/>
          </p:nvPr>
        </p:nvSpPr>
        <p:spPr>
          <a:xfrm>
            <a:off x="9191125" y="2388850"/>
            <a:ext cx="2495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0" name="Google Shape;130;p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32" name="Google Shape;132;p17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33" name="Google Shape;133;p17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7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7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7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38" name="Google Shape;138;p17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mQ9QlZJSZDM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idx="1" type="subTitle"/>
          </p:nvPr>
        </p:nvSpPr>
        <p:spPr>
          <a:xfrm>
            <a:off x="8412963" y="6212050"/>
            <a:ext cx="40437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Mayo 2025</a:t>
            </a:r>
            <a:endParaRPr sz="4300"/>
          </a:p>
        </p:txBody>
      </p:sp>
      <p:sp>
        <p:nvSpPr>
          <p:cNvPr id="144" name="Google Shape;144;p18"/>
          <p:cNvSpPr txBox="1"/>
          <p:nvPr>
            <p:ph type="title"/>
          </p:nvPr>
        </p:nvSpPr>
        <p:spPr>
          <a:xfrm>
            <a:off x="884500" y="2095950"/>
            <a:ext cx="10389900" cy="12231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Respeto por la autoridad</a:t>
            </a:r>
            <a:r>
              <a:rPr lang="en" sz="6000"/>
              <a:t> </a:t>
            </a:r>
            <a:r>
              <a:rPr lang="en"/>
              <a:t>   </a:t>
            </a:r>
            <a:endParaRPr/>
          </a:p>
        </p:txBody>
      </p:sp>
      <p:sp>
        <p:nvSpPr>
          <p:cNvPr id="145" name="Google Shape;145;p18"/>
          <p:cNvSpPr txBox="1"/>
          <p:nvPr>
            <p:ph type="title"/>
          </p:nvPr>
        </p:nvSpPr>
        <p:spPr>
          <a:xfrm rot="-219778">
            <a:off x="2007505" y="3472448"/>
            <a:ext cx="8292741" cy="117911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Prekínder a 2.° grado</a:t>
            </a:r>
            <a:endParaRPr sz="5400"/>
          </a:p>
        </p:txBody>
      </p:sp>
      <p:grpSp>
        <p:nvGrpSpPr>
          <p:cNvPr id="146" name="Google Shape;146;p18"/>
          <p:cNvGrpSpPr/>
          <p:nvPr/>
        </p:nvGrpSpPr>
        <p:grpSpPr>
          <a:xfrm rot="6305884">
            <a:off x="10630427" y="4519417"/>
            <a:ext cx="970373" cy="754781"/>
            <a:chOff x="6294878" y="3041786"/>
            <a:chExt cx="137914" cy="107271"/>
          </a:xfrm>
        </p:grpSpPr>
        <p:sp>
          <p:nvSpPr>
            <p:cNvPr id="147" name="Google Shape;147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7789309" y="5569038"/>
            <a:ext cx="913218" cy="759599"/>
            <a:chOff x="7789309" y="5569038"/>
            <a:chExt cx="913218" cy="759599"/>
          </a:xfrm>
        </p:grpSpPr>
        <p:sp>
          <p:nvSpPr>
            <p:cNvPr id="151" name="Google Shape;151;p18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8"/>
          <p:cNvSpPr/>
          <p:nvPr/>
        </p:nvSpPr>
        <p:spPr>
          <a:xfrm>
            <a:off x="9895827" y="356236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 rot="3120711">
            <a:off x="9531412" y="940452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8"/>
          <p:cNvGrpSpPr/>
          <p:nvPr/>
        </p:nvGrpSpPr>
        <p:grpSpPr>
          <a:xfrm>
            <a:off x="1067165" y="4330075"/>
            <a:ext cx="1190283" cy="1914609"/>
            <a:chOff x="1284716" y="4247325"/>
            <a:chExt cx="1190283" cy="1914609"/>
          </a:xfrm>
        </p:grpSpPr>
        <p:sp>
          <p:nvSpPr>
            <p:cNvPr id="156" name="Google Shape;156;p18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" name="Google Shape;157;p18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158" name="Google Shape;158;p18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Google Shape;160;p18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Google Shape;162;p18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Google Shape;163;p18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Google Shape;164;p18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8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8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8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8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Google Shape;169;p18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Google Shape;171;p18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Google Shape;172;p18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Google Shape;173;p18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Google Shape;174;p18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Google Shape;175;p18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Google Shape;177;p18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Google Shape;178;p18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Google Shape;180;p18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Google Shape;181;p18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Google Shape;182;p18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Google Shape;183;p18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Google Shape;184;p18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Google Shape;185;p18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Google Shape;186;p18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Google Shape;188;p18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189" name="Google Shape;189;p18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"/>
          <p:cNvGrpSpPr/>
          <p:nvPr/>
        </p:nvGrpSpPr>
        <p:grpSpPr>
          <a:xfrm>
            <a:off x="9299051" y="4694505"/>
            <a:ext cx="954777" cy="1378492"/>
            <a:chOff x="9299051" y="4694505"/>
            <a:chExt cx="954777" cy="1378492"/>
          </a:xfrm>
        </p:grpSpPr>
        <p:sp>
          <p:nvSpPr>
            <p:cNvPr id="196" name="Google Shape;196;p18"/>
            <p:cNvSpPr/>
            <p:nvPr/>
          </p:nvSpPr>
          <p:spPr>
            <a:xfrm>
              <a:off x="9304069" y="4695572"/>
              <a:ext cx="949759" cy="1377425"/>
            </a:xfrm>
            <a:custGeom>
              <a:rect b="b" l="l" r="r" t="t"/>
              <a:pathLst>
                <a:path extrusionOk="0" h="1377425" w="949759">
                  <a:moveTo>
                    <a:pt x="735447" y="514"/>
                  </a:moveTo>
                  <a:cubicBezTo>
                    <a:pt x="680596" y="-6799"/>
                    <a:pt x="664797" y="65725"/>
                    <a:pt x="666170" y="102433"/>
                  </a:cubicBezTo>
                  <a:cubicBezTo>
                    <a:pt x="667034" y="125103"/>
                    <a:pt x="670443" y="141746"/>
                    <a:pt x="674127" y="155804"/>
                  </a:cubicBezTo>
                  <a:cubicBezTo>
                    <a:pt x="672285" y="155784"/>
                    <a:pt x="670303" y="155563"/>
                    <a:pt x="668474" y="155596"/>
                  </a:cubicBezTo>
                  <a:cubicBezTo>
                    <a:pt x="667148" y="143963"/>
                    <a:pt x="665916" y="131379"/>
                    <a:pt x="664496" y="123784"/>
                  </a:cubicBezTo>
                  <a:cubicBezTo>
                    <a:pt x="658797" y="94041"/>
                    <a:pt x="634365" y="29420"/>
                    <a:pt x="596479" y="23117"/>
                  </a:cubicBezTo>
                  <a:cubicBezTo>
                    <a:pt x="591060" y="22213"/>
                    <a:pt x="585495" y="22414"/>
                    <a:pt x="579528" y="24162"/>
                  </a:cubicBezTo>
                  <a:cubicBezTo>
                    <a:pt x="530202" y="38668"/>
                    <a:pt x="531970" y="75932"/>
                    <a:pt x="554621" y="121273"/>
                  </a:cubicBezTo>
                  <a:cubicBezTo>
                    <a:pt x="560521" y="133066"/>
                    <a:pt x="591871" y="169828"/>
                    <a:pt x="591871" y="169828"/>
                  </a:cubicBezTo>
                  <a:cubicBezTo>
                    <a:pt x="591971" y="170022"/>
                    <a:pt x="592809" y="171428"/>
                    <a:pt x="592922" y="171710"/>
                  </a:cubicBezTo>
                  <a:cubicBezTo>
                    <a:pt x="550267" y="190536"/>
                    <a:pt x="517176" y="224498"/>
                    <a:pt x="492463" y="269242"/>
                  </a:cubicBezTo>
                  <a:lnTo>
                    <a:pt x="432396" y="212523"/>
                  </a:lnTo>
                  <a:cubicBezTo>
                    <a:pt x="431049" y="211257"/>
                    <a:pt x="429288" y="210587"/>
                    <a:pt x="427580" y="210641"/>
                  </a:cubicBezTo>
                  <a:cubicBezTo>
                    <a:pt x="425866" y="210688"/>
                    <a:pt x="424245" y="211384"/>
                    <a:pt x="422979" y="212731"/>
                  </a:cubicBezTo>
                  <a:cubicBezTo>
                    <a:pt x="420441" y="215423"/>
                    <a:pt x="420501" y="219615"/>
                    <a:pt x="423187" y="222147"/>
                  </a:cubicBezTo>
                  <a:lnTo>
                    <a:pt x="484715" y="279911"/>
                  </a:lnTo>
                  <a:cubicBezTo>
                    <a:pt x="485063" y="280239"/>
                    <a:pt x="485578" y="280098"/>
                    <a:pt x="485974" y="280333"/>
                  </a:cubicBezTo>
                  <a:cubicBezTo>
                    <a:pt x="461696" y="328620"/>
                    <a:pt x="446285" y="387342"/>
                    <a:pt x="437626" y="450276"/>
                  </a:cubicBezTo>
                  <a:cubicBezTo>
                    <a:pt x="416657" y="426112"/>
                    <a:pt x="389814" y="407447"/>
                    <a:pt x="354747" y="398164"/>
                  </a:cubicBezTo>
                  <a:cubicBezTo>
                    <a:pt x="368216" y="341693"/>
                    <a:pt x="378697" y="255010"/>
                    <a:pt x="325447" y="239941"/>
                  </a:cubicBezTo>
                  <a:cubicBezTo>
                    <a:pt x="319158" y="238160"/>
                    <a:pt x="313291" y="237008"/>
                    <a:pt x="307867" y="236593"/>
                  </a:cubicBezTo>
                  <a:cubicBezTo>
                    <a:pt x="236547" y="231081"/>
                    <a:pt x="237625" y="336757"/>
                    <a:pt x="254288" y="394816"/>
                  </a:cubicBezTo>
                  <a:cubicBezTo>
                    <a:pt x="256646" y="403006"/>
                    <a:pt x="259211" y="410521"/>
                    <a:pt x="262031" y="416367"/>
                  </a:cubicBezTo>
                  <a:cubicBezTo>
                    <a:pt x="262593" y="417533"/>
                    <a:pt x="258695" y="407273"/>
                    <a:pt x="253036" y="395023"/>
                  </a:cubicBezTo>
                  <a:cubicBezTo>
                    <a:pt x="237947" y="362300"/>
                    <a:pt x="204200" y="301000"/>
                    <a:pt x="162623" y="297076"/>
                  </a:cubicBezTo>
                  <a:cubicBezTo>
                    <a:pt x="149429" y="295830"/>
                    <a:pt x="135546" y="300592"/>
                    <a:pt x="121388" y="314234"/>
                  </a:cubicBezTo>
                  <a:cubicBezTo>
                    <a:pt x="91759" y="342838"/>
                    <a:pt x="137233" y="390898"/>
                    <a:pt x="176855" y="424953"/>
                  </a:cubicBezTo>
                  <a:cubicBezTo>
                    <a:pt x="149931" y="444583"/>
                    <a:pt x="132941" y="472035"/>
                    <a:pt x="123062" y="503646"/>
                  </a:cubicBezTo>
                  <a:cubicBezTo>
                    <a:pt x="122734" y="503338"/>
                    <a:pt x="122459" y="502990"/>
                    <a:pt x="122017" y="502809"/>
                  </a:cubicBezTo>
                  <a:lnTo>
                    <a:pt x="71373" y="482295"/>
                  </a:lnTo>
                  <a:cubicBezTo>
                    <a:pt x="69658" y="481599"/>
                    <a:pt x="67709" y="481626"/>
                    <a:pt x="66136" y="482295"/>
                  </a:cubicBezTo>
                  <a:cubicBezTo>
                    <a:pt x="64562" y="482965"/>
                    <a:pt x="63276" y="484144"/>
                    <a:pt x="62579" y="485852"/>
                  </a:cubicBezTo>
                  <a:cubicBezTo>
                    <a:pt x="61193" y="489281"/>
                    <a:pt x="62927" y="493252"/>
                    <a:pt x="66350" y="494645"/>
                  </a:cubicBezTo>
                  <a:lnTo>
                    <a:pt x="116994" y="515152"/>
                  </a:lnTo>
                  <a:cubicBezTo>
                    <a:pt x="118093" y="515601"/>
                    <a:pt x="119238" y="515273"/>
                    <a:pt x="120343" y="515152"/>
                  </a:cubicBezTo>
                  <a:cubicBezTo>
                    <a:pt x="110190" y="555811"/>
                    <a:pt x="110900" y="602176"/>
                    <a:pt x="120343" y="649935"/>
                  </a:cubicBezTo>
                  <a:cubicBezTo>
                    <a:pt x="119948" y="649794"/>
                    <a:pt x="119727" y="649372"/>
                    <a:pt x="119298" y="649312"/>
                  </a:cubicBezTo>
                  <a:lnTo>
                    <a:pt x="54415" y="639474"/>
                  </a:lnTo>
                  <a:cubicBezTo>
                    <a:pt x="50765" y="638911"/>
                    <a:pt x="47443" y="641469"/>
                    <a:pt x="46881" y="645126"/>
                  </a:cubicBezTo>
                  <a:cubicBezTo>
                    <a:pt x="46325" y="648783"/>
                    <a:pt x="48676" y="652098"/>
                    <a:pt x="52326" y="652661"/>
                  </a:cubicBezTo>
                  <a:lnTo>
                    <a:pt x="117202" y="662707"/>
                  </a:lnTo>
                  <a:cubicBezTo>
                    <a:pt x="119399" y="663041"/>
                    <a:pt x="121361" y="662084"/>
                    <a:pt x="122855" y="660610"/>
                  </a:cubicBezTo>
                  <a:cubicBezTo>
                    <a:pt x="133242" y="707370"/>
                    <a:pt x="150541" y="754225"/>
                    <a:pt x="172669" y="796022"/>
                  </a:cubicBezTo>
                  <a:lnTo>
                    <a:pt x="0" y="796022"/>
                  </a:lnTo>
                  <a:lnTo>
                    <a:pt x="0" y="954875"/>
                  </a:lnTo>
                  <a:lnTo>
                    <a:pt x="91250" y="954875"/>
                  </a:lnTo>
                  <a:lnTo>
                    <a:pt x="91250" y="1298732"/>
                  </a:lnTo>
                  <a:cubicBezTo>
                    <a:pt x="91250" y="1342197"/>
                    <a:pt x="122299" y="1377425"/>
                    <a:pt x="160734" y="1377425"/>
                  </a:cubicBezTo>
                  <a:lnTo>
                    <a:pt x="799071" y="1377425"/>
                  </a:lnTo>
                  <a:cubicBezTo>
                    <a:pt x="837480" y="1377425"/>
                    <a:pt x="868555" y="1342197"/>
                    <a:pt x="868555" y="1298732"/>
                  </a:cubicBezTo>
                  <a:lnTo>
                    <a:pt x="868555" y="954875"/>
                  </a:lnTo>
                  <a:lnTo>
                    <a:pt x="949759" y="954875"/>
                  </a:lnTo>
                  <a:lnTo>
                    <a:pt x="949759" y="796022"/>
                  </a:lnTo>
                  <a:lnTo>
                    <a:pt x="753864" y="796022"/>
                  </a:lnTo>
                  <a:cubicBezTo>
                    <a:pt x="785288" y="736785"/>
                    <a:pt x="817100" y="654100"/>
                    <a:pt x="837580" y="565804"/>
                  </a:cubicBezTo>
                  <a:cubicBezTo>
                    <a:pt x="837540" y="565750"/>
                    <a:pt x="837620" y="565643"/>
                    <a:pt x="837580" y="565596"/>
                  </a:cubicBezTo>
                  <a:cubicBezTo>
                    <a:pt x="838759" y="567210"/>
                    <a:pt x="840246" y="568449"/>
                    <a:pt x="842395" y="568523"/>
                  </a:cubicBezTo>
                  <a:lnTo>
                    <a:pt x="915436" y="571034"/>
                  </a:lnTo>
                  <a:cubicBezTo>
                    <a:pt x="919133" y="571155"/>
                    <a:pt x="922234" y="568241"/>
                    <a:pt x="922341" y="564544"/>
                  </a:cubicBezTo>
                  <a:cubicBezTo>
                    <a:pt x="922461" y="560848"/>
                    <a:pt x="919548" y="557760"/>
                    <a:pt x="915851" y="557640"/>
                  </a:cubicBezTo>
                  <a:lnTo>
                    <a:pt x="842811" y="555128"/>
                  </a:lnTo>
                  <a:cubicBezTo>
                    <a:pt x="841672" y="555088"/>
                    <a:pt x="840828" y="555912"/>
                    <a:pt x="839884" y="556387"/>
                  </a:cubicBezTo>
                  <a:cubicBezTo>
                    <a:pt x="839897" y="556314"/>
                    <a:pt x="839864" y="556240"/>
                    <a:pt x="839884" y="556173"/>
                  </a:cubicBezTo>
                  <a:cubicBezTo>
                    <a:pt x="854444" y="490446"/>
                    <a:pt x="862192" y="423299"/>
                    <a:pt x="858509" y="363211"/>
                  </a:cubicBezTo>
                  <a:cubicBezTo>
                    <a:pt x="860873" y="364939"/>
                    <a:pt x="864021" y="365328"/>
                    <a:pt x="866459" y="363419"/>
                  </a:cubicBezTo>
                  <a:lnTo>
                    <a:pt x="929038" y="314656"/>
                  </a:lnTo>
                  <a:cubicBezTo>
                    <a:pt x="931951" y="312372"/>
                    <a:pt x="932367" y="308146"/>
                    <a:pt x="930083" y="305240"/>
                  </a:cubicBezTo>
                  <a:cubicBezTo>
                    <a:pt x="928944" y="303780"/>
                    <a:pt x="927397" y="302929"/>
                    <a:pt x="925689" y="302728"/>
                  </a:cubicBezTo>
                  <a:cubicBezTo>
                    <a:pt x="923988" y="302521"/>
                    <a:pt x="922133" y="302835"/>
                    <a:pt x="920666" y="303981"/>
                  </a:cubicBezTo>
                  <a:lnTo>
                    <a:pt x="858301" y="352958"/>
                  </a:lnTo>
                  <a:cubicBezTo>
                    <a:pt x="857813" y="353333"/>
                    <a:pt x="857806" y="353949"/>
                    <a:pt x="857464" y="354418"/>
                  </a:cubicBezTo>
                  <a:cubicBezTo>
                    <a:pt x="852810" y="297886"/>
                    <a:pt x="837955" y="247938"/>
                    <a:pt x="808072" y="212315"/>
                  </a:cubicBezTo>
                  <a:cubicBezTo>
                    <a:pt x="833080" y="195405"/>
                    <a:pt x="901378" y="159487"/>
                    <a:pt x="887388" y="116250"/>
                  </a:cubicBezTo>
                  <a:cubicBezTo>
                    <a:pt x="881588" y="98328"/>
                    <a:pt x="868682" y="89916"/>
                    <a:pt x="854531" y="88201"/>
                  </a:cubicBezTo>
                  <a:cubicBezTo>
                    <a:pt x="840379" y="86500"/>
                    <a:pt x="824949" y="91456"/>
                    <a:pt x="813510" y="100344"/>
                  </a:cubicBezTo>
                  <a:cubicBezTo>
                    <a:pt x="797912" y="112472"/>
                    <a:pt x="786246" y="128459"/>
                    <a:pt x="772282" y="142409"/>
                  </a:cubicBezTo>
                  <a:cubicBezTo>
                    <a:pt x="765739" y="148952"/>
                    <a:pt x="753375" y="168294"/>
                    <a:pt x="752398" y="169828"/>
                  </a:cubicBezTo>
                  <a:cubicBezTo>
                    <a:pt x="752358" y="169888"/>
                    <a:pt x="751560" y="170886"/>
                    <a:pt x="751560" y="170873"/>
                  </a:cubicBezTo>
                  <a:cubicBezTo>
                    <a:pt x="751560" y="170873"/>
                    <a:pt x="752129" y="169754"/>
                    <a:pt x="752190" y="169620"/>
                  </a:cubicBezTo>
                  <a:cubicBezTo>
                    <a:pt x="753074" y="167953"/>
                    <a:pt x="757950" y="158476"/>
                    <a:pt x="759517" y="155388"/>
                  </a:cubicBezTo>
                  <a:cubicBezTo>
                    <a:pt x="766268" y="141887"/>
                    <a:pt x="772001" y="126363"/>
                    <a:pt x="776046" y="111856"/>
                  </a:cubicBezTo>
                  <a:cubicBezTo>
                    <a:pt x="786681" y="73575"/>
                    <a:pt x="786801" y="7359"/>
                    <a:pt x="735447" y="514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9838384" y="4694505"/>
              <a:ext cx="349872" cy="241347"/>
            </a:xfrm>
            <a:custGeom>
              <a:rect b="b" l="l" r="r" t="t"/>
              <a:pathLst>
                <a:path extrusionOk="0" h="241347" w="349872">
                  <a:moveTo>
                    <a:pt x="15267" y="121373"/>
                  </a:moveTo>
                  <a:cubicBezTo>
                    <a:pt x="-7403" y="76039"/>
                    <a:pt x="-9171" y="38708"/>
                    <a:pt x="40154" y="24202"/>
                  </a:cubicBezTo>
                  <a:cubicBezTo>
                    <a:pt x="87765" y="10198"/>
                    <a:pt x="118720" y="89775"/>
                    <a:pt x="125237" y="123770"/>
                  </a:cubicBezTo>
                  <a:cubicBezTo>
                    <a:pt x="129295" y="144967"/>
                    <a:pt x="131030" y="196536"/>
                    <a:pt x="140600" y="196710"/>
                  </a:cubicBezTo>
                  <a:cubicBezTo>
                    <a:pt x="154765" y="196965"/>
                    <a:pt x="129402" y="169687"/>
                    <a:pt x="126857" y="102493"/>
                  </a:cubicBezTo>
                  <a:cubicBezTo>
                    <a:pt x="125464" y="65779"/>
                    <a:pt x="141363" y="-6799"/>
                    <a:pt x="196214" y="514"/>
                  </a:cubicBezTo>
                  <a:cubicBezTo>
                    <a:pt x="247569" y="7358"/>
                    <a:pt x="247361" y="73481"/>
                    <a:pt x="236732" y="111762"/>
                  </a:cubicBezTo>
                  <a:cubicBezTo>
                    <a:pt x="232701" y="126262"/>
                    <a:pt x="227001" y="141866"/>
                    <a:pt x="220250" y="155368"/>
                  </a:cubicBezTo>
                  <a:cubicBezTo>
                    <a:pt x="218563" y="158737"/>
                    <a:pt x="212167" y="170812"/>
                    <a:pt x="212167" y="170812"/>
                  </a:cubicBezTo>
                  <a:cubicBezTo>
                    <a:pt x="212167" y="170812"/>
                    <a:pt x="226151" y="149120"/>
                    <a:pt x="232955" y="142322"/>
                  </a:cubicBezTo>
                  <a:cubicBezTo>
                    <a:pt x="246899" y="128371"/>
                    <a:pt x="258559" y="112559"/>
                    <a:pt x="274157" y="100430"/>
                  </a:cubicBezTo>
                  <a:cubicBezTo>
                    <a:pt x="297028" y="82642"/>
                    <a:pt x="336395" y="80426"/>
                    <a:pt x="348001" y="116263"/>
                  </a:cubicBezTo>
                  <a:cubicBezTo>
                    <a:pt x="362193" y="160056"/>
                    <a:pt x="291777" y="196530"/>
                    <a:pt x="267600" y="213152"/>
                  </a:cubicBezTo>
                  <a:cubicBezTo>
                    <a:pt x="264794" y="215081"/>
                    <a:pt x="237945" y="243585"/>
                    <a:pt x="233980" y="241207"/>
                  </a:cubicBezTo>
                  <a:cubicBezTo>
                    <a:pt x="205235" y="223961"/>
                    <a:pt x="99847" y="234322"/>
                    <a:pt x="84624" y="221637"/>
                  </a:cubicBezTo>
                  <a:cubicBezTo>
                    <a:pt x="76702" y="215034"/>
                    <a:pt x="55230" y="175105"/>
                    <a:pt x="52598" y="169834"/>
                  </a:cubicBezTo>
                  <a:cubicBezTo>
                    <a:pt x="52598" y="169834"/>
                    <a:pt x="21161" y="133173"/>
                    <a:pt x="15267" y="121373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9411103" y="4930991"/>
              <a:ext cx="253916" cy="226642"/>
            </a:xfrm>
            <a:custGeom>
              <a:rect b="b" l="l" r="r" t="t"/>
              <a:pathLst>
                <a:path extrusionOk="0" h="226642" w="253916">
                  <a:moveTo>
                    <a:pt x="9423" y="77768"/>
                  </a:moveTo>
                  <a:cubicBezTo>
                    <a:pt x="84861" y="4969"/>
                    <a:pt x="152624" y="185125"/>
                    <a:pt x="150092" y="179868"/>
                  </a:cubicBezTo>
                  <a:cubicBezTo>
                    <a:pt x="125774" y="129464"/>
                    <a:pt x="112862" y="-24982"/>
                    <a:pt x="213468" y="3468"/>
                  </a:cubicBezTo>
                  <a:cubicBezTo>
                    <a:pt x="291418" y="25516"/>
                    <a:pt x="233694" y="205257"/>
                    <a:pt x="228243" y="210903"/>
                  </a:cubicBezTo>
                  <a:cubicBezTo>
                    <a:pt x="220661" y="218745"/>
                    <a:pt x="187885" y="203871"/>
                    <a:pt x="172775" y="209195"/>
                  </a:cubicBezTo>
                  <a:cubicBezTo>
                    <a:pt x="157084" y="214727"/>
                    <a:pt x="111268" y="228369"/>
                    <a:pt x="112105" y="226461"/>
                  </a:cubicBezTo>
                  <a:cubicBezTo>
                    <a:pt x="112105" y="226461"/>
                    <a:pt x="-38523" y="124039"/>
                    <a:pt x="9423" y="77768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9727867" y="4849087"/>
              <a:ext cx="431031" cy="755212"/>
            </a:xfrm>
            <a:custGeom>
              <a:rect b="b" l="l" r="r" t="t"/>
              <a:pathLst>
                <a:path extrusionOk="0" h="755212" w="431031">
                  <a:moveTo>
                    <a:pt x="27281" y="679326"/>
                  </a:moveTo>
                  <a:cubicBezTo>
                    <a:pt x="-32137" y="419439"/>
                    <a:pt x="-13914" y="-42017"/>
                    <a:pt x="280994" y="3076"/>
                  </a:cubicBezTo>
                  <a:cubicBezTo>
                    <a:pt x="564368" y="46414"/>
                    <a:pt x="377421" y="614838"/>
                    <a:pt x="278020" y="712363"/>
                  </a:cubicBezTo>
                  <a:cubicBezTo>
                    <a:pt x="235881" y="753712"/>
                    <a:pt x="53990" y="796153"/>
                    <a:pt x="27281" y="679326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9411263" y="5085627"/>
              <a:ext cx="381413" cy="550402"/>
            </a:xfrm>
            <a:custGeom>
              <a:rect b="b" l="l" r="r" t="t"/>
              <a:pathLst>
                <a:path extrusionOk="0" h="550402" w="381413">
                  <a:moveTo>
                    <a:pt x="231404" y="548891"/>
                  </a:moveTo>
                  <a:cubicBezTo>
                    <a:pt x="80167" y="582867"/>
                    <a:pt x="-162462" y="33048"/>
                    <a:pt x="156877" y="1477"/>
                  </a:cubicBezTo>
                  <a:cubicBezTo>
                    <a:pt x="494975" y="-31949"/>
                    <a:pt x="392306" y="512746"/>
                    <a:pt x="231404" y="54889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9726892" y="4911863"/>
              <a:ext cx="61414" cy="57783"/>
            </a:xfrm>
            <a:custGeom>
              <a:rect b="b" l="l" r="r" t="t"/>
              <a:pathLst>
                <a:path extrusionOk="0" h="57783" w="61414">
                  <a:moveTo>
                    <a:pt x="61414" y="57784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10161485" y="5003816"/>
              <a:ext cx="62412" cy="48889"/>
            </a:xfrm>
            <a:custGeom>
              <a:rect b="b" l="l" r="r" t="t"/>
              <a:pathLst>
                <a:path extrusionOk="0" h="48889" w="62412">
                  <a:moveTo>
                    <a:pt x="0" y="48890"/>
                  </a:moveTo>
                  <a:lnTo>
                    <a:pt x="62412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0141701" y="5256343"/>
              <a:ext cx="72986" cy="2411"/>
            </a:xfrm>
            <a:custGeom>
              <a:rect b="b" l="l" r="r" t="t"/>
              <a:pathLst>
                <a:path extrusionOk="0" h="2411" w="72986">
                  <a:moveTo>
                    <a:pt x="0" y="0"/>
                  </a:moveTo>
                  <a:lnTo>
                    <a:pt x="72987" y="241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9952229" y="4969774"/>
              <a:ext cx="16281" cy="69169"/>
            </a:xfrm>
            <a:custGeom>
              <a:rect b="b" l="l" r="r" t="t"/>
              <a:pathLst>
                <a:path extrusionOk="0" h="69169" w="16281">
                  <a:moveTo>
                    <a:pt x="16281" y="0"/>
                  </a:moveTo>
                  <a:lnTo>
                    <a:pt x="0" y="69169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9933985" y="5140340"/>
              <a:ext cx="10320" cy="70301"/>
            </a:xfrm>
            <a:custGeom>
              <a:rect b="b" l="l" r="r" t="t"/>
              <a:pathLst>
                <a:path extrusionOk="0" h="70301" w="10320">
                  <a:moveTo>
                    <a:pt x="10321" y="0"/>
                  </a:moveTo>
                  <a:lnTo>
                    <a:pt x="0" y="7030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9902147" y="5348960"/>
              <a:ext cx="7493" cy="70662"/>
            </a:xfrm>
            <a:custGeom>
              <a:rect b="b" l="l" r="r" t="t"/>
              <a:pathLst>
                <a:path extrusionOk="0" h="70662" w="7493">
                  <a:moveTo>
                    <a:pt x="7494" y="0"/>
                  </a:moveTo>
                  <a:lnTo>
                    <a:pt x="0" y="7066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9794997" y="5201854"/>
              <a:ext cx="48334" cy="50704"/>
            </a:xfrm>
            <a:custGeom>
              <a:rect b="b" l="l" r="r" t="t"/>
              <a:pathLst>
                <a:path extrusionOk="0" h="50704" w="48334">
                  <a:moveTo>
                    <a:pt x="0" y="50705"/>
                  </a:moveTo>
                  <a:lnTo>
                    <a:pt x="48334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9367886" y="5182941"/>
              <a:ext cx="50798" cy="20607"/>
            </a:xfrm>
            <a:custGeom>
              <a:rect b="b" l="l" r="r" t="t"/>
              <a:pathLst>
                <a:path extrusionOk="0" h="20607" w="50798">
                  <a:moveTo>
                    <a:pt x="50799" y="20607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9352516" y="5340581"/>
              <a:ext cx="64795" cy="9945"/>
            </a:xfrm>
            <a:custGeom>
              <a:rect b="b" l="l" r="r" t="t"/>
              <a:pathLst>
                <a:path extrusionOk="0" h="9945" w="64795">
                  <a:moveTo>
                    <a:pt x="64796" y="9945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9591253" y="5194969"/>
              <a:ext cx="6904" cy="41443"/>
            </a:xfrm>
            <a:custGeom>
              <a:rect b="b" l="l" r="r" t="t"/>
              <a:pathLst>
                <a:path extrusionOk="0" h="41443" w="6904">
                  <a:moveTo>
                    <a:pt x="0" y="0"/>
                  </a:moveTo>
                  <a:lnTo>
                    <a:pt x="6905" y="4144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9625784" y="5341398"/>
              <a:ext cx="462" cy="57094"/>
            </a:xfrm>
            <a:custGeom>
              <a:rect b="b" l="l" r="r" t="t"/>
              <a:pathLst>
                <a:path extrusionOk="0" h="57094" w="462">
                  <a:moveTo>
                    <a:pt x="462" y="0"/>
                  </a:moveTo>
                  <a:lnTo>
                    <a:pt x="0" y="57094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9390241" y="5554077"/>
              <a:ext cx="777418" cy="517919"/>
            </a:xfrm>
            <a:custGeom>
              <a:rect b="b" l="l" r="r" t="t"/>
              <a:pathLst>
                <a:path extrusionOk="0" h="517919" w="777418">
                  <a:moveTo>
                    <a:pt x="69551" y="0"/>
                  </a:moveTo>
                  <a:lnTo>
                    <a:pt x="707874" y="0"/>
                  </a:lnTo>
                  <a:cubicBezTo>
                    <a:pt x="746283" y="0"/>
                    <a:pt x="777418" y="35228"/>
                    <a:pt x="777418" y="78693"/>
                  </a:cubicBezTo>
                  <a:lnTo>
                    <a:pt x="777418" y="439227"/>
                  </a:lnTo>
                  <a:cubicBezTo>
                    <a:pt x="777418" y="482685"/>
                    <a:pt x="746283" y="517920"/>
                    <a:pt x="707874" y="517920"/>
                  </a:cubicBezTo>
                  <a:lnTo>
                    <a:pt x="69551" y="517920"/>
                  </a:lnTo>
                  <a:cubicBezTo>
                    <a:pt x="31136" y="517920"/>
                    <a:pt x="0" y="482685"/>
                    <a:pt x="0" y="439227"/>
                  </a:cubicBezTo>
                  <a:lnTo>
                    <a:pt x="0" y="78693"/>
                  </a:lnTo>
                  <a:cubicBezTo>
                    <a:pt x="0" y="35228"/>
                    <a:pt x="31136" y="0"/>
                    <a:pt x="69551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9299051" y="5490520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9299051" y="5487545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18"/>
            <p:cNvGrpSpPr/>
            <p:nvPr/>
          </p:nvGrpSpPr>
          <p:grpSpPr>
            <a:xfrm>
              <a:off x="9606038" y="5799388"/>
              <a:ext cx="395796" cy="114103"/>
              <a:chOff x="1258931" y="4140278"/>
              <a:chExt cx="395796" cy="114103"/>
            </a:xfrm>
          </p:grpSpPr>
          <p:sp>
            <p:nvSpPr>
              <p:cNvPr id="216" name="Google Shape;216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1" name="Google Shape;221;p18"/>
          <p:cNvSpPr/>
          <p:nvPr/>
        </p:nvSpPr>
        <p:spPr>
          <a:xfrm rot="5400000">
            <a:off x="3190711" y="575212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 rot="8517177">
            <a:off x="2764010" y="5486181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18"/>
          <p:cNvGrpSpPr/>
          <p:nvPr/>
        </p:nvGrpSpPr>
        <p:grpSpPr>
          <a:xfrm rot="-1661972">
            <a:off x="1650427" y="1181569"/>
            <a:ext cx="970370" cy="754784"/>
            <a:chOff x="6294878" y="3041786"/>
            <a:chExt cx="137914" cy="107271"/>
          </a:xfrm>
        </p:grpSpPr>
        <p:sp>
          <p:nvSpPr>
            <p:cNvPr id="224" name="Google Shape;224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10599594" y="1185862"/>
            <a:ext cx="1032043" cy="1183475"/>
            <a:chOff x="10599594" y="1185862"/>
            <a:chExt cx="1032043" cy="1183475"/>
          </a:xfrm>
        </p:grpSpPr>
        <p:sp>
          <p:nvSpPr>
            <p:cNvPr id="228" name="Google Shape;228;p18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9" name="Google Shape;229;p18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230" name="Google Shape;230;p18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8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8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3" name="Google Shape;233;p18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4" name="Google Shape;234;p18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235" name="Google Shape;235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0" name="Google Shape;240;p18"/>
          <p:cNvGrpSpPr/>
          <p:nvPr/>
        </p:nvGrpSpPr>
        <p:grpSpPr>
          <a:xfrm>
            <a:off x="80035" y="282257"/>
            <a:ext cx="1577139" cy="2087084"/>
            <a:chOff x="1801585" y="318332"/>
            <a:chExt cx="1577139" cy="2087084"/>
          </a:xfrm>
        </p:grpSpPr>
        <p:sp>
          <p:nvSpPr>
            <p:cNvPr id="241" name="Google Shape;241;p1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42" name="Google Shape;242;p1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43" name="Google Shape;243;p1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44" name="Google Shape;244;p1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1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6" name="Google Shape;246;p1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Google Shape;247;p1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Google Shape;248;p1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249" name="Google Shape;249;p1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0" name="Google Shape;250;p1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1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1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1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1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255" name="Google Shape;255;p18" title="BOTB bann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025" y="55813"/>
            <a:ext cx="8886825" cy="1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Respeto por la autoridad</a:t>
            </a:r>
            <a:endParaRPr sz="4500"/>
          </a:p>
        </p:txBody>
      </p:sp>
      <p:sp>
        <p:nvSpPr>
          <p:cNvPr id="261" name="Google Shape;261;p19"/>
          <p:cNvSpPr txBox="1"/>
          <p:nvPr>
            <p:ph idx="1" type="body"/>
          </p:nvPr>
        </p:nvSpPr>
        <p:spPr>
          <a:xfrm>
            <a:off x="617325" y="3627201"/>
            <a:ext cx="3294600" cy="1545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Se definirá el respeto por la autoridad.</a:t>
            </a:r>
            <a:endParaRPr sz="2600"/>
          </a:p>
        </p:txBody>
      </p:sp>
      <p:sp>
        <p:nvSpPr>
          <p:cNvPr id="262" name="Google Shape;262;p19"/>
          <p:cNvSpPr txBox="1"/>
          <p:nvPr>
            <p:ph idx="2" type="body"/>
          </p:nvPr>
        </p:nvSpPr>
        <p:spPr>
          <a:xfrm>
            <a:off x="4839800" y="3627204"/>
            <a:ext cx="3294600" cy="22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Se i</a:t>
            </a:r>
            <a:r>
              <a:rPr lang="en" sz="2600"/>
              <a:t>dentificará las características del respeto por la autoridad.</a:t>
            </a:r>
            <a:endParaRPr sz="2600"/>
          </a:p>
        </p:txBody>
      </p:sp>
      <p:sp>
        <p:nvSpPr>
          <p:cNvPr id="263" name="Google Shape;263;p19"/>
          <p:cNvSpPr txBox="1"/>
          <p:nvPr>
            <p:ph idx="5" type="title"/>
          </p:nvPr>
        </p:nvSpPr>
        <p:spPr>
          <a:xfrm>
            <a:off x="617325" y="2489838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Definir</a:t>
            </a:r>
            <a:endParaRPr/>
          </a:p>
        </p:txBody>
      </p:sp>
      <p:sp>
        <p:nvSpPr>
          <p:cNvPr id="264" name="Google Shape;264;p19"/>
          <p:cNvSpPr txBox="1"/>
          <p:nvPr>
            <p:ph idx="6" type="title"/>
          </p:nvPr>
        </p:nvSpPr>
        <p:spPr>
          <a:xfrm>
            <a:off x="456940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Identificar</a:t>
            </a:r>
            <a:endParaRPr/>
          </a:p>
        </p:txBody>
      </p:sp>
      <p:sp>
        <p:nvSpPr>
          <p:cNvPr id="265" name="Google Shape;265;p19"/>
          <p:cNvSpPr txBox="1"/>
          <p:nvPr>
            <p:ph idx="9" type="body"/>
          </p:nvPr>
        </p:nvSpPr>
        <p:spPr>
          <a:xfrm>
            <a:off x="8545050" y="3627200"/>
            <a:ext cx="3393600" cy="260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De determinará formas de mostrar respeto hacia diversas figuras de autoridad.</a:t>
            </a:r>
            <a:endParaRPr sz="2600"/>
          </a:p>
        </p:txBody>
      </p:sp>
      <p:sp>
        <p:nvSpPr>
          <p:cNvPr id="266" name="Google Shape;266;p19"/>
          <p:cNvSpPr txBox="1"/>
          <p:nvPr>
            <p:ph idx="14" type="title"/>
          </p:nvPr>
        </p:nvSpPr>
        <p:spPr>
          <a:xfrm>
            <a:off x="846885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Aplicar</a:t>
            </a:r>
            <a:endParaRPr/>
          </a:p>
        </p:txBody>
      </p:sp>
      <p:grpSp>
        <p:nvGrpSpPr>
          <p:cNvPr id="267" name="Google Shape;267;p19"/>
          <p:cNvGrpSpPr/>
          <p:nvPr/>
        </p:nvGrpSpPr>
        <p:grpSpPr>
          <a:xfrm>
            <a:off x="10877762" y="316258"/>
            <a:ext cx="1062038" cy="1344180"/>
            <a:chOff x="1953887" y="188983"/>
            <a:chExt cx="1062038" cy="1344180"/>
          </a:xfrm>
        </p:grpSpPr>
        <p:sp>
          <p:nvSpPr>
            <p:cNvPr id="268" name="Google Shape;268;p19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" name="Google Shape;269;p19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270" name="Google Shape;270;p19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9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19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19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19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9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9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6" name="Google Shape;286;p19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7" name="Google Shape;287;p19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288" name="Google Shape;288;p19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19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9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9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3" name="Google Shape;293;p19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294" name="Google Shape;294;p19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95" name="Google Shape;295;p19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96" name="Google Shape;296;p19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97" name="Google Shape;297;p19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19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9" name="Google Shape;299;p19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0" name="Google Shape;300;p19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1" name="Google Shape;301;p19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302" name="Google Shape;302;p19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303" name="Google Shape;303;p1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304;p1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" name="Google Shape;305;p1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06;p1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07;p1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08" name="Google Shape;308;p19"/>
          <p:cNvSpPr/>
          <p:nvPr/>
        </p:nvSpPr>
        <p:spPr>
          <a:xfrm rot="5400000">
            <a:off x="736423" y="6342551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9"/>
          <p:cNvSpPr/>
          <p:nvPr/>
        </p:nvSpPr>
        <p:spPr>
          <a:xfrm rot="8517177">
            <a:off x="309722" y="6076606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"/>
          <p:cNvSpPr txBox="1"/>
          <p:nvPr>
            <p:ph type="title"/>
          </p:nvPr>
        </p:nvSpPr>
        <p:spPr>
          <a:xfrm rot="-120692">
            <a:off x="913928" y="825021"/>
            <a:ext cx="10051094" cy="1236166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Respeto por la autoridad</a:t>
            </a:r>
            <a:endParaRPr sz="5800"/>
          </a:p>
        </p:txBody>
      </p:sp>
      <p:sp>
        <p:nvSpPr>
          <p:cNvPr id="315" name="Google Shape;315;p20"/>
          <p:cNvSpPr txBox="1"/>
          <p:nvPr>
            <p:ph idx="1" type="body"/>
          </p:nvPr>
        </p:nvSpPr>
        <p:spPr>
          <a:xfrm>
            <a:off x="1994975" y="2555725"/>
            <a:ext cx="8783700" cy="387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Seguir las normas y expectativas de las personas a cargo</a:t>
            </a:r>
            <a:endParaRPr sz="6700"/>
          </a:p>
        </p:txBody>
      </p:sp>
      <p:grpSp>
        <p:nvGrpSpPr>
          <p:cNvPr id="316" name="Google Shape;316;p20"/>
          <p:cNvGrpSpPr/>
          <p:nvPr/>
        </p:nvGrpSpPr>
        <p:grpSpPr>
          <a:xfrm rot="-538858">
            <a:off x="362775" y="4970813"/>
            <a:ext cx="776864" cy="1523576"/>
            <a:chOff x="11313589" y="2507115"/>
            <a:chExt cx="776896" cy="1523638"/>
          </a:xfrm>
        </p:grpSpPr>
        <p:sp>
          <p:nvSpPr>
            <p:cNvPr id="317" name="Google Shape;317;p20"/>
            <p:cNvSpPr/>
            <p:nvPr/>
          </p:nvSpPr>
          <p:spPr>
            <a:xfrm>
              <a:off x="11313594" y="2507115"/>
              <a:ext cx="776882" cy="1523638"/>
            </a:xfrm>
            <a:custGeom>
              <a:rect b="b" l="l" r="r" t="t"/>
              <a:pathLst>
                <a:path extrusionOk="0" h="1523638" w="776882">
                  <a:moveTo>
                    <a:pt x="379862" y="10"/>
                  </a:moveTo>
                  <a:cubicBezTo>
                    <a:pt x="376165" y="-185"/>
                    <a:pt x="373152" y="2588"/>
                    <a:pt x="372958" y="6292"/>
                  </a:cubicBezTo>
                  <a:lnTo>
                    <a:pt x="369609" y="67612"/>
                  </a:lnTo>
                  <a:cubicBezTo>
                    <a:pt x="369549" y="68744"/>
                    <a:pt x="370225" y="69581"/>
                    <a:pt x="370653" y="70545"/>
                  </a:cubicBezTo>
                  <a:cubicBezTo>
                    <a:pt x="297915" y="76379"/>
                    <a:pt x="243205" y="133439"/>
                    <a:pt x="204896" y="221019"/>
                  </a:cubicBezTo>
                  <a:lnTo>
                    <a:pt x="139391" y="177909"/>
                  </a:lnTo>
                  <a:cubicBezTo>
                    <a:pt x="137843" y="176891"/>
                    <a:pt x="136035" y="176516"/>
                    <a:pt x="134368" y="176864"/>
                  </a:cubicBezTo>
                  <a:cubicBezTo>
                    <a:pt x="132686" y="177206"/>
                    <a:pt x="131193" y="178257"/>
                    <a:pt x="130182" y="179791"/>
                  </a:cubicBezTo>
                  <a:cubicBezTo>
                    <a:pt x="128146" y="182879"/>
                    <a:pt x="128969" y="186971"/>
                    <a:pt x="132063" y="189000"/>
                  </a:cubicBezTo>
                  <a:lnTo>
                    <a:pt x="199036" y="233162"/>
                  </a:lnTo>
                  <a:cubicBezTo>
                    <a:pt x="199097" y="233202"/>
                    <a:pt x="199190" y="233121"/>
                    <a:pt x="199244" y="233162"/>
                  </a:cubicBezTo>
                  <a:cubicBezTo>
                    <a:pt x="171879" y="300436"/>
                    <a:pt x="154084" y="384285"/>
                    <a:pt x="144199" y="475308"/>
                  </a:cubicBezTo>
                  <a:cubicBezTo>
                    <a:pt x="143945" y="475241"/>
                    <a:pt x="143844" y="474933"/>
                    <a:pt x="143576" y="474893"/>
                  </a:cubicBezTo>
                  <a:lnTo>
                    <a:pt x="87694" y="466521"/>
                  </a:lnTo>
                  <a:cubicBezTo>
                    <a:pt x="84038" y="465972"/>
                    <a:pt x="80508" y="468517"/>
                    <a:pt x="79952" y="472167"/>
                  </a:cubicBezTo>
                  <a:cubicBezTo>
                    <a:pt x="79403" y="475830"/>
                    <a:pt x="81941" y="479152"/>
                    <a:pt x="85598" y="479701"/>
                  </a:cubicBezTo>
                  <a:lnTo>
                    <a:pt x="141480" y="488073"/>
                  </a:lnTo>
                  <a:cubicBezTo>
                    <a:pt x="141855" y="488133"/>
                    <a:pt x="142150" y="487872"/>
                    <a:pt x="142525" y="487865"/>
                  </a:cubicBezTo>
                  <a:cubicBezTo>
                    <a:pt x="135138" y="562466"/>
                    <a:pt x="133945" y="641742"/>
                    <a:pt x="137294" y="721017"/>
                  </a:cubicBezTo>
                  <a:cubicBezTo>
                    <a:pt x="136377" y="719819"/>
                    <a:pt x="135124" y="718881"/>
                    <a:pt x="133530" y="718506"/>
                  </a:cubicBezTo>
                  <a:lnTo>
                    <a:pt x="70951" y="703437"/>
                  </a:lnTo>
                  <a:cubicBezTo>
                    <a:pt x="67354" y="702573"/>
                    <a:pt x="63859" y="704864"/>
                    <a:pt x="62995" y="708460"/>
                  </a:cubicBezTo>
                  <a:cubicBezTo>
                    <a:pt x="62137" y="712056"/>
                    <a:pt x="64213" y="715552"/>
                    <a:pt x="67810" y="716410"/>
                  </a:cubicBezTo>
                  <a:lnTo>
                    <a:pt x="130389" y="731478"/>
                  </a:lnTo>
                  <a:cubicBezTo>
                    <a:pt x="133369" y="732188"/>
                    <a:pt x="136055" y="730480"/>
                    <a:pt x="137502" y="727922"/>
                  </a:cubicBezTo>
                  <a:cubicBezTo>
                    <a:pt x="139276" y="766364"/>
                    <a:pt x="141681" y="804740"/>
                    <a:pt x="145873" y="842613"/>
                  </a:cubicBezTo>
                  <a:lnTo>
                    <a:pt x="0" y="843865"/>
                  </a:lnTo>
                  <a:cubicBezTo>
                    <a:pt x="0" y="843872"/>
                    <a:pt x="28289" y="1284251"/>
                    <a:pt x="39346" y="1373786"/>
                  </a:cubicBezTo>
                  <a:cubicBezTo>
                    <a:pt x="43706" y="1409061"/>
                    <a:pt x="53478" y="1523979"/>
                    <a:pt x="152992" y="1523638"/>
                  </a:cubicBezTo>
                  <a:cubicBezTo>
                    <a:pt x="295376" y="1523162"/>
                    <a:pt x="476397" y="1523383"/>
                    <a:pt x="629128" y="1518200"/>
                  </a:cubicBezTo>
                  <a:cubicBezTo>
                    <a:pt x="701271" y="1515748"/>
                    <a:pt x="727531" y="1428831"/>
                    <a:pt x="734610" y="1353909"/>
                  </a:cubicBezTo>
                  <a:cubicBezTo>
                    <a:pt x="741100" y="1285208"/>
                    <a:pt x="776883" y="837168"/>
                    <a:pt x="776883" y="837168"/>
                  </a:cubicBezTo>
                  <a:lnTo>
                    <a:pt x="622638" y="838427"/>
                  </a:lnTo>
                  <a:cubicBezTo>
                    <a:pt x="625371" y="800132"/>
                    <a:pt x="626824" y="761355"/>
                    <a:pt x="627454" y="722477"/>
                  </a:cubicBezTo>
                  <a:cubicBezTo>
                    <a:pt x="628961" y="723174"/>
                    <a:pt x="630608" y="723509"/>
                    <a:pt x="632262" y="722899"/>
                  </a:cubicBezTo>
                  <a:lnTo>
                    <a:pt x="699864" y="698414"/>
                  </a:lnTo>
                  <a:cubicBezTo>
                    <a:pt x="703340" y="697148"/>
                    <a:pt x="705081" y="693311"/>
                    <a:pt x="703842" y="689828"/>
                  </a:cubicBezTo>
                  <a:cubicBezTo>
                    <a:pt x="702583" y="686352"/>
                    <a:pt x="698719" y="684383"/>
                    <a:pt x="695264" y="685642"/>
                  </a:cubicBezTo>
                  <a:lnTo>
                    <a:pt x="627661" y="710134"/>
                  </a:lnTo>
                  <a:cubicBezTo>
                    <a:pt x="627561" y="710168"/>
                    <a:pt x="627541" y="710295"/>
                    <a:pt x="627454" y="710342"/>
                  </a:cubicBezTo>
                  <a:cubicBezTo>
                    <a:pt x="628311" y="629720"/>
                    <a:pt x="624681" y="549500"/>
                    <a:pt x="615734" y="474263"/>
                  </a:cubicBezTo>
                  <a:cubicBezTo>
                    <a:pt x="617990" y="475509"/>
                    <a:pt x="620676" y="475931"/>
                    <a:pt x="622846" y="474263"/>
                  </a:cubicBezTo>
                  <a:lnTo>
                    <a:pt x="664074" y="442866"/>
                  </a:lnTo>
                  <a:cubicBezTo>
                    <a:pt x="667021" y="440636"/>
                    <a:pt x="667590" y="436390"/>
                    <a:pt x="665333" y="433450"/>
                  </a:cubicBezTo>
                  <a:cubicBezTo>
                    <a:pt x="664215" y="431977"/>
                    <a:pt x="662621" y="431153"/>
                    <a:pt x="660940" y="430939"/>
                  </a:cubicBezTo>
                  <a:cubicBezTo>
                    <a:pt x="659239" y="430704"/>
                    <a:pt x="657370" y="431079"/>
                    <a:pt x="655917" y="432198"/>
                  </a:cubicBezTo>
                  <a:lnTo>
                    <a:pt x="614682" y="463588"/>
                  </a:lnTo>
                  <a:cubicBezTo>
                    <a:pt x="614414" y="463795"/>
                    <a:pt x="614494" y="464177"/>
                    <a:pt x="614267" y="464425"/>
                  </a:cubicBezTo>
                  <a:cubicBezTo>
                    <a:pt x="601314" y="361763"/>
                    <a:pt x="578818" y="269059"/>
                    <a:pt x="544990" y="199468"/>
                  </a:cubicBezTo>
                  <a:cubicBezTo>
                    <a:pt x="546691" y="199843"/>
                    <a:pt x="548473" y="199635"/>
                    <a:pt x="550013" y="198631"/>
                  </a:cubicBezTo>
                  <a:lnTo>
                    <a:pt x="613429" y="156773"/>
                  </a:lnTo>
                  <a:cubicBezTo>
                    <a:pt x="616517" y="154737"/>
                    <a:pt x="617334" y="150645"/>
                    <a:pt x="615311" y="147564"/>
                  </a:cubicBezTo>
                  <a:cubicBezTo>
                    <a:pt x="614300" y="146017"/>
                    <a:pt x="612807" y="144979"/>
                    <a:pt x="611126" y="144631"/>
                  </a:cubicBezTo>
                  <a:cubicBezTo>
                    <a:pt x="609451" y="144282"/>
                    <a:pt x="607656" y="144664"/>
                    <a:pt x="606103" y="145675"/>
                  </a:cubicBezTo>
                  <a:lnTo>
                    <a:pt x="542479" y="187326"/>
                  </a:lnTo>
                  <a:cubicBezTo>
                    <a:pt x="541481" y="187982"/>
                    <a:pt x="541112" y="189053"/>
                    <a:pt x="540597" y="190045"/>
                  </a:cubicBezTo>
                  <a:cubicBezTo>
                    <a:pt x="502087" y="115330"/>
                    <a:pt x="449963" y="69413"/>
                    <a:pt x="382374" y="69494"/>
                  </a:cubicBezTo>
                  <a:cubicBezTo>
                    <a:pt x="382508" y="69025"/>
                    <a:pt x="382977" y="68730"/>
                    <a:pt x="383004" y="68241"/>
                  </a:cubicBezTo>
                  <a:lnTo>
                    <a:pt x="386352" y="7129"/>
                  </a:lnTo>
                  <a:cubicBezTo>
                    <a:pt x="386546" y="3432"/>
                    <a:pt x="383566" y="204"/>
                    <a:pt x="379862" y="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8" name="Google Shape;318;p20"/>
            <p:cNvGrpSpPr/>
            <p:nvPr/>
          </p:nvGrpSpPr>
          <p:grpSpPr>
            <a:xfrm>
              <a:off x="11313589" y="2510433"/>
              <a:ext cx="776896" cy="1517011"/>
              <a:chOff x="5683514" y="2662658"/>
              <a:chExt cx="776896" cy="1517011"/>
            </a:xfrm>
          </p:grpSpPr>
          <p:sp>
            <p:nvSpPr>
              <p:cNvPr id="319" name="Google Shape;319;p20"/>
              <p:cNvSpPr/>
              <p:nvPr/>
            </p:nvSpPr>
            <p:spPr>
              <a:xfrm>
                <a:off x="5818346" y="2725328"/>
                <a:ext cx="493109" cy="1304389"/>
              </a:xfrm>
              <a:custGeom>
                <a:rect b="b" l="l" r="r" t="t"/>
                <a:pathLst>
                  <a:path extrusionOk="0" h="1304389" w="493109">
                    <a:moveTo>
                      <a:pt x="283011" y="1304389"/>
                    </a:moveTo>
                    <a:cubicBezTo>
                      <a:pt x="-47553" y="1302869"/>
                      <a:pt x="-123701" y="7383"/>
                      <a:pt x="244703" y="30"/>
                    </a:cubicBezTo>
                    <a:cubicBezTo>
                      <a:pt x="607949" y="-7217"/>
                      <a:pt x="530481" y="1305528"/>
                      <a:pt x="283011" y="13043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6059767" y="2662658"/>
                <a:ext cx="3288" cy="61320"/>
              </a:xfrm>
              <a:custGeom>
                <a:rect b="b" l="l" r="r" t="t"/>
                <a:pathLst>
                  <a:path extrusionOk="0" h="61320" w="3288">
                    <a:moveTo>
                      <a:pt x="0" y="61320"/>
                    </a:moveTo>
                    <a:lnTo>
                      <a:pt x="328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6229717" y="2807199"/>
                <a:ext cx="63509" cy="41744"/>
              </a:xfrm>
              <a:custGeom>
                <a:rect b="b" l="l" r="r" t="t"/>
                <a:pathLst>
                  <a:path extrusionOk="0" h="41744" w="63509">
                    <a:moveTo>
                      <a:pt x="0" y="41744"/>
                    </a:moveTo>
                    <a:lnTo>
                      <a:pt x="6351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5819181" y="2839412"/>
                <a:ext cx="67012" cy="44188"/>
              </a:xfrm>
              <a:custGeom>
                <a:rect b="b" l="l" r="r" t="t"/>
                <a:pathLst>
                  <a:path extrusionOk="0" h="44188" w="67012">
                    <a:moveTo>
                      <a:pt x="67013" y="4418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6302181" y="3093547"/>
                <a:ext cx="41355" cy="31396"/>
              </a:xfrm>
              <a:custGeom>
                <a:rect b="b" l="l" r="r" t="t"/>
                <a:pathLst>
                  <a:path extrusionOk="0" h="31396" w="41355">
                    <a:moveTo>
                      <a:pt x="0" y="31397"/>
                    </a:moveTo>
                    <a:lnTo>
                      <a:pt x="4135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5770097" y="3129069"/>
                <a:ext cx="55881" cy="8398"/>
              </a:xfrm>
              <a:custGeom>
                <a:rect b="b" l="l" r="r" t="t"/>
                <a:pathLst>
                  <a:path extrusionOk="0" h="8398" w="55881">
                    <a:moveTo>
                      <a:pt x="55882" y="839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5752945" y="3365971"/>
                <a:ext cx="62552" cy="14941"/>
              </a:xfrm>
              <a:custGeom>
                <a:rect b="b" l="l" r="r" t="t"/>
                <a:pathLst>
                  <a:path extrusionOk="0" h="14941" w="62552">
                    <a:moveTo>
                      <a:pt x="62553" y="1494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6313513" y="3348023"/>
                <a:ext cx="67501" cy="24478"/>
              </a:xfrm>
              <a:custGeom>
                <a:rect b="b" l="l" r="r" t="t"/>
                <a:pathLst>
                  <a:path extrusionOk="0" h="24478" w="67501">
                    <a:moveTo>
                      <a:pt x="0" y="24478"/>
                    </a:moveTo>
                    <a:lnTo>
                      <a:pt x="6750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6051455" y="2885021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6049855" y="3051528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6045595" y="3205525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6044376" y="3386304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5683514" y="3493119"/>
                <a:ext cx="776896" cy="686550"/>
              </a:xfrm>
              <a:custGeom>
                <a:rect b="b" l="l" r="r" t="t"/>
                <a:pathLst>
                  <a:path extrusionOk="0" h="686550" w="776896">
                    <a:moveTo>
                      <a:pt x="0" y="6771"/>
                    </a:moveTo>
                    <a:lnTo>
                      <a:pt x="776896" y="0"/>
                    </a:lnTo>
                    <a:cubicBezTo>
                      <a:pt x="776896" y="0"/>
                      <a:pt x="741146" y="448188"/>
                      <a:pt x="734657" y="516882"/>
                    </a:cubicBezTo>
                    <a:cubicBezTo>
                      <a:pt x="727578" y="591811"/>
                      <a:pt x="701197" y="678587"/>
                      <a:pt x="629054" y="681038"/>
                    </a:cubicBezTo>
                    <a:cubicBezTo>
                      <a:pt x="476316" y="686222"/>
                      <a:pt x="295296" y="686068"/>
                      <a:pt x="152912" y="686550"/>
                    </a:cubicBezTo>
                    <a:cubicBezTo>
                      <a:pt x="53397" y="686885"/>
                      <a:pt x="43680" y="571927"/>
                      <a:pt x="39326" y="536652"/>
                    </a:cubicBezTo>
                    <a:cubicBezTo>
                      <a:pt x="28263" y="447116"/>
                      <a:pt x="0" y="6771"/>
                      <a:pt x="0" y="6771"/>
                    </a:cubicBez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2" name="Google Shape;332;p20"/>
            <p:cNvSpPr/>
            <p:nvPr/>
          </p:nvSpPr>
          <p:spPr>
            <a:xfrm>
              <a:off x="11313589" y="3340894"/>
              <a:ext cx="776896" cy="686550"/>
            </a:xfrm>
            <a:custGeom>
              <a:rect b="b" l="l" r="r" t="t"/>
              <a:pathLst>
                <a:path extrusionOk="0" h="686550" w="776896">
                  <a:moveTo>
                    <a:pt x="0" y="6771"/>
                  </a:moveTo>
                  <a:lnTo>
                    <a:pt x="776896" y="0"/>
                  </a:lnTo>
                  <a:cubicBezTo>
                    <a:pt x="776896" y="0"/>
                    <a:pt x="741146" y="448188"/>
                    <a:pt x="734657" y="516882"/>
                  </a:cubicBezTo>
                  <a:cubicBezTo>
                    <a:pt x="727578" y="591811"/>
                    <a:pt x="701197" y="678587"/>
                    <a:pt x="629054" y="681038"/>
                  </a:cubicBezTo>
                  <a:cubicBezTo>
                    <a:pt x="476316" y="686222"/>
                    <a:pt x="295296" y="686068"/>
                    <a:pt x="152912" y="686550"/>
                  </a:cubicBezTo>
                  <a:cubicBezTo>
                    <a:pt x="53397" y="686885"/>
                    <a:pt x="43680" y="571927"/>
                    <a:pt x="39326" y="536652"/>
                  </a:cubicBezTo>
                  <a:cubicBezTo>
                    <a:pt x="28263" y="447116"/>
                    <a:pt x="0" y="6771"/>
                    <a:pt x="0" y="6771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3" name="Google Shape;333;p20"/>
            <p:cNvGrpSpPr/>
            <p:nvPr/>
          </p:nvGrpSpPr>
          <p:grpSpPr>
            <a:xfrm>
              <a:off x="11504138" y="3569088"/>
              <a:ext cx="395796" cy="114103"/>
              <a:chOff x="1258931" y="4140278"/>
              <a:chExt cx="395796" cy="114103"/>
            </a:xfrm>
          </p:grpSpPr>
          <p:sp>
            <p:nvSpPr>
              <p:cNvPr id="334" name="Google Shape;334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9" name="Google Shape;339;p20"/>
          <p:cNvGrpSpPr/>
          <p:nvPr/>
        </p:nvGrpSpPr>
        <p:grpSpPr>
          <a:xfrm>
            <a:off x="11012478" y="5469313"/>
            <a:ext cx="937635" cy="1115040"/>
            <a:chOff x="10991428" y="5455263"/>
            <a:chExt cx="937635" cy="1115040"/>
          </a:xfrm>
        </p:grpSpPr>
        <p:sp>
          <p:nvSpPr>
            <p:cNvPr id="340" name="Google Shape;340;p20"/>
            <p:cNvSpPr/>
            <p:nvPr/>
          </p:nvSpPr>
          <p:spPr>
            <a:xfrm>
              <a:off x="11000617" y="5455263"/>
              <a:ext cx="928447" cy="1106722"/>
            </a:xfrm>
            <a:custGeom>
              <a:rect b="b" l="l" r="r" t="t"/>
              <a:pathLst>
                <a:path extrusionOk="0" h="1106722" w="928447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0"/>
            <p:cNvSpPr/>
            <p:nvPr/>
          </p:nvSpPr>
          <p:spPr>
            <a:xfrm>
              <a:off x="11311136" y="5463540"/>
              <a:ext cx="307417" cy="737549"/>
            </a:xfrm>
            <a:custGeom>
              <a:rect b="b" l="l" r="r" t="t"/>
              <a:pathLst>
                <a:path extrusionOk="0" h="737549" w="307417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0"/>
            <p:cNvSpPr/>
            <p:nvPr/>
          </p:nvSpPr>
          <p:spPr>
            <a:xfrm>
              <a:off x="11499666" y="5568614"/>
              <a:ext cx="287896" cy="585562"/>
            </a:xfrm>
            <a:custGeom>
              <a:rect b="b" l="l" r="r" t="t"/>
              <a:pathLst>
                <a:path extrusionOk="0" h="585562" w="287896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0"/>
            <p:cNvSpPr/>
            <p:nvPr/>
          </p:nvSpPr>
          <p:spPr>
            <a:xfrm>
              <a:off x="11105176" y="5563732"/>
              <a:ext cx="342097" cy="648904"/>
            </a:xfrm>
            <a:custGeom>
              <a:rect b="b" l="l" r="r" t="t"/>
              <a:pathLst>
                <a:path extrusionOk="0" h="648904" w="342097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0"/>
            <p:cNvSpPr/>
            <p:nvPr/>
          </p:nvSpPr>
          <p:spPr>
            <a:xfrm>
              <a:off x="10998034" y="5754791"/>
              <a:ext cx="367401" cy="507652"/>
            </a:xfrm>
            <a:custGeom>
              <a:rect b="b" l="l" r="r" t="t"/>
              <a:pathLst>
                <a:path extrusionOk="0" h="507652" w="367401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0"/>
            <p:cNvSpPr/>
            <p:nvPr/>
          </p:nvSpPr>
          <p:spPr>
            <a:xfrm>
              <a:off x="11571384" y="5736193"/>
              <a:ext cx="348540" cy="469866"/>
            </a:xfrm>
            <a:custGeom>
              <a:rect b="b" l="l" r="r" t="t"/>
              <a:pathLst>
                <a:path extrusionOk="0" h="469866" w="34854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0"/>
            <p:cNvSpPr/>
            <p:nvPr/>
          </p:nvSpPr>
          <p:spPr>
            <a:xfrm>
              <a:off x="11287965" y="5686432"/>
              <a:ext cx="348154" cy="707472"/>
            </a:xfrm>
            <a:custGeom>
              <a:rect b="b" l="l" r="r" t="t"/>
              <a:pathLst>
                <a:path extrusionOk="0" h="707472" w="348154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0"/>
            <p:cNvSpPr/>
            <p:nvPr/>
          </p:nvSpPr>
          <p:spPr>
            <a:xfrm>
              <a:off x="10991428" y="6093157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10996378" y="6078870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9" name="Google Shape;349;p20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350" name="Google Shape;350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55" name="Google Shape;355;p20"/>
          <p:cNvSpPr/>
          <p:nvPr/>
        </p:nvSpPr>
        <p:spPr>
          <a:xfrm rot="5400000">
            <a:off x="11721873" y="4296089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 rot="8517177">
            <a:off x="11295172" y="4030144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7" name="Google Shape;357;p20"/>
          <p:cNvGrpSpPr/>
          <p:nvPr/>
        </p:nvGrpSpPr>
        <p:grpSpPr>
          <a:xfrm rot="6305884">
            <a:off x="10860902" y="1171167"/>
            <a:ext cx="970373" cy="754781"/>
            <a:chOff x="6294878" y="3041786"/>
            <a:chExt cx="137914" cy="107271"/>
          </a:xfrm>
        </p:grpSpPr>
        <p:sp>
          <p:nvSpPr>
            <p:cNvPr id="358" name="Google Shape;358;p20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1" name="Google Shape;361;p20"/>
          <p:cNvGrpSpPr/>
          <p:nvPr/>
        </p:nvGrpSpPr>
        <p:grpSpPr>
          <a:xfrm rot="4419053">
            <a:off x="600687" y="2701908"/>
            <a:ext cx="913252" cy="759627"/>
            <a:chOff x="7789309" y="5569038"/>
            <a:chExt cx="913218" cy="759599"/>
          </a:xfrm>
        </p:grpSpPr>
        <p:sp>
          <p:nvSpPr>
            <p:cNvPr id="362" name="Google Shape;362;p20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0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1"/>
          <p:cNvSpPr txBox="1"/>
          <p:nvPr/>
        </p:nvSpPr>
        <p:spPr>
          <a:xfrm>
            <a:off x="415650" y="3170792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Insert District Video Here:</a:t>
            </a:r>
            <a:endParaRPr sz="450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369" name="Google Shape;369;p21" title="May- Respect Authority (Primary)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9900" y="290075"/>
            <a:ext cx="9392650" cy="528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"/>
          <p:cNvSpPr/>
          <p:nvPr/>
        </p:nvSpPr>
        <p:spPr>
          <a:xfrm>
            <a:off x="11452427" y="5691274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2"/>
          <p:cNvSpPr/>
          <p:nvPr/>
        </p:nvSpPr>
        <p:spPr>
          <a:xfrm rot="3120711">
            <a:off x="11103387" y="6101689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6" name="Google Shape;376;p22"/>
          <p:cNvCxnSpPr/>
          <p:nvPr/>
        </p:nvCxnSpPr>
        <p:spPr>
          <a:xfrm flipH="1">
            <a:off x="4025063" y="1742275"/>
            <a:ext cx="15300" cy="495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22"/>
          <p:cNvCxnSpPr/>
          <p:nvPr/>
        </p:nvCxnSpPr>
        <p:spPr>
          <a:xfrm flipH="1">
            <a:off x="8159125" y="1912975"/>
            <a:ext cx="31800" cy="478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78" name="Google Shape;3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600" y="1377137"/>
            <a:ext cx="1386644" cy="86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025" y="1390939"/>
            <a:ext cx="2368776" cy="103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5525" y="1165587"/>
            <a:ext cx="1284100" cy="12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2"/>
          <p:cNvSpPr txBox="1"/>
          <p:nvPr>
            <p:ph idx="4294967295" type="body"/>
          </p:nvPr>
        </p:nvSpPr>
        <p:spPr>
          <a:xfrm>
            <a:off x="546925" y="3849375"/>
            <a:ext cx="2969700" cy="543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Esperando tu turno</a:t>
            </a:r>
            <a:endParaRPr sz="2000"/>
          </a:p>
        </p:txBody>
      </p:sp>
      <p:sp>
        <p:nvSpPr>
          <p:cNvPr id="382" name="Google Shape;382;p22"/>
          <p:cNvSpPr txBox="1"/>
          <p:nvPr>
            <p:ph idx="4294967295" type="body"/>
          </p:nvPr>
        </p:nvSpPr>
        <p:spPr>
          <a:xfrm>
            <a:off x="563875" y="2740625"/>
            <a:ext cx="3030900" cy="790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Mirando a la persona que esté hablando</a:t>
            </a:r>
            <a:endParaRPr sz="2000"/>
          </a:p>
        </p:txBody>
      </p:sp>
      <p:sp>
        <p:nvSpPr>
          <p:cNvPr id="383" name="Google Shape;383;p22"/>
          <p:cNvSpPr txBox="1"/>
          <p:nvPr>
            <p:ph idx="4294967295" type="body"/>
          </p:nvPr>
        </p:nvSpPr>
        <p:spPr>
          <a:xfrm>
            <a:off x="564025" y="4711350"/>
            <a:ext cx="3030900" cy="790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Siguiendo instrucciones</a:t>
            </a:r>
            <a:endParaRPr sz="2000"/>
          </a:p>
        </p:txBody>
      </p:sp>
      <p:sp>
        <p:nvSpPr>
          <p:cNvPr id="384" name="Google Shape;384;p22"/>
          <p:cNvSpPr txBox="1"/>
          <p:nvPr>
            <p:ph idx="4294967295" type="body"/>
          </p:nvPr>
        </p:nvSpPr>
        <p:spPr>
          <a:xfrm>
            <a:off x="4470650" y="2725400"/>
            <a:ext cx="3133200" cy="790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Hablando de forma tranquila</a:t>
            </a:r>
            <a:endParaRPr sz="2000"/>
          </a:p>
        </p:txBody>
      </p:sp>
      <p:sp>
        <p:nvSpPr>
          <p:cNvPr id="385" name="Google Shape;385;p22"/>
          <p:cNvSpPr txBox="1"/>
          <p:nvPr>
            <p:ph idx="4294967295" type="body"/>
          </p:nvPr>
        </p:nvSpPr>
        <p:spPr>
          <a:xfrm>
            <a:off x="4476875" y="3884950"/>
            <a:ext cx="3452700" cy="611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Usando buenos modales</a:t>
            </a:r>
            <a:endParaRPr sz="2000"/>
          </a:p>
        </p:txBody>
      </p:sp>
      <p:sp>
        <p:nvSpPr>
          <p:cNvPr id="386" name="Google Shape;386;p22"/>
          <p:cNvSpPr txBox="1"/>
          <p:nvPr>
            <p:ph idx="4294967295" type="body"/>
          </p:nvPr>
        </p:nvSpPr>
        <p:spPr>
          <a:xfrm>
            <a:off x="4470525" y="4828625"/>
            <a:ext cx="2891400" cy="861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Usando palabras amables</a:t>
            </a:r>
            <a:endParaRPr sz="2000"/>
          </a:p>
        </p:txBody>
      </p:sp>
      <p:sp>
        <p:nvSpPr>
          <p:cNvPr id="387" name="Google Shape;387;p22"/>
          <p:cNvSpPr txBox="1"/>
          <p:nvPr>
            <p:ph idx="4294967295" type="body"/>
          </p:nvPr>
        </p:nvSpPr>
        <p:spPr>
          <a:xfrm>
            <a:off x="8904925" y="2807775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C</a:t>
            </a:r>
            <a:r>
              <a:rPr lang="en" sz="2000"/>
              <a:t>onfianza</a:t>
            </a:r>
            <a:endParaRPr sz="2000"/>
          </a:p>
        </p:txBody>
      </p:sp>
      <p:sp>
        <p:nvSpPr>
          <p:cNvPr id="388" name="Google Shape;388;p22"/>
          <p:cNvSpPr txBox="1"/>
          <p:nvPr>
            <p:ph type="title"/>
          </p:nvPr>
        </p:nvSpPr>
        <p:spPr>
          <a:xfrm rot="-120603">
            <a:off x="1394980" y="267545"/>
            <a:ext cx="10220989" cy="906858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El r</a:t>
            </a:r>
            <a:r>
              <a:rPr lang="en" sz="5800"/>
              <a:t>espeto se demuestra…</a:t>
            </a:r>
            <a:endParaRPr sz="5800"/>
          </a:p>
        </p:txBody>
      </p:sp>
      <p:sp>
        <p:nvSpPr>
          <p:cNvPr id="389" name="Google Shape;389;p22"/>
          <p:cNvSpPr txBox="1"/>
          <p:nvPr>
            <p:ph idx="4294967295" type="body"/>
          </p:nvPr>
        </p:nvSpPr>
        <p:spPr>
          <a:xfrm>
            <a:off x="8904925" y="3818200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Cuidado</a:t>
            </a:r>
            <a:endParaRPr sz="2000"/>
          </a:p>
        </p:txBody>
      </p:sp>
      <p:sp>
        <p:nvSpPr>
          <p:cNvPr id="390" name="Google Shape;390;p22"/>
          <p:cNvSpPr txBox="1"/>
          <p:nvPr>
            <p:ph idx="4294967295" type="body"/>
          </p:nvPr>
        </p:nvSpPr>
        <p:spPr>
          <a:xfrm>
            <a:off x="8904925" y="4828625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Seguridad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3"/>
          <p:cNvSpPr/>
          <p:nvPr/>
        </p:nvSpPr>
        <p:spPr>
          <a:xfrm>
            <a:off x="260850" y="741225"/>
            <a:ext cx="11582100" cy="5612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3"/>
          <p:cNvSpPr/>
          <p:nvPr/>
        </p:nvSpPr>
        <p:spPr>
          <a:xfrm flipH="1" rot="-2734724">
            <a:off x="4765442" y="610452"/>
            <a:ext cx="977570" cy="271440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3"/>
          <p:cNvSpPr/>
          <p:nvPr/>
        </p:nvSpPr>
        <p:spPr>
          <a:xfrm rot="2116345">
            <a:off x="10752009" y="1421432"/>
            <a:ext cx="1402517" cy="369268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8" name="Google Shape;398;p23"/>
          <p:cNvGrpSpPr/>
          <p:nvPr/>
        </p:nvGrpSpPr>
        <p:grpSpPr>
          <a:xfrm>
            <a:off x="683761" y="153352"/>
            <a:ext cx="547162" cy="923048"/>
            <a:chOff x="1953887" y="188983"/>
            <a:chExt cx="1062038" cy="1344180"/>
          </a:xfrm>
        </p:grpSpPr>
        <p:sp>
          <p:nvSpPr>
            <p:cNvPr id="399" name="Google Shape;399;p23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0" name="Google Shape;400;p23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401" name="Google Shape;401;p23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23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23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23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23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23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23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3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3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3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23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23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23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23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3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23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7" name="Google Shape;417;p23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8" name="Google Shape;418;p23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419" name="Google Shape;419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24" name="Google Shape;424;p23"/>
          <p:cNvGrpSpPr/>
          <p:nvPr/>
        </p:nvGrpSpPr>
        <p:grpSpPr>
          <a:xfrm rot="921676">
            <a:off x="9265083" y="285760"/>
            <a:ext cx="532571" cy="808788"/>
            <a:chOff x="10599594" y="1185862"/>
            <a:chExt cx="1032043" cy="1183475"/>
          </a:xfrm>
        </p:grpSpPr>
        <p:sp>
          <p:nvSpPr>
            <p:cNvPr id="425" name="Google Shape;425;p23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6" name="Google Shape;426;p23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427" name="Google Shape;427;p23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23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23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0" name="Google Shape;430;p23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1" name="Google Shape;431;p23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432" name="Google Shape;432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7" name="Google Shape;437;p23"/>
          <p:cNvGrpSpPr/>
          <p:nvPr/>
        </p:nvGrpSpPr>
        <p:grpSpPr>
          <a:xfrm>
            <a:off x="150347" y="5721897"/>
            <a:ext cx="547173" cy="923033"/>
            <a:chOff x="1284716" y="4247325"/>
            <a:chExt cx="1190283" cy="1914609"/>
          </a:xfrm>
        </p:grpSpPr>
        <p:sp>
          <p:nvSpPr>
            <p:cNvPr id="438" name="Google Shape;438;p23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9" name="Google Shape;439;p23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440" name="Google Shape;440;p23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1" name="Google Shape;441;p23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2" name="Google Shape;442;p23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3" name="Google Shape;443;p23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4" name="Google Shape;444;p23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5" name="Google Shape;445;p23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6" name="Google Shape;446;p23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23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23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23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23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1" name="Google Shape;461;p23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2" name="Google Shape;462;p23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3" name="Google Shape;463;p23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4" name="Google Shape;464;p23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5" name="Google Shape;465;p23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471" name="Google Shape;471;p23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472" name="Google Shape;472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77" name="Google Shape;477;p23"/>
          <p:cNvGrpSpPr/>
          <p:nvPr/>
        </p:nvGrpSpPr>
        <p:grpSpPr>
          <a:xfrm rot="1040048">
            <a:off x="11019728" y="5318871"/>
            <a:ext cx="867062" cy="1103931"/>
            <a:chOff x="1801585" y="318332"/>
            <a:chExt cx="1577139" cy="2087084"/>
          </a:xfrm>
        </p:grpSpPr>
        <p:sp>
          <p:nvSpPr>
            <p:cNvPr id="478" name="Google Shape;478;p23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479" name="Google Shape;479;p23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480" name="Google Shape;480;p23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481" name="Google Shape;481;p23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2" name="Google Shape;482;p23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3" name="Google Shape;483;p23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486" name="Google Shape;486;p23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487" name="Google Shape;487;p2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8" name="Google Shape;488;p2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9" name="Google Shape;489;p2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0" name="Google Shape;490;p2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1" name="Google Shape;491;p2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492" name="Google Shape;4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50" y="1090925"/>
            <a:ext cx="2395675" cy="22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23"/>
          <p:cNvSpPr txBox="1"/>
          <p:nvPr/>
        </p:nvSpPr>
        <p:spPr>
          <a:xfrm>
            <a:off x="609150" y="3368650"/>
            <a:ext cx="17379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Tutor legal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23"/>
          <p:cNvSpPr txBox="1"/>
          <p:nvPr/>
        </p:nvSpPr>
        <p:spPr>
          <a:xfrm>
            <a:off x="1481400" y="0"/>
            <a:ext cx="76926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¿Quién es la “Autoridad”?</a:t>
            </a:r>
            <a:endParaRPr b="1" sz="45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5" name="Google Shape;49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9075" y="1212325"/>
            <a:ext cx="2541050" cy="2034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</p:pic>
      <p:sp>
        <p:nvSpPr>
          <p:cNvPr id="496" name="Google Shape;496;p23"/>
          <p:cNvSpPr txBox="1"/>
          <p:nvPr/>
        </p:nvSpPr>
        <p:spPr>
          <a:xfrm>
            <a:off x="5936425" y="3429000"/>
            <a:ext cx="17379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Maestro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7" name="Google Shape;49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1175" y="2788747"/>
            <a:ext cx="2541125" cy="2566202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3"/>
          <p:cNvSpPr txBox="1"/>
          <p:nvPr/>
        </p:nvSpPr>
        <p:spPr>
          <a:xfrm>
            <a:off x="3226125" y="5513375"/>
            <a:ext cx="18312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Entrenador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23"/>
          <p:cNvSpPr txBox="1"/>
          <p:nvPr/>
        </p:nvSpPr>
        <p:spPr>
          <a:xfrm>
            <a:off x="9087175" y="5525125"/>
            <a:ext cx="18312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Policía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0" name="Google Shape;50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9375" y="2059500"/>
            <a:ext cx="2313575" cy="32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Google Shape;505;p24"/>
          <p:cNvGrpSpPr/>
          <p:nvPr/>
        </p:nvGrpSpPr>
        <p:grpSpPr>
          <a:xfrm>
            <a:off x="1158713" y="2180159"/>
            <a:ext cx="9874550" cy="3933130"/>
            <a:chOff x="1158350" y="2312075"/>
            <a:chExt cx="8379625" cy="3552000"/>
          </a:xfrm>
        </p:grpSpPr>
        <p:sp>
          <p:nvSpPr>
            <p:cNvPr id="506" name="Google Shape;506;p24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4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8" name="Google Shape;508;p24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4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4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4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2" name="Google Shape;512;p24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13" name="Google Shape;513;p24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4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4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6" name="Google Shape;516;p24"/>
          <p:cNvGrpSpPr/>
          <p:nvPr/>
        </p:nvGrpSpPr>
        <p:grpSpPr>
          <a:xfrm rot="899539">
            <a:off x="11024402" y="5452811"/>
            <a:ext cx="1032085" cy="1183523"/>
            <a:chOff x="10599594" y="1185862"/>
            <a:chExt cx="1032043" cy="1183475"/>
          </a:xfrm>
        </p:grpSpPr>
        <p:sp>
          <p:nvSpPr>
            <p:cNvPr id="517" name="Google Shape;517;p24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8" name="Google Shape;518;p24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519" name="Google Shape;519;p24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24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24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2" name="Google Shape;522;p24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523" name="Google Shape;523;p24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524" name="Google Shape;524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29" name="Google Shape;529;p24"/>
          <p:cNvSpPr txBox="1"/>
          <p:nvPr>
            <p:ph type="title"/>
          </p:nvPr>
        </p:nvSpPr>
        <p:spPr>
          <a:xfrm rot="-335">
            <a:off x="1479171" y="182315"/>
            <a:ext cx="9244800" cy="15993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¿De qué forma están demostrando respeto por la autoridad los niños en estas ilustraciones?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530" name="Google Shape;5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6650" y="2550734"/>
            <a:ext cx="3160775" cy="300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8588" y="2550733"/>
            <a:ext cx="3160800" cy="3191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25"/>
          <p:cNvGrpSpPr/>
          <p:nvPr/>
        </p:nvGrpSpPr>
        <p:grpSpPr>
          <a:xfrm>
            <a:off x="1158713" y="2180159"/>
            <a:ext cx="9874550" cy="3933130"/>
            <a:chOff x="1158350" y="2312075"/>
            <a:chExt cx="8379625" cy="3552000"/>
          </a:xfrm>
        </p:grpSpPr>
        <p:sp>
          <p:nvSpPr>
            <p:cNvPr id="537" name="Google Shape;537;p25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5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9" name="Google Shape;539;p25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5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5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5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3" name="Google Shape;543;p25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44" name="Google Shape;544;p25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5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5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7" name="Google Shape;547;p25"/>
          <p:cNvGrpSpPr/>
          <p:nvPr/>
        </p:nvGrpSpPr>
        <p:grpSpPr>
          <a:xfrm rot="899539">
            <a:off x="11024402" y="5452811"/>
            <a:ext cx="1032085" cy="1183523"/>
            <a:chOff x="10599594" y="1185862"/>
            <a:chExt cx="1032043" cy="1183475"/>
          </a:xfrm>
        </p:grpSpPr>
        <p:sp>
          <p:nvSpPr>
            <p:cNvPr id="548" name="Google Shape;548;p25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9" name="Google Shape;549;p25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550" name="Google Shape;550;p25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25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25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3" name="Google Shape;553;p25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554" name="Google Shape;554;p25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555" name="Google Shape;555;p2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2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2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2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2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60" name="Google Shape;560;p25"/>
          <p:cNvSpPr txBox="1"/>
          <p:nvPr>
            <p:ph type="title"/>
          </p:nvPr>
        </p:nvSpPr>
        <p:spPr>
          <a:xfrm rot="-335">
            <a:off x="1479171" y="182315"/>
            <a:ext cx="9244800" cy="15993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¿De qué forma están demostrando respeto por la autoridad los niños en estas ilustraciones?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561" name="Google Shape;5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6125" y="2749526"/>
            <a:ext cx="3489350" cy="279437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</p:pic>
      <p:pic>
        <p:nvPicPr>
          <p:cNvPr id="562" name="Google Shape;56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8500" y="2275525"/>
            <a:ext cx="2617675" cy="36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6"/>
          <p:cNvSpPr txBox="1"/>
          <p:nvPr>
            <p:ph type="title"/>
          </p:nvPr>
        </p:nvSpPr>
        <p:spPr>
          <a:xfrm rot="-1615">
            <a:off x="1476725" y="2214"/>
            <a:ext cx="8941201" cy="1480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Actividad para la casa: ¿De qué forma puedes tú mostrar respeto por la autoridad </a:t>
            </a:r>
            <a:r>
              <a:rPr lang="en" sz="3100"/>
              <a:t>en estos lugares</a:t>
            </a:r>
            <a:r>
              <a:rPr lang="en" sz="3100"/>
              <a:t>?</a:t>
            </a:r>
            <a:endParaRPr sz="3100"/>
          </a:p>
        </p:txBody>
      </p:sp>
      <p:grpSp>
        <p:nvGrpSpPr>
          <p:cNvPr id="568" name="Google Shape;568;p26"/>
          <p:cNvGrpSpPr/>
          <p:nvPr/>
        </p:nvGrpSpPr>
        <p:grpSpPr>
          <a:xfrm>
            <a:off x="10877858" y="5282500"/>
            <a:ext cx="1062038" cy="1344180"/>
            <a:chOff x="1953887" y="188983"/>
            <a:chExt cx="1062038" cy="1344180"/>
          </a:xfrm>
        </p:grpSpPr>
        <p:sp>
          <p:nvSpPr>
            <p:cNvPr id="569" name="Google Shape;569;p26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0" name="Google Shape;570;p26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571" name="Google Shape;571;p26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26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26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26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26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26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26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26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26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26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26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26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26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26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26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26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87" name="Google Shape;587;p26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8" name="Google Shape;588;p26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589" name="Google Shape;589;p2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2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2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2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94" name="Google Shape;594;p26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6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6" name="Google Shape;596;p26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97" name="Google Shape;597;p26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6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6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00" name="Google Shape;600;p26"/>
          <p:cNvCxnSpPr/>
          <p:nvPr/>
        </p:nvCxnSpPr>
        <p:spPr>
          <a:xfrm>
            <a:off x="5692450" y="1636075"/>
            <a:ext cx="30900" cy="510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1" name="Google Shape;601;p26"/>
          <p:cNvCxnSpPr/>
          <p:nvPr/>
        </p:nvCxnSpPr>
        <p:spPr>
          <a:xfrm flipH="1" rot="10800000">
            <a:off x="1276925" y="3911850"/>
            <a:ext cx="9141000" cy="43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2" name="Google Shape;602;p26"/>
          <p:cNvSpPr txBox="1"/>
          <p:nvPr>
            <p:ph idx="4294967295" type="body"/>
          </p:nvPr>
        </p:nvSpPr>
        <p:spPr>
          <a:xfrm>
            <a:off x="2489400" y="1513600"/>
            <a:ext cx="14502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Casa:</a:t>
            </a:r>
            <a:endParaRPr b="1" sz="2000"/>
          </a:p>
        </p:txBody>
      </p:sp>
      <p:sp>
        <p:nvSpPr>
          <p:cNvPr id="603" name="Google Shape;603;p26"/>
          <p:cNvSpPr txBox="1"/>
          <p:nvPr>
            <p:ph idx="4294967295" type="body"/>
          </p:nvPr>
        </p:nvSpPr>
        <p:spPr>
          <a:xfrm>
            <a:off x="6831925" y="1513600"/>
            <a:ext cx="48744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Actividad después de la escuela</a:t>
            </a:r>
            <a:r>
              <a:rPr b="1" lang="en" sz="2000"/>
              <a:t>:</a:t>
            </a:r>
            <a:endParaRPr b="1" sz="2000"/>
          </a:p>
        </p:txBody>
      </p:sp>
      <p:sp>
        <p:nvSpPr>
          <p:cNvPr id="604" name="Google Shape;604;p26"/>
          <p:cNvSpPr txBox="1"/>
          <p:nvPr>
            <p:ph idx="4294967295" type="body"/>
          </p:nvPr>
        </p:nvSpPr>
        <p:spPr>
          <a:xfrm>
            <a:off x="2281800" y="4110900"/>
            <a:ext cx="21624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Restaurante</a:t>
            </a:r>
            <a:r>
              <a:rPr b="1" lang="en" sz="2000"/>
              <a:t>:</a:t>
            </a:r>
            <a:endParaRPr b="1" sz="2000"/>
          </a:p>
        </p:txBody>
      </p:sp>
      <p:sp>
        <p:nvSpPr>
          <p:cNvPr id="605" name="Google Shape;605;p26"/>
          <p:cNvSpPr txBox="1"/>
          <p:nvPr>
            <p:ph idx="4294967295" type="body"/>
          </p:nvPr>
        </p:nvSpPr>
        <p:spPr>
          <a:xfrm>
            <a:off x="6831925" y="4034025"/>
            <a:ext cx="40458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Casa de un familiar:</a:t>
            </a:r>
            <a:endParaRPr b="1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FFFFFF"/>
      </a:dk1>
      <a:lt1>
        <a:srgbClr val="FFFAEB"/>
      </a:lt1>
      <a:dk2>
        <a:srgbClr val="000000"/>
      </a:dk2>
      <a:lt2>
        <a:srgbClr val="DFA444"/>
      </a:lt2>
      <a:accent1>
        <a:srgbClr val="ACA427"/>
      </a:accent1>
      <a:accent2>
        <a:srgbClr val="FFCB25"/>
      </a:accent2>
      <a:accent3>
        <a:srgbClr val="FFE070"/>
      </a:accent3>
      <a:accent4>
        <a:srgbClr val="D6CC31"/>
      </a:accent4>
      <a:accent5>
        <a:srgbClr val="837D21"/>
      </a:accent5>
      <a:accent6>
        <a:srgbClr val="A1992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