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10287000" cx="18288000"/>
  <p:notesSz cx="6858000" cy="9144000"/>
  <p:embeddedFontLst>
    <p:embeddedFont>
      <p:font typeface="Neucha"/>
      <p:regular r:id="rId23"/>
    </p:embeddedFont>
    <p:embeddedFont>
      <p:font typeface="Concert One"/>
      <p:regular r:id="rId24"/>
    </p:embeddedFont>
    <p:embeddedFont>
      <p:font typeface="Pangolin"/>
      <p:regular r:id="rId25"/>
    </p:embeddedFont>
    <p:embeddedFont>
      <p:font typeface="Average"/>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oncertOne-regular.fntdata"/><Relationship Id="rId23" Type="http://schemas.openxmlformats.org/officeDocument/2006/relationships/font" Target="fonts/Neuch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verage-regular.fntdata"/><Relationship Id="rId25" Type="http://schemas.openxmlformats.org/officeDocument/2006/relationships/font" Target="fonts/Pangolin-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Campus Liaison - Add your campus matrix if your campus has one, if not then delete this slide. </a:t>
            </a:r>
            <a:endParaRPr/>
          </a:p>
        </p:txBody>
      </p:sp>
      <p:sp>
        <p:nvSpPr>
          <p:cNvPr id="115" name="Google Shape;11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Discuss each of these questions together after viewing the video. </a:t>
            </a:r>
            <a:endParaRPr/>
          </a:p>
        </p:txBody>
      </p:sp>
      <p:sp>
        <p:nvSpPr>
          <p:cNvPr id="189" name="Google Shape;18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Brainstorm together people of authority at School. Brainstorm together people of authority outside of School. </a:t>
            </a:r>
            <a:endParaRPr/>
          </a:p>
        </p:txBody>
      </p:sp>
      <p:sp>
        <p:nvSpPr>
          <p:cNvPr id="214" name="Google Shape;2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73ce7fa02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Brainstorm and discuss rules at School. Brainstorm and discuss rules outside of School. </a:t>
            </a:r>
            <a:endParaRPr/>
          </a:p>
        </p:txBody>
      </p:sp>
      <p:sp>
        <p:nvSpPr>
          <p:cNvPr id="235" name="Google Shape;235;g273ce7fa023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73ce7fa02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Read the scenario and discuss. Then </a:t>
            </a:r>
            <a:r>
              <a:rPr lang="en-US"/>
              <a:t>discuss</a:t>
            </a:r>
            <a:r>
              <a:rPr lang="en-US"/>
              <a:t> the discussion questions as a whole class or think-pair-share as appropriate for your classroom. </a:t>
            </a:r>
            <a:endParaRPr/>
          </a:p>
        </p:txBody>
      </p:sp>
      <p:sp>
        <p:nvSpPr>
          <p:cNvPr id="256" name="Google Shape;256;g273ce7fa023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73ce7fa02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71" name="Google Shape;271;g273ce7fa023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73ce7fa02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85" name="Google Shape;285;g273ce7fa023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73ce7fa02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299" name="Google Shape;299;g273ce7fa023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73fd59ac5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Read the scenario and discuss. Then discuss the discussion questions as a whole class or think-pair-share as appropriate for your classroom. </a:t>
            </a:r>
            <a:endParaRPr>
              <a:solidFill>
                <a:schemeClr val="dk1"/>
              </a:solidFill>
            </a:endParaRPr>
          </a:p>
          <a:p>
            <a:pPr indent="0" lvl="0" marL="0" rtl="0" algn="l">
              <a:spcBef>
                <a:spcPts val="0"/>
              </a:spcBef>
              <a:spcAft>
                <a:spcPts val="0"/>
              </a:spcAft>
              <a:buNone/>
            </a:pPr>
            <a:r>
              <a:t/>
            </a:r>
            <a:endParaRPr/>
          </a:p>
        </p:txBody>
      </p:sp>
      <p:sp>
        <p:nvSpPr>
          <p:cNvPr id="313" name="Google Shape;313;g273fd59ac5a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These discussion questions are for closure. You can do them whole group or small groups as appropriate for your classroom. </a:t>
            </a:r>
            <a:endParaRPr/>
          </a:p>
        </p:txBody>
      </p:sp>
      <p:sp>
        <p:nvSpPr>
          <p:cNvPr id="327" name="Google Shape;32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These are </a:t>
            </a:r>
            <a:r>
              <a:rPr lang="en-US"/>
              <a:t>available</a:t>
            </a:r>
            <a:r>
              <a:rPr lang="en-US"/>
              <a:t> for you to do additional activities to reinforce Respect for Authority. </a:t>
            </a:r>
            <a:endParaRPr/>
          </a:p>
        </p:txBody>
      </p:sp>
      <p:sp>
        <p:nvSpPr>
          <p:cNvPr id="363" name="Google Shape;36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4.png"/><Relationship Id="rId8"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7.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7.png"/><Relationship Id="rId4" Type="http://schemas.openxmlformats.org/officeDocument/2006/relationships/image" Target="../media/image7.png"/><Relationship Id="rId10" Type="http://schemas.openxmlformats.org/officeDocument/2006/relationships/image" Target="../media/image19.png"/><Relationship Id="rId9"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7.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15.png"/><Relationship Id="rId7"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7.png"/><Relationship Id="rId4" Type="http://schemas.openxmlformats.org/officeDocument/2006/relationships/image" Target="../media/image38.png"/><Relationship Id="rId9" Type="http://schemas.openxmlformats.org/officeDocument/2006/relationships/image" Target="../media/image19.png"/><Relationship Id="rId5" Type="http://schemas.openxmlformats.org/officeDocument/2006/relationships/image" Target="../media/image39.png"/><Relationship Id="rId6" Type="http://schemas.openxmlformats.org/officeDocument/2006/relationships/image" Target="../media/image12.png"/><Relationship Id="rId7" Type="http://schemas.openxmlformats.org/officeDocument/2006/relationships/image" Target="../media/image27.png"/><Relationship Id="rId8"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7.png"/><Relationship Id="rId4" Type="http://schemas.openxmlformats.org/officeDocument/2006/relationships/image" Target="../media/image10.png"/><Relationship Id="rId10" Type="http://schemas.openxmlformats.org/officeDocument/2006/relationships/image" Target="../media/image19.png"/><Relationship Id="rId9" Type="http://schemas.openxmlformats.org/officeDocument/2006/relationships/image" Target="../media/image31.jpg"/><Relationship Id="rId5" Type="http://schemas.openxmlformats.org/officeDocument/2006/relationships/image" Target="../media/image26.png"/><Relationship Id="rId6" Type="http://schemas.openxmlformats.org/officeDocument/2006/relationships/image" Target="../media/image32.png"/><Relationship Id="rId7" Type="http://schemas.openxmlformats.org/officeDocument/2006/relationships/image" Target="../media/image35.png"/><Relationship Id="rId8" Type="http://schemas.openxmlformats.org/officeDocument/2006/relationships/hyperlink" Target="http://www.youtube.com/watch?v=DGERgokxWO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7.png"/><Relationship Id="rId4" Type="http://schemas.openxmlformats.org/officeDocument/2006/relationships/image" Target="../media/image33.png"/><Relationship Id="rId10" Type="http://schemas.openxmlformats.org/officeDocument/2006/relationships/image" Target="../media/image19.png"/><Relationship Id="rId9" Type="http://schemas.openxmlformats.org/officeDocument/2006/relationships/image" Target="../media/image15.png"/><Relationship Id="rId5" Type="http://schemas.openxmlformats.org/officeDocument/2006/relationships/image" Target="../media/image27.png"/><Relationship Id="rId6" Type="http://schemas.openxmlformats.org/officeDocument/2006/relationships/image" Target="../media/image10.png"/><Relationship Id="rId7" Type="http://schemas.openxmlformats.org/officeDocument/2006/relationships/image" Target="../media/image23.png"/><Relationship Id="rId8"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3.png"/><Relationship Id="rId9" Type="http://schemas.openxmlformats.org/officeDocument/2006/relationships/image" Target="../media/image19.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49.png"/><Relationship Id="rId8"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7.png"/><Relationship Id="rId4" Type="http://schemas.openxmlformats.org/officeDocument/2006/relationships/image" Target="../media/image3.png"/><Relationship Id="rId9" Type="http://schemas.openxmlformats.org/officeDocument/2006/relationships/image" Target="../media/image19.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49.png"/><Relationship Id="rId8"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44.png"/><Relationship Id="rId9" Type="http://schemas.openxmlformats.org/officeDocument/2006/relationships/image" Target="../media/image19.png"/><Relationship Id="rId5" Type="http://schemas.openxmlformats.org/officeDocument/2006/relationships/image" Target="../media/image46.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7.png"/><Relationship Id="rId4" Type="http://schemas.openxmlformats.org/officeDocument/2006/relationships/image" Target="../media/image50.png"/><Relationship Id="rId5" Type="http://schemas.openxmlformats.org/officeDocument/2006/relationships/image" Target="../media/image53.png"/><Relationship Id="rId6"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48.png"/><Relationship Id="rId5" Type="http://schemas.openxmlformats.org/officeDocument/2006/relationships/image" Target="../media/image8.png"/><Relationship Id="rId6" Type="http://schemas.openxmlformats.org/officeDocument/2006/relationships/image" Target="../media/image12.png"/><Relationship Id="rId7" Type="http://schemas.openxmlformats.org/officeDocument/2006/relationships/image" Target="../media/image51.png"/><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p:nvPr/>
        </p:nvSpPr>
        <p:spPr>
          <a:xfrm>
            <a:off x="169750" y="-429125"/>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85" name="Google Shape;85;p13"/>
          <p:cNvSpPr txBox="1"/>
          <p:nvPr/>
        </p:nvSpPr>
        <p:spPr>
          <a:xfrm>
            <a:off x="2995592" y="1819844"/>
            <a:ext cx="12296700" cy="209100"/>
          </a:xfrm>
          <a:prstGeom prst="rect">
            <a:avLst/>
          </a:prstGeom>
          <a:noFill/>
          <a:ln>
            <a:noFill/>
          </a:ln>
        </p:spPr>
        <p:txBody>
          <a:bodyPr anchorCtr="0" anchor="t" bIns="0" lIns="0" spcFirstLastPara="1" rIns="0" wrap="square" tIns="0">
            <a:spAutoFit/>
          </a:bodyPr>
          <a:lstStyle/>
          <a:p>
            <a:pPr indent="0" lvl="0" marL="0" marR="0" rtl="0" algn="ctr">
              <a:lnSpc>
                <a:spcPct val="97002"/>
              </a:lnSpc>
              <a:spcBef>
                <a:spcPts val="0"/>
              </a:spcBef>
              <a:spcAft>
                <a:spcPts val="0"/>
              </a:spcAft>
              <a:buNone/>
            </a:pPr>
            <a:r>
              <a:t/>
            </a:r>
            <a:endParaRPr>
              <a:latin typeface="Impact"/>
              <a:ea typeface="Impact"/>
              <a:cs typeface="Impact"/>
              <a:sym typeface="Impact"/>
            </a:endParaRPr>
          </a:p>
        </p:txBody>
      </p:sp>
      <p:sp>
        <p:nvSpPr>
          <p:cNvPr id="86" name="Google Shape;86;p13"/>
          <p:cNvSpPr/>
          <p:nvPr/>
        </p:nvSpPr>
        <p:spPr>
          <a:xfrm>
            <a:off x="13218694" y="2666858"/>
            <a:ext cx="7065092" cy="8144199"/>
          </a:xfrm>
          <a:custGeom>
            <a:rect b="b" l="l" r="r" t="t"/>
            <a:pathLst>
              <a:path extrusionOk="0" h="8144199" w="7065092">
                <a:moveTo>
                  <a:pt x="0" y="0"/>
                </a:moveTo>
                <a:lnTo>
                  <a:pt x="7065093" y="0"/>
                </a:lnTo>
                <a:lnTo>
                  <a:pt x="7065093" y="8144199"/>
                </a:lnTo>
                <a:lnTo>
                  <a:pt x="0" y="8144199"/>
                </a:lnTo>
                <a:lnTo>
                  <a:pt x="0" y="0"/>
                </a:lnTo>
                <a:close/>
              </a:path>
            </a:pathLst>
          </a:custGeom>
          <a:blipFill rotWithShape="1">
            <a:blip r:embed="rId4">
              <a:alphaModFix/>
            </a:blip>
            <a:stretch>
              <a:fillRect b="0" l="0" r="0" t="0"/>
            </a:stretch>
          </a:blipFill>
          <a:ln>
            <a:noFill/>
          </a:ln>
        </p:spPr>
      </p:sp>
      <p:grpSp>
        <p:nvGrpSpPr>
          <p:cNvPr id="87" name="Google Shape;87;p13"/>
          <p:cNvGrpSpPr/>
          <p:nvPr/>
        </p:nvGrpSpPr>
        <p:grpSpPr>
          <a:xfrm>
            <a:off x="5579163" y="5165200"/>
            <a:ext cx="7469168" cy="3525401"/>
            <a:chOff x="0" y="-28575"/>
            <a:chExt cx="1728214" cy="348009"/>
          </a:xfrm>
        </p:grpSpPr>
        <p:sp>
          <p:nvSpPr>
            <p:cNvPr id="88" name="Google Shape;88;p13"/>
            <p:cNvSpPr/>
            <p:nvPr/>
          </p:nvSpPr>
          <p:spPr>
            <a:xfrm>
              <a:off x="0" y="0"/>
              <a:ext cx="1728214" cy="319434"/>
            </a:xfrm>
            <a:custGeom>
              <a:rect b="b" l="l" r="r" t="t"/>
              <a:pathLst>
                <a:path extrusionOk="0" h="319434" w="1728214">
                  <a:moveTo>
                    <a:pt x="117985" y="0"/>
                  </a:moveTo>
                  <a:lnTo>
                    <a:pt x="1610229" y="0"/>
                  </a:lnTo>
                  <a:cubicBezTo>
                    <a:pt x="1641520" y="0"/>
                    <a:pt x="1671530" y="12430"/>
                    <a:pt x="1693657" y="34557"/>
                  </a:cubicBezTo>
                  <a:cubicBezTo>
                    <a:pt x="1715783" y="56683"/>
                    <a:pt x="1728214" y="86693"/>
                    <a:pt x="1728214" y="117985"/>
                  </a:cubicBezTo>
                  <a:lnTo>
                    <a:pt x="1728214" y="201449"/>
                  </a:lnTo>
                  <a:cubicBezTo>
                    <a:pt x="1728214" y="232741"/>
                    <a:pt x="1715783" y="262751"/>
                    <a:pt x="1693657" y="284877"/>
                  </a:cubicBezTo>
                  <a:cubicBezTo>
                    <a:pt x="1671530" y="307003"/>
                    <a:pt x="1641520" y="319434"/>
                    <a:pt x="1610229" y="319434"/>
                  </a:cubicBezTo>
                  <a:lnTo>
                    <a:pt x="117985" y="319434"/>
                  </a:lnTo>
                  <a:cubicBezTo>
                    <a:pt x="86693" y="319434"/>
                    <a:pt x="56683" y="307003"/>
                    <a:pt x="34557" y="284877"/>
                  </a:cubicBezTo>
                  <a:cubicBezTo>
                    <a:pt x="12430" y="262751"/>
                    <a:pt x="0" y="232741"/>
                    <a:pt x="0" y="201449"/>
                  </a:cubicBezTo>
                  <a:lnTo>
                    <a:pt x="0" y="117985"/>
                  </a:lnTo>
                  <a:cubicBezTo>
                    <a:pt x="0" y="86693"/>
                    <a:pt x="12430" y="56683"/>
                    <a:pt x="34557" y="34557"/>
                  </a:cubicBezTo>
                  <a:cubicBezTo>
                    <a:pt x="56683" y="12430"/>
                    <a:pt x="86693" y="0"/>
                    <a:pt x="117985"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0" y="-28575"/>
              <a:ext cx="1728214" cy="348009"/>
            </a:xfrm>
            <a:prstGeom prst="rect">
              <a:avLst/>
            </a:prstGeom>
            <a:noFill/>
            <a:ln>
              <a:noFill/>
            </a:ln>
          </p:spPr>
          <p:txBody>
            <a:bodyPr anchorCtr="0" anchor="ctr" bIns="50800" lIns="50800" spcFirstLastPara="1" rIns="50800" wrap="square" tIns="50800">
              <a:noAutofit/>
            </a:bodyPr>
            <a:lstStyle/>
            <a:p>
              <a:pPr indent="0" lvl="0" marL="0" marR="0" rtl="0" algn="ctr">
                <a:lnSpc>
                  <a:spcPct val="190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0" name="Google Shape;90;p13"/>
          <p:cNvSpPr/>
          <p:nvPr/>
        </p:nvSpPr>
        <p:spPr>
          <a:xfrm>
            <a:off x="14274798" y="-1347529"/>
            <a:ext cx="5817841" cy="4114800"/>
          </a:xfrm>
          <a:custGeom>
            <a:rect b="b" l="l" r="r" t="t"/>
            <a:pathLst>
              <a:path extrusionOk="0" h="4114800" w="5817841">
                <a:moveTo>
                  <a:pt x="0" y="0"/>
                </a:moveTo>
                <a:lnTo>
                  <a:pt x="5817841" y="0"/>
                </a:lnTo>
                <a:lnTo>
                  <a:pt x="5817841" y="4114800"/>
                </a:lnTo>
                <a:lnTo>
                  <a:pt x="0" y="4114800"/>
                </a:lnTo>
                <a:lnTo>
                  <a:pt x="0" y="0"/>
                </a:lnTo>
                <a:close/>
              </a:path>
            </a:pathLst>
          </a:custGeom>
          <a:blipFill rotWithShape="1">
            <a:blip r:embed="rId5">
              <a:alphaModFix/>
            </a:blip>
            <a:stretch>
              <a:fillRect b="0" l="0" r="0" t="0"/>
            </a:stretch>
          </a:blipFill>
          <a:ln>
            <a:noFill/>
          </a:ln>
        </p:spPr>
      </p:sp>
      <p:sp>
        <p:nvSpPr>
          <p:cNvPr id="91" name="Google Shape;91;p13"/>
          <p:cNvSpPr/>
          <p:nvPr/>
        </p:nvSpPr>
        <p:spPr>
          <a:xfrm>
            <a:off x="-528326" y="-512800"/>
            <a:ext cx="4510814" cy="3394710"/>
          </a:xfrm>
          <a:custGeom>
            <a:rect b="b" l="l" r="r" t="t"/>
            <a:pathLst>
              <a:path extrusionOk="0" h="4114800" w="5155216">
                <a:moveTo>
                  <a:pt x="0" y="0"/>
                </a:moveTo>
                <a:lnTo>
                  <a:pt x="5155216" y="0"/>
                </a:lnTo>
                <a:lnTo>
                  <a:pt x="5155216" y="4114800"/>
                </a:lnTo>
                <a:lnTo>
                  <a:pt x="0" y="4114800"/>
                </a:lnTo>
                <a:lnTo>
                  <a:pt x="0" y="0"/>
                </a:lnTo>
                <a:close/>
              </a:path>
            </a:pathLst>
          </a:custGeom>
          <a:blipFill rotWithShape="1">
            <a:blip r:embed="rId6">
              <a:alphaModFix/>
            </a:blip>
            <a:stretch>
              <a:fillRect b="0" l="0" r="0" t="0"/>
            </a:stretch>
          </a:blipFill>
          <a:ln>
            <a:noFill/>
          </a:ln>
        </p:spPr>
      </p:sp>
      <p:sp>
        <p:nvSpPr>
          <p:cNvPr id="92" name="Google Shape;92;p13"/>
          <p:cNvSpPr/>
          <p:nvPr/>
        </p:nvSpPr>
        <p:spPr>
          <a:xfrm rot="-526312">
            <a:off x="-796615" y="5045557"/>
            <a:ext cx="7584413" cy="6908710"/>
          </a:xfrm>
          <a:custGeom>
            <a:rect b="b" l="l" r="r" t="t"/>
            <a:pathLst>
              <a:path extrusionOk="0" h="6908710" w="7584413">
                <a:moveTo>
                  <a:pt x="0" y="0"/>
                </a:moveTo>
                <a:lnTo>
                  <a:pt x="7584413" y="0"/>
                </a:lnTo>
                <a:lnTo>
                  <a:pt x="7584413" y="6908710"/>
                </a:lnTo>
                <a:lnTo>
                  <a:pt x="0" y="6908710"/>
                </a:lnTo>
                <a:lnTo>
                  <a:pt x="0" y="0"/>
                </a:lnTo>
                <a:close/>
              </a:path>
            </a:pathLst>
          </a:custGeom>
          <a:blipFill rotWithShape="1">
            <a:blip r:embed="rId7">
              <a:alphaModFix/>
            </a:blip>
            <a:stretch>
              <a:fillRect b="0" l="0" r="0" t="0"/>
            </a:stretch>
          </a:blipFill>
          <a:ln>
            <a:noFill/>
          </a:ln>
        </p:spPr>
      </p:sp>
      <p:sp>
        <p:nvSpPr>
          <p:cNvPr id="93" name="Google Shape;93;p13"/>
          <p:cNvSpPr txBox="1"/>
          <p:nvPr/>
        </p:nvSpPr>
        <p:spPr>
          <a:xfrm>
            <a:off x="6252795" y="8679336"/>
            <a:ext cx="6561900" cy="215400"/>
          </a:xfrm>
          <a:prstGeom prst="rect">
            <a:avLst/>
          </a:prstGeom>
          <a:noFill/>
          <a:ln>
            <a:noFill/>
          </a:ln>
        </p:spPr>
        <p:txBody>
          <a:bodyPr anchorCtr="0" anchor="t" bIns="0" lIns="0" spcFirstLastPara="1" rIns="0" wrap="square" tIns="0">
            <a:spAutoFit/>
          </a:bodyPr>
          <a:lstStyle/>
          <a:p>
            <a:pPr indent="0" lvl="0" marL="0" marR="0" rtl="0" algn="ctr">
              <a:lnSpc>
                <a:spcPct val="130007"/>
              </a:lnSpc>
              <a:spcBef>
                <a:spcPts val="0"/>
              </a:spcBef>
              <a:spcAft>
                <a:spcPts val="0"/>
              </a:spcAft>
              <a:buNone/>
            </a:pPr>
            <a:r>
              <a:t/>
            </a:r>
            <a:endParaRPr>
              <a:latin typeface="Neucha"/>
              <a:ea typeface="Neucha"/>
              <a:cs typeface="Neucha"/>
              <a:sym typeface="Neucha"/>
            </a:endParaRPr>
          </a:p>
        </p:txBody>
      </p:sp>
      <p:sp>
        <p:nvSpPr>
          <p:cNvPr id="94" name="Google Shape;94;p13"/>
          <p:cNvSpPr txBox="1"/>
          <p:nvPr/>
        </p:nvSpPr>
        <p:spPr>
          <a:xfrm>
            <a:off x="2534500" y="2533113"/>
            <a:ext cx="12757800" cy="306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8800">
                <a:solidFill>
                  <a:schemeClr val="lt1"/>
                </a:solidFill>
                <a:latin typeface="Impact"/>
                <a:ea typeface="Impact"/>
                <a:cs typeface="Impact"/>
                <a:sym typeface="Impact"/>
              </a:rPr>
              <a:t>Rasgo de la personalidad</a:t>
            </a:r>
            <a:endParaRPr sz="8800">
              <a:solidFill>
                <a:schemeClr val="lt1"/>
              </a:solidFill>
              <a:latin typeface="Impact"/>
              <a:ea typeface="Impact"/>
              <a:cs typeface="Impact"/>
              <a:sym typeface="Impact"/>
            </a:endParaRPr>
          </a:p>
          <a:p>
            <a:pPr indent="0" lvl="0" marL="0" rtl="0" algn="ctr">
              <a:spcBef>
                <a:spcPts val="0"/>
              </a:spcBef>
              <a:spcAft>
                <a:spcPts val="0"/>
              </a:spcAft>
              <a:buNone/>
            </a:pPr>
            <a:r>
              <a:rPr lang="en-US" sz="8800">
                <a:solidFill>
                  <a:schemeClr val="lt1"/>
                </a:solidFill>
                <a:latin typeface="Impact"/>
                <a:ea typeface="Impact"/>
                <a:cs typeface="Impact"/>
                <a:sym typeface="Impact"/>
              </a:rPr>
              <a:t>Mayo</a:t>
            </a:r>
            <a:endParaRPr sz="8800">
              <a:solidFill>
                <a:schemeClr val="lt1"/>
              </a:solidFill>
              <a:latin typeface="Impact"/>
              <a:ea typeface="Impact"/>
              <a:cs typeface="Impact"/>
              <a:sym typeface="Impact"/>
            </a:endParaRPr>
          </a:p>
          <a:p>
            <a:pPr indent="0" lvl="0" marL="0" rtl="0" algn="ctr">
              <a:spcBef>
                <a:spcPts val="0"/>
              </a:spcBef>
              <a:spcAft>
                <a:spcPts val="0"/>
              </a:spcAft>
              <a:buNone/>
            </a:pPr>
            <a:r>
              <a:t/>
            </a:r>
            <a:endParaRPr sz="7000">
              <a:solidFill>
                <a:schemeClr val="dk1"/>
              </a:solidFill>
              <a:latin typeface="Impact"/>
              <a:ea typeface="Impact"/>
              <a:cs typeface="Impact"/>
              <a:sym typeface="Impact"/>
            </a:endParaRPr>
          </a:p>
          <a:p>
            <a:pPr indent="0" lvl="0" marL="0" rtl="0" algn="ctr">
              <a:spcBef>
                <a:spcPts val="0"/>
              </a:spcBef>
              <a:spcAft>
                <a:spcPts val="0"/>
              </a:spcAft>
              <a:buNone/>
            </a:pPr>
            <a:r>
              <a:t/>
            </a:r>
            <a:endParaRPr sz="7000">
              <a:solidFill>
                <a:schemeClr val="dk1"/>
              </a:solidFill>
              <a:latin typeface="Impact"/>
              <a:ea typeface="Impact"/>
              <a:cs typeface="Impact"/>
              <a:sym typeface="Impact"/>
            </a:endParaRPr>
          </a:p>
        </p:txBody>
      </p:sp>
      <p:sp>
        <p:nvSpPr>
          <p:cNvPr id="95" name="Google Shape;95;p13"/>
          <p:cNvSpPr txBox="1"/>
          <p:nvPr/>
        </p:nvSpPr>
        <p:spPr>
          <a:xfrm>
            <a:off x="6127800" y="5782016"/>
            <a:ext cx="6032400" cy="271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7700">
                <a:solidFill>
                  <a:schemeClr val="dk1"/>
                </a:solidFill>
                <a:latin typeface="Concert One"/>
                <a:ea typeface="Concert One"/>
                <a:cs typeface="Concert One"/>
                <a:sym typeface="Concert One"/>
              </a:rPr>
              <a:t>Respeto por la autoridad</a:t>
            </a:r>
            <a:endParaRPr sz="3000">
              <a:solidFill>
                <a:schemeClr val="dk1"/>
              </a:solidFill>
              <a:latin typeface="Calibri"/>
              <a:ea typeface="Calibri"/>
              <a:cs typeface="Calibri"/>
              <a:sym typeface="Calibri"/>
            </a:endParaRPr>
          </a:p>
        </p:txBody>
      </p:sp>
      <p:pic>
        <p:nvPicPr>
          <p:cNvPr id="96" name="Google Shape;96;p13" title="BOTB banner.JPG"/>
          <p:cNvPicPr preferRelativeResize="0"/>
          <p:nvPr/>
        </p:nvPicPr>
        <p:blipFill>
          <a:blip r:embed="rId8">
            <a:alphaModFix/>
          </a:blip>
          <a:stretch>
            <a:fillRect/>
          </a:stretch>
        </p:blipFill>
        <p:spPr>
          <a:xfrm>
            <a:off x="4258275" y="0"/>
            <a:ext cx="9929350" cy="1819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02" name="Google Shape;102;p14"/>
          <p:cNvSpPr/>
          <p:nvPr/>
        </p:nvSpPr>
        <p:spPr>
          <a:xfrm>
            <a:off x="15468525" y="-97199"/>
            <a:ext cx="4131073" cy="2781086"/>
          </a:xfrm>
          <a:custGeom>
            <a:rect b="b" l="l" r="r" t="t"/>
            <a:pathLst>
              <a:path extrusionOk="0" h="3310817" w="4681103">
                <a:moveTo>
                  <a:pt x="0" y="0"/>
                </a:moveTo>
                <a:lnTo>
                  <a:pt x="4681104" y="0"/>
                </a:lnTo>
                <a:lnTo>
                  <a:pt x="4681104" y="3310816"/>
                </a:lnTo>
                <a:lnTo>
                  <a:pt x="0" y="3310816"/>
                </a:lnTo>
                <a:lnTo>
                  <a:pt x="0" y="0"/>
                </a:lnTo>
                <a:close/>
              </a:path>
            </a:pathLst>
          </a:custGeom>
          <a:blipFill rotWithShape="1">
            <a:blip r:embed="rId4">
              <a:alphaModFix/>
            </a:blip>
            <a:stretch>
              <a:fillRect b="0" l="0" r="0" t="0"/>
            </a:stretch>
          </a:blipFill>
          <a:ln>
            <a:noFill/>
          </a:ln>
        </p:spPr>
      </p:sp>
      <p:grpSp>
        <p:nvGrpSpPr>
          <p:cNvPr id="103" name="Google Shape;103;p14"/>
          <p:cNvGrpSpPr/>
          <p:nvPr/>
        </p:nvGrpSpPr>
        <p:grpSpPr>
          <a:xfrm>
            <a:off x="416223" y="525900"/>
            <a:ext cx="14560677" cy="10287113"/>
            <a:chOff x="-141385" y="-57148"/>
            <a:chExt cx="2615299" cy="2361000"/>
          </a:xfrm>
        </p:grpSpPr>
        <p:sp>
          <p:nvSpPr>
            <p:cNvPr id="104" name="Google Shape;104;p14"/>
            <p:cNvSpPr/>
            <p:nvPr/>
          </p:nvSpPr>
          <p:spPr>
            <a:xfrm>
              <a:off x="0" y="0"/>
              <a:ext cx="2473914" cy="2015676"/>
            </a:xfrm>
            <a:custGeom>
              <a:rect b="b" l="l" r="r" t="t"/>
              <a:pathLst>
                <a:path extrusionOk="0" h="2015676" w="2473914">
                  <a:moveTo>
                    <a:pt x="34617" y="0"/>
                  </a:moveTo>
                  <a:lnTo>
                    <a:pt x="2439297" y="0"/>
                  </a:lnTo>
                  <a:cubicBezTo>
                    <a:pt x="2458415" y="0"/>
                    <a:pt x="2473914" y="15498"/>
                    <a:pt x="2473914" y="34617"/>
                  </a:cubicBezTo>
                  <a:lnTo>
                    <a:pt x="2473914" y="1981059"/>
                  </a:lnTo>
                  <a:cubicBezTo>
                    <a:pt x="2473914" y="2000177"/>
                    <a:pt x="2458415" y="2015676"/>
                    <a:pt x="2439297" y="2015676"/>
                  </a:cubicBezTo>
                  <a:lnTo>
                    <a:pt x="34617" y="2015676"/>
                  </a:lnTo>
                  <a:cubicBezTo>
                    <a:pt x="15498" y="2015676"/>
                    <a:pt x="0" y="2000177"/>
                    <a:pt x="0" y="1981059"/>
                  </a:cubicBezTo>
                  <a:lnTo>
                    <a:pt x="0" y="34617"/>
                  </a:lnTo>
                  <a:cubicBezTo>
                    <a:pt x="0" y="15498"/>
                    <a:pt x="15498" y="0"/>
                    <a:pt x="34617"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txBox="1"/>
            <p:nvPr/>
          </p:nvSpPr>
          <p:spPr>
            <a:xfrm>
              <a:off x="-141385" y="-57148"/>
              <a:ext cx="2615100" cy="23610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 name="Google Shape;106;p14"/>
          <p:cNvSpPr/>
          <p:nvPr/>
        </p:nvSpPr>
        <p:spPr>
          <a:xfrm flipH="1">
            <a:off x="-902045" y="12"/>
            <a:ext cx="3852195" cy="3552679"/>
          </a:xfrm>
          <a:custGeom>
            <a:rect b="b" l="l" r="r" t="t"/>
            <a:pathLst>
              <a:path extrusionOk="0" h="4900247" w="5603193">
                <a:moveTo>
                  <a:pt x="5603193" y="0"/>
                </a:moveTo>
                <a:lnTo>
                  <a:pt x="0" y="0"/>
                </a:lnTo>
                <a:lnTo>
                  <a:pt x="0" y="4900247"/>
                </a:lnTo>
                <a:lnTo>
                  <a:pt x="5603193" y="4900247"/>
                </a:lnTo>
                <a:lnTo>
                  <a:pt x="5603193" y="0"/>
                </a:lnTo>
                <a:close/>
              </a:path>
            </a:pathLst>
          </a:custGeom>
          <a:blipFill rotWithShape="1">
            <a:blip r:embed="rId5">
              <a:alphaModFix/>
            </a:blip>
            <a:stretch>
              <a:fillRect b="0" l="0" r="0" t="0"/>
            </a:stretch>
          </a:blipFill>
          <a:ln>
            <a:noFill/>
          </a:ln>
        </p:spPr>
      </p:sp>
      <p:sp>
        <p:nvSpPr>
          <p:cNvPr id="107" name="Google Shape;107;p14"/>
          <p:cNvSpPr/>
          <p:nvPr/>
        </p:nvSpPr>
        <p:spPr>
          <a:xfrm rot="749424">
            <a:off x="13807328" y="1692830"/>
            <a:ext cx="1468215" cy="1905101"/>
          </a:xfrm>
          <a:custGeom>
            <a:rect b="b" l="l" r="r" t="t"/>
            <a:pathLst>
              <a:path extrusionOk="0" h="4674391" w="3629027">
                <a:moveTo>
                  <a:pt x="0" y="0"/>
                </a:moveTo>
                <a:lnTo>
                  <a:pt x="3629028" y="0"/>
                </a:lnTo>
                <a:lnTo>
                  <a:pt x="3629028" y="4674391"/>
                </a:lnTo>
                <a:lnTo>
                  <a:pt x="0" y="4674391"/>
                </a:lnTo>
                <a:lnTo>
                  <a:pt x="0" y="0"/>
                </a:lnTo>
                <a:close/>
              </a:path>
            </a:pathLst>
          </a:custGeom>
          <a:blipFill rotWithShape="1">
            <a:blip r:embed="rId6">
              <a:alphaModFix/>
            </a:blip>
            <a:stretch>
              <a:fillRect b="0" l="0" r="0" t="0"/>
            </a:stretch>
          </a:blipFill>
          <a:ln>
            <a:noFill/>
          </a:ln>
        </p:spPr>
      </p:sp>
      <p:sp>
        <p:nvSpPr>
          <p:cNvPr id="108" name="Google Shape;108;p14"/>
          <p:cNvSpPr txBox="1"/>
          <p:nvPr/>
        </p:nvSpPr>
        <p:spPr>
          <a:xfrm>
            <a:off x="2864100" y="829670"/>
            <a:ext cx="75999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latin typeface="Impact"/>
                <a:ea typeface="Impact"/>
                <a:cs typeface="Impact"/>
                <a:sym typeface="Impact"/>
              </a:rPr>
              <a:t>Maestros…</a:t>
            </a:r>
            <a:endParaRPr>
              <a:latin typeface="Impact"/>
              <a:ea typeface="Impact"/>
              <a:cs typeface="Impact"/>
              <a:sym typeface="Impact"/>
            </a:endParaRPr>
          </a:p>
        </p:txBody>
      </p:sp>
      <p:sp>
        <p:nvSpPr>
          <p:cNvPr id="109" name="Google Shape;109;p14"/>
          <p:cNvSpPr txBox="1"/>
          <p:nvPr/>
        </p:nvSpPr>
        <p:spPr>
          <a:xfrm>
            <a:off x="1460700" y="2322475"/>
            <a:ext cx="12041400" cy="6991800"/>
          </a:xfrm>
          <a:prstGeom prst="rect">
            <a:avLst/>
          </a:prstGeom>
          <a:noFill/>
          <a:ln>
            <a:noFill/>
          </a:ln>
        </p:spPr>
        <p:txBody>
          <a:bodyPr anchorCtr="0" anchor="t" bIns="0" lIns="0" spcFirstLastPara="1" rIns="0" wrap="square" tIns="0">
            <a:spAutoFit/>
          </a:bodyPr>
          <a:lstStyle/>
          <a:p>
            <a:pPr indent="0" lvl="0" marL="0" rtl="0" algn="ctr">
              <a:lnSpc>
                <a:spcPct val="140010"/>
              </a:lnSpc>
              <a:spcBef>
                <a:spcPts val="0"/>
              </a:spcBef>
              <a:spcAft>
                <a:spcPts val="0"/>
              </a:spcAft>
              <a:buClr>
                <a:schemeClr val="dk1"/>
              </a:buClr>
              <a:buSzPts val="1100"/>
              <a:buFont typeface="Arial"/>
              <a:buNone/>
            </a:pPr>
            <a:r>
              <a:rPr lang="en-US" sz="4400">
                <a:solidFill>
                  <a:schemeClr val="dk1"/>
                </a:solidFill>
                <a:latin typeface="Concert One"/>
                <a:ea typeface="Concert One"/>
                <a:cs typeface="Concert One"/>
                <a:sym typeface="Concert One"/>
              </a:rPr>
              <a:t>En esta presentación, los estudiantes aprenderán lo que significa tener </a:t>
            </a:r>
            <a:r>
              <a:rPr lang="en-US" sz="4900">
                <a:solidFill>
                  <a:srgbClr val="38761D"/>
                </a:solidFill>
                <a:latin typeface="Concert One"/>
                <a:ea typeface="Concert One"/>
                <a:cs typeface="Concert One"/>
                <a:sym typeface="Concert One"/>
              </a:rPr>
              <a:t>RESPETO POR LA AUTORIDAD</a:t>
            </a:r>
            <a:r>
              <a:rPr lang="en-US" sz="4400">
                <a:solidFill>
                  <a:schemeClr val="dk1"/>
                </a:solidFill>
                <a:latin typeface="Concert One"/>
                <a:ea typeface="Concert One"/>
                <a:cs typeface="Concert One"/>
                <a:sym typeface="Concert One"/>
              </a:rPr>
              <a:t>. </a:t>
            </a:r>
            <a:endParaRPr sz="4400">
              <a:solidFill>
                <a:schemeClr val="dk1"/>
              </a:solidFill>
              <a:latin typeface="Concert One"/>
              <a:ea typeface="Concert One"/>
              <a:cs typeface="Concert One"/>
              <a:sym typeface="Concert One"/>
            </a:endParaRPr>
          </a:p>
          <a:p>
            <a:pPr indent="0" lvl="0" marL="0" rtl="0" algn="ctr">
              <a:lnSpc>
                <a:spcPct val="140010"/>
              </a:lnSpc>
              <a:spcBef>
                <a:spcPts val="0"/>
              </a:spcBef>
              <a:spcAft>
                <a:spcPts val="0"/>
              </a:spcAft>
              <a:buClr>
                <a:schemeClr val="dk1"/>
              </a:buClr>
              <a:buSzPts val="1100"/>
              <a:buFont typeface="Arial"/>
              <a:buNone/>
            </a:pPr>
            <a:r>
              <a:t/>
            </a:r>
            <a:endParaRPr>
              <a:solidFill>
                <a:schemeClr val="dk1"/>
              </a:solidFill>
              <a:latin typeface="Concert One"/>
              <a:ea typeface="Concert One"/>
              <a:cs typeface="Concert One"/>
              <a:sym typeface="Concert One"/>
            </a:endParaRPr>
          </a:p>
          <a:p>
            <a:pPr indent="0" lvl="0" marL="0" rtl="0" algn="ctr">
              <a:lnSpc>
                <a:spcPct val="140010"/>
              </a:lnSpc>
              <a:spcBef>
                <a:spcPts val="0"/>
              </a:spcBef>
              <a:spcAft>
                <a:spcPts val="0"/>
              </a:spcAft>
              <a:buClr>
                <a:schemeClr val="dk1"/>
              </a:buClr>
              <a:buSzPts val="1100"/>
              <a:buFont typeface="Arial"/>
              <a:buNone/>
            </a:pPr>
            <a:r>
              <a:rPr lang="en-US" sz="4400">
                <a:solidFill>
                  <a:schemeClr val="dk1"/>
                </a:solidFill>
                <a:latin typeface="Concert One"/>
                <a:ea typeface="Concert One"/>
                <a:cs typeface="Concert One"/>
                <a:sym typeface="Concert One"/>
              </a:rPr>
              <a:t>En cada diapositiva encontrarán actividades interactivas y preguntas guiadas para “Brindar lo Mejor” con el </a:t>
            </a:r>
            <a:r>
              <a:rPr lang="en-US" sz="4900">
                <a:solidFill>
                  <a:srgbClr val="38761D"/>
                </a:solidFill>
                <a:latin typeface="Concert One"/>
                <a:ea typeface="Concert One"/>
                <a:cs typeface="Concert One"/>
                <a:sym typeface="Concert One"/>
              </a:rPr>
              <a:t>RESPETO POR LA AUTORIDAD,</a:t>
            </a:r>
            <a:r>
              <a:rPr lang="en-US" sz="4900">
                <a:solidFill>
                  <a:srgbClr val="FFE599"/>
                </a:solidFill>
                <a:latin typeface="Concert One"/>
                <a:ea typeface="Concert One"/>
                <a:cs typeface="Concert One"/>
                <a:sym typeface="Concert One"/>
              </a:rPr>
              <a:t> </a:t>
            </a:r>
            <a:r>
              <a:rPr lang="en-US" sz="4400">
                <a:solidFill>
                  <a:schemeClr val="dk1"/>
                </a:solidFill>
                <a:latin typeface="Concert One"/>
                <a:ea typeface="Concert One"/>
                <a:cs typeface="Concert One"/>
                <a:sym typeface="Concert One"/>
              </a:rPr>
              <a:t>el rasgo de la personalidad para </a:t>
            </a:r>
            <a:r>
              <a:rPr lang="en-US" sz="4400">
                <a:solidFill>
                  <a:srgbClr val="FF0000"/>
                </a:solidFill>
                <a:latin typeface="Concert One"/>
                <a:ea typeface="Concert One"/>
                <a:cs typeface="Concert One"/>
                <a:sym typeface="Concert One"/>
              </a:rPr>
              <a:t>6.° a 8.° grado.</a:t>
            </a:r>
            <a:endParaRPr sz="3099">
              <a:latin typeface="Concert One"/>
              <a:ea typeface="Concert One"/>
              <a:cs typeface="Concert One"/>
              <a:sym typeface="Concert One"/>
            </a:endParaRPr>
          </a:p>
        </p:txBody>
      </p:sp>
      <p:sp>
        <p:nvSpPr>
          <p:cNvPr id="110" name="Google Shape;110;p14"/>
          <p:cNvSpPr/>
          <p:nvPr/>
        </p:nvSpPr>
        <p:spPr>
          <a:xfrm flipH="1">
            <a:off x="13614361" y="3428999"/>
            <a:ext cx="6063764" cy="7978637"/>
          </a:xfrm>
          <a:custGeom>
            <a:rect b="b" l="l" r="r" t="t"/>
            <a:pathLst>
              <a:path extrusionOk="0" h="9386632" w="7978637">
                <a:moveTo>
                  <a:pt x="7978637" y="0"/>
                </a:moveTo>
                <a:lnTo>
                  <a:pt x="0" y="0"/>
                </a:lnTo>
                <a:lnTo>
                  <a:pt x="0" y="9386632"/>
                </a:lnTo>
                <a:lnTo>
                  <a:pt x="7978637" y="9386632"/>
                </a:lnTo>
                <a:lnTo>
                  <a:pt x="7978637" y="0"/>
                </a:lnTo>
                <a:close/>
              </a:path>
            </a:pathLst>
          </a:custGeom>
          <a:blipFill rotWithShape="1">
            <a:blip r:embed="rId7">
              <a:alphaModFix/>
            </a:blip>
            <a:stretch>
              <a:fillRect b="0" l="0" r="0" t="0"/>
            </a:stretch>
          </a:blipFill>
          <a:ln>
            <a:noFill/>
          </a:ln>
        </p:spPr>
      </p:sp>
      <p:sp>
        <p:nvSpPr>
          <p:cNvPr id="111" name="Google Shape;111;p14"/>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112" name="Google Shape;112;p14"/>
          <p:cNvPicPr preferRelativeResize="0"/>
          <p:nvPr/>
        </p:nvPicPr>
        <p:blipFill>
          <a:blip r:embed="rId8">
            <a:alphaModFix/>
          </a:blip>
          <a:stretch>
            <a:fillRect/>
          </a:stretch>
        </p:blipFill>
        <p:spPr>
          <a:xfrm>
            <a:off x="78625" y="9520775"/>
            <a:ext cx="1865250" cy="680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18" name="Google Shape;118;p15"/>
          <p:cNvSpPr/>
          <p:nvPr/>
        </p:nvSpPr>
        <p:spPr>
          <a:xfrm>
            <a:off x="-567100" y="0"/>
            <a:ext cx="4739406" cy="8624430"/>
          </a:xfrm>
          <a:custGeom>
            <a:rect b="b" l="l" r="r" t="t"/>
            <a:pathLst>
              <a:path extrusionOk="0" h="10746953" w="6582509">
                <a:moveTo>
                  <a:pt x="0" y="0"/>
                </a:moveTo>
                <a:lnTo>
                  <a:pt x="6582509" y="0"/>
                </a:lnTo>
                <a:lnTo>
                  <a:pt x="6582509" y="10746953"/>
                </a:lnTo>
                <a:lnTo>
                  <a:pt x="0" y="10746953"/>
                </a:lnTo>
                <a:lnTo>
                  <a:pt x="0" y="0"/>
                </a:lnTo>
                <a:close/>
              </a:path>
            </a:pathLst>
          </a:custGeom>
          <a:blipFill rotWithShape="1">
            <a:blip r:embed="rId4">
              <a:alphaModFix/>
            </a:blip>
            <a:stretch>
              <a:fillRect b="0" l="0" r="0" t="0"/>
            </a:stretch>
          </a:blipFill>
          <a:ln>
            <a:noFill/>
          </a:ln>
        </p:spPr>
      </p:sp>
      <p:sp>
        <p:nvSpPr>
          <p:cNvPr id="119" name="Google Shape;119;p15"/>
          <p:cNvSpPr/>
          <p:nvPr/>
        </p:nvSpPr>
        <p:spPr>
          <a:xfrm rot="-1003252">
            <a:off x="14728806" y="-143222"/>
            <a:ext cx="2839664" cy="3898628"/>
          </a:xfrm>
          <a:custGeom>
            <a:rect b="b" l="l" r="r" t="t"/>
            <a:pathLst>
              <a:path extrusionOk="0" h="4994292" w="4476702">
                <a:moveTo>
                  <a:pt x="0" y="0"/>
                </a:moveTo>
                <a:lnTo>
                  <a:pt x="4476701" y="0"/>
                </a:lnTo>
                <a:lnTo>
                  <a:pt x="4476701" y="4994292"/>
                </a:lnTo>
                <a:lnTo>
                  <a:pt x="0" y="4994292"/>
                </a:lnTo>
                <a:lnTo>
                  <a:pt x="0" y="0"/>
                </a:lnTo>
                <a:close/>
              </a:path>
            </a:pathLst>
          </a:custGeom>
          <a:blipFill rotWithShape="1">
            <a:blip r:embed="rId5">
              <a:alphaModFix/>
            </a:blip>
            <a:stretch>
              <a:fillRect b="0" l="0" r="0" t="0"/>
            </a:stretch>
          </a:blipFill>
          <a:ln>
            <a:noFill/>
          </a:ln>
        </p:spPr>
      </p:sp>
      <p:sp>
        <p:nvSpPr>
          <p:cNvPr id="120" name="Google Shape;120;p15"/>
          <p:cNvSpPr/>
          <p:nvPr/>
        </p:nvSpPr>
        <p:spPr>
          <a:xfrm>
            <a:off x="15546041" y="2538194"/>
            <a:ext cx="3594944" cy="11116843"/>
          </a:xfrm>
          <a:custGeom>
            <a:rect b="b" l="l" r="r" t="t"/>
            <a:pathLst>
              <a:path extrusionOk="0" h="14071953" w="5751911">
                <a:moveTo>
                  <a:pt x="0" y="0"/>
                </a:moveTo>
                <a:lnTo>
                  <a:pt x="5751911" y="0"/>
                </a:lnTo>
                <a:lnTo>
                  <a:pt x="5751911" y="14071954"/>
                </a:lnTo>
                <a:lnTo>
                  <a:pt x="0" y="14071954"/>
                </a:lnTo>
                <a:lnTo>
                  <a:pt x="0" y="0"/>
                </a:lnTo>
                <a:close/>
              </a:path>
            </a:pathLst>
          </a:custGeom>
          <a:blipFill rotWithShape="1">
            <a:blip r:embed="rId6">
              <a:alphaModFix/>
            </a:blip>
            <a:stretch>
              <a:fillRect b="0" l="0" r="0" t="0"/>
            </a:stretch>
          </a:blipFill>
          <a:ln>
            <a:noFill/>
          </a:ln>
        </p:spPr>
      </p:sp>
      <p:sp>
        <p:nvSpPr>
          <p:cNvPr id="121" name="Google Shape;121;p15"/>
          <p:cNvSpPr/>
          <p:nvPr/>
        </p:nvSpPr>
        <p:spPr>
          <a:xfrm flipH="1">
            <a:off x="1799440" y="4214014"/>
            <a:ext cx="3561535" cy="4429153"/>
          </a:xfrm>
          <a:custGeom>
            <a:rect b="b" l="l" r="r" t="t"/>
            <a:pathLst>
              <a:path extrusionOk="0" h="5519194" w="4946577">
                <a:moveTo>
                  <a:pt x="4946577" y="0"/>
                </a:moveTo>
                <a:lnTo>
                  <a:pt x="0" y="0"/>
                </a:lnTo>
                <a:lnTo>
                  <a:pt x="0" y="5519194"/>
                </a:lnTo>
                <a:lnTo>
                  <a:pt x="4946577" y="5519194"/>
                </a:lnTo>
                <a:lnTo>
                  <a:pt x="4946577" y="0"/>
                </a:lnTo>
                <a:close/>
              </a:path>
            </a:pathLst>
          </a:custGeom>
          <a:blipFill rotWithShape="1">
            <a:blip r:embed="rId7">
              <a:alphaModFix/>
            </a:blip>
            <a:stretch>
              <a:fillRect b="0" l="0" r="0" t="0"/>
            </a:stretch>
          </a:blipFill>
          <a:ln>
            <a:noFill/>
          </a:ln>
        </p:spPr>
      </p:sp>
      <p:sp>
        <p:nvSpPr>
          <p:cNvPr id="122" name="Google Shape;122;p15"/>
          <p:cNvSpPr/>
          <p:nvPr/>
        </p:nvSpPr>
        <p:spPr>
          <a:xfrm flipH="1">
            <a:off x="13123699" y="4582561"/>
            <a:ext cx="3951506" cy="5876123"/>
          </a:xfrm>
          <a:custGeom>
            <a:rect b="b" l="l" r="r" t="t"/>
            <a:pathLst>
              <a:path extrusionOk="0" h="7438130" w="6322410">
                <a:moveTo>
                  <a:pt x="6322410" y="0"/>
                </a:moveTo>
                <a:lnTo>
                  <a:pt x="0" y="0"/>
                </a:lnTo>
                <a:lnTo>
                  <a:pt x="0" y="7438130"/>
                </a:lnTo>
                <a:lnTo>
                  <a:pt x="6322410" y="7438130"/>
                </a:lnTo>
                <a:lnTo>
                  <a:pt x="6322410" y="0"/>
                </a:lnTo>
                <a:close/>
              </a:path>
            </a:pathLst>
          </a:custGeom>
          <a:blipFill rotWithShape="1">
            <a:blip r:embed="rId8">
              <a:alphaModFix/>
            </a:blip>
            <a:stretch>
              <a:fillRect b="0" l="0" r="0" t="0"/>
            </a:stretch>
          </a:blipFill>
          <a:ln>
            <a:noFill/>
          </a:ln>
        </p:spPr>
      </p:sp>
      <p:sp>
        <p:nvSpPr>
          <p:cNvPr id="123" name="Google Shape;123;p15"/>
          <p:cNvSpPr txBox="1"/>
          <p:nvPr/>
        </p:nvSpPr>
        <p:spPr>
          <a:xfrm>
            <a:off x="3735301" y="2617525"/>
            <a:ext cx="10697700" cy="4156500"/>
          </a:xfrm>
          <a:prstGeom prst="rect">
            <a:avLst/>
          </a:prstGeom>
          <a:noFill/>
          <a:ln>
            <a:noFill/>
          </a:ln>
        </p:spPr>
        <p:txBody>
          <a:bodyPr anchorCtr="0" anchor="t" bIns="0" lIns="0" spcFirstLastPara="1" rIns="0" wrap="square" tIns="0">
            <a:spAutoFit/>
          </a:bodyPr>
          <a:lstStyle/>
          <a:p>
            <a:pPr indent="0" lvl="0" marL="0" marR="0" rtl="0" algn="ctr">
              <a:lnSpc>
                <a:spcPct val="97003"/>
              </a:lnSpc>
              <a:spcBef>
                <a:spcPts val="0"/>
              </a:spcBef>
              <a:spcAft>
                <a:spcPts val="0"/>
              </a:spcAft>
              <a:buNone/>
            </a:pPr>
            <a:r>
              <a:rPr lang="en-US" sz="13919">
                <a:solidFill>
                  <a:srgbClr val="FFFFFF"/>
                </a:solidFill>
                <a:latin typeface="Concert One"/>
                <a:ea typeface="Concert One"/>
                <a:cs typeface="Concert One"/>
                <a:sym typeface="Concert One"/>
              </a:rPr>
              <a:t>MATRIZ DEL PLANTEL</a:t>
            </a:r>
            <a:endParaRPr sz="100">
              <a:latin typeface="Concert One"/>
              <a:ea typeface="Concert One"/>
              <a:cs typeface="Concert One"/>
              <a:sym typeface="Concert One"/>
            </a:endParaRPr>
          </a:p>
        </p:txBody>
      </p:sp>
      <p:sp>
        <p:nvSpPr>
          <p:cNvPr id="124" name="Google Shape;124;p15"/>
          <p:cNvSpPr/>
          <p:nvPr/>
        </p:nvSpPr>
        <p:spPr>
          <a:xfrm>
            <a:off x="5976517" y="-809891"/>
            <a:ext cx="4294014" cy="3427404"/>
          </a:xfrm>
          <a:custGeom>
            <a:rect b="b" l="l" r="r" t="t"/>
            <a:pathLst>
              <a:path extrusionOk="0" h="3427404" w="4294014">
                <a:moveTo>
                  <a:pt x="0" y="0"/>
                </a:moveTo>
                <a:lnTo>
                  <a:pt x="4294014" y="0"/>
                </a:lnTo>
                <a:lnTo>
                  <a:pt x="4294014" y="3427404"/>
                </a:lnTo>
                <a:lnTo>
                  <a:pt x="0" y="3427404"/>
                </a:lnTo>
                <a:lnTo>
                  <a:pt x="0" y="0"/>
                </a:lnTo>
                <a:close/>
              </a:path>
            </a:pathLst>
          </a:custGeom>
          <a:blipFill rotWithShape="1">
            <a:blip r:embed="rId9">
              <a:alphaModFix/>
            </a:blip>
            <a:stretch>
              <a:fillRect b="0" l="0" r="0" t="0"/>
            </a:stretch>
          </a:blipFill>
          <a:ln>
            <a:noFill/>
          </a:ln>
        </p:spPr>
      </p:sp>
      <p:sp>
        <p:nvSpPr>
          <p:cNvPr id="125" name="Google Shape;125;p15"/>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126" name="Google Shape;126;p15"/>
          <p:cNvPicPr preferRelativeResize="0"/>
          <p:nvPr/>
        </p:nvPicPr>
        <p:blipFill>
          <a:blip r:embed="rId10">
            <a:alphaModFix/>
          </a:blip>
          <a:stretch>
            <a:fillRect/>
          </a:stretch>
        </p:blipFill>
        <p:spPr>
          <a:xfrm>
            <a:off x="78625" y="9520775"/>
            <a:ext cx="1865250" cy="680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32" name="Google Shape;132;p16"/>
          <p:cNvSpPr/>
          <p:nvPr/>
        </p:nvSpPr>
        <p:spPr>
          <a:xfrm>
            <a:off x="-684126" y="236099"/>
            <a:ext cx="4198531" cy="3228182"/>
          </a:xfrm>
          <a:custGeom>
            <a:rect b="b" l="l" r="r" t="t"/>
            <a:pathLst>
              <a:path extrusionOk="0" h="4437363" w="4910563">
                <a:moveTo>
                  <a:pt x="0" y="0"/>
                </a:moveTo>
                <a:lnTo>
                  <a:pt x="4910562" y="0"/>
                </a:lnTo>
                <a:lnTo>
                  <a:pt x="4910562" y="4437363"/>
                </a:lnTo>
                <a:lnTo>
                  <a:pt x="0" y="4437363"/>
                </a:lnTo>
                <a:lnTo>
                  <a:pt x="0" y="0"/>
                </a:lnTo>
                <a:close/>
              </a:path>
            </a:pathLst>
          </a:custGeom>
          <a:blipFill rotWithShape="1">
            <a:blip r:embed="rId4">
              <a:alphaModFix/>
            </a:blip>
            <a:stretch>
              <a:fillRect b="0" l="0" r="0" t="0"/>
            </a:stretch>
          </a:blipFill>
          <a:ln>
            <a:noFill/>
          </a:ln>
        </p:spPr>
      </p:sp>
      <p:sp>
        <p:nvSpPr>
          <p:cNvPr id="133" name="Google Shape;133;p16"/>
          <p:cNvSpPr/>
          <p:nvPr/>
        </p:nvSpPr>
        <p:spPr>
          <a:xfrm flipH="1">
            <a:off x="15187877" y="236099"/>
            <a:ext cx="3682922" cy="2973033"/>
          </a:xfrm>
          <a:custGeom>
            <a:rect b="b" l="l" r="r" t="t"/>
            <a:pathLst>
              <a:path extrusionOk="0" h="4437363" w="4910563">
                <a:moveTo>
                  <a:pt x="4910562" y="0"/>
                </a:moveTo>
                <a:lnTo>
                  <a:pt x="0" y="0"/>
                </a:lnTo>
                <a:lnTo>
                  <a:pt x="0" y="4437363"/>
                </a:lnTo>
                <a:lnTo>
                  <a:pt x="4910562" y="4437363"/>
                </a:lnTo>
                <a:lnTo>
                  <a:pt x="4910562" y="0"/>
                </a:lnTo>
                <a:close/>
              </a:path>
            </a:pathLst>
          </a:custGeom>
          <a:blipFill rotWithShape="1">
            <a:blip r:embed="rId4">
              <a:alphaModFix/>
            </a:blip>
            <a:stretch>
              <a:fillRect b="0" l="0" r="0" t="0"/>
            </a:stretch>
          </a:blipFill>
          <a:ln>
            <a:noFill/>
          </a:ln>
        </p:spPr>
      </p:sp>
      <p:sp>
        <p:nvSpPr>
          <p:cNvPr id="134" name="Google Shape;134;p16"/>
          <p:cNvSpPr/>
          <p:nvPr/>
        </p:nvSpPr>
        <p:spPr>
          <a:xfrm>
            <a:off x="1359050" y="3429000"/>
            <a:ext cx="4847311" cy="5739568"/>
          </a:xfrm>
          <a:custGeom>
            <a:rect b="b" l="l" r="r" t="t"/>
            <a:pathLst>
              <a:path extrusionOk="0" h="2361962" w="4847311">
                <a:moveTo>
                  <a:pt x="0" y="0"/>
                </a:moveTo>
                <a:lnTo>
                  <a:pt x="4847311" y="0"/>
                </a:lnTo>
                <a:lnTo>
                  <a:pt x="4847311" y="2361962"/>
                </a:lnTo>
                <a:lnTo>
                  <a:pt x="0" y="2361962"/>
                </a:lnTo>
                <a:lnTo>
                  <a:pt x="0" y="0"/>
                </a:lnTo>
                <a:close/>
              </a:path>
            </a:pathLst>
          </a:custGeom>
          <a:blipFill rotWithShape="1">
            <a:blip r:embed="rId5">
              <a:alphaModFix/>
            </a:blip>
            <a:stretch>
              <a:fillRect b="0" l="0" r="0" t="0"/>
            </a:stretch>
          </a:blipFill>
          <a:ln>
            <a:noFill/>
          </a:ln>
        </p:spPr>
      </p:sp>
      <p:sp>
        <p:nvSpPr>
          <p:cNvPr id="135" name="Google Shape;135;p16"/>
          <p:cNvSpPr/>
          <p:nvPr/>
        </p:nvSpPr>
        <p:spPr>
          <a:xfrm>
            <a:off x="6742050" y="3429000"/>
            <a:ext cx="4847311" cy="5851761"/>
          </a:xfrm>
          <a:custGeom>
            <a:rect b="b" l="l" r="r" t="t"/>
            <a:pathLst>
              <a:path extrusionOk="0" h="2361962" w="4847311">
                <a:moveTo>
                  <a:pt x="0" y="0"/>
                </a:moveTo>
                <a:lnTo>
                  <a:pt x="4847310" y="0"/>
                </a:lnTo>
                <a:lnTo>
                  <a:pt x="4847310" y="2361962"/>
                </a:lnTo>
                <a:lnTo>
                  <a:pt x="0" y="2361962"/>
                </a:lnTo>
                <a:lnTo>
                  <a:pt x="0" y="0"/>
                </a:lnTo>
                <a:close/>
              </a:path>
            </a:pathLst>
          </a:custGeom>
          <a:blipFill rotWithShape="1">
            <a:blip r:embed="rId5">
              <a:alphaModFix/>
            </a:blip>
            <a:stretch>
              <a:fillRect b="0" l="0" r="0" t="0"/>
            </a:stretch>
          </a:blipFill>
          <a:ln>
            <a:noFill/>
          </a:ln>
        </p:spPr>
      </p:sp>
      <p:sp>
        <p:nvSpPr>
          <p:cNvPr id="136" name="Google Shape;136;p16"/>
          <p:cNvSpPr/>
          <p:nvPr/>
        </p:nvSpPr>
        <p:spPr>
          <a:xfrm>
            <a:off x="12202750" y="3389575"/>
            <a:ext cx="4847311" cy="5893095"/>
          </a:xfrm>
          <a:custGeom>
            <a:rect b="b" l="l" r="r" t="t"/>
            <a:pathLst>
              <a:path extrusionOk="0" h="2361962" w="4847311">
                <a:moveTo>
                  <a:pt x="0" y="0"/>
                </a:moveTo>
                <a:lnTo>
                  <a:pt x="4847311" y="0"/>
                </a:lnTo>
                <a:lnTo>
                  <a:pt x="4847311" y="2361962"/>
                </a:lnTo>
                <a:lnTo>
                  <a:pt x="0" y="2361962"/>
                </a:lnTo>
                <a:lnTo>
                  <a:pt x="0" y="0"/>
                </a:lnTo>
                <a:close/>
              </a:path>
            </a:pathLst>
          </a:custGeom>
          <a:blipFill rotWithShape="1">
            <a:blip r:embed="rId5">
              <a:alphaModFix/>
            </a:blip>
            <a:stretch>
              <a:fillRect b="0" l="0" r="0" t="0"/>
            </a:stretch>
          </a:blipFill>
          <a:ln>
            <a:noFill/>
          </a:ln>
        </p:spPr>
      </p:sp>
      <p:sp>
        <p:nvSpPr>
          <p:cNvPr id="137" name="Google Shape;137;p16"/>
          <p:cNvSpPr/>
          <p:nvPr/>
        </p:nvSpPr>
        <p:spPr>
          <a:xfrm>
            <a:off x="3334131"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38" name="Google Shape;138;p16"/>
          <p:cNvSpPr/>
          <p:nvPr/>
        </p:nvSpPr>
        <p:spPr>
          <a:xfrm>
            <a:off x="8738848"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39" name="Google Shape;139;p16"/>
          <p:cNvSpPr/>
          <p:nvPr/>
        </p:nvSpPr>
        <p:spPr>
          <a:xfrm>
            <a:off x="14143565" y="2195226"/>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6">
              <a:alphaModFix/>
            </a:blip>
            <a:stretch>
              <a:fillRect b="0" l="0" r="0" t="0"/>
            </a:stretch>
          </a:blipFill>
          <a:ln>
            <a:noFill/>
          </a:ln>
        </p:spPr>
      </p:sp>
      <p:sp>
        <p:nvSpPr>
          <p:cNvPr id="140" name="Google Shape;140;p16"/>
          <p:cNvSpPr txBox="1"/>
          <p:nvPr/>
        </p:nvSpPr>
        <p:spPr>
          <a:xfrm>
            <a:off x="3154475" y="618275"/>
            <a:ext cx="12897600" cy="14928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9999">
                <a:solidFill>
                  <a:srgbClr val="FFFFFF"/>
                </a:solidFill>
                <a:latin typeface="Impact"/>
                <a:ea typeface="Impact"/>
                <a:cs typeface="Impact"/>
                <a:sym typeface="Impact"/>
              </a:rPr>
              <a:t>OBJETIVOS DE LA LECCIÓN</a:t>
            </a:r>
            <a:endParaRPr>
              <a:latin typeface="Impact"/>
              <a:ea typeface="Impact"/>
              <a:cs typeface="Impact"/>
              <a:sym typeface="Impact"/>
            </a:endParaRPr>
          </a:p>
        </p:txBody>
      </p:sp>
      <p:sp>
        <p:nvSpPr>
          <p:cNvPr id="141" name="Google Shape;141;p16"/>
          <p:cNvSpPr txBox="1"/>
          <p:nvPr/>
        </p:nvSpPr>
        <p:spPr>
          <a:xfrm>
            <a:off x="1639616" y="5223863"/>
            <a:ext cx="4199400" cy="3387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sz="2200">
              <a:latin typeface="Impact"/>
              <a:ea typeface="Impact"/>
              <a:cs typeface="Impact"/>
              <a:sym typeface="Impact"/>
            </a:endParaRPr>
          </a:p>
        </p:txBody>
      </p:sp>
      <p:sp>
        <p:nvSpPr>
          <p:cNvPr id="142" name="Google Shape;142;p16"/>
          <p:cNvSpPr txBox="1"/>
          <p:nvPr/>
        </p:nvSpPr>
        <p:spPr>
          <a:xfrm>
            <a:off x="7044333" y="4976213"/>
            <a:ext cx="41994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3" name="Google Shape;143;p16"/>
          <p:cNvSpPr txBox="1"/>
          <p:nvPr/>
        </p:nvSpPr>
        <p:spPr>
          <a:xfrm>
            <a:off x="12449051" y="4976213"/>
            <a:ext cx="41994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4" name="Google Shape;144;p16"/>
          <p:cNvSpPr txBox="1"/>
          <p:nvPr/>
        </p:nvSpPr>
        <p:spPr>
          <a:xfrm>
            <a:off x="4712567" y="8276873"/>
            <a:ext cx="3053100" cy="215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None/>
            </a:pPr>
            <a:r>
              <a:t/>
            </a:r>
            <a:endParaRPr>
              <a:latin typeface="Impact"/>
              <a:ea typeface="Impact"/>
              <a:cs typeface="Impact"/>
              <a:sym typeface="Impact"/>
            </a:endParaRPr>
          </a:p>
        </p:txBody>
      </p:sp>
      <p:sp>
        <p:nvSpPr>
          <p:cNvPr id="145" name="Google Shape;145;p16"/>
          <p:cNvSpPr txBox="1"/>
          <p:nvPr/>
        </p:nvSpPr>
        <p:spPr>
          <a:xfrm>
            <a:off x="1942800" y="4791340"/>
            <a:ext cx="3679800" cy="297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000">
                <a:solidFill>
                  <a:schemeClr val="dk1"/>
                </a:solidFill>
                <a:latin typeface="Concert One"/>
                <a:ea typeface="Concert One"/>
                <a:cs typeface="Concert One"/>
                <a:sym typeface="Concert One"/>
              </a:rPr>
              <a:t>DEFINIR QUÉ SIGNIFICA MOSTRAR </a:t>
            </a:r>
            <a:r>
              <a:rPr b="1" lang="en-US" sz="4000">
                <a:solidFill>
                  <a:srgbClr val="6AA84F"/>
                </a:solidFill>
                <a:latin typeface="Concert One"/>
                <a:ea typeface="Concert One"/>
                <a:cs typeface="Concert One"/>
                <a:sym typeface="Concert One"/>
              </a:rPr>
              <a:t>RESPETO POR LA AUTORIDAD</a:t>
            </a:r>
            <a:r>
              <a:rPr lang="en-US" sz="4000">
                <a:solidFill>
                  <a:schemeClr val="dk1"/>
                </a:solidFill>
                <a:latin typeface="Concert One"/>
                <a:ea typeface="Concert One"/>
                <a:cs typeface="Concert One"/>
                <a:sym typeface="Concert One"/>
              </a:rPr>
              <a:t>.</a:t>
            </a:r>
            <a:endParaRPr sz="4000">
              <a:solidFill>
                <a:schemeClr val="dk1"/>
              </a:solidFill>
              <a:latin typeface="Concert One"/>
              <a:ea typeface="Concert One"/>
              <a:cs typeface="Concert One"/>
              <a:sym typeface="Concert One"/>
            </a:endParaRPr>
          </a:p>
        </p:txBody>
      </p:sp>
      <p:sp>
        <p:nvSpPr>
          <p:cNvPr id="146" name="Google Shape;146;p16"/>
          <p:cNvSpPr txBox="1"/>
          <p:nvPr/>
        </p:nvSpPr>
        <p:spPr>
          <a:xfrm>
            <a:off x="7250050" y="4573250"/>
            <a:ext cx="3909000" cy="341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800">
                <a:solidFill>
                  <a:schemeClr val="dk1"/>
                </a:solidFill>
                <a:latin typeface="Concert One"/>
                <a:ea typeface="Concert One"/>
                <a:cs typeface="Concert One"/>
                <a:sym typeface="Concert One"/>
              </a:rPr>
              <a:t>VER EJEMPLOS DE AUTORIDAD Y FORMAS DE MOSTRAR </a:t>
            </a:r>
            <a:r>
              <a:rPr b="1" lang="en-US" sz="3800">
                <a:solidFill>
                  <a:srgbClr val="6AA84F"/>
                </a:solidFill>
                <a:latin typeface="Concert One"/>
                <a:ea typeface="Concert One"/>
                <a:cs typeface="Concert One"/>
                <a:sym typeface="Concert One"/>
              </a:rPr>
              <a:t>RESPETO POR LA AUTORIDAD</a:t>
            </a:r>
            <a:r>
              <a:rPr lang="en-US" sz="3800">
                <a:solidFill>
                  <a:schemeClr val="dk1"/>
                </a:solidFill>
                <a:latin typeface="Concert One"/>
                <a:ea typeface="Concert One"/>
                <a:cs typeface="Concert One"/>
                <a:sym typeface="Concert One"/>
              </a:rPr>
              <a:t>.</a:t>
            </a:r>
            <a:endParaRPr sz="3800">
              <a:solidFill>
                <a:schemeClr val="dk1"/>
              </a:solidFill>
              <a:latin typeface="Concert One"/>
              <a:ea typeface="Concert One"/>
              <a:cs typeface="Concert One"/>
              <a:sym typeface="Concert One"/>
            </a:endParaRPr>
          </a:p>
        </p:txBody>
      </p:sp>
      <p:sp>
        <p:nvSpPr>
          <p:cNvPr id="147" name="Google Shape;147;p16"/>
          <p:cNvSpPr txBox="1"/>
          <p:nvPr/>
        </p:nvSpPr>
        <p:spPr>
          <a:xfrm>
            <a:off x="12492375" y="4256075"/>
            <a:ext cx="4199400" cy="39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800">
                <a:solidFill>
                  <a:schemeClr val="dk1"/>
                </a:solidFill>
                <a:latin typeface="Concert One"/>
                <a:ea typeface="Concert One"/>
                <a:cs typeface="Concert One"/>
                <a:sym typeface="Concert One"/>
              </a:rPr>
              <a:t>IDENTIFICAR FORMAS DE MOSTRAR </a:t>
            </a:r>
            <a:r>
              <a:rPr b="1" lang="en-US" sz="3800">
                <a:solidFill>
                  <a:srgbClr val="6AA84F"/>
                </a:solidFill>
                <a:latin typeface="Concert One"/>
                <a:ea typeface="Concert One"/>
                <a:cs typeface="Concert One"/>
                <a:sym typeface="Concert One"/>
              </a:rPr>
              <a:t>RESPETO POR LA AUTORIDAD</a:t>
            </a:r>
            <a:r>
              <a:rPr lang="en-US" sz="3800">
                <a:solidFill>
                  <a:schemeClr val="dk1"/>
                </a:solidFill>
                <a:latin typeface="Concert One"/>
                <a:ea typeface="Concert One"/>
                <a:cs typeface="Concert One"/>
                <a:sym typeface="Concert One"/>
              </a:rPr>
              <a:t> EN LA ESCUELA, LA CASA Y LA COMUNIDAD.</a:t>
            </a:r>
            <a:endParaRPr sz="3500">
              <a:solidFill>
                <a:schemeClr val="dk1"/>
              </a:solidFill>
              <a:latin typeface="Concert One"/>
              <a:ea typeface="Concert One"/>
              <a:cs typeface="Concert One"/>
              <a:sym typeface="Concert One"/>
            </a:endParaRPr>
          </a:p>
        </p:txBody>
      </p:sp>
      <p:sp>
        <p:nvSpPr>
          <p:cNvPr id="148" name="Google Shape;148;p16"/>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149" name="Google Shape;149;p16"/>
          <p:cNvPicPr preferRelativeResize="0"/>
          <p:nvPr/>
        </p:nvPicPr>
        <p:blipFill>
          <a:blip r:embed="rId7">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000"/>
                                        <p:tgtEl>
                                          <p:spTgt spid="1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p:tgtEl>
                                          <p:spTgt spid="1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000"/>
                                        <p:tgtEl>
                                          <p:spTgt spid="1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1000"/>
                                        <p:tgtEl>
                                          <p:spTgt spid="1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0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155" name="Google Shape;155;p17"/>
          <p:cNvGrpSpPr/>
          <p:nvPr/>
        </p:nvGrpSpPr>
        <p:grpSpPr>
          <a:xfrm>
            <a:off x="-689185" y="468698"/>
            <a:ext cx="12806013" cy="4043653"/>
            <a:chOff x="0" y="-57150"/>
            <a:chExt cx="3372755" cy="1064988"/>
          </a:xfrm>
        </p:grpSpPr>
        <p:sp>
          <p:nvSpPr>
            <p:cNvPr id="156" name="Google Shape;156;p17"/>
            <p:cNvSpPr/>
            <p:nvPr/>
          </p:nvSpPr>
          <p:spPr>
            <a:xfrm>
              <a:off x="0" y="0"/>
              <a:ext cx="3372755" cy="1007838"/>
            </a:xfrm>
            <a:custGeom>
              <a:rect b="b" l="l" r="r" t="t"/>
              <a:pathLst>
                <a:path extrusionOk="0" h="1007838" w="3372755">
                  <a:moveTo>
                    <a:pt x="25391" y="0"/>
                  </a:moveTo>
                  <a:lnTo>
                    <a:pt x="3347364" y="0"/>
                  </a:lnTo>
                  <a:cubicBezTo>
                    <a:pt x="3361387" y="0"/>
                    <a:pt x="3372755" y="11368"/>
                    <a:pt x="3372755" y="25391"/>
                  </a:cubicBezTo>
                  <a:lnTo>
                    <a:pt x="3372755" y="982446"/>
                  </a:lnTo>
                  <a:cubicBezTo>
                    <a:pt x="3372755" y="989180"/>
                    <a:pt x="3370080" y="995639"/>
                    <a:pt x="3365318" y="1000401"/>
                  </a:cubicBezTo>
                  <a:cubicBezTo>
                    <a:pt x="3360557" y="1005162"/>
                    <a:pt x="3354098" y="1007838"/>
                    <a:pt x="3347364" y="1007838"/>
                  </a:cubicBezTo>
                  <a:lnTo>
                    <a:pt x="25391" y="1007838"/>
                  </a:lnTo>
                  <a:cubicBezTo>
                    <a:pt x="11368" y="1007838"/>
                    <a:pt x="0" y="996470"/>
                    <a:pt x="0" y="982446"/>
                  </a:cubicBezTo>
                  <a:lnTo>
                    <a:pt x="0" y="25391"/>
                  </a:lnTo>
                  <a:cubicBezTo>
                    <a:pt x="0" y="11368"/>
                    <a:pt x="11368" y="0"/>
                    <a:pt x="25391"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txBox="1"/>
            <p:nvPr/>
          </p:nvSpPr>
          <p:spPr>
            <a:xfrm>
              <a:off x="0" y="-57150"/>
              <a:ext cx="3372755" cy="1064988"/>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58" name="Google Shape;158;p17"/>
          <p:cNvGrpSpPr/>
          <p:nvPr/>
        </p:nvGrpSpPr>
        <p:grpSpPr>
          <a:xfrm>
            <a:off x="6824582" y="4553563"/>
            <a:ext cx="12806013" cy="4043653"/>
            <a:chOff x="0" y="-57150"/>
            <a:chExt cx="3372755" cy="1064988"/>
          </a:xfrm>
        </p:grpSpPr>
        <p:sp>
          <p:nvSpPr>
            <p:cNvPr id="159" name="Google Shape;159;p17"/>
            <p:cNvSpPr/>
            <p:nvPr/>
          </p:nvSpPr>
          <p:spPr>
            <a:xfrm>
              <a:off x="0" y="0"/>
              <a:ext cx="3372755" cy="1007838"/>
            </a:xfrm>
            <a:custGeom>
              <a:rect b="b" l="l" r="r" t="t"/>
              <a:pathLst>
                <a:path extrusionOk="0" h="1007838" w="3372755">
                  <a:moveTo>
                    <a:pt x="25391" y="0"/>
                  </a:moveTo>
                  <a:lnTo>
                    <a:pt x="3347364" y="0"/>
                  </a:lnTo>
                  <a:cubicBezTo>
                    <a:pt x="3361387" y="0"/>
                    <a:pt x="3372755" y="11368"/>
                    <a:pt x="3372755" y="25391"/>
                  </a:cubicBezTo>
                  <a:lnTo>
                    <a:pt x="3372755" y="982446"/>
                  </a:lnTo>
                  <a:cubicBezTo>
                    <a:pt x="3372755" y="989180"/>
                    <a:pt x="3370080" y="995639"/>
                    <a:pt x="3365318" y="1000401"/>
                  </a:cubicBezTo>
                  <a:cubicBezTo>
                    <a:pt x="3360557" y="1005162"/>
                    <a:pt x="3354098" y="1007838"/>
                    <a:pt x="3347364" y="1007838"/>
                  </a:cubicBezTo>
                  <a:lnTo>
                    <a:pt x="25391" y="1007838"/>
                  </a:lnTo>
                  <a:cubicBezTo>
                    <a:pt x="11368" y="1007838"/>
                    <a:pt x="0" y="996470"/>
                    <a:pt x="0" y="982446"/>
                  </a:cubicBezTo>
                  <a:lnTo>
                    <a:pt x="0" y="25391"/>
                  </a:lnTo>
                  <a:cubicBezTo>
                    <a:pt x="0" y="11368"/>
                    <a:pt x="11368" y="0"/>
                    <a:pt x="25391"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txBox="1"/>
            <p:nvPr/>
          </p:nvSpPr>
          <p:spPr>
            <a:xfrm>
              <a:off x="0" y="-57150"/>
              <a:ext cx="3372755" cy="1064988"/>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1" name="Google Shape;161;p17"/>
          <p:cNvSpPr txBox="1"/>
          <p:nvPr/>
        </p:nvSpPr>
        <p:spPr>
          <a:xfrm>
            <a:off x="385775" y="1142175"/>
            <a:ext cx="11579400" cy="24783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8299">
                <a:latin typeface="Impact"/>
                <a:ea typeface="Impact"/>
                <a:cs typeface="Impact"/>
                <a:sym typeface="Impact"/>
              </a:rPr>
              <a:t>Definición de</a:t>
            </a:r>
            <a:endParaRPr sz="8299">
              <a:latin typeface="Impact"/>
              <a:ea typeface="Impact"/>
              <a:cs typeface="Impact"/>
              <a:sym typeface="Impact"/>
            </a:endParaRPr>
          </a:p>
          <a:p>
            <a:pPr indent="0" lvl="0" marL="0" marR="0" rtl="0" algn="l">
              <a:lnSpc>
                <a:spcPct val="96999"/>
              </a:lnSpc>
              <a:spcBef>
                <a:spcPts val="0"/>
              </a:spcBef>
              <a:spcAft>
                <a:spcPts val="0"/>
              </a:spcAft>
              <a:buNone/>
            </a:pPr>
            <a:r>
              <a:rPr lang="en-US" sz="8299">
                <a:solidFill>
                  <a:srgbClr val="38761D"/>
                </a:solidFill>
                <a:latin typeface="Impact"/>
                <a:ea typeface="Impact"/>
                <a:cs typeface="Impact"/>
                <a:sym typeface="Impact"/>
              </a:rPr>
              <a:t>RESPETO POR LA AUTORIDAD</a:t>
            </a:r>
            <a:endParaRPr sz="8299">
              <a:solidFill>
                <a:srgbClr val="38761D"/>
              </a:solidFill>
              <a:latin typeface="Impact"/>
              <a:ea typeface="Impact"/>
              <a:cs typeface="Impact"/>
              <a:sym typeface="Impact"/>
            </a:endParaRPr>
          </a:p>
        </p:txBody>
      </p:sp>
      <p:sp>
        <p:nvSpPr>
          <p:cNvPr id="162" name="Google Shape;162;p17"/>
          <p:cNvSpPr txBox="1"/>
          <p:nvPr/>
        </p:nvSpPr>
        <p:spPr>
          <a:xfrm>
            <a:off x="6824575" y="4834486"/>
            <a:ext cx="10434600" cy="3672600"/>
          </a:xfrm>
          <a:prstGeom prst="rect">
            <a:avLst/>
          </a:prstGeom>
          <a:noFill/>
          <a:ln>
            <a:noFill/>
          </a:ln>
        </p:spPr>
        <p:txBody>
          <a:bodyPr anchorCtr="0" anchor="t" bIns="0" lIns="0" spcFirstLastPara="1" rIns="0" wrap="square" tIns="0">
            <a:spAutoFit/>
          </a:bodyPr>
          <a:lstStyle/>
          <a:p>
            <a:pPr indent="0" lvl="0" marL="0" marR="0" rtl="0" algn="r">
              <a:lnSpc>
                <a:spcPct val="96999"/>
              </a:lnSpc>
              <a:spcBef>
                <a:spcPts val="0"/>
              </a:spcBef>
              <a:spcAft>
                <a:spcPts val="0"/>
              </a:spcAft>
              <a:buNone/>
            </a:pPr>
            <a:r>
              <a:rPr lang="en-US" sz="8199">
                <a:latin typeface="Concert One"/>
                <a:ea typeface="Concert One"/>
                <a:cs typeface="Concert One"/>
                <a:sym typeface="Concert One"/>
              </a:rPr>
              <a:t>Seguir las normas y expectativas de las personas a cargo.</a:t>
            </a:r>
            <a:endParaRPr sz="100">
              <a:latin typeface="Concert One"/>
              <a:ea typeface="Concert One"/>
              <a:cs typeface="Concert One"/>
              <a:sym typeface="Concert One"/>
            </a:endParaRPr>
          </a:p>
        </p:txBody>
      </p:sp>
      <p:sp>
        <p:nvSpPr>
          <p:cNvPr id="163" name="Google Shape;163;p17"/>
          <p:cNvSpPr/>
          <p:nvPr/>
        </p:nvSpPr>
        <p:spPr>
          <a:xfrm>
            <a:off x="1780309" y="3444612"/>
            <a:ext cx="4179796" cy="4808983"/>
          </a:xfrm>
          <a:custGeom>
            <a:rect b="b" l="l" r="r" t="t"/>
            <a:pathLst>
              <a:path extrusionOk="0" h="5793956" w="4888650">
                <a:moveTo>
                  <a:pt x="0" y="0"/>
                </a:moveTo>
                <a:lnTo>
                  <a:pt x="4888651" y="0"/>
                </a:lnTo>
                <a:lnTo>
                  <a:pt x="4888651" y="5793956"/>
                </a:lnTo>
                <a:lnTo>
                  <a:pt x="0" y="5793956"/>
                </a:lnTo>
                <a:lnTo>
                  <a:pt x="0" y="0"/>
                </a:lnTo>
                <a:close/>
              </a:path>
            </a:pathLst>
          </a:custGeom>
          <a:blipFill rotWithShape="1">
            <a:blip r:embed="rId4">
              <a:alphaModFix/>
            </a:blip>
            <a:stretch>
              <a:fillRect b="0" l="0" r="0" t="0"/>
            </a:stretch>
          </a:blipFill>
          <a:ln>
            <a:noFill/>
          </a:ln>
        </p:spPr>
      </p:sp>
      <p:sp>
        <p:nvSpPr>
          <p:cNvPr id="164" name="Google Shape;164;p17"/>
          <p:cNvSpPr/>
          <p:nvPr/>
        </p:nvSpPr>
        <p:spPr>
          <a:xfrm flipH="1">
            <a:off x="11775838" y="7774"/>
            <a:ext cx="4194239" cy="4504574"/>
          </a:xfrm>
          <a:custGeom>
            <a:rect b="b" l="l" r="r" t="t"/>
            <a:pathLst>
              <a:path extrusionOk="0" h="5162836" w="5130568">
                <a:moveTo>
                  <a:pt x="5130569" y="0"/>
                </a:moveTo>
                <a:lnTo>
                  <a:pt x="0" y="0"/>
                </a:lnTo>
                <a:lnTo>
                  <a:pt x="0" y="5162836"/>
                </a:lnTo>
                <a:lnTo>
                  <a:pt x="5130569" y="5162836"/>
                </a:lnTo>
                <a:lnTo>
                  <a:pt x="5130569" y="0"/>
                </a:lnTo>
                <a:close/>
              </a:path>
            </a:pathLst>
          </a:custGeom>
          <a:blipFill rotWithShape="1">
            <a:blip r:embed="rId5">
              <a:alphaModFix/>
            </a:blip>
            <a:stretch>
              <a:fillRect b="0" l="0" r="0" t="0"/>
            </a:stretch>
          </a:blipFill>
          <a:ln>
            <a:noFill/>
          </a:ln>
        </p:spPr>
      </p:sp>
      <p:sp>
        <p:nvSpPr>
          <p:cNvPr id="165" name="Google Shape;165;p17"/>
          <p:cNvSpPr/>
          <p:nvPr/>
        </p:nvSpPr>
        <p:spPr>
          <a:xfrm flipH="1">
            <a:off x="9344692" y="123761"/>
            <a:ext cx="2431158" cy="1940506"/>
          </a:xfrm>
          <a:custGeom>
            <a:rect b="b" l="l" r="r" t="t"/>
            <a:pathLst>
              <a:path extrusionOk="0" h="1940506" w="2431158">
                <a:moveTo>
                  <a:pt x="2431158" y="0"/>
                </a:moveTo>
                <a:lnTo>
                  <a:pt x="0" y="0"/>
                </a:lnTo>
                <a:lnTo>
                  <a:pt x="0" y="1940506"/>
                </a:lnTo>
                <a:lnTo>
                  <a:pt x="2431158" y="1940506"/>
                </a:lnTo>
                <a:lnTo>
                  <a:pt x="2431158" y="0"/>
                </a:lnTo>
                <a:close/>
              </a:path>
            </a:pathLst>
          </a:custGeom>
          <a:blipFill rotWithShape="1">
            <a:blip r:embed="rId6">
              <a:alphaModFix/>
            </a:blip>
            <a:stretch>
              <a:fillRect b="0" l="0" r="0" t="0"/>
            </a:stretch>
          </a:blipFill>
          <a:ln>
            <a:noFill/>
          </a:ln>
        </p:spPr>
      </p:sp>
      <p:sp>
        <p:nvSpPr>
          <p:cNvPr id="166" name="Google Shape;166;p17"/>
          <p:cNvSpPr/>
          <p:nvPr/>
        </p:nvSpPr>
        <p:spPr>
          <a:xfrm>
            <a:off x="4745923" y="3563503"/>
            <a:ext cx="2078640" cy="1610620"/>
          </a:xfrm>
          <a:custGeom>
            <a:rect b="b" l="l" r="r" t="t"/>
            <a:pathLst>
              <a:path extrusionOk="0" h="1940506" w="2431158">
                <a:moveTo>
                  <a:pt x="0" y="0"/>
                </a:moveTo>
                <a:lnTo>
                  <a:pt x="2431158" y="0"/>
                </a:lnTo>
                <a:lnTo>
                  <a:pt x="2431158" y="1940507"/>
                </a:lnTo>
                <a:lnTo>
                  <a:pt x="0" y="1940507"/>
                </a:lnTo>
                <a:lnTo>
                  <a:pt x="0" y="0"/>
                </a:lnTo>
                <a:close/>
              </a:path>
            </a:pathLst>
          </a:custGeom>
          <a:blipFill rotWithShape="1">
            <a:blip r:embed="rId6">
              <a:alphaModFix/>
            </a:blip>
            <a:stretch>
              <a:fillRect b="0" l="0" r="0" t="0"/>
            </a:stretch>
          </a:blipFill>
          <a:ln>
            <a:noFill/>
          </a:ln>
        </p:spPr>
      </p:sp>
      <p:sp>
        <p:nvSpPr>
          <p:cNvPr id="167" name="Google Shape;167;p17"/>
          <p:cNvSpPr/>
          <p:nvPr/>
        </p:nvSpPr>
        <p:spPr>
          <a:xfrm rot="-1169752">
            <a:off x="-194377" y="5167229"/>
            <a:ext cx="3016553" cy="3277135"/>
          </a:xfrm>
          <a:custGeom>
            <a:rect b="b" l="l" r="r" t="t"/>
            <a:pathLst>
              <a:path extrusionOk="0" h="3940837" w="3532423">
                <a:moveTo>
                  <a:pt x="0" y="0"/>
                </a:moveTo>
                <a:lnTo>
                  <a:pt x="3532423" y="0"/>
                </a:lnTo>
                <a:lnTo>
                  <a:pt x="3532423" y="3940837"/>
                </a:lnTo>
                <a:lnTo>
                  <a:pt x="0" y="3940837"/>
                </a:lnTo>
                <a:lnTo>
                  <a:pt x="0" y="0"/>
                </a:lnTo>
                <a:close/>
              </a:path>
            </a:pathLst>
          </a:custGeom>
          <a:blipFill rotWithShape="1">
            <a:blip r:embed="rId7">
              <a:alphaModFix/>
            </a:blip>
            <a:stretch>
              <a:fillRect b="0" l="0" r="0" t="0"/>
            </a:stretch>
          </a:blipFill>
          <a:ln>
            <a:noFill/>
          </a:ln>
        </p:spPr>
      </p:sp>
      <p:sp>
        <p:nvSpPr>
          <p:cNvPr id="168" name="Google Shape;168;p17"/>
          <p:cNvSpPr/>
          <p:nvPr/>
        </p:nvSpPr>
        <p:spPr>
          <a:xfrm>
            <a:off x="14137329" y="1224449"/>
            <a:ext cx="4447396" cy="3590163"/>
          </a:xfrm>
          <a:custGeom>
            <a:rect b="b" l="l" r="r" t="t"/>
            <a:pathLst>
              <a:path extrusionOk="0" h="4114800" w="5440240">
                <a:moveTo>
                  <a:pt x="0" y="0"/>
                </a:moveTo>
                <a:lnTo>
                  <a:pt x="5440240" y="0"/>
                </a:lnTo>
                <a:lnTo>
                  <a:pt x="5440240" y="4114800"/>
                </a:lnTo>
                <a:lnTo>
                  <a:pt x="0" y="4114800"/>
                </a:lnTo>
                <a:lnTo>
                  <a:pt x="0" y="0"/>
                </a:lnTo>
                <a:close/>
              </a:path>
            </a:pathLst>
          </a:custGeom>
          <a:blipFill rotWithShape="1">
            <a:blip r:embed="rId8">
              <a:alphaModFix/>
            </a:blip>
            <a:stretch>
              <a:fillRect b="0" l="0" r="0" t="0"/>
            </a:stretch>
          </a:blipFill>
          <a:ln>
            <a:noFill/>
          </a:ln>
        </p:spPr>
      </p:sp>
      <p:sp>
        <p:nvSpPr>
          <p:cNvPr id="169" name="Google Shape;169;p17"/>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170" name="Google Shape;170;p17"/>
          <p:cNvPicPr preferRelativeResize="0"/>
          <p:nvPr/>
        </p:nvPicPr>
        <p:blipFill>
          <a:blip r:embed="rId9">
            <a:alphaModFix/>
          </a:blip>
          <a:stretch>
            <a:fillRect/>
          </a:stretch>
        </p:blipFill>
        <p:spPr>
          <a:xfrm>
            <a:off x="78625" y="9520775"/>
            <a:ext cx="1865250" cy="680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176" name="Google Shape;176;p18"/>
          <p:cNvGrpSpPr/>
          <p:nvPr/>
        </p:nvGrpSpPr>
        <p:grpSpPr>
          <a:xfrm>
            <a:off x="6120150" y="274773"/>
            <a:ext cx="11771381" cy="8966096"/>
            <a:chOff x="0" y="-57150"/>
            <a:chExt cx="2774633" cy="2224617"/>
          </a:xfrm>
        </p:grpSpPr>
        <p:sp>
          <p:nvSpPr>
            <p:cNvPr id="177" name="Google Shape;177;p18"/>
            <p:cNvSpPr/>
            <p:nvPr/>
          </p:nvSpPr>
          <p:spPr>
            <a:xfrm>
              <a:off x="0" y="0"/>
              <a:ext cx="2774633" cy="2167467"/>
            </a:xfrm>
            <a:custGeom>
              <a:rect b="b" l="l" r="r" t="t"/>
              <a:pathLst>
                <a:path extrusionOk="0" h="2167467" w="2774633">
                  <a:moveTo>
                    <a:pt x="30865" y="0"/>
                  </a:moveTo>
                  <a:lnTo>
                    <a:pt x="2743768" y="0"/>
                  </a:lnTo>
                  <a:cubicBezTo>
                    <a:pt x="2751954" y="0"/>
                    <a:pt x="2759804" y="3252"/>
                    <a:pt x="2765593" y="9040"/>
                  </a:cubicBezTo>
                  <a:cubicBezTo>
                    <a:pt x="2771381" y="14828"/>
                    <a:pt x="2774633" y="22679"/>
                    <a:pt x="2774633" y="30865"/>
                  </a:cubicBezTo>
                  <a:lnTo>
                    <a:pt x="2774633" y="2136602"/>
                  </a:lnTo>
                  <a:cubicBezTo>
                    <a:pt x="2774633" y="2144788"/>
                    <a:pt x="2771381" y="2152638"/>
                    <a:pt x="2765593" y="2158427"/>
                  </a:cubicBezTo>
                  <a:cubicBezTo>
                    <a:pt x="2759804" y="2164215"/>
                    <a:pt x="2751954" y="2167467"/>
                    <a:pt x="2743768" y="2167467"/>
                  </a:cubicBezTo>
                  <a:lnTo>
                    <a:pt x="30865" y="2167467"/>
                  </a:lnTo>
                  <a:cubicBezTo>
                    <a:pt x="22679" y="2167467"/>
                    <a:pt x="14828" y="2164215"/>
                    <a:pt x="9040" y="2158427"/>
                  </a:cubicBezTo>
                  <a:cubicBezTo>
                    <a:pt x="3252" y="2152638"/>
                    <a:pt x="0" y="2144788"/>
                    <a:pt x="0" y="2136602"/>
                  </a:cubicBezTo>
                  <a:lnTo>
                    <a:pt x="0" y="30865"/>
                  </a:lnTo>
                  <a:cubicBezTo>
                    <a:pt x="0" y="22679"/>
                    <a:pt x="3252" y="14828"/>
                    <a:pt x="9040" y="9040"/>
                  </a:cubicBezTo>
                  <a:cubicBezTo>
                    <a:pt x="14828" y="3252"/>
                    <a:pt x="22679" y="0"/>
                    <a:pt x="30865"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txBox="1"/>
            <p:nvPr/>
          </p:nvSpPr>
          <p:spPr>
            <a:xfrm>
              <a:off x="0" y="-57150"/>
              <a:ext cx="2774633" cy="2224617"/>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9" name="Google Shape;179;p18"/>
          <p:cNvSpPr/>
          <p:nvPr/>
        </p:nvSpPr>
        <p:spPr>
          <a:xfrm>
            <a:off x="2926320" y="460127"/>
            <a:ext cx="3193820" cy="3136158"/>
          </a:xfrm>
          <a:custGeom>
            <a:rect b="b" l="l" r="r" t="t"/>
            <a:pathLst>
              <a:path extrusionOk="0" h="4900247" w="5603193">
                <a:moveTo>
                  <a:pt x="0" y="0"/>
                </a:moveTo>
                <a:lnTo>
                  <a:pt x="5603193" y="0"/>
                </a:lnTo>
                <a:lnTo>
                  <a:pt x="5603193" y="4900247"/>
                </a:lnTo>
                <a:lnTo>
                  <a:pt x="0" y="4900247"/>
                </a:lnTo>
                <a:lnTo>
                  <a:pt x="0" y="0"/>
                </a:lnTo>
                <a:close/>
              </a:path>
            </a:pathLst>
          </a:custGeom>
          <a:blipFill rotWithShape="1">
            <a:blip r:embed="rId4">
              <a:alphaModFix/>
            </a:blip>
            <a:stretch>
              <a:fillRect b="0" l="0" r="0" t="0"/>
            </a:stretch>
          </a:blipFill>
          <a:ln>
            <a:noFill/>
          </a:ln>
        </p:spPr>
      </p:sp>
      <p:sp>
        <p:nvSpPr>
          <p:cNvPr id="180" name="Google Shape;180;p18"/>
          <p:cNvSpPr/>
          <p:nvPr/>
        </p:nvSpPr>
        <p:spPr>
          <a:xfrm>
            <a:off x="796372" y="2806934"/>
            <a:ext cx="4561329" cy="5149581"/>
          </a:xfrm>
          <a:custGeom>
            <a:rect b="b" l="l" r="r" t="t"/>
            <a:pathLst>
              <a:path extrusionOk="0" h="8046221" w="8002332">
                <a:moveTo>
                  <a:pt x="0" y="0"/>
                </a:moveTo>
                <a:lnTo>
                  <a:pt x="8002332" y="0"/>
                </a:lnTo>
                <a:lnTo>
                  <a:pt x="8002332" y="8046221"/>
                </a:lnTo>
                <a:lnTo>
                  <a:pt x="0" y="8046221"/>
                </a:lnTo>
                <a:lnTo>
                  <a:pt x="0" y="0"/>
                </a:lnTo>
                <a:close/>
              </a:path>
            </a:pathLst>
          </a:custGeom>
          <a:blipFill rotWithShape="1">
            <a:blip r:embed="rId5">
              <a:alphaModFix/>
            </a:blip>
            <a:stretch>
              <a:fillRect b="0" l="0" r="0" t="0"/>
            </a:stretch>
          </a:blipFill>
          <a:ln>
            <a:noFill/>
          </a:ln>
        </p:spPr>
      </p:sp>
      <p:sp>
        <p:nvSpPr>
          <p:cNvPr id="181" name="Google Shape;181;p18"/>
          <p:cNvSpPr/>
          <p:nvPr/>
        </p:nvSpPr>
        <p:spPr>
          <a:xfrm>
            <a:off x="14698286" y="-1028700"/>
            <a:ext cx="3897838" cy="4114800"/>
          </a:xfrm>
          <a:custGeom>
            <a:rect b="b" l="l" r="r" t="t"/>
            <a:pathLst>
              <a:path extrusionOk="0" h="4114800" w="3897838">
                <a:moveTo>
                  <a:pt x="0" y="0"/>
                </a:moveTo>
                <a:lnTo>
                  <a:pt x="3897838" y="0"/>
                </a:lnTo>
                <a:lnTo>
                  <a:pt x="3897838" y="4114800"/>
                </a:lnTo>
                <a:lnTo>
                  <a:pt x="0" y="4114800"/>
                </a:lnTo>
                <a:lnTo>
                  <a:pt x="0" y="0"/>
                </a:lnTo>
                <a:close/>
              </a:path>
            </a:pathLst>
          </a:custGeom>
          <a:blipFill rotWithShape="1">
            <a:blip r:embed="rId6">
              <a:alphaModFix/>
            </a:blip>
            <a:stretch>
              <a:fillRect b="0" l="0" r="0" t="0"/>
            </a:stretch>
          </a:blipFill>
          <a:ln>
            <a:noFill/>
          </a:ln>
        </p:spPr>
      </p:sp>
      <p:sp>
        <p:nvSpPr>
          <p:cNvPr id="182" name="Google Shape;182;p18"/>
          <p:cNvSpPr/>
          <p:nvPr/>
        </p:nvSpPr>
        <p:spPr>
          <a:xfrm>
            <a:off x="185400" y="961921"/>
            <a:ext cx="2393302" cy="2633472"/>
          </a:xfrm>
          <a:custGeom>
            <a:rect b="b" l="l" r="r" t="t"/>
            <a:pathLst>
              <a:path extrusionOk="0" h="4114800" w="4198776">
                <a:moveTo>
                  <a:pt x="0" y="0"/>
                </a:moveTo>
                <a:lnTo>
                  <a:pt x="4198776" y="0"/>
                </a:lnTo>
                <a:lnTo>
                  <a:pt x="4198776" y="4114800"/>
                </a:lnTo>
                <a:lnTo>
                  <a:pt x="0" y="4114800"/>
                </a:lnTo>
                <a:lnTo>
                  <a:pt x="0" y="0"/>
                </a:lnTo>
                <a:close/>
              </a:path>
            </a:pathLst>
          </a:custGeom>
          <a:blipFill rotWithShape="1">
            <a:blip r:embed="rId7">
              <a:alphaModFix/>
            </a:blip>
            <a:stretch>
              <a:fillRect b="0" l="0" r="0" t="0"/>
            </a:stretch>
          </a:blipFill>
          <a:ln>
            <a:noFill/>
          </a:ln>
        </p:spPr>
      </p:sp>
      <p:sp>
        <p:nvSpPr>
          <p:cNvPr id="183" name="Google Shape;183;p18"/>
          <p:cNvSpPr txBox="1"/>
          <p:nvPr/>
        </p:nvSpPr>
        <p:spPr>
          <a:xfrm>
            <a:off x="7679728" y="3362548"/>
            <a:ext cx="8491800" cy="35829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1999">
                <a:latin typeface="Concert One"/>
                <a:ea typeface="Concert One"/>
                <a:cs typeface="Concert One"/>
                <a:sym typeface="Concert One"/>
              </a:rPr>
              <a:t>DISTRICT VIDEO</a:t>
            </a:r>
            <a:endParaRPr sz="3400">
              <a:latin typeface="Concert One"/>
              <a:ea typeface="Concert One"/>
              <a:cs typeface="Concert One"/>
              <a:sym typeface="Concert One"/>
            </a:endParaRPr>
          </a:p>
        </p:txBody>
      </p:sp>
      <p:pic>
        <p:nvPicPr>
          <p:cNvPr id="184" name="Google Shape;184;p18" title="May - Respect Authority (Secondary) Spanish">
            <a:hlinkClick r:id="rId8"/>
          </p:cNvPr>
          <p:cNvPicPr preferRelativeResize="0"/>
          <p:nvPr/>
        </p:nvPicPr>
        <p:blipFill>
          <a:blip r:embed="rId9">
            <a:alphaModFix/>
          </a:blip>
          <a:stretch>
            <a:fillRect/>
          </a:stretch>
        </p:blipFill>
        <p:spPr>
          <a:xfrm>
            <a:off x="6120150" y="1447133"/>
            <a:ext cx="11771375" cy="6621392"/>
          </a:xfrm>
          <a:prstGeom prst="rect">
            <a:avLst/>
          </a:prstGeom>
          <a:noFill/>
          <a:ln>
            <a:noFill/>
          </a:ln>
        </p:spPr>
      </p:pic>
      <p:sp>
        <p:nvSpPr>
          <p:cNvPr id="185" name="Google Shape;185;p18"/>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186" name="Google Shape;186;p18"/>
          <p:cNvPicPr preferRelativeResize="0"/>
          <p:nvPr/>
        </p:nvPicPr>
        <p:blipFill>
          <a:blip r:embed="rId10">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192" name="Google Shape;192;p19"/>
          <p:cNvSpPr/>
          <p:nvPr/>
        </p:nvSpPr>
        <p:spPr>
          <a:xfrm>
            <a:off x="14848477" y="6476999"/>
            <a:ext cx="3784334" cy="3879140"/>
          </a:xfrm>
          <a:custGeom>
            <a:rect b="b" l="l" r="r" t="t"/>
            <a:pathLst>
              <a:path extrusionOk="0" h="4864126" w="4545747">
                <a:moveTo>
                  <a:pt x="0" y="0"/>
                </a:moveTo>
                <a:lnTo>
                  <a:pt x="4545747" y="0"/>
                </a:lnTo>
                <a:lnTo>
                  <a:pt x="4545747" y="4864126"/>
                </a:lnTo>
                <a:lnTo>
                  <a:pt x="0" y="4864126"/>
                </a:lnTo>
                <a:lnTo>
                  <a:pt x="0" y="0"/>
                </a:lnTo>
                <a:close/>
              </a:path>
            </a:pathLst>
          </a:custGeom>
          <a:blipFill rotWithShape="1">
            <a:blip r:embed="rId4">
              <a:alphaModFix/>
            </a:blip>
            <a:stretch>
              <a:fillRect b="0" l="0" r="0" t="0"/>
            </a:stretch>
          </a:blipFill>
          <a:ln>
            <a:noFill/>
          </a:ln>
        </p:spPr>
      </p:sp>
      <p:sp>
        <p:nvSpPr>
          <p:cNvPr id="193" name="Google Shape;193;p19"/>
          <p:cNvSpPr/>
          <p:nvPr/>
        </p:nvSpPr>
        <p:spPr>
          <a:xfrm rot="863152">
            <a:off x="-916661" y="-120930"/>
            <a:ext cx="3162651" cy="3759833"/>
          </a:xfrm>
          <a:custGeom>
            <a:rect b="b" l="l" r="r" t="t"/>
            <a:pathLst>
              <a:path extrusionOk="0" h="4438545" w="3978551">
                <a:moveTo>
                  <a:pt x="0" y="0"/>
                </a:moveTo>
                <a:lnTo>
                  <a:pt x="3978551" y="0"/>
                </a:lnTo>
                <a:lnTo>
                  <a:pt x="3978551" y="4438546"/>
                </a:lnTo>
                <a:lnTo>
                  <a:pt x="0" y="4438546"/>
                </a:lnTo>
                <a:lnTo>
                  <a:pt x="0" y="0"/>
                </a:lnTo>
                <a:close/>
              </a:path>
            </a:pathLst>
          </a:custGeom>
          <a:blipFill rotWithShape="1">
            <a:blip r:embed="rId5">
              <a:alphaModFix/>
            </a:blip>
            <a:stretch>
              <a:fillRect b="0" l="0" r="0" t="0"/>
            </a:stretch>
          </a:blipFill>
          <a:ln>
            <a:noFill/>
          </a:ln>
        </p:spPr>
      </p:sp>
      <p:sp>
        <p:nvSpPr>
          <p:cNvPr id="194" name="Google Shape;194;p19"/>
          <p:cNvSpPr/>
          <p:nvPr/>
        </p:nvSpPr>
        <p:spPr>
          <a:xfrm>
            <a:off x="16032952" y="2"/>
            <a:ext cx="2883758" cy="2877499"/>
          </a:xfrm>
          <a:custGeom>
            <a:rect b="b" l="l" r="r" t="t"/>
            <a:pathLst>
              <a:path extrusionOk="0" h="4444014" w="5081512">
                <a:moveTo>
                  <a:pt x="0" y="0"/>
                </a:moveTo>
                <a:lnTo>
                  <a:pt x="5081512" y="0"/>
                </a:lnTo>
                <a:lnTo>
                  <a:pt x="5081512" y="4444014"/>
                </a:lnTo>
                <a:lnTo>
                  <a:pt x="0" y="4444014"/>
                </a:lnTo>
                <a:lnTo>
                  <a:pt x="0" y="0"/>
                </a:lnTo>
                <a:close/>
              </a:path>
            </a:pathLst>
          </a:custGeom>
          <a:blipFill rotWithShape="1">
            <a:blip r:embed="rId6">
              <a:alphaModFix/>
            </a:blip>
            <a:stretch>
              <a:fillRect b="0" l="0" r="0" t="0"/>
            </a:stretch>
          </a:blipFill>
          <a:ln>
            <a:noFill/>
          </a:ln>
        </p:spPr>
      </p:sp>
      <p:sp>
        <p:nvSpPr>
          <p:cNvPr id="195" name="Google Shape;195;p19"/>
          <p:cNvSpPr txBox="1"/>
          <p:nvPr/>
        </p:nvSpPr>
        <p:spPr>
          <a:xfrm>
            <a:off x="4057338" y="463596"/>
            <a:ext cx="10173300" cy="1179600"/>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lang="en-US" sz="7900">
                <a:solidFill>
                  <a:srgbClr val="FFFFFF"/>
                </a:solidFill>
                <a:latin typeface="Impact"/>
                <a:ea typeface="Impact"/>
                <a:cs typeface="Impact"/>
                <a:sym typeface="Impact"/>
              </a:rPr>
              <a:t>REFLEXIÓN DEL VÍDEO</a:t>
            </a:r>
            <a:endParaRPr sz="5800">
              <a:latin typeface="Impact"/>
              <a:ea typeface="Impact"/>
              <a:cs typeface="Impact"/>
              <a:sym typeface="Impact"/>
            </a:endParaRPr>
          </a:p>
        </p:txBody>
      </p:sp>
      <p:sp>
        <p:nvSpPr>
          <p:cNvPr id="196" name="Google Shape;196;p19"/>
          <p:cNvSpPr/>
          <p:nvPr/>
        </p:nvSpPr>
        <p:spPr>
          <a:xfrm>
            <a:off x="1893236" y="1929719"/>
            <a:ext cx="6909487" cy="3366805"/>
          </a:xfrm>
          <a:custGeom>
            <a:rect b="b" l="l" r="r" t="t"/>
            <a:pathLst>
              <a:path extrusionOk="0" h="3366805" w="6909487">
                <a:moveTo>
                  <a:pt x="0" y="0"/>
                </a:moveTo>
                <a:lnTo>
                  <a:pt x="6909487" y="0"/>
                </a:lnTo>
                <a:lnTo>
                  <a:pt x="6909487" y="3366804"/>
                </a:lnTo>
                <a:lnTo>
                  <a:pt x="0" y="3366804"/>
                </a:lnTo>
                <a:lnTo>
                  <a:pt x="0" y="0"/>
                </a:lnTo>
                <a:close/>
              </a:path>
            </a:pathLst>
          </a:custGeom>
          <a:blipFill rotWithShape="1">
            <a:blip r:embed="rId7">
              <a:alphaModFix/>
            </a:blip>
            <a:stretch>
              <a:fillRect b="0" l="0" r="0" t="0"/>
            </a:stretch>
          </a:blipFill>
          <a:ln>
            <a:noFill/>
          </a:ln>
        </p:spPr>
      </p:sp>
      <p:sp>
        <p:nvSpPr>
          <p:cNvPr id="197" name="Google Shape;197;p19"/>
          <p:cNvSpPr/>
          <p:nvPr/>
        </p:nvSpPr>
        <p:spPr>
          <a:xfrm>
            <a:off x="9485277" y="1929719"/>
            <a:ext cx="6909487" cy="3366805"/>
          </a:xfrm>
          <a:custGeom>
            <a:rect b="b" l="l" r="r" t="t"/>
            <a:pathLst>
              <a:path extrusionOk="0" h="3366805" w="6909487">
                <a:moveTo>
                  <a:pt x="0" y="0"/>
                </a:moveTo>
                <a:lnTo>
                  <a:pt x="6909487" y="0"/>
                </a:lnTo>
                <a:lnTo>
                  <a:pt x="6909487" y="3366804"/>
                </a:lnTo>
                <a:lnTo>
                  <a:pt x="0" y="3366804"/>
                </a:lnTo>
                <a:lnTo>
                  <a:pt x="0" y="0"/>
                </a:lnTo>
                <a:close/>
              </a:path>
            </a:pathLst>
          </a:custGeom>
          <a:blipFill rotWithShape="1">
            <a:blip r:embed="rId7">
              <a:alphaModFix/>
            </a:blip>
            <a:stretch>
              <a:fillRect b="0" l="0" r="0" t="0"/>
            </a:stretch>
          </a:blipFill>
          <a:ln>
            <a:noFill/>
          </a:ln>
        </p:spPr>
      </p:sp>
      <p:sp>
        <p:nvSpPr>
          <p:cNvPr id="198" name="Google Shape;198;p19"/>
          <p:cNvSpPr txBox="1"/>
          <p:nvPr/>
        </p:nvSpPr>
        <p:spPr>
          <a:xfrm>
            <a:off x="2905969" y="3729352"/>
            <a:ext cx="4884000" cy="209100"/>
          </a:xfrm>
          <a:prstGeom prst="rect">
            <a:avLst/>
          </a:prstGeom>
          <a:noFill/>
          <a:ln>
            <a:noFill/>
          </a:ln>
        </p:spPr>
        <p:txBody>
          <a:bodyPr anchorCtr="0" anchor="t" bIns="0" lIns="0" spcFirstLastPara="1" rIns="0" wrap="square" tIns="0">
            <a:spAutoFit/>
          </a:bodyPr>
          <a:lstStyle/>
          <a:p>
            <a:pPr indent="0" lvl="0" marL="0" marR="0" rtl="0" algn="ctr">
              <a:lnSpc>
                <a:spcPct val="97004"/>
              </a:lnSpc>
              <a:spcBef>
                <a:spcPts val="0"/>
              </a:spcBef>
              <a:spcAft>
                <a:spcPts val="0"/>
              </a:spcAft>
              <a:buNone/>
            </a:pPr>
            <a:r>
              <a:t/>
            </a:r>
            <a:endParaRPr/>
          </a:p>
        </p:txBody>
      </p:sp>
      <p:sp>
        <p:nvSpPr>
          <p:cNvPr id="199" name="Google Shape;199;p19"/>
          <p:cNvSpPr/>
          <p:nvPr/>
        </p:nvSpPr>
        <p:spPr>
          <a:xfrm>
            <a:off x="5347980" y="5504630"/>
            <a:ext cx="6909487" cy="3366805"/>
          </a:xfrm>
          <a:custGeom>
            <a:rect b="b" l="l" r="r" t="t"/>
            <a:pathLst>
              <a:path extrusionOk="0" h="3366805" w="6909487">
                <a:moveTo>
                  <a:pt x="0" y="0"/>
                </a:moveTo>
                <a:lnTo>
                  <a:pt x="6909487" y="0"/>
                </a:lnTo>
                <a:lnTo>
                  <a:pt x="6909487" y="3366805"/>
                </a:lnTo>
                <a:lnTo>
                  <a:pt x="0" y="3366805"/>
                </a:lnTo>
                <a:lnTo>
                  <a:pt x="0" y="0"/>
                </a:lnTo>
                <a:close/>
              </a:path>
            </a:pathLst>
          </a:custGeom>
          <a:blipFill rotWithShape="1">
            <a:blip r:embed="rId7">
              <a:alphaModFix/>
            </a:blip>
            <a:stretch>
              <a:fillRect b="0" l="0" r="0" t="0"/>
            </a:stretch>
          </a:blipFill>
          <a:ln>
            <a:noFill/>
          </a:ln>
        </p:spPr>
      </p:sp>
      <p:sp>
        <p:nvSpPr>
          <p:cNvPr id="200" name="Google Shape;200;p19"/>
          <p:cNvSpPr txBox="1"/>
          <p:nvPr/>
        </p:nvSpPr>
        <p:spPr>
          <a:xfrm>
            <a:off x="6360712" y="7304263"/>
            <a:ext cx="4884000" cy="209100"/>
          </a:xfrm>
          <a:prstGeom prst="rect">
            <a:avLst/>
          </a:prstGeom>
          <a:noFill/>
          <a:ln>
            <a:noFill/>
          </a:ln>
        </p:spPr>
        <p:txBody>
          <a:bodyPr anchorCtr="0" anchor="t" bIns="0" lIns="0" spcFirstLastPara="1" rIns="0" wrap="square" tIns="0">
            <a:spAutoFit/>
          </a:bodyPr>
          <a:lstStyle/>
          <a:p>
            <a:pPr indent="0" lvl="0" marL="0" marR="0" rtl="0" algn="l">
              <a:lnSpc>
                <a:spcPct val="97004"/>
              </a:lnSpc>
              <a:spcBef>
                <a:spcPts val="0"/>
              </a:spcBef>
              <a:spcAft>
                <a:spcPts val="0"/>
              </a:spcAft>
              <a:buNone/>
            </a:pPr>
            <a:r>
              <a:t/>
            </a:r>
            <a:endParaRPr/>
          </a:p>
        </p:txBody>
      </p:sp>
      <p:sp>
        <p:nvSpPr>
          <p:cNvPr id="201" name="Google Shape;201;p19"/>
          <p:cNvSpPr txBox="1"/>
          <p:nvPr/>
        </p:nvSpPr>
        <p:spPr>
          <a:xfrm>
            <a:off x="10195525" y="3375265"/>
            <a:ext cx="5489100" cy="209100"/>
          </a:xfrm>
          <a:prstGeom prst="rect">
            <a:avLst/>
          </a:prstGeom>
          <a:noFill/>
          <a:ln>
            <a:noFill/>
          </a:ln>
        </p:spPr>
        <p:txBody>
          <a:bodyPr anchorCtr="0" anchor="t" bIns="0" lIns="0" spcFirstLastPara="1" rIns="0" wrap="square" tIns="0">
            <a:spAutoFit/>
          </a:bodyPr>
          <a:lstStyle/>
          <a:p>
            <a:pPr indent="0" lvl="0" marL="0" marR="0" rtl="0" algn="ctr">
              <a:lnSpc>
                <a:spcPct val="97004"/>
              </a:lnSpc>
              <a:spcBef>
                <a:spcPts val="0"/>
              </a:spcBef>
              <a:spcAft>
                <a:spcPts val="0"/>
              </a:spcAft>
              <a:buNone/>
            </a:pPr>
            <a:r>
              <a:t/>
            </a:r>
            <a:endParaRPr/>
          </a:p>
        </p:txBody>
      </p:sp>
      <p:sp>
        <p:nvSpPr>
          <p:cNvPr id="202" name="Google Shape;202;p19"/>
          <p:cNvSpPr/>
          <p:nvPr/>
        </p:nvSpPr>
        <p:spPr>
          <a:xfrm>
            <a:off x="12049" y="4682511"/>
            <a:ext cx="3961654" cy="4091381"/>
          </a:xfrm>
          <a:custGeom>
            <a:rect b="b" l="l" r="r" t="t"/>
            <a:pathLst>
              <a:path extrusionOk="0" h="4989489" w="4952068">
                <a:moveTo>
                  <a:pt x="0" y="0"/>
                </a:moveTo>
                <a:lnTo>
                  <a:pt x="4952068" y="0"/>
                </a:lnTo>
                <a:lnTo>
                  <a:pt x="4952068" y="4989489"/>
                </a:lnTo>
                <a:lnTo>
                  <a:pt x="0" y="4989489"/>
                </a:lnTo>
                <a:lnTo>
                  <a:pt x="0" y="0"/>
                </a:lnTo>
                <a:close/>
              </a:path>
            </a:pathLst>
          </a:custGeom>
          <a:blipFill rotWithShape="1">
            <a:blip r:embed="rId8">
              <a:alphaModFix/>
            </a:blip>
            <a:stretch>
              <a:fillRect b="0" l="0" r="0" t="0"/>
            </a:stretch>
          </a:blipFill>
          <a:ln>
            <a:noFill/>
          </a:ln>
        </p:spPr>
      </p:sp>
      <p:sp>
        <p:nvSpPr>
          <p:cNvPr id="203" name="Google Shape;203;p19"/>
          <p:cNvSpPr/>
          <p:nvPr/>
        </p:nvSpPr>
        <p:spPr>
          <a:xfrm>
            <a:off x="7384839" y="1504037"/>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9">
              <a:alphaModFix/>
            </a:blip>
            <a:stretch>
              <a:fillRect b="0" l="0" r="0" t="0"/>
            </a:stretch>
          </a:blipFill>
          <a:ln>
            <a:noFill/>
          </a:ln>
        </p:spPr>
      </p:sp>
      <p:sp>
        <p:nvSpPr>
          <p:cNvPr id="204" name="Google Shape;204;p19"/>
          <p:cNvSpPr/>
          <p:nvPr/>
        </p:nvSpPr>
        <p:spPr>
          <a:xfrm>
            <a:off x="15085280" y="1504037"/>
            <a:ext cx="810304" cy="1314652"/>
          </a:xfrm>
          <a:custGeom>
            <a:rect b="b" l="l" r="r" t="t"/>
            <a:pathLst>
              <a:path extrusionOk="0" h="1314652" w="810304">
                <a:moveTo>
                  <a:pt x="0" y="0"/>
                </a:moveTo>
                <a:lnTo>
                  <a:pt x="810304" y="0"/>
                </a:lnTo>
                <a:lnTo>
                  <a:pt x="810304" y="1314652"/>
                </a:lnTo>
                <a:lnTo>
                  <a:pt x="0" y="1314652"/>
                </a:lnTo>
                <a:lnTo>
                  <a:pt x="0" y="0"/>
                </a:lnTo>
                <a:close/>
              </a:path>
            </a:pathLst>
          </a:custGeom>
          <a:blipFill rotWithShape="1">
            <a:blip r:embed="rId9">
              <a:alphaModFix/>
            </a:blip>
            <a:stretch>
              <a:fillRect b="0" l="0" r="0" t="0"/>
            </a:stretch>
          </a:blipFill>
          <a:ln>
            <a:noFill/>
          </a:ln>
        </p:spPr>
      </p:sp>
      <p:sp>
        <p:nvSpPr>
          <p:cNvPr id="205" name="Google Shape;205;p19"/>
          <p:cNvSpPr/>
          <p:nvPr/>
        </p:nvSpPr>
        <p:spPr>
          <a:xfrm>
            <a:off x="11044866" y="5174321"/>
            <a:ext cx="810304" cy="1314652"/>
          </a:xfrm>
          <a:custGeom>
            <a:rect b="b" l="l" r="r" t="t"/>
            <a:pathLst>
              <a:path extrusionOk="0" h="1314652" w="810304">
                <a:moveTo>
                  <a:pt x="0" y="0"/>
                </a:moveTo>
                <a:lnTo>
                  <a:pt x="810304" y="0"/>
                </a:lnTo>
                <a:lnTo>
                  <a:pt x="810304" y="1314653"/>
                </a:lnTo>
                <a:lnTo>
                  <a:pt x="0" y="1314653"/>
                </a:lnTo>
                <a:lnTo>
                  <a:pt x="0" y="0"/>
                </a:lnTo>
                <a:close/>
              </a:path>
            </a:pathLst>
          </a:custGeom>
          <a:blipFill rotWithShape="1">
            <a:blip r:embed="rId9">
              <a:alphaModFix/>
            </a:blip>
            <a:stretch>
              <a:fillRect b="0" l="0" r="0" t="0"/>
            </a:stretch>
          </a:blipFill>
          <a:ln>
            <a:noFill/>
          </a:ln>
        </p:spPr>
      </p:sp>
      <p:sp>
        <p:nvSpPr>
          <p:cNvPr id="206" name="Google Shape;206;p19"/>
          <p:cNvSpPr txBox="1"/>
          <p:nvPr/>
        </p:nvSpPr>
        <p:spPr>
          <a:xfrm>
            <a:off x="2668000" y="2664761"/>
            <a:ext cx="5081400" cy="179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dk1"/>
                </a:solidFill>
                <a:latin typeface="Concert One"/>
                <a:ea typeface="Concert One"/>
                <a:cs typeface="Concert One"/>
                <a:sym typeface="Concert One"/>
              </a:rPr>
              <a:t>¿QUÉ PIENSAS TÚ ACERCA DE TENER </a:t>
            </a:r>
            <a:r>
              <a:rPr b="1" lang="en-US" sz="3400">
                <a:solidFill>
                  <a:srgbClr val="38761D"/>
                </a:solidFill>
                <a:latin typeface="Concert One"/>
                <a:ea typeface="Concert One"/>
                <a:cs typeface="Concert One"/>
                <a:sym typeface="Concert One"/>
              </a:rPr>
              <a:t>RESPETO</a:t>
            </a:r>
            <a:r>
              <a:rPr b="1" lang="en-US" sz="3400">
                <a:solidFill>
                  <a:srgbClr val="00FF00"/>
                </a:solidFill>
                <a:latin typeface="Concert One"/>
                <a:ea typeface="Concert One"/>
                <a:cs typeface="Concert One"/>
                <a:sym typeface="Concert One"/>
              </a:rPr>
              <a:t> </a:t>
            </a:r>
            <a:r>
              <a:rPr lang="en-US" sz="3400">
                <a:solidFill>
                  <a:schemeClr val="dk1"/>
                </a:solidFill>
                <a:latin typeface="Concert One"/>
                <a:ea typeface="Concert One"/>
                <a:cs typeface="Concert One"/>
                <a:sym typeface="Concert One"/>
              </a:rPr>
              <a:t>POR LA AUTORIDAD?</a:t>
            </a:r>
            <a:r>
              <a:rPr lang="en-US" sz="3400">
                <a:solidFill>
                  <a:schemeClr val="dk1"/>
                </a:solidFill>
                <a:latin typeface="Calibri"/>
                <a:ea typeface="Calibri"/>
                <a:cs typeface="Calibri"/>
                <a:sym typeface="Calibri"/>
              </a:rPr>
              <a:t> </a:t>
            </a:r>
            <a:endParaRPr sz="3400">
              <a:solidFill>
                <a:schemeClr val="dk1"/>
              </a:solidFill>
              <a:latin typeface="Calibri"/>
              <a:ea typeface="Calibri"/>
              <a:cs typeface="Calibri"/>
              <a:sym typeface="Calibri"/>
            </a:endParaRPr>
          </a:p>
        </p:txBody>
      </p:sp>
      <p:sp>
        <p:nvSpPr>
          <p:cNvPr id="207" name="Google Shape;207;p19"/>
          <p:cNvSpPr txBox="1"/>
          <p:nvPr/>
        </p:nvSpPr>
        <p:spPr>
          <a:xfrm>
            <a:off x="10054225" y="2646986"/>
            <a:ext cx="5630400" cy="193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dk1"/>
                </a:solidFill>
                <a:latin typeface="Concert One"/>
                <a:ea typeface="Concert One"/>
                <a:cs typeface="Concert One"/>
                <a:sym typeface="Concert One"/>
              </a:rPr>
              <a:t>¿CUÁLES SON ALGUNOS EJEMPLOS DE MOSTRAR </a:t>
            </a:r>
            <a:r>
              <a:rPr b="1" lang="en-US" sz="3400">
                <a:solidFill>
                  <a:srgbClr val="38761D"/>
                </a:solidFill>
                <a:latin typeface="Concert One"/>
                <a:ea typeface="Concert One"/>
                <a:cs typeface="Concert One"/>
                <a:sym typeface="Concert One"/>
              </a:rPr>
              <a:t>RESPETO</a:t>
            </a:r>
            <a:r>
              <a:rPr lang="en-US" sz="3400">
                <a:solidFill>
                  <a:schemeClr val="dk1"/>
                </a:solidFill>
                <a:latin typeface="Concert One"/>
                <a:ea typeface="Concert One"/>
                <a:cs typeface="Concert One"/>
                <a:sym typeface="Concert One"/>
              </a:rPr>
              <a:t> POR LA AUTORIDAD?</a:t>
            </a:r>
            <a:endParaRPr sz="3400">
              <a:solidFill>
                <a:schemeClr val="dk1"/>
              </a:solidFill>
              <a:latin typeface="Concert One"/>
              <a:ea typeface="Concert One"/>
              <a:cs typeface="Concert One"/>
              <a:sym typeface="Concert One"/>
            </a:endParaRPr>
          </a:p>
        </p:txBody>
      </p:sp>
      <p:sp>
        <p:nvSpPr>
          <p:cNvPr id="208" name="Google Shape;208;p19"/>
          <p:cNvSpPr txBox="1"/>
          <p:nvPr/>
        </p:nvSpPr>
        <p:spPr>
          <a:xfrm>
            <a:off x="6105950" y="6920675"/>
            <a:ext cx="5081400" cy="193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09" name="Google Shape;209;p19"/>
          <p:cNvSpPr txBox="1"/>
          <p:nvPr/>
        </p:nvSpPr>
        <p:spPr>
          <a:xfrm>
            <a:off x="6262000" y="6152725"/>
            <a:ext cx="5081400" cy="20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chemeClr val="dk1"/>
                </a:solidFill>
                <a:latin typeface="Concert One"/>
                <a:ea typeface="Concert One"/>
                <a:cs typeface="Concert One"/>
                <a:sym typeface="Concert One"/>
              </a:rPr>
              <a:t>¿POR QUÉ ES IMPORTANTE MOSTRAR </a:t>
            </a:r>
            <a:r>
              <a:rPr b="1" lang="en-US" sz="3400">
                <a:solidFill>
                  <a:srgbClr val="38761D"/>
                </a:solidFill>
                <a:latin typeface="Concert One"/>
                <a:ea typeface="Concert One"/>
                <a:cs typeface="Concert One"/>
                <a:sym typeface="Concert One"/>
              </a:rPr>
              <a:t>RESPETO</a:t>
            </a:r>
            <a:r>
              <a:rPr lang="en-US" sz="3400">
                <a:solidFill>
                  <a:schemeClr val="dk1"/>
                </a:solidFill>
                <a:latin typeface="Concert One"/>
                <a:ea typeface="Concert One"/>
                <a:cs typeface="Concert One"/>
                <a:sym typeface="Concert One"/>
              </a:rPr>
              <a:t> POR LA AUTORIDAD?</a:t>
            </a:r>
            <a:endParaRPr sz="3400">
              <a:solidFill>
                <a:schemeClr val="dk1"/>
              </a:solidFill>
              <a:latin typeface="Concert One"/>
              <a:ea typeface="Concert One"/>
              <a:cs typeface="Concert One"/>
              <a:sym typeface="Concert One"/>
            </a:endParaRPr>
          </a:p>
        </p:txBody>
      </p:sp>
      <p:sp>
        <p:nvSpPr>
          <p:cNvPr id="210" name="Google Shape;210;p19"/>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11" name="Google Shape;211;p19"/>
          <p:cNvPicPr preferRelativeResize="0"/>
          <p:nvPr/>
        </p:nvPicPr>
        <p:blipFill>
          <a:blip r:embed="rId10">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17" name="Google Shape;217;p20"/>
          <p:cNvSpPr/>
          <p:nvPr/>
        </p:nvSpPr>
        <p:spPr>
          <a:xfrm rot="-559059">
            <a:off x="14704686" y="-67215"/>
            <a:ext cx="4178322" cy="5381913"/>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18" name="Google Shape;218;p20"/>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grpSp>
        <p:nvGrpSpPr>
          <p:cNvPr id="219" name="Google Shape;219;p20"/>
          <p:cNvGrpSpPr/>
          <p:nvPr/>
        </p:nvGrpSpPr>
        <p:grpSpPr>
          <a:xfrm>
            <a:off x="1642325" y="3951376"/>
            <a:ext cx="6211495" cy="3834600"/>
            <a:chOff x="0" y="-57150"/>
            <a:chExt cx="1846077" cy="1526695"/>
          </a:xfrm>
        </p:grpSpPr>
        <p:sp>
          <p:nvSpPr>
            <p:cNvPr id="220" name="Google Shape;220;p20"/>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txBox="1"/>
            <p:nvPr/>
          </p:nvSpPr>
          <p:spPr>
            <a:xfrm>
              <a:off x="0" y="-57150"/>
              <a:ext cx="1846077" cy="152669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2" name="Google Shape;222;p20"/>
          <p:cNvGrpSpPr/>
          <p:nvPr/>
        </p:nvGrpSpPr>
        <p:grpSpPr>
          <a:xfrm>
            <a:off x="8724462" y="4257587"/>
            <a:ext cx="5880863" cy="4854890"/>
            <a:chOff x="0" y="-57150"/>
            <a:chExt cx="1846077" cy="1526695"/>
          </a:xfrm>
        </p:grpSpPr>
        <p:sp>
          <p:nvSpPr>
            <p:cNvPr id="223" name="Google Shape;223;p20"/>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txBox="1"/>
            <p:nvPr/>
          </p:nvSpPr>
          <p:spPr>
            <a:xfrm>
              <a:off x="0" y="-57150"/>
              <a:ext cx="1846077" cy="1526695"/>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5" name="Google Shape;225;p20"/>
          <p:cNvSpPr/>
          <p:nvPr/>
        </p:nvSpPr>
        <p:spPr>
          <a:xfrm flipH="1">
            <a:off x="11189158" y="-478737"/>
            <a:ext cx="4037087" cy="3222330"/>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26" name="Google Shape;226;p20"/>
          <p:cNvSpPr txBox="1"/>
          <p:nvPr/>
        </p:nvSpPr>
        <p:spPr>
          <a:xfrm>
            <a:off x="172175" y="2359300"/>
            <a:ext cx="143259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solidFill>
                  <a:srgbClr val="FFFFFF"/>
                </a:solidFill>
                <a:latin typeface="Concert One"/>
                <a:ea typeface="Concert One"/>
                <a:cs typeface="Concert One"/>
                <a:sym typeface="Concert One"/>
              </a:rPr>
              <a:t>¿Quién es la ‘autoridad’? </a:t>
            </a:r>
            <a:endParaRPr>
              <a:latin typeface="Concert One"/>
              <a:ea typeface="Concert One"/>
              <a:cs typeface="Concert One"/>
              <a:sym typeface="Concert One"/>
            </a:endParaRPr>
          </a:p>
        </p:txBody>
      </p:sp>
      <p:sp>
        <p:nvSpPr>
          <p:cNvPr id="227" name="Google Shape;227;p20"/>
          <p:cNvSpPr txBox="1"/>
          <p:nvPr/>
        </p:nvSpPr>
        <p:spPr>
          <a:xfrm>
            <a:off x="2836052" y="4681800"/>
            <a:ext cx="3471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En la escuela </a:t>
            </a:r>
            <a:endParaRPr sz="6000">
              <a:latin typeface="Concert One"/>
              <a:ea typeface="Concert One"/>
              <a:cs typeface="Concert One"/>
              <a:sym typeface="Concert One"/>
            </a:endParaRPr>
          </a:p>
        </p:txBody>
      </p:sp>
      <p:sp>
        <p:nvSpPr>
          <p:cNvPr id="228" name="Google Shape;228;p20"/>
          <p:cNvSpPr txBox="1"/>
          <p:nvPr/>
        </p:nvSpPr>
        <p:spPr>
          <a:xfrm>
            <a:off x="8659949" y="5530486"/>
            <a:ext cx="6009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Fuera de la escuela</a:t>
            </a:r>
            <a:endParaRPr sz="6000">
              <a:latin typeface="Concert One"/>
              <a:ea typeface="Concert One"/>
              <a:cs typeface="Concert One"/>
              <a:sym typeface="Concert One"/>
            </a:endParaRPr>
          </a:p>
        </p:txBody>
      </p:sp>
      <p:sp>
        <p:nvSpPr>
          <p:cNvPr id="229" name="Google Shape;229;p20"/>
          <p:cNvSpPr/>
          <p:nvPr/>
        </p:nvSpPr>
        <p:spPr>
          <a:xfrm>
            <a:off x="-707232" y="4681804"/>
            <a:ext cx="3471862" cy="4114800"/>
          </a:xfrm>
          <a:custGeom>
            <a:rect b="b" l="l" r="r" t="t"/>
            <a:pathLst>
              <a:path extrusionOk="0" h="4114800" w="3471862">
                <a:moveTo>
                  <a:pt x="0" y="0"/>
                </a:moveTo>
                <a:lnTo>
                  <a:pt x="3471862" y="0"/>
                </a:lnTo>
                <a:lnTo>
                  <a:pt x="3471862" y="4114800"/>
                </a:lnTo>
                <a:lnTo>
                  <a:pt x="0" y="4114800"/>
                </a:lnTo>
                <a:lnTo>
                  <a:pt x="0" y="0"/>
                </a:lnTo>
                <a:close/>
              </a:path>
            </a:pathLst>
          </a:custGeom>
          <a:blipFill rotWithShape="1">
            <a:blip r:embed="rId7">
              <a:alphaModFix/>
            </a:blip>
            <a:stretch>
              <a:fillRect b="0" l="0" r="0" t="0"/>
            </a:stretch>
          </a:blipFill>
          <a:ln>
            <a:noFill/>
          </a:ln>
        </p:spPr>
      </p:sp>
      <p:sp>
        <p:nvSpPr>
          <p:cNvPr id="230" name="Google Shape;230;p20"/>
          <p:cNvSpPr/>
          <p:nvPr/>
        </p:nvSpPr>
        <p:spPr>
          <a:xfrm flipH="1">
            <a:off x="13431589" y="6385036"/>
            <a:ext cx="3991436" cy="3407689"/>
          </a:xfrm>
          <a:custGeom>
            <a:rect b="b" l="l" r="r" t="t"/>
            <a:pathLst>
              <a:path extrusionOk="0" h="3407689" w="3991436">
                <a:moveTo>
                  <a:pt x="3991436" y="0"/>
                </a:moveTo>
                <a:lnTo>
                  <a:pt x="0" y="0"/>
                </a:lnTo>
                <a:lnTo>
                  <a:pt x="0" y="3407689"/>
                </a:lnTo>
                <a:lnTo>
                  <a:pt x="3991436" y="3407689"/>
                </a:lnTo>
                <a:lnTo>
                  <a:pt x="3991436" y="0"/>
                </a:lnTo>
                <a:close/>
              </a:path>
            </a:pathLst>
          </a:custGeom>
          <a:blipFill rotWithShape="1">
            <a:blip r:embed="rId8">
              <a:alphaModFix/>
            </a:blip>
            <a:stretch>
              <a:fillRect b="0" l="0" r="0" t="0"/>
            </a:stretch>
          </a:blipFill>
          <a:ln>
            <a:noFill/>
          </a:ln>
        </p:spPr>
      </p:sp>
      <p:sp>
        <p:nvSpPr>
          <p:cNvPr id="231" name="Google Shape;231;p20"/>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32" name="Google Shape;232;p20"/>
          <p:cNvPicPr preferRelativeResize="0"/>
          <p:nvPr/>
        </p:nvPicPr>
        <p:blipFill>
          <a:blip r:embed="rId9">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200"/>
                                        <p:tgtEl>
                                          <p:spTgt spid="219"/>
                                        </p:tgtEl>
                                      </p:cBhvr>
                                    </p:animEffect>
                                  </p:childTnLst>
                                </p:cTn>
                              </p:par>
                            </p:childTnLst>
                          </p:cTn>
                        </p:par>
                        <p:par>
                          <p:cTn fill="hold">
                            <p:stCondLst>
                              <p:cond delay="1200"/>
                            </p:stCondLst>
                            <p:childTnLst>
                              <p:par>
                                <p:cTn fill="hold" nodeType="after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200"/>
                                        <p:tgtEl>
                                          <p:spTgt spid="228"/>
                                        </p:tgtEl>
                                      </p:cBhvr>
                                    </p:animEffec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38" name="Google Shape;238;p21"/>
          <p:cNvSpPr/>
          <p:nvPr/>
        </p:nvSpPr>
        <p:spPr>
          <a:xfrm rot="-560680">
            <a:off x="14706098" y="-68686"/>
            <a:ext cx="4181585" cy="5386116"/>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39" name="Google Shape;239;p21"/>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grpSp>
        <p:nvGrpSpPr>
          <p:cNvPr id="240" name="Google Shape;240;p21"/>
          <p:cNvGrpSpPr/>
          <p:nvPr/>
        </p:nvGrpSpPr>
        <p:grpSpPr>
          <a:xfrm>
            <a:off x="1642325" y="3951376"/>
            <a:ext cx="6211909" cy="3834612"/>
            <a:chOff x="0" y="-57150"/>
            <a:chExt cx="1846200" cy="1526700"/>
          </a:xfrm>
        </p:grpSpPr>
        <p:sp>
          <p:nvSpPr>
            <p:cNvPr id="241" name="Google Shape;241;p21"/>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
            <p:cNvSpPr txBox="1"/>
            <p:nvPr/>
          </p:nvSpPr>
          <p:spPr>
            <a:xfrm>
              <a:off x="0" y="-57150"/>
              <a:ext cx="1846200" cy="15267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3" name="Google Shape;243;p21"/>
          <p:cNvGrpSpPr/>
          <p:nvPr/>
        </p:nvGrpSpPr>
        <p:grpSpPr>
          <a:xfrm>
            <a:off x="8724462" y="4257587"/>
            <a:ext cx="5881255" cy="4854906"/>
            <a:chOff x="0" y="-57150"/>
            <a:chExt cx="1846200" cy="1526700"/>
          </a:xfrm>
        </p:grpSpPr>
        <p:sp>
          <p:nvSpPr>
            <p:cNvPr id="244" name="Google Shape;244;p21"/>
            <p:cNvSpPr/>
            <p:nvPr/>
          </p:nvSpPr>
          <p:spPr>
            <a:xfrm>
              <a:off x="0" y="0"/>
              <a:ext cx="1846076" cy="1469545"/>
            </a:xfrm>
            <a:custGeom>
              <a:rect b="b" l="l" r="r" t="t"/>
              <a:pathLst>
                <a:path extrusionOk="0" h="1469545" w="1846076">
                  <a:moveTo>
                    <a:pt x="46390" y="0"/>
                  </a:moveTo>
                  <a:lnTo>
                    <a:pt x="1799687" y="0"/>
                  </a:lnTo>
                  <a:cubicBezTo>
                    <a:pt x="1825307" y="0"/>
                    <a:pt x="1846076" y="20769"/>
                    <a:pt x="1846076" y="46390"/>
                  </a:cubicBezTo>
                  <a:lnTo>
                    <a:pt x="1846076" y="1423155"/>
                  </a:lnTo>
                  <a:cubicBezTo>
                    <a:pt x="1846076" y="1435458"/>
                    <a:pt x="1841189" y="1447258"/>
                    <a:pt x="1832489" y="1455957"/>
                  </a:cubicBezTo>
                  <a:cubicBezTo>
                    <a:pt x="1823789" y="1464657"/>
                    <a:pt x="1811990" y="1469545"/>
                    <a:pt x="1799687" y="1469545"/>
                  </a:cubicBezTo>
                  <a:lnTo>
                    <a:pt x="46390" y="1469545"/>
                  </a:lnTo>
                  <a:cubicBezTo>
                    <a:pt x="34086" y="1469545"/>
                    <a:pt x="22287" y="1464657"/>
                    <a:pt x="13587" y="1455957"/>
                  </a:cubicBezTo>
                  <a:cubicBezTo>
                    <a:pt x="4887" y="1447258"/>
                    <a:pt x="0" y="1435458"/>
                    <a:pt x="0" y="1423155"/>
                  </a:cubicBezTo>
                  <a:lnTo>
                    <a:pt x="0" y="46390"/>
                  </a:lnTo>
                  <a:cubicBezTo>
                    <a:pt x="0" y="20769"/>
                    <a:pt x="20769" y="0"/>
                    <a:pt x="46390"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1"/>
            <p:cNvSpPr txBox="1"/>
            <p:nvPr/>
          </p:nvSpPr>
          <p:spPr>
            <a:xfrm>
              <a:off x="0" y="-57150"/>
              <a:ext cx="1846200" cy="15267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6" name="Google Shape;246;p21"/>
          <p:cNvSpPr/>
          <p:nvPr/>
        </p:nvSpPr>
        <p:spPr>
          <a:xfrm flipH="1">
            <a:off x="12026897" y="194123"/>
            <a:ext cx="2735126" cy="2102570"/>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47" name="Google Shape;247;p21"/>
          <p:cNvSpPr txBox="1"/>
          <p:nvPr/>
        </p:nvSpPr>
        <p:spPr>
          <a:xfrm>
            <a:off x="871451" y="2005275"/>
            <a:ext cx="14018700" cy="14928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999">
                <a:solidFill>
                  <a:srgbClr val="FFFFFF"/>
                </a:solidFill>
                <a:latin typeface="Concert One"/>
                <a:ea typeface="Concert One"/>
                <a:cs typeface="Concert One"/>
                <a:sym typeface="Concert One"/>
              </a:rPr>
              <a:t>¿Cuáles son las reglas</a:t>
            </a:r>
            <a:r>
              <a:rPr lang="en-US" sz="9999">
                <a:solidFill>
                  <a:srgbClr val="FFFFFF"/>
                </a:solidFill>
                <a:latin typeface="Concert One"/>
                <a:ea typeface="Concert One"/>
                <a:cs typeface="Concert One"/>
                <a:sym typeface="Concert One"/>
              </a:rPr>
              <a:t>? </a:t>
            </a:r>
            <a:endParaRPr>
              <a:latin typeface="Concert One"/>
              <a:ea typeface="Concert One"/>
              <a:cs typeface="Concert One"/>
              <a:sym typeface="Concert One"/>
            </a:endParaRPr>
          </a:p>
        </p:txBody>
      </p:sp>
      <p:sp>
        <p:nvSpPr>
          <p:cNvPr id="248" name="Google Shape;248;p21"/>
          <p:cNvSpPr txBox="1"/>
          <p:nvPr/>
        </p:nvSpPr>
        <p:spPr>
          <a:xfrm>
            <a:off x="2836052" y="4681800"/>
            <a:ext cx="3471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En la escuela</a:t>
            </a:r>
            <a:endParaRPr sz="6000">
              <a:latin typeface="Concert One"/>
              <a:ea typeface="Concert One"/>
              <a:cs typeface="Concert One"/>
              <a:sym typeface="Concert One"/>
            </a:endParaRPr>
          </a:p>
        </p:txBody>
      </p:sp>
      <p:sp>
        <p:nvSpPr>
          <p:cNvPr id="249" name="Google Shape;249;p21"/>
          <p:cNvSpPr txBox="1"/>
          <p:nvPr/>
        </p:nvSpPr>
        <p:spPr>
          <a:xfrm>
            <a:off x="8660149" y="5476911"/>
            <a:ext cx="6009900" cy="23091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6000">
                <a:latin typeface="Concert One"/>
                <a:ea typeface="Concert One"/>
                <a:cs typeface="Concert One"/>
                <a:sym typeface="Concert One"/>
              </a:rPr>
              <a:t>Fuera de la escuela</a:t>
            </a:r>
            <a:endParaRPr sz="6000">
              <a:latin typeface="Concert One"/>
              <a:ea typeface="Concert One"/>
              <a:cs typeface="Concert One"/>
              <a:sym typeface="Concert One"/>
            </a:endParaRPr>
          </a:p>
        </p:txBody>
      </p:sp>
      <p:sp>
        <p:nvSpPr>
          <p:cNvPr id="250" name="Google Shape;250;p21"/>
          <p:cNvSpPr/>
          <p:nvPr/>
        </p:nvSpPr>
        <p:spPr>
          <a:xfrm>
            <a:off x="-707232" y="4681804"/>
            <a:ext cx="3471862" cy="4114800"/>
          </a:xfrm>
          <a:custGeom>
            <a:rect b="b" l="l" r="r" t="t"/>
            <a:pathLst>
              <a:path extrusionOk="0" h="4114800" w="3471862">
                <a:moveTo>
                  <a:pt x="0" y="0"/>
                </a:moveTo>
                <a:lnTo>
                  <a:pt x="3471862" y="0"/>
                </a:lnTo>
                <a:lnTo>
                  <a:pt x="3471862" y="4114800"/>
                </a:lnTo>
                <a:lnTo>
                  <a:pt x="0" y="4114800"/>
                </a:lnTo>
                <a:lnTo>
                  <a:pt x="0" y="0"/>
                </a:lnTo>
                <a:close/>
              </a:path>
            </a:pathLst>
          </a:custGeom>
          <a:blipFill rotWithShape="1">
            <a:blip r:embed="rId7">
              <a:alphaModFix/>
            </a:blip>
            <a:stretch>
              <a:fillRect b="0" l="0" r="0" t="0"/>
            </a:stretch>
          </a:blipFill>
          <a:ln>
            <a:noFill/>
          </a:ln>
        </p:spPr>
      </p:sp>
      <p:sp>
        <p:nvSpPr>
          <p:cNvPr id="251" name="Google Shape;251;p21"/>
          <p:cNvSpPr/>
          <p:nvPr/>
        </p:nvSpPr>
        <p:spPr>
          <a:xfrm flipH="1">
            <a:off x="13431589" y="6385036"/>
            <a:ext cx="3991436" cy="3407689"/>
          </a:xfrm>
          <a:custGeom>
            <a:rect b="b" l="l" r="r" t="t"/>
            <a:pathLst>
              <a:path extrusionOk="0" h="3407689" w="3991436">
                <a:moveTo>
                  <a:pt x="3991436" y="0"/>
                </a:moveTo>
                <a:lnTo>
                  <a:pt x="0" y="0"/>
                </a:lnTo>
                <a:lnTo>
                  <a:pt x="0" y="3407689"/>
                </a:lnTo>
                <a:lnTo>
                  <a:pt x="3991436" y="3407689"/>
                </a:lnTo>
                <a:lnTo>
                  <a:pt x="3991436" y="0"/>
                </a:lnTo>
                <a:close/>
              </a:path>
            </a:pathLst>
          </a:custGeom>
          <a:blipFill rotWithShape="1">
            <a:blip r:embed="rId8">
              <a:alphaModFix/>
            </a:blip>
            <a:stretch>
              <a:fillRect b="0" l="0" r="0" t="0"/>
            </a:stretch>
          </a:blipFill>
          <a:ln>
            <a:noFill/>
          </a:ln>
        </p:spPr>
      </p:sp>
      <p:sp>
        <p:nvSpPr>
          <p:cNvPr id="252" name="Google Shape;252;p21"/>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53" name="Google Shape;253;p21"/>
          <p:cNvPicPr preferRelativeResize="0"/>
          <p:nvPr/>
        </p:nvPicPr>
        <p:blipFill>
          <a:blip r:embed="rId9">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59" name="Google Shape;259;p22"/>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4">
              <a:alphaModFix/>
            </a:blip>
            <a:stretch>
              <a:fillRect b="0" l="0" r="0" t="0"/>
            </a:stretch>
          </a:blipFill>
          <a:ln>
            <a:noFill/>
          </a:ln>
        </p:spPr>
      </p:sp>
      <p:sp>
        <p:nvSpPr>
          <p:cNvPr id="260" name="Google Shape;260;p22"/>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5">
              <a:alphaModFix/>
            </a:blip>
            <a:stretch>
              <a:fillRect b="0" l="0" r="0" t="0"/>
            </a:stretch>
          </a:blipFill>
          <a:ln>
            <a:noFill/>
          </a:ln>
        </p:spPr>
      </p:sp>
      <p:sp>
        <p:nvSpPr>
          <p:cNvPr id="261" name="Google Shape;261;p22"/>
          <p:cNvSpPr txBox="1"/>
          <p:nvPr/>
        </p:nvSpPr>
        <p:spPr>
          <a:xfrm>
            <a:off x="1642326" y="96733"/>
            <a:ext cx="14018700" cy="28365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8999">
                <a:solidFill>
                  <a:srgbClr val="FFFFFF"/>
                </a:solidFill>
                <a:latin typeface="Concert One"/>
                <a:ea typeface="Concert One"/>
                <a:cs typeface="Concert One"/>
                <a:sym typeface="Concert One"/>
              </a:rPr>
              <a:t>Veamos las siguientes situaciones hipotéticas</a:t>
            </a:r>
            <a:r>
              <a:rPr lang="en-US" sz="9999">
                <a:solidFill>
                  <a:srgbClr val="FFFFFF"/>
                </a:solidFill>
                <a:latin typeface="Concert One"/>
                <a:ea typeface="Concert One"/>
                <a:cs typeface="Concert One"/>
                <a:sym typeface="Concert One"/>
              </a:rPr>
              <a:t> </a:t>
            </a:r>
            <a:endParaRPr>
              <a:latin typeface="Concert One"/>
              <a:ea typeface="Concert One"/>
              <a:cs typeface="Concert One"/>
              <a:sym typeface="Concert One"/>
            </a:endParaRPr>
          </a:p>
        </p:txBody>
      </p:sp>
      <p:sp>
        <p:nvSpPr>
          <p:cNvPr id="262" name="Google Shape;262;p22"/>
          <p:cNvSpPr/>
          <p:nvPr/>
        </p:nvSpPr>
        <p:spPr>
          <a:xfrm>
            <a:off x="512085" y="3195525"/>
            <a:ext cx="17405400" cy="57138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4100">
              <a:solidFill>
                <a:schemeClr val="dk1"/>
              </a:solidFill>
              <a:latin typeface="Concert One"/>
              <a:ea typeface="Concert One"/>
              <a:cs typeface="Concert One"/>
              <a:sym typeface="Concert One"/>
            </a:endParaRPr>
          </a:p>
        </p:txBody>
      </p:sp>
      <p:sp>
        <p:nvSpPr>
          <p:cNvPr id="263" name="Google Shape;263;p22"/>
          <p:cNvSpPr/>
          <p:nvPr/>
        </p:nvSpPr>
        <p:spPr>
          <a:xfrm rot="-577430">
            <a:off x="16364541" y="280437"/>
            <a:ext cx="2436830" cy="3121104"/>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6">
              <a:alphaModFix/>
            </a:blip>
            <a:stretch>
              <a:fillRect b="0" l="0" r="0" t="0"/>
            </a:stretch>
          </a:blipFill>
          <a:ln>
            <a:noFill/>
          </a:ln>
        </p:spPr>
      </p:sp>
      <p:sp>
        <p:nvSpPr>
          <p:cNvPr id="264" name="Google Shape;264;p22"/>
          <p:cNvSpPr txBox="1"/>
          <p:nvPr/>
        </p:nvSpPr>
        <p:spPr>
          <a:xfrm>
            <a:off x="785250" y="3264475"/>
            <a:ext cx="16614000" cy="2045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Estás en la clase de Ciencias, el maestro ya ha dado la lección de seguridad en el laboratorio. La clase está a punto de comenzar, cuando a Johnny se le cae al suelo la comida que había traído justo cuando otros estudiantes iban entrando a clase</a:t>
            </a:r>
            <a:r>
              <a:rPr lang="en-US" sz="4100">
                <a:solidFill>
                  <a:schemeClr val="dk1"/>
                </a:solidFill>
                <a:latin typeface="Concert One"/>
                <a:ea typeface="Concert One"/>
                <a:cs typeface="Concert One"/>
                <a:sym typeface="Concert One"/>
              </a:rPr>
              <a:t>. </a:t>
            </a:r>
            <a:endParaRPr sz="4100">
              <a:solidFill>
                <a:schemeClr val="dk1"/>
              </a:solidFill>
              <a:latin typeface="Concert One"/>
              <a:ea typeface="Concert One"/>
              <a:cs typeface="Concert One"/>
              <a:sym typeface="Concert One"/>
            </a:endParaRPr>
          </a:p>
          <a:p>
            <a:pPr indent="0" lvl="0" marL="0" rtl="0" algn="just">
              <a:spcBef>
                <a:spcPts val="0"/>
              </a:spcBef>
              <a:spcAft>
                <a:spcPts val="0"/>
              </a:spcAft>
              <a:buNone/>
            </a:pPr>
            <a:r>
              <a:t/>
            </a:r>
            <a:endParaRPr sz="3200">
              <a:solidFill>
                <a:schemeClr val="dk1"/>
              </a:solidFill>
              <a:latin typeface="Calibri"/>
              <a:ea typeface="Calibri"/>
              <a:cs typeface="Calibri"/>
              <a:sym typeface="Calibri"/>
            </a:endParaRPr>
          </a:p>
        </p:txBody>
      </p:sp>
      <p:sp>
        <p:nvSpPr>
          <p:cNvPr id="265" name="Google Shape;265;p22"/>
          <p:cNvSpPr txBox="1"/>
          <p:nvPr/>
        </p:nvSpPr>
        <p:spPr>
          <a:xfrm>
            <a:off x="785250" y="5874225"/>
            <a:ext cx="16056300" cy="14823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Explora quién es la autoridad aquí, cuáles son las reglas y por qué es importante el Respeto por la Autoridad.</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66" name="Google Shape;266;p22"/>
          <p:cNvSpPr txBox="1"/>
          <p:nvPr/>
        </p:nvSpPr>
        <p:spPr>
          <a:xfrm>
            <a:off x="940225" y="7356525"/>
            <a:ext cx="16458900" cy="14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¿Qué pasaría si no hubiera una persona de autoridad y/o reglas a seguir en este caso?</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67" name="Google Shape;267;p22"/>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68" name="Google Shape;268;p22"/>
          <p:cNvPicPr preferRelativeResize="0"/>
          <p:nvPr/>
        </p:nvPicPr>
        <p:blipFill>
          <a:blip r:embed="rId7">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74" name="Google Shape;274;p23"/>
          <p:cNvSpPr/>
          <p:nvPr/>
        </p:nvSpPr>
        <p:spPr>
          <a:xfrm rot="-567739">
            <a:off x="16076735" y="-8541"/>
            <a:ext cx="2414495" cy="2933050"/>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75" name="Google Shape;275;p23"/>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276" name="Google Shape;276;p23"/>
          <p:cNvSpPr/>
          <p:nvPr/>
        </p:nvSpPr>
        <p:spPr>
          <a:xfrm flipH="1" rot="332908">
            <a:off x="14020175" y="-104059"/>
            <a:ext cx="1774540" cy="1230433"/>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77" name="Google Shape;277;p23"/>
          <p:cNvSpPr txBox="1"/>
          <p:nvPr/>
        </p:nvSpPr>
        <p:spPr>
          <a:xfrm>
            <a:off x="1670425" y="1431425"/>
            <a:ext cx="14472000" cy="14931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000">
                <a:solidFill>
                  <a:srgbClr val="FFFFFF"/>
                </a:solidFill>
                <a:latin typeface="Concert One"/>
                <a:ea typeface="Concert One"/>
                <a:cs typeface="Concert One"/>
                <a:sym typeface="Concert One"/>
              </a:rPr>
              <a:t>Situación Hipotética #2</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
        <p:nvSpPr>
          <p:cNvPr id="278" name="Google Shape;278;p23"/>
          <p:cNvSpPr/>
          <p:nvPr/>
        </p:nvSpPr>
        <p:spPr>
          <a:xfrm>
            <a:off x="302775" y="3483650"/>
            <a:ext cx="17661900" cy="56622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i="1" sz="4300">
              <a:solidFill>
                <a:srgbClr val="38761D"/>
              </a:solidFill>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t/>
            </a:r>
            <a:endParaRPr sz="4300">
              <a:solidFill>
                <a:schemeClr val="dk1"/>
              </a:solidFill>
              <a:latin typeface="Concert One"/>
              <a:ea typeface="Concert One"/>
              <a:cs typeface="Concert One"/>
              <a:sym typeface="Concert One"/>
            </a:endParaRPr>
          </a:p>
        </p:txBody>
      </p:sp>
      <p:sp>
        <p:nvSpPr>
          <p:cNvPr id="279" name="Google Shape;279;p23"/>
          <p:cNvSpPr txBox="1"/>
          <p:nvPr/>
        </p:nvSpPr>
        <p:spPr>
          <a:xfrm>
            <a:off x="537100" y="3588628"/>
            <a:ext cx="16614300" cy="3954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A la hora de la salida en la fila de vehículos de los padres, un estudiante decide montar en su patineta entre los autos. Esto tuvo como resultado que el CFPD tuviera que hablar con el estudiante sobre por qué esto es peligroso. El estudiante decidió ignorar al oficial y se alejó entre los vehículos, lo cual provocó más tráfico y tiempo de espera para salir de la escuela</a:t>
            </a:r>
            <a:r>
              <a:rPr lang="en-US" sz="4100">
                <a:solidFill>
                  <a:schemeClr val="dk1"/>
                </a:solidFill>
                <a:latin typeface="Concert One"/>
                <a:ea typeface="Concert One"/>
                <a:cs typeface="Concert One"/>
                <a:sym typeface="Concert One"/>
              </a:rPr>
              <a:t>. </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80" name="Google Shape;280;p23"/>
          <p:cNvSpPr txBox="1"/>
          <p:nvPr/>
        </p:nvSpPr>
        <p:spPr>
          <a:xfrm>
            <a:off x="676475" y="7542625"/>
            <a:ext cx="16614300" cy="1270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Explora quién es la autoridad aquí, cuáles son las reglas y por qué es importante el Respeto por la Autoridad.</a:t>
            </a:r>
            <a:endParaRPr i="1" sz="4100">
              <a:solidFill>
                <a:srgbClr val="38761D"/>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81" name="Google Shape;281;p23"/>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82" name="Google Shape;282;p23"/>
          <p:cNvPicPr preferRelativeResize="0"/>
          <p:nvPr/>
        </p:nvPicPr>
        <p:blipFill>
          <a:blip r:embed="rId7">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288" name="Google Shape;288;p24"/>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289" name="Google Shape;289;p24"/>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290" name="Google Shape;290;p24"/>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291" name="Google Shape;291;p24"/>
          <p:cNvSpPr/>
          <p:nvPr/>
        </p:nvSpPr>
        <p:spPr>
          <a:xfrm>
            <a:off x="718800" y="3699900"/>
            <a:ext cx="17019000" cy="55635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 </a:t>
            </a:r>
            <a:endParaRPr sz="4100">
              <a:latin typeface="Concert One"/>
              <a:ea typeface="Concert One"/>
              <a:cs typeface="Concert One"/>
              <a:sym typeface="Concert One"/>
            </a:endParaRPr>
          </a:p>
        </p:txBody>
      </p:sp>
      <p:sp>
        <p:nvSpPr>
          <p:cNvPr id="292" name="Google Shape;292;p24"/>
          <p:cNvSpPr txBox="1"/>
          <p:nvPr/>
        </p:nvSpPr>
        <p:spPr>
          <a:xfrm>
            <a:off x="1002225" y="3806625"/>
            <a:ext cx="16180200" cy="3688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Durante el cambio de un período a otro, los estudiantes se tironean de las mochilas y se lanzan sus botellas de agua unos a otros. El subdirector es convocado a las escaleras por otro maestro que presenció el incidente. Los estudiantes estaban en desacuerdo y afirmaron que solo se estaban divirtiendo. Les cuesta darse cuenta por qué esto es un problema de seguridad.</a:t>
            </a:r>
            <a:endParaRPr sz="4100">
              <a:solidFill>
                <a:schemeClr val="dk1"/>
              </a:solidFill>
              <a:latin typeface="Concert One"/>
              <a:ea typeface="Concert One"/>
              <a:cs typeface="Concert One"/>
              <a:sym typeface="Concert One"/>
            </a:endParaRPr>
          </a:p>
          <a:p>
            <a:pPr indent="0" lvl="0" marL="0" rtl="0" algn="just">
              <a:spcBef>
                <a:spcPts val="0"/>
              </a:spcBef>
              <a:spcAft>
                <a:spcPts val="0"/>
              </a:spcAft>
              <a:buNone/>
            </a:pPr>
            <a:r>
              <a:t/>
            </a:r>
            <a:endParaRPr sz="3200">
              <a:solidFill>
                <a:schemeClr val="dk1"/>
              </a:solidFill>
              <a:latin typeface="Calibri"/>
              <a:ea typeface="Calibri"/>
              <a:cs typeface="Calibri"/>
              <a:sym typeface="Calibri"/>
            </a:endParaRPr>
          </a:p>
        </p:txBody>
      </p:sp>
      <p:sp>
        <p:nvSpPr>
          <p:cNvPr id="293" name="Google Shape;293;p24"/>
          <p:cNvSpPr txBox="1"/>
          <p:nvPr/>
        </p:nvSpPr>
        <p:spPr>
          <a:xfrm>
            <a:off x="1002225" y="7790500"/>
            <a:ext cx="16180200" cy="1177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Explora quién es la autoridad aquí, cuáles son las reglas y por qué es importante el Respeto por la Autoridad.</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94" name="Google Shape;294;p24"/>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295" name="Google Shape;295;p24"/>
          <p:cNvPicPr preferRelativeResize="0"/>
          <p:nvPr/>
        </p:nvPicPr>
        <p:blipFill>
          <a:blip r:embed="rId7">
            <a:alphaModFix/>
          </a:blip>
          <a:stretch>
            <a:fillRect/>
          </a:stretch>
        </p:blipFill>
        <p:spPr>
          <a:xfrm>
            <a:off x="78625" y="9520775"/>
            <a:ext cx="1865250" cy="680150"/>
          </a:xfrm>
          <a:prstGeom prst="rect">
            <a:avLst/>
          </a:prstGeom>
          <a:noFill/>
          <a:ln>
            <a:noFill/>
          </a:ln>
        </p:spPr>
      </p:pic>
      <p:sp>
        <p:nvSpPr>
          <p:cNvPr id="296" name="Google Shape;296;p24"/>
          <p:cNvSpPr txBox="1"/>
          <p:nvPr/>
        </p:nvSpPr>
        <p:spPr>
          <a:xfrm>
            <a:off x="1670425" y="1431425"/>
            <a:ext cx="14472000" cy="14931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000">
                <a:solidFill>
                  <a:srgbClr val="FFFFFF"/>
                </a:solidFill>
                <a:latin typeface="Concert One"/>
                <a:ea typeface="Concert One"/>
                <a:cs typeface="Concert One"/>
                <a:sym typeface="Concert One"/>
              </a:rPr>
              <a:t>Situación Hipotética #3</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1000"/>
                                        <p:tgtEl>
                                          <p:spTgt spid="2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02" name="Google Shape;302;p25"/>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303" name="Google Shape;303;p25"/>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304" name="Google Shape;304;p25"/>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305" name="Google Shape;305;p25"/>
          <p:cNvSpPr/>
          <p:nvPr/>
        </p:nvSpPr>
        <p:spPr>
          <a:xfrm>
            <a:off x="718800" y="3699900"/>
            <a:ext cx="17019000" cy="51861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p:txBody>
      </p:sp>
      <p:sp>
        <p:nvSpPr>
          <p:cNvPr id="306" name="Google Shape;306;p25"/>
          <p:cNvSpPr txBox="1"/>
          <p:nvPr/>
        </p:nvSpPr>
        <p:spPr>
          <a:xfrm>
            <a:off x="920925" y="4124600"/>
            <a:ext cx="15959700" cy="2794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Durante el almuerzo, los estudiantes se estaban riendo y tirándose comida unos a otros. La comida terminó en el piso. El conserje les pidió a los estudiantes que la recogieran y que limpiaran su área.</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07" name="Google Shape;307;p25"/>
          <p:cNvSpPr txBox="1"/>
          <p:nvPr/>
        </p:nvSpPr>
        <p:spPr>
          <a:xfrm>
            <a:off x="926575" y="6849200"/>
            <a:ext cx="16275300" cy="1792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Explora quién es la autoridad aquí, cuáles son las reglas y por qué es importante el Respeto por la Autoridad.</a:t>
            </a:r>
            <a:endParaRPr sz="41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08" name="Google Shape;308;p25"/>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309" name="Google Shape;309;p25"/>
          <p:cNvPicPr preferRelativeResize="0"/>
          <p:nvPr/>
        </p:nvPicPr>
        <p:blipFill>
          <a:blip r:embed="rId7">
            <a:alphaModFix/>
          </a:blip>
          <a:stretch>
            <a:fillRect/>
          </a:stretch>
        </p:blipFill>
        <p:spPr>
          <a:xfrm>
            <a:off x="78625" y="9520775"/>
            <a:ext cx="1865250" cy="680150"/>
          </a:xfrm>
          <a:prstGeom prst="rect">
            <a:avLst/>
          </a:prstGeom>
          <a:noFill/>
          <a:ln>
            <a:noFill/>
          </a:ln>
        </p:spPr>
      </p:pic>
      <p:sp>
        <p:nvSpPr>
          <p:cNvPr id="310" name="Google Shape;310;p25"/>
          <p:cNvSpPr txBox="1"/>
          <p:nvPr/>
        </p:nvSpPr>
        <p:spPr>
          <a:xfrm>
            <a:off x="1670425" y="1431425"/>
            <a:ext cx="14472000" cy="14931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000">
                <a:solidFill>
                  <a:srgbClr val="FFFFFF"/>
                </a:solidFill>
                <a:latin typeface="Concert One"/>
                <a:ea typeface="Concert One"/>
                <a:cs typeface="Concert One"/>
                <a:sym typeface="Concert One"/>
              </a:rPr>
              <a:t>Situación Hipotética #4</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07"/>
                                        </p:tgtEl>
                                        <p:attrNameLst>
                                          <p:attrName>style.visibility</p:attrName>
                                        </p:attrNameLst>
                                      </p:cBhvr>
                                      <p:to>
                                        <p:strVal val="visible"/>
                                      </p:to>
                                    </p:set>
                                    <p:anim calcmode="lin" valueType="num">
                                      <p:cBhvr additive="base">
                                        <p:cTn dur="1000"/>
                                        <p:tgtEl>
                                          <p:spTgt spid="30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16" name="Google Shape;316;p26"/>
          <p:cNvSpPr/>
          <p:nvPr/>
        </p:nvSpPr>
        <p:spPr>
          <a:xfrm rot="-571637">
            <a:off x="15742727" y="-199929"/>
            <a:ext cx="3029283" cy="3926238"/>
          </a:xfrm>
          <a:custGeom>
            <a:rect b="b" l="l" r="r" t="t"/>
            <a:pathLst>
              <a:path extrusionOk="0" h="5381913" w="4178322">
                <a:moveTo>
                  <a:pt x="0" y="0"/>
                </a:moveTo>
                <a:lnTo>
                  <a:pt x="4178322" y="0"/>
                </a:lnTo>
                <a:lnTo>
                  <a:pt x="4178322" y="5381913"/>
                </a:lnTo>
                <a:lnTo>
                  <a:pt x="0" y="5381913"/>
                </a:lnTo>
                <a:lnTo>
                  <a:pt x="0" y="0"/>
                </a:lnTo>
                <a:close/>
              </a:path>
            </a:pathLst>
          </a:custGeom>
          <a:blipFill rotWithShape="1">
            <a:blip r:embed="rId4">
              <a:alphaModFix/>
            </a:blip>
            <a:stretch>
              <a:fillRect b="0" l="0" r="0" t="0"/>
            </a:stretch>
          </a:blipFill>
          <a:ln>
            <a:noFill/>
          </a:ln>
        </p:spPr>
      </p:sp>
      <p:sp>
        <p:nvSpPr>
          <p:cNvPr id="317" name="Google Shape;317;p26"/>
          <p:cNvSpPr/>
          <p:nvPr/>
        </p:nvSpPr>
        <p:spPr>
          <a:xfrm>
            <a:off x="-946807" y="-872400"/>
            <a:ext cx="3951014" cy="2794445"/>
          </a:xfrm>
          <a:custGeom>
            <a:rect b="b" l="l" r="r" t="t"/>
            <a:pathLst>
              <a:path extrusionOk="0" h="2794445" w="3951014">
                <a:moveTo>
                  <a:pt x="0" y="0"/>
                </a:moveTo>
                <a:lnTo>
                  <a:pt x="3951014" y="0"/>
                </a:lnTo>
                <a:lnTo>
                  <a:pt x="3951014" y="2794445"/>
                </a:lnTo>
                <a:lnTo>
                  <a:pt x="0" y="2794445"/>
                </a:lnTo>
                <a:lnTo>
                  <a:pt x="0" y="0"/>
                </a:lnTo>
                <a:close/>
              </a:path>
            </a:pathLst>
          </a:custGeom>
          <a:blipFill rotWithShape="1">
            <a:blip r:embed="rId5">
              <a:alphaModFix/>
            </a:blip>
            <a:stretch>
              <a:fillRect b="0" l="0" r="0" t="0"/>
            </a:stretch>
          </a:blipFill>
          <a:ln>
            <a:noFill/>
          </a:ln>
        </p:spPr>
      </p:sp>
      <p:sp>
        <p:nvSpPr>
          <p:cNvPr id="318" name="Google Shape;318;p26"/>
          <p:cNvSpPr/>
          <p:nvPr/>
        </p:nvSpPr>
        <p:spPr>
          <a:xfrm flipH="1">
            <a:off x="13724311" y="-119898"/>
            <a:ext cx="2058914" cy="1482272"/>
          </a:xfrm>
          <a:custGeom>
            <a:rect b="b" l="l" r="r" t="t"/>
            <a:pathLst>
              <a:path extrusionOk="0" h="3222330" w="4037087">
                <a:moveTo>
                  <a:pt x="4037087" y="0"/>
                </a:moveTo>
                <a:lnTo>
                  <a:pt x="0" y="0"/>
                </a:lnTo>
                <a:lnTo>
                  <a:pt x="0" y="3222329"/>
                </a:lnTo>
                <a:lnTo>
                  <a:pt x="4037087" y="3222329"/>
                </a:lnTo>
                <a:lnTo>
                  <a:pt x="4037087" y="0"/>
                </a:lnTo>
                <a:close/>
              </a:path>
            </a:pathLst>
          </a:custGeom>
          <a:blipFill rotWithShape="1">
            <a:blip r:embed="rId6">
              <a:alphaModFix/>
            </a:blip>
            <a:stretch>
              <a:fillRect b="0" l="0" r="0" t="0"/>
            </a:stretch>
          </a:blipFill>
          <a:ln>
            <a:noFill/>
          </a:ln>
        </p:spPr>
      </p:sp>
      <p:sp>
        <p:nvSpPr>
          <p:cNvPr id="319" name="Google Shape;319;p26"/>
          <p:cNvSpPr/>
          <p:nvPr/>
        </p:nvSpPr>
        <p:spPr>
          <a:xfrm>
            <a:off x="718800" y="3699900"/>
            <a:ext cx="17019000" cy="5186100"/>
          </a:xfrm>
          <a:prstGeom prst="rect">
            <a:avLst/>
          </a:prstGeom>
          <a:solidFill>
            <a:srgbClr val="FFCE3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just">
              <a:spcBef>
                <a:spcPts val="0"/>
              </a:spcBef>
              <a:spcAft>
                <a:spcPts val="0"/>
              </a:spcAft>
              <a:buNone/>
            </a:pPr>
            <a:r>
              <a:t/>
            </a:r>
            <a:endParaRPr sz="4100">
              <a:latin typeface="Concert One"/>
              <a:ea typeface="Concert One"/>
              <a:cs typeface="Concert One"/>
              <a:sym typeface="Concert One"/>
            </a:endParaRPr>
          </a:p>
          <a:p>
            <a:pPr indent="0" lvl="0" marL="0" rtl="0" algn="l">
              <a:spcBef>
                <a:spcPts val="0"/>
              </a:spcBef>
              <a:spcAft>
                <a:spcPts val="0"/>
              </a:spcAft>
              <a:buNone/>
            </a:pPr>
            <a:r>
              <a:t/>
            </a:r>
            <a:endParaRPr sz="4100">
              <a:latin typeface="Concert One"/>
              <a:ea typeface="Concert One"/>
              <a:cs typeface="Concert One"/>
              <a:sym typeface="Concert One"/>
            </a:endParaRPr>
          </a:p>
        </p:txBody>
      </p:sp>
      <p:sp>
        <p:nvSpPr>
          <p:cNvPr id="320" name="Google Shape;320;p26"/>
          <p:cNvSpPr txBox="1"/>
          <p:nvPr/>
        </p:nvSpPr>
        <p:spPr>
          <a:xfrm>
            <a:off x="926575" y="3811525"/>
            <a:ext cx="15959700" cy="2967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US" sz="4100">
                <a:solidFill>
                  <a:schemeClr val="dk1"/>
                </a:solidFill>
                <a:latin typeface="Concert One"/>
                <a:ea typeface="Concert One"/>
                <a:cs typeface="Concert One"/>
                <a:sym typeface="Concert One"/>
              </a:rPr>
              <a:t>Hoy, hay un maestro suplente en la clase. El maestro suplente está dando instrucciones sobre las tareas basado en lo que tu maestro le indicó que hiciera. Algunos de tus compañeros de clase están discutiendo con el maestro suplente sobre lo que hay que hacer y no están siguiendo sus instrucciones.</a:t>
            </a:r>
            <a:endParaRPr sz="3200">
              <a:solidFill>
                <a:schemeClr val="dk1"/>
              </a:solidFill>
              <a:latin typeface="Calibri"/>
              <a:ea typeface="Calibri"/>
              <a:cs typeface="Calibri"/>
              <a:sym typeface="Calibri"/>
            </a:endParaRPr>
          </a:p>
        </p:txBody>
      </p:sp>
      <p:sp>
        <p:nvSpPr>
          <p:cNvPr id="321" name="Google Shape;321;p26"/>
          <p:cNvSpPr txBox="1"/>
          <p:nvPr/>
        </p:nvSpPr>
        <p:spPr>
          <a:xfrm>
            <a:off x="926575" y="7093200"/>
            <a:ext cx="15959700" cy="17928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i="1" lang="en-US" sz="4100">
                <a:solidFill>
                  <a:srgbClr val="38761D"/>
                </a:solidFill>
                <a:latin typeface="Concert One"/>
                <a:ea typeface="Concert One"/>
                <a:cs typeface="Concert One"/>
                <a:sym typeface="Concert One"/>
              </a:rPr>
              <a:t>Explora quién es la autoridad aquí, cuáles son las reglas y por qué es importante el Respeto por la Autoridad.</a:t>
            </a:r>
            <a:endParaRPr sz="3200">
              <a:solidFill>
                <a:schemeClr val="dk1"/>
              </a:solidFill>
              <a:latin typeface="Calibri"/>
              <a:ea typeface="Calibri"/>
              <a:cs typeface="Calibri"/>
              <a:sym typeface="Calibri"/>
            </a:endParaRPr>
          </a:p>
        </p:txBody>
      </p:sp>
      <p:sp>
        <p:nvSpPr>
          <p:cNvPr id="322" name="Google Shape;322;p26"/>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323" name="Google Shape;323;p26"/>
          <p:cNvPicPr preferRelativeResize="0"/>
          <p:nvPr/>
        </p:nvPicPr>
        <p:blipFill>
          <a:blip r:embed="rId7">
            <a:alphaModFix/>
          </a:blip>
          <a:stretch>
            <a:fillRect/>
          </a:stretch>
        </p:blipFill>
        <p:spPr>
          <a:xfrm>
            <a:off x="78625" y="9520775"/>
            <a:ext cx="1865250" cy="680150"/>
          </a:xfrm>
          <a:prstGeom prst="rect">
            <a:avLst/>
          </a:prstGeom>
          <a:noFill/>
          <a:ln>
            <a:noFill/>
          </a:ln>
        </p:spPr>
      </p:pic>
      <p:sp>
        <p:nvSpPr>
          <p:cNvPr id="324" name="Google Shape;324;p26"/>
          <p:cNvSpPr txBox="1"/>
          <p:nvPr/>
        </p:nvSpPr>
        <p:spPr>
          <a:xfrm>
            <a:off x="1670425" y="1431425"/>
            <a:ext cx="14472000" cy="14931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000">
                <a:solidFill>
                  <a:srgbClr val="FFFFFF"/>
                </a:solidFill>
                <a:latin typeface="Concert One"/>
                <a:ea typeface="Concert One"/>
                <a:cs typeface="Concert One"/>
                <a:sym typeface="Concert One"/>
              </a:rPr>
              <a:t>Situación Hipotética #5</a:t>
            </a:r>
            <a:r>
              <a:rPr lang="en-US" sz="8999">
                <a:solidFill>
                  <a:srgbClr val="FFFFFF"/>
                </a:solidFill>
                <a:latin typeface="Concert One"/>
                <a:ea typeface="Concert One"/>
                <a:cs typeface="Concert One"/>
                <a:sym typeface="Concert One"/>
              </a:rPr>
              <a:t> </a:t>
            </a:r>
            <a:endParaRPr sz="400">
              <a:latin typeface="Concert One"/>
              <a:ea typeface="Concert One"/>
              <a:cs typeface="Concert One"/>
              <a:sym typeface="Concert On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1000"/>
                                        <p:tgtEl>
                                          <p:spTgt spid="32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30" name="Google Shape;330;p27"/>
          <p:cNvSpPr/>
          <p:nvPr/>
        </p:nvSpPr>
        <p:spPr>
          <a:xfrm>
            <a:off x="531534" y="1019588"/>
            <a:ext cx="5051354" cy="7106883"/>
          </a:xfrm>
          <a:custGeom>
            <a:rect b="b" l="l" r="r" t="t"/>
            <a:pathLst>
              <a:path extrusionOk="0" h="9507536" w="7320803">
                <a:moveTo>
                  <a:pt x="0" y="0"/>
                </a:moveTo>
                <a:lnTo>
                  <a:pt x="7320803" y="0"/>
                </a:lnTo>
                <a:lnTo>
                  <a:pt x="7320803" y="9507536"/>
                </a:lnTo>
                <a:lnTo>
                  <a:pt x="0" y="9507536"/>
                </a:lnTo>
                <a:lnTo>
                  <a:pt x="0" y="0"/>
                </a:lnTo>
                <a:close/>
              </a:path>
            </a:pathLst>
          </a:custGeom>
          <a:blipFill rotWithShape="1">
            <a:blip r:embed="rId4">
              <a:alphaModFix/>
            </a:blip>
            <a:stretch>
              <a:fillRect b="0" l="0" r="0" t="0"/>
            </a:stretch>
          </a:blipFill>
          <a:ln>
            <a:noFill/>
          </a:ln>
        </p:spPr>
      </p:sp>
      <p:sp>
        <p:nvSpPr>
          <p:cNvPr id="331" name="Google Shape;331;p27"/>
          <p:cNvSpPr/>
          <p:nvPr/>
        </p:nvSpPr>
        <p:spPr>
          <a:xfrm rot="815059">
            <a:off x="4527775" y="1502810"/>
            <a:ext cx="1754936" cy="2579926"/>
          </a:xfrm>
          <a:custGeom>
            <a:rect b="b" l="l" r="r" t="t"/>
            <a:pathLst>
              <a:path extrusionOk="0" h="3461819" w="2536569">
                <a:moveTo>
                  <a:pt x="0" y="0"/>
                </a:moveTo>
                <a:lnTo>
                  <a:pt x="2536569" y="0"/>
                </a:lnTo>
                <a:lnTo>
                  <a:pt x="2536569" y="3461819"/>
                </a:lnTo>
                <a:lnTo>
                  <a:pt x="0" y="3461819"/>
                </a:lnTo>
                <a:lnTo>
                  <a:pt x="0" y="0"/>
                </a:lnTo>
                <a:close/>
              </a:path>
            </a:pathLst>
          </a:custGeom>
          <a:blipFill rotWithShape="1">
            <a:blip r:embed="rId5">
              <a:alphaModFix/>
            </a:blip>
            <a:stretch>
              <a:fillRect b="0" l="0" r="0" t="0"/>
            </a:stretch>
          </a:blipFill>
          <a:ln>
            <a:noFill/>
          </a:ln>
        </p:spPr>
      </p:sp>
      <p:sp>
        <p:nvSpPr>
          <p:cNvPr id="332" name="Google Shape;332;p27"/>
          <p:cNvSpPr/>
          <p:nvPr/>
        </p:nvSpPr>
        <p:spPr>
          <a:xfrm rot="-1367627">
            <a:off x="774601" y="1331647"/>
            <a:ext cx="1195681" cy="1738452"/>
          </a:xfrm>
          <a:custGeom>
            <a:rect b="b" l="l" r="r" t="t"/>
            <a:pathLst>
              <a:path extrusionOk="0" h="2341456" w="1715649">
                <a:moveTo>
                  <a:pt x="0" y="0"/>
                </a:moveTo>
                <a:lnTo>
                  <a:pt x="1715649" y="0"/>
                </a:lnTo>
                <a:lnTo>
                  <a:pt x="1715649" y="2341456"/>
                </a:lnTo>
                <a:lnTo>
                  <a:pt x="0" y="2341456"/>
                </a:lnTo>
                <a:lnTo>
                  <a:pt x="0" y="0"/>
                </a:lnTo>
                <a:close/>
              </a:path>
            </a:pathLst>
          </a:custGeom>
          <a:blipFill rotWithShape="1">
            <a:blip r:embed="rId5">
              <a:alphaModFix/>
            </a:blip>
            <a:stretch>
              <a:fillRect b="0" l="0" r="0" t="0"/>
            </a:stretch>
          </a:blipFill>
          <a:ln>
            <a:noFill/>
          </a:ln>
        </p:spPr>
      </p:sp>
      <p:grpSp>
        <p:nvGrpSpPr>
          <p:cNvPr id="333" name="Google Shape;333;p27"/>
          <p:cNvGrpSpPr/>
          <p:nvPr/>
        </p:nvGrpSpPr>
        <p:grpSpPr>
          <a:xfrm>
            <a:off x="7383225" y="2035225"/>
            <a:ext cx="10207278" cy="7420079"/>
            <a:chOff x="0" y="-80766"/>
            <a:chExt cx="2270100" cy="1134499"/>
          </a:xfrm>
        </p:grpSpPr>
        <p:sp>
          <p:nvSpPr>
            <p:cNvPr id="334" name="Google Shape;334;p27"/>
            <p:cNvSpPr/>
            <p:nvPr/>
          </p:nvSpPr>
          <p:spPr>
            <a:xfrm>
              <a:off x="0" y="0"/>
              <a:ext cx="2270016" cy="1053733"/>
            </a:xfrm>
            <a:custGeom>
              <a:rect b="b" l="l" r="r" t="t"/>
              <a:pathLst>
                <a:path extrusionOk="0" h="1053733" w="2270016">
                  <a:moveTo>
                    <a:pt x="37726" y="0"/>
                  </a:moveTo>
                  <a:lnTo>
                    <a:pt x="2232290" y="0"/>
                  </a:lnTo>
                  <a:cubicBezTo>
                    <a:pt x="2242296" y="0"/>
                    <a:pt x="2251892" y="3975"/>
                    <a:pt x="2258967" y="11050"/>
                  </a:cubicBezTo>
                  <a:cubicBezTo>
                    <a:pt x="2266042" y="18125"/>
                    <a:pt x="2270016" y="27721"/>
                    <a:pt x="2270016" y="37726"/>
                  </a:cubicBezTo>
                  <a:lnTo>
                    <a:pt x="2270016" y="1016006"/>
                  </a:lnTo>
                  <a:cubicBezTo>
                    <a:pt x="2270016" y="1026012"/>
                    <a:pt x="2266042" y="1035608"/>
                    <a:pt x="2258967" y="1042683"/>
                  </a:cubicBezTo>
                  <a:cubicBezTo>
                    <a:pt x="2251892" y="1049758"/>
                    <a:pt x="2242296" y="1053733"/>
                    <a:pt x="2232290" y="1053733"/>
                  </a:cubicBezTo>
                  <a:lnTo>
                    <a:pt x="37726" y="1053733"/>
                  </a:lnTo>
                  <a:cubicBezTo>
                    <a:pt x="27721" y="1053733"/>
                    <a:pt x="18125" y="1049758"/>
                    <a:pt x="11050" y="1042683"/>
                  </a:cubicBezTo>
                  <a:cubicBezTo>
                    <a:pt x="3975" y="1035608"/>
                    <a:pt x="0" y="1026012"/>
                    <a:pt x="0" y="1016006"/>
                  </a:cubicBezTo>
                  <a:lnTo>
                    <a:pt x="0" y="37726"/>
                  </a:lnTo>
                  <a:cubicBezTo>
                    <a:pt x="0" y="27721"/>
                    <a:pt x="3975" y="18125"/>
                    <a:pt x="11050" y="11050"/>
                  </a:cubicBezTo>
                  <a:cubicBezTo>
                    <a:pt x="18125" y="3975"/>
                    <a:pt x="27721" y="0"/>
                    <a:pt x="37726"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7"/>
            <p:cNvSpPr txBox="1"/>
            <p:nvPr/>
          </p:nvSpPr>
          <p:spPr>
            <a:xfrm>
              <a:off x="0" y="-80766"/>
              <a:ext cx="2270100" cy="111090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6" name="Google Shape;336;p27"/>
          <p:cNvSpPr/>
          <p:nvPr/>
        </p:nvSpPr>
        <p:spPr>
          <a:xfrm>
            <a:off x="15850650" y="914987"/>
            <a:ext cx="2437348" cy="2571787"/>
          </a:xfrm>
          <a:custGeom>
            <a:rect b="b" l="l" r="r" t="t"/>
            <a:pathLst>
              <a:path extrusionOk="0" h="4633851" w="5298582">
                <a:moveTo>
                  <a:pt x="0" y="0"/>
                </a:moveTo>
                <a:lnTo>
                  <a:pt x="5298583" y="0"/>
                </a:lnTo>
                <a:lnTo>
                  <a:pt x="5298583" y="4633851"/>
                </a:lnTo>
                <a:lnTo>
                  <a:pt x="0" y="4633851"/>
                </a:lnTo>
                <a:lnTo>
                  <a:pt x="0" y="0"/>
                </a:lnTo>
                <a:close/>
              </a:path>
            </a:pathLst>
          </a:custGeom>
          <a:blipFill rotWithShape="1">
            <a:blip r:embed="rId6">
              <a:alphaModFix/>
            </a:blip>
            <a:stretch>
              <a:fillRect b="0" l="0" r="0" t="0"/>
            </a:stretch>
          </a:blipFill>
          <a:ln>
            <a:noFill/>
          </a:ln>
        </p:spPr>
      </p:sp>
      <p:sp>
        <p:nvSpPr>
          <p:cNvPr id="337" name="Google Shape;337;p27"/>
          <p:cNvSpPr/>
          <p:nvPr/>
        </p:nvSpPr>
        <p:spPr>
          <a:xfrm rot="1522522">
            <a:off x="-400121" y="6175511"/>
            <a:ext cx="2293236" cy="2697615"/>
          </a:xfrm>
          <a:custGeom>
            <a:rect b="b" l="l" r="r" t="t"/>
            <a:pathLst>
              <a:path extrusionOk="0" h="3654614" w="3275863">
                <a:moveTo>
                  <a:pt x="0" y="0"/>
                </a:moveTo>
                <a:lnTo>
                  <a:pt x="3275863" y="0"/>
                </a:lnTo>
                <a:lnTo>
                  <a:pt x="3275863" y="3654614"/>
                </a:lnTo>
                <a:lnTo>
                  <a:pt x="0" y="3654614"/>
                </a:lnTo>
                <a:lnTo>
                  <a:pt x="0" y="0"/>
                </a:lnTo>
                <a:close/>
              </a:path>
            </a:pathLst>
          </a:custGeom>
          <a:blipFill rotWithShape="1">
            <a:blip r:embed="rId7">
              <a:alphaModFix/>
            </a:blip>
            <a:stretch>
              <a:fillRect b="0" l="0" r="0" t="0"/>
            </a:stretch>
          </a:blipFill>
          <a:ln>
            <a:noFill/>
          </a:ln>
        </p:spPr>
      </p:sp>
      <p:sp>
        <p:nvSpPr>
          <p:cNvPr id="338" name="Google Shape;338;p27"/>
          <p:cNvSpPr/>
          <p:nvPr/>
        </p:nvSpPr>
        <p:spPr>
          <a:xfrm>
            <a:off x="3828285" y="5352281"/>
            <a:ext cx="2689508" cy="3075813"/>
          </a:xfrm>
          <a:custGeom>
            <a:rect b="b" l="l" r="r" t="t"/>
            <a:pathLst>
              <a:path extrusionOk="0" h="4114800" w="3897838">
                <a:moveTo>
                  <a:pt x="0" y="0"/>
                </a:moveTo>
                <a:lnTo>
                  <a:pt x="3897838" y="0"/>
                </a:lnTo>
                <a:lnTo>
                  <a:pt x="3897838" y="4114800"/>
                </a:lnTo>
                <a:lnTo>
                  <a:pt x="0" y="4114800"/>
                </a:lnTo>
                <a:lnTo>
                  <a:pt x="0" y="0"/>
                </a:lnTo>
                <a:close/>
              </a:path>
            </a:pathLst>
          </a:custGeom>
          <a:blipFill rotWithShape="1">
            <a:blip r:embed="rId8">
              <a:alphaModFix/>
            </a:blip>
            <a:stretch>
              <a:fillRect b="0" l="0" r="0" t="0"/>
            </a:stretch>
          </a:blipFill>
          <a:ln>
            <a:noFill/>
          </a:ln>
        </p:spPr>
      </p:sp>
      <p:sp>
        <p:nvSpPr>
          <p:cNvPr id="339" name="Google Shape;339;p27"/>
          <p:cNvSpPr txBox="1"/>
          <p:nvPr/>
        </p:nvSpPr>
        <p:spPr>
          <a:xfrm>
            <a:off x="4292675" y="129150"/>
            <a:ext cx="11735700" cy="16422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10999">
                <a:solidFill>
                  <a:srgbClr val="FFFFFF"/>
                </a:solidFill>
                <a:latin typeface="Concert One"/>
                <a:ea typeface="Concert One"/>
                <a:cs typeface="Concert One"/>
                <a:sym typeface="Concert One"/>
              </a:rPr>
              <a:t>Piensa y comparte</a:t>
            </a:r>
            <a:endParaRPr sz="2400">
              <a:latin typeface="Concert One"/>
              <a:ea typeface="Concert One"/>
              <a:cs typeface="Concert One"/>
              <a:sym typeface="Concert One"/>
            </a:endParaRPr>
          </a:p>
        </p:txBody>
      </p:sp>
      <p:sp>
        <p:nvSpPr>
          <p:cNvPr id="340" name="Google Shape;340;p27"/>
          <p:cNvSpPr txBox="1"/>
          <p:nvPr/>
        </p:nvSpPr>
        <p:spPr>
          <a:xfrm>
            <a:off x="7772075" y="3003000"/>
            <a:ext cx="9965700" cy="631200"/>
          </a:xfrm>
          <a:prstGeom prst="rect">
            <a:avLst/>
          </a:prstGeom>
          <a:noFill/>
          <a:ln>
            <a:noFill/>
          </a:ln>
        </p:spPr>
        <p:txBody>
          <a:bodyPr anchorCtr="0" anchor="t" bIns="0" lIns="0" spcFirstLastPara="1" rIns="0" wrap="square" tIns="0">
            <a:spAutoFit/>
          </a:bodyPr>
          <a:lstStyle/>
          <a:p>
            <a:pPr indent="-488950" lvl="0" marL="457200" rtl="0" algn="l">
              <a:spcBef>
                <a:spcPts val="0"/>
              </a:spcBef>
              <a:spcAft>
                <a:spcPts val="0"/>
              </a:spcAft>
              <a:buClr>
                <a:schemeClr val="dk1"/>
              </a:buClr>
              <a:buSzPts val="4100"/>
              <a:buFont typeface="Concert One"/>
              <a:buChar char="●"/>
            </a:pPr>
            <a:r>
              <a:rPr lang="en-US" sz="4100">
                <a:solidFill>
                  <a:srgbClr val="322F30"/>
                </a:solidFill>
                <a:latin typeface="Concert One"/>
                <a:ea typeface="Concert One"/>
                <a:cs typeface="Concert One"/>
                <a:sym typeface="Concert One"/>
              </a:rPr>
              <a:t>¿Tienes tú</a:t>
            </a:r>
            <a:r>
              <a:rPr lang="en-US" sz="4100">
                <a:solidFill>
                  <a:srgbClr val="FCD874"/>
                </a:solidFill>
                <a:latin typeface="Concert One"/>
                <a:ea typeface="Concert One"/>
                <a:cs typeface="Concert One"/>
                <a:sym typeface="Concert One"/>
              </a:rPr>
              <a:t> </a:t>
            </a:r>
            <a:r>
              <a:rPr lang="en-US" sz="4100">
                <a:solidFill>
                  <a:schemeClr val="dk1"/>
                </a:solidFill>
                <a:highlight>
                  <a:srgbClr val="6AA84F"/>
                </a:highlight>
                <a:latin typeface="Concert One"/>
                <a:ea typeface="Concert One"/>
                <a:cs typeface="Concert One"/>
                <a:sym typeface="Concert One"/>
              </a:rPr>
              <a:t>RESPETO POR LA AUTORIDAD</a:t>
            </a:r>
            <a:r>
              <a:rPr lang="en-US" sz="4100">
                <a:solidFill>
                  <a:srgbClr val="322F30"/>
                </a:solidFill>
                <a:latin typeface="Concert One"/>
                <a:ea typeface="Concert One"/>
                <a:cs typeface="Concert One"/>
                <a:sym typeface="Concert One"/>
              </a:rPr>
              <a:t>?</a:t>
            </a:r>
            <a:endParaRPr sz="4100">
              <a:latin typeface="Concert One"/>
              <a:ea typeface="Concert One"/>
              <a:cs typeface="Concert One"/>
              <a:sym typeface="Concert One"/>
            </a:endParaRPr>
          </a:p>
        </p:txBody>
      </p:sp>
      <p:sp>
        <p:nvSpPr>
          <p:cNvPr id="341" name="Google Shape;341;p27"/>
          <p:cNvSpPr txBox="1"/>
          <p:nvPr/>
        </p:nvSpPr>
        <p:spPr>
          <a:xfrm>
            <a:off x="7810550" y="4317500"/>
            <a:ext cx="9624600" cy="2102100"/>
          </a:xfrm>
          <a:prstGeom prst="rect">
            <a:avLst/>
          </a:prstGeom>
          <a:noFill/>
          <a:ln>
            <a:noFill/>
          </a:ln>
        </p:spPr>
        <p:txBody>
          <a:bodyPr anchorCtr="0" anchor="ctr" bIns="91425" lIns="91425" spcFirstLastPara="1" rIns="91425" wrap="square" tIns="91425">
            <a:noAutofit/>
          </a:bodyPr>
          <a:lstStyle/>
          <a:p>
            <a:pPr indent="-488950" lvl="0" marL="457200" rtl="0" algn="l">
              <a:spcBef>
                <a:spcPts val="0"/>
              </a:spcBef>
              <a:spcAft>
                <a:spcPts val="0"/>
              </a:spcAft>
              <a:buSzPts val="4100"/>
              <a:buFont typeface="Concert One"/>
              <a:buChar char="●"/>
            </a:pPr>
            <a:r>
              <a:rPr lang="en-US" sz="4100">
                <a:solidFill>
                  <a:srgbClr val="322F30"/>
                </a:solidFill>
                <a:latin typeface="Concert One"/>
                <a:ea typeface="Concert One"/>
                <a:cs typeface="Concert One"/>
                <a:sym typeface="Concert One"/>
              </a:rPr>
              <a:t>¿De qué forma puedes tú tener </a:t>
            </a:r>
            <a:r>
              <a:rPr lang="en-US" sz="4100">
                <a:solidFill>
                  <a:schemeClr val="dk1"/>
                </a:solidFill>
                <a:highlight>
                  <a:srgbClr val="6AA84F"/>
                </a:highlight>
                <a:latin typeface="Concert One"/>
                <a:ea typeface="Concert One"/>
                <a:cs typeface="Concert One"/>
                <a:sym typeface="Concert One"/>
              </a:rPr>
              <a:t>RESPETO POR LA AUTORIDAD</a:t>
            </a:r>
            <a:r>
              <a:rPr lang="en-US" sz="4100">
                <a:solidFill>
                  <a:schemeClr val="dk1"/>
                </a:solidFill>
                <a:latin typeface="Concert One"/>
                <a:ea typeface="Concert One"/>
                <a:cs typeface="Concert One"/>
                <a:sym typeface="Concert One"/>
              </a:rPr>
              <a:t> en la escuela, en casa o en la comunidad?</a:t>
            </a:r>
            <a:endParaRPr sz="4100">
              <a:solidFill>
                <a:schemeClr val="dk1"/>
              </a:solidFill>
              <a:latin typeface="Concert One"/>
              <a:ea typeface="Concert One"/>
              <a:cs typeface="Concert One"/>
              <a:sym typeface="Concert One"/>
            </a:endParaRPr>
          </a:p>
          <a:p>
            <a:pPr indent="0" lvl="0" marL="0" rtl="0" algn="l">
              <a:spcBef>
                <a:spcPts val="0"/>
              </a:spcBef>
              <a:spcAft>
                <a:spcPts val="0"/>
              </a:spcAft>
              <a:buClr>
                <a:schemeClr val="dk1"/>
              </a:buClr>
              <a:buSzPts val="1100"/>
              <a:buFont typeface="Arial"/>
              <a:buNone/>
            </a:pPr>
            <a:r>
              <a:t/>
            </a:r>
            <a:endParaRPr sz="4100">
              <a:solidFill>
                <a:srgbClr val="322F30"/>
              </a:solidFill>
              <a:latin typeface="Concert One"/>
              <a:ea typeface="Concert One"/>
              <a:cs typeface="Concert One"/>
              <a:sym typeface="Concert One"/>
            </a:endParaRPr>
          </a:p>
          <a:p>
            <a:pPr indent="0" lvl="0" marL="0" rtl="0" algn="l">
              <a:spcBef>
                <a:spcPts val="0"/>
              </a:spcBef>
              <a:spcAft>
                <a:spcPts val="0"/>
              </a:spcAft>
              <a:buClr>
                <a:schemeClr val="dk1"/>
              </a:buClr>
              <a:buFont typeface="Arial"/>
              <a:buNone/>
            </a:pPr>
            <a:r>
              <a:t/>
            </a:r>
            <a:endParaRPr sz="3200">
              <a:solidFill>
                <a:schemeClr val="dk1"/>
              </a:solidFill>
              <a:latin typeface="Calibri"/>
              <a:ea typeface="Calibri"/>
              <a:cs typeface="Calibri"/>
              <a:sym typeface="Calibri"/>
            </a:endParaRPr>
          </a:p>
        </p:txBody>
      </p:sp>
      <p:sp>
        <p:nvSpPr>
          <p:cNvPr id="342" name="Google Shape;342;p27"/>
          <p:cNvSpPr txBox="1"/>
          <p:nvPr/>
        </p:nvSpPr>
        <p:spPr>
          <a:xfrm>
            <a:off x="7810550" y="6897200"/>
            <a:ext cx="9717900" cy="1582200"/>
          </a:xfrm>
          <a:prstGeom prst="rect">
            <a:avLst/>
          </a:prstGeom>
          <a:noFill/>
          <a:ln>
            <a:noFill/>
          </a:ln>
        </p:spPr>
        <p:txBody>
          <a:bodyPr anchorCtr="0" anchor="ctr" bIns="91425" lIns="91425" spcFirstLastPara="1" rIns="91425" wrap="square" tIns="91425">
            <a:noAutofit/>
          </a:bodyPr>
          <a:lstStyle/>
          <a:p>
            <a:pPr indent="-488950" lvl="0" marL="457200" rtl="0" algn="l">
              <a:spcBef>
                <a:spcPts val="0"/>
              </a:spcBef>
              <a:spcAft>
                <a:spcPts val="0"/>
              </a:spcAft>
              <a:buSzPts val="4100"/>
              <a:buFont typeface="Concert One"/>
              <a:buChar char="●"/>
            </a:pPr>
            <a:r>
              <a:rPr i="1" lang="en-US" sz="4100">
                <a:solidFill>
                  <a:srgbClr val="322F30"/>
                </a:solidFill>
                <a:latin typeface="Concert One"/>
                <a:ea typeface="Concert One"/>
                <a:cs typeface="Concert One"/>
                <a:sym typeface="Concert One"/>
              </a:rPr>
              <a:t>Ahora que sabes el significado de </a:t>
            </a:r>
            <a:r>
              <a:rPr lang="en-US" sz="4100">
                <a:solidFill>
                  <a:schemeClr val="dk1"/>
                </a:solidFill>
                <a:highlight>
                  <a:srgbClr val="6AA84F"/>
                </a:highlight>
                <a:latin typeface="Concert One"/>
                <a:ea typeface="Concert One"/>
                <a:cs typeface="Concert One"/>
                <a:sym typeface="Concert One"/>
              </a:rPr>
              <a:t>RESPETO POR LA AUTORIDADY</a:t>
            </a:r>
            <a:r>
              <a:rPr i="1" lang="en-US" sz="4100">
                <a:solidFill>
                  <a:srgbClr val="322F30"/>
                </a:solidFill>
                <a:latin typeface="Concert One"/>
                <a:ea typeface="Concert One"/>
                <a:cs typeface="Concert One"/>
                <a:sym typeface="Concert One"/>
              </a:rPr>
              <a:t>, ¿estuviste alguna vez en una situación en la cual podrías haber tenido más </a:t>
            </a:r>
            <a:r>
              <a:rPr lang="en-US" sz="4100">
                <a:solidFill>
                  <a:schemeClr val="dk1"/>
                </a:solidFill>
                <a:highlight>
                  <a:srgbClr val="6AA84F"/>
                </a:highlight>
                <a:latin typeface="Concert One"/>
                <a:ea typeface="Concert One"/>
                <a:cs typeface="Concert One"/>
                <a:sym typeface="Concert One"/>
              </a:rPr>
              <a:t>RESPETO POR LA AUTORIDAD</a:t>
            </a:r>
            <a:r>
              <a:rPr i="1" lang="en-US" sz="4100">
                <a:solidFill>
                  <a:srgbClr val="322F30"/>
                </a:solidFill>
                <a:latin typeface="Concert One"/>
                <a:ea typeface="Concert One"/>
                <a:cs typeface="Concert One"/>
                <a:sym typeface="Concert One"/>
              </a:rPr>
              <a:t>? Explica</a:t>
            </a:r>
            <a:r>
              <a:rPr lang="en-US" sz="3200">
                <a:solidFill>
                  <a:schemeClr val="dk1"/>
                </a:solidFill>
                <a:latin typeface="Calibri"/>
                <a:ea typeface="Calibri"/>
                <a:cs typeface="Calibri"/>
                <a:sym typeface="Calibri"/>
              </a:rPr>
              <a:t>.</a:t>
            </a:r>
            <a:endParaRPr sz="3200">
              <a:solidFill>
                <a:schemeClr val="dk1"/>
              </a:solidFill>
              <a:latin typeface="Calibri"/>
              <a:ea typeface="Calibri"/>
              <a:cs typeface="Calibri"/>
              <a:sym typeface="Calibri"/>
            </a:endParaRPr>
          </a:p>
        </p:txBody>
      </p:sp>
      <p:sp>
        <p:nvSpPr>
          <p:cNvPr id="343" name="Google Shape;343;p27"/>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344" name="Google Shape;344;p27"/>
          <p:cNvPicPr preferRelativeResize="0"/>
          <p:nvPr/>
        </p:nvPicPr>
        <p:blipFill>
          <a:blip r:embed="rId9">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1000"/>
                                        <p:tgtEl>
                                          <p:spTgt spid="34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1000"/>
                                        <p:tgtEl>
                                          <p:spTgt spid="34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sp>
        <p:nvSpPr>
          <p:cNvPr id="350" name="Google Shape;350;p28"/>
          <p:cNvSpPr txBox="1"/>
          <p:nvPr/>
        </p:nvSpPr>
        <p:spPr>
          <a:xfrm>
            <a:off x="2656001" y="505595"/>
            <a:ext cx="13142400" cy="2000400"/>
          </a:xfrm>
          <a:prstGeom prst="rect">
            <a:avLst/>
          </a:prstGeom>
          <a:noFill/>
          <a:ln>
            <a:noFill/>
          </a:ln>
        </p:spPr>
        <p:txBody>
          <a:bodyPr anchorCtr="0" anchor="t" bIns="0" lIns="0" spcFirstLastPara="1" rIns="0" wrap="square" tIns="0">
            <a:spAutoFit/>
          </a:bodyPr>
          <a:lstStyle/>
          <a:p>
            <a:pPr indent="0" lvl="0" marL="0" marR="0" rtl="0" algn="ctr">
              <a:lnSpc>
                <a:spcPct val="96999"/>
              </a:lnSpc>
              <a:spcBef>
                <a:spcPts val="0"/>
              </a:spcBef>
              <a:spcAft>
                <a:spcPts val="0"/>
              </a:spcAft>
              <a:buNone/>
            </a:pPr>
            <a:r>
              <a:rPr lang="en-US" sz="6699">
                <a:solidFill>
                  <a:srgbClr val="FFFFFF"/>
                </a:solidFill>
                <a:latin typeface="Impact"/>
                <a:ea typeface="Impact"/>
                <a:cs typeface="Impact"/>
                <a:sym typeface="Impact"/>
              </a:rPr>
              <a:t>RESPETO POR LA AUTORIDAD </a:t>
            </a:r>
            <a:endParaRPr sz="6699">
              <a:solidFill>
                <a:srgbClr val="FFFFFF"/>
              </a:solidFill>
              <a:latin typeface="Impact"/>
              <a:ea typeface="Impact"/>
              <a:cs typeface="Impact"/>
              <a:sym typeface="Impact"/>
            </a:endParaRPr>
          </a:p>
          <a:p>
            <a:pPr indent="0" lvl="0" marL="0" marR="0" rtl="0" algn="ctr">
              <a:lnSpc>
                <a:spcPct val="96999"/>
              </a:lnSpc>
              <a:spcBef>
                <a:spcPts val="0"/>
              </a:spcBef>
              <a:spcAft>
                <a:spcPts val="0"/>
              </a:spcAft>
              <a:buNone/>
            </a:pPr>
            <a:r>
              <a:rPr lang="en-US" sz="6699">
                <a:solidFill>
                  <a:srgbClr val="FFFFFF"/>
                </a:solidFill>
                <a:latin typeface="Impact"/>
                <a:ea typeface="Impact"/>
                <a:cs typeface="Impact"/>
                <a:sym typeface="Impact"/>
              </a:rPr>
              <a:t>ACTIVIDADES PARA LA CASA</a:t>
            </a:r>
            <a:endParaRPr sz="6699">
              <a:solidFill>
                <a:srgbClr val="FFFFFF"/>
              </a:solidFill>
              <a:latin typeface="Impact"/>
              <a:ea typeface="Impact"/>
              <a:cs typeface="Impact"/>
              <a:sym typeface="Impact"/>
            </a:endParaRPr>
          </a:p>
        </p:txBody>
      </p:sp>
      <p:sp>
        <p:nvSpPr>
          <p:cNvPr id="351" name="Google Shape;351;p28"/>
          <p:cNvSpPr txBox="1"/>
          <p:nvPr/>
        </p:nvSpPr>
        <p:spPr>
          <a:xfrm>
            <a:off x="1983333" y="5149230"/>
            <a:ext cx="6206100" cy="215400"/>
          </a:xfrm>
          <a:prstGeom prst="rect">
            <a:avLst/>
          </a:prstGeom>
          <a:noFill/>
          <a:ln>
            <a:noFill/>
          </a:ln>
        </p:spPr>
        <p:txBody>
          <a:bodyPr anchorCtr="0" anchor="t" bIns="0" lIns="0" spcFirstLastPara="1" rIns="0" wrap="square" tIns="0">
            <a:spAutoFit/>
          </a:bodyPr>
          <a:lstStyle/>
          <a:p>
            <a:pPr indent="0" lvl="0" marL="0" marR="0" rtl="0" algn="just">
              <a:lnSpc>
                <a:spcPct val="150020"/>
              </a:lnSpc>
              <a:spcBef>
                <a:spcPts val="0"/>
              </a:spcBef>
              <a:spcAft>
                <a:spcPts val="0"/>
              </a:spcAft>
              <a:buNone/>
            </a:pPr>
            <a:r>
              <a:t/>
            </a:r>
            <a:endParaRPr/>
          </a:p>
        </p:txBody>
      </p:sp>
      <p:sp>
        <p:nvSpPr>
          <p:cNvPr id="352" name="Google Shape;352;p28"/>
          <p:cNvSpPr txBox="1"/>
          <p:nvPr/>
        </p:nvSpPr>
        <p:spPr>
          <a:xfrm>
            <a:off x="10098633" y="5382593"/>
            <a:ext cx="6206100" cy="384600"/>
          </a:xfrm>
          <a:prstGeom prst="rect">
            <a:avLst/>
          </a:prstGeom>
          <a:noFill/>
          <a:ln>
            <a:noFill/>
          </a:ln>
        </p:spPr>
        <p:txBody>
          <a:bodyPr anchorCtr="0" anchor="t" bIns="0" lIns="0" spcFirstLastPara="1" rIns="0" wrap="square" tIns="0">
            <a:spAutoFit/>
          </a:bodyPr>
          <a:lstStyle/>
          <a:p>
            <a:pPr indent="0" lvl="0" marL="0" marR="0" rtl="0" algn="just">
              <a:lnSpc>
                <a:spcPct val="150020"/>
              </a:lnSpc>
              <a:spcBef>
                <a:spcPts val="0"/>
              </a:spcBef>
              <a:spcAft>
                <a:spcPts val="0"/>
              </a:spcAft>
              <a:buNone/>
            </a:pPr>
            <a:r>
              <a:rPr b="0" i="0" lang="en-US" sz="2499" u="none" cap="none" strike="noStrike">
                <a:solidFill>
                  <a:srgbClr val="000000"/>
                </a:solidFill>
                <a:latin typeface="Arial"/>
                <a:ea typeface="Arial"/>
                <a:cs typeface="Arial"/>
                <a:sym typeface="Arial"/>
              </a:rPr>
              <a:t>.</a:t>
            </a:r>
            <a:endParaRPr/>
          </a:p>
        </p:txBody>
      </p:sp>
      <p:sp>
        <p:nvSpPr>
          <p:cNvPr id="353" name="Google Shape;353;p28"/>
          <p:cNvSpPr/>
          <p:nvPr/>
        </p:nvSpPr>
        <p:spPr>
          <a:xfrm>
            <a:off x="1135025" y="3429000"/>
            <a:ext cx="15392700" cy="5966100"/>
          </a:xfrm>
          <a:prstGeom prst="rect">
            <a:avLst/>
          </a:prstGeom>
          <a:solidFill>
            <a:srgbClr val="FFCE32"/>
          </a:solidFill>
          <a:ln cap="flat" cmpd="sng" w="7620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54" name="Google Shape;354;p28"/>
          <p:cNvPicPr preferRelativeResize="0"/>
          <p:nvPr/>
        </p:nvPicPr>
        <p:blipFill>
          <a:blip r:embed="rId4">
            <a:alphaModFix/>
          </a:blip>
          <a:stretch>
            <a:fillRect/>
          </a:stretch>
        </p:blipFill>
        <p:spPr>
          <a:xfrm rot="-632471">
            <a:off x="-35015" y="313313"/>
            <a:ext cx="3725860" cy="3258396"/>
          </a:xfrm>
          <a:prstGeom prst="rect">
            <a:avLst/>
          </a:prstGeom>
          <a:noFill/>
          <a:ln>
            <a:noFill/>
          </a:ln>
        </p:spPr>
      </p:pic>
      <p:pic>
        <p:nvPicPr>
          <p:cNvPr id="355" name="Google Shape;355;p28"/>
          <p:cNvPicPr preferRelativeResize="0"/>
          <p:nvPr/>
        </p:nvPicPr>
        <p:blipFill>
          <a:blip r:embed="rId5">
            <a:alphaModFix/>
          </a:blip>
          <a:stretch>
            <a:fillRect/>
          </a:stretch>
        </p:blipFill>
        <p:spPr>
          <a:xfrm>
            <a:off x="15940350" y="7245506"/>
            <a:ext cx="2347651" cy="3041494"/>
          </a:xfrm>
          <a:prstGeom prst="rect">
            <a:avLst/>
          </a:prstGeom>
          <a:noFill/>
          <a:ln>
            <a:noFill/>
          </a:ln>
        </p:spPr>
      </p:pic>
      <p:sp>
        <p:nvSpPr>
          <p:cNvPr id="356" name="Google Shape;356;p28"/>
          <p:cNvSpPr txBox="1"/>
          <p:nvPr/>
        </p:nvSpPr>
        <p:spPr>
          <a:xfrm>
            <a:off x="1391200" y="3894450"/>
            <a:ext cx="14721300" cy="24981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IDENTIFICA TRES DIFERENTES </a:t>
            </a:r>
            <a:r>
              <a:rPr b="1" lang="en-US" sz="3800">
                <a:solidFill>
                  <a:schemeClr val="lt1"/>
                </a:solidFill>
                <a:highlight>
                  <a:srgbClr val="38761D"/>
                </a:highlight>
                <a:latin typeface="Concert One"/>
                <a:ea typeface="Concert One"/>
                <a:cs typeface="Concert One"/>
                <a:sym typeface="Concert One"/>
              </a:rPr>
              <a:t>FIGURAS DE AUTORIDAD</a:t>
            </a:r>
            <a:r>
              <a:rPr b="1" lang="en-US" sz="3800">
                <a:solidFill>
                  <a:schemeClr val="dk1"/>
                </a:solidFill>
                <a:latin typeface="Concert One"/>
                <a:ea typeface="Concert One"/>
                <a:cs typeface="Concert One"/>
                <a:sym typeface="Concert One"/>
              </a:rPr>
              <a:t> EN TU COMUNIDAD. EXPLICA POR QUÉ ES IMPORTANTE MOSTRARLES </a:t>
            </a:r>
            <a:r>
              <a:rPr b="1" lang="en-US" sz="3800">
                <a:solidFill>
                  <a:schemeClr val="lt1"/>
                </a:solidFill>
                <a:highlight>
                  <a:srgbClr val="38761D"/>
                </a:highlight>
                <a:latin typeface="Concert One"/>
                <a:ea typeface="Concert One"/>
                <a:cs typeface="Concert One"/>
                <a:sym typeface="Concert One"/>
              </a:rPr>
              <a:t>RESPETO</a:t>
            </a:r>
            <a:r>
              <a:rPr b="1" lang="en-US" sz="3800">
                <a:solidFill>
                  <a:schemeClr val="dk1"/>
                </a:solidFill>
                <a:latin typeface="Concert One"/>
                <a:ea typeface="Concert One"/>
                <a:cs typeface="Concert One"/>
                <a:sym typeface="Concert One"/>
              </a:rPr>
              <a:t>. </a:t>
            </a:r>
            <a:endParaRPr b="1" sz="3800">
              <a:solidFill>
                <a:schemeClr val="dk1"/>
              </a:solidFill>
              <a:latin typeface="Concert One"/>
              <a:ea typeface="Concert One"/>
              <a:cs typeface="Concert One"/>
              <a:sym typeface="Concert One"/>
            </a:endParaRPr>
          </a:p>
          <a:p>
            <a:pPr indent="0" lvl="0" marL="914400" rtl="0" algn="l">
              <a:lnSpc>
                <a:spcPct val="135000"/>
              </a:lnSpc>
              <a:spcBef>
                <a:spcPts val="0"/>
              </a:spcBef>
              <a:spcAft>
                <a:spcPts val="0"/>
              </a:spcAft>
              <a:buClr>
                <a:schemeClr val="dk1"/>
              </a:buClr>
              <a:buSzPts val="1100"/>
              <a:buFont typeface="Arial"/>
              <a:buNone/>
            </a:pPr>
            <a:r>
              <a:t/>
            </a:r>
            <a:endParaRPr b="1" sz="19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57" name="Google Shape;357;p28"/>
          <p:cNvSpPr txBox="1"/>
          <p:nvPr/>
        </p:nvSpPr>
        <p:spPr>
          <a:xfrm>
            <a:off x="1391200" y="6401975"/>
            <a:ext cx="14107800" cy="17592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EXPLICA TRES RAZONES POR LAS CUALES TUS PADRES TE FIJAN LÍMITES EN CASA</a:t>
            </a:r>
            <a:r>
              <a:rPr b="1" lang="en-US" sz="3800">
                <a:solidFill>
                  <a:schemeClr val="dk1"/>
                </a:solidFill>
                <a:latin typeface="Concert One"/>
                <a:ea typeface="Concert One"/>
                <a:cs typeface="Concert One"/>
                <a:sym typeface="Concert One"/>
              </a:rPr>
              <a:t>.</a:t>
            </a:r>
            <a:endParaRPr b="1" sz="3800">
              <a:solidFill>
                <a:schemeClr val="dk1"/>
              </a:solidFill>
              <a:latin typeface="Concert One"/>
              <a:ea typeface="Concert One"/>
              <a:cs typeface="Concert One"/>
              <a:sym typeface="Concert One"/>
            </a:endParaRPr>
          </a:p>
          <a:p>
            <a:pPr indent="0" lvl="0" marL="914400" rtl="0" algn="l">
              <a:lnSpc>
                <a:spcPct val="135000"/>
              </a:lnSpc>
              <a:spcBef>
                <a:spcPts val="0"/>
              </a:spcBef>
              <a:spcAft>
                <a:spcPts val="0"/>
              </a:spcAft>
              <a:buClr>
                <a:schemeClr val="dk1"/>
              </a:buClr>
              <a:buSzPts val="1100"/>
              <a:buFont typeface="Arial"/>
              <a:buNone/>
            </a:pPr>
            <a:r>
              <a:t/>
            </a:r>
            <a:endParaRPr b="1" sz="24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58" name="Google Shape;358;p28"/>
          <p:cNvSpPr txBox="1"/>
          <p:nvPr/>
        </p:nvSpPr>
        <p:spPr>
          <a:xfrm>
            <a:off x="1391200" y="8170600"/>
            <a:ext cx="14721300" cy="1058100"/>
          </a:xfrm>
          <a:prstGeom prst="rect">
            <a:avLst/>
          </a:prstGeom>
          <a:noFill/>
          <a:ln>
            <a:noFill/>
          </a:ln>
        </p:spPr>
        <p:txBody>
          <a:bodyPr anchorCtr="0" anchor="t" bIns="91425" lIns="91425" spcFirstLastPara="1" rIns="91425" wrap="square" tIns="91425">
            <a:noAutofit/>
          </a:bodyPr>
          <a:lstStyle/>
          <a:p>
            <a:pPr indent="-436880" lvl="1" marL="949961" rtl="0" algn="l">
              <a:lnSpc>
                <a:spcPct val="135000"/>
              </a:lnSpc>
              <a:spcBef>
                <a:spcPts val="0"/>
              </a:spcBef>
              <a:spcAft>
                <a:spcPts val="0"/>
              </a:spcAft>
              <a:buClr>
                <a:schemeClr val="dk1"/>
              </a:buClr>
              <a:buSzPts val="3800"/>
              <a:buFont typeface="Concert One"/>
              <a:buChar char="•"/>
            </a:pPr>
            <a:r>
              <a:rPr b="1" lang="en-US" sz="3800">
                <a:solidFill>
                  <a:schemeClr val="dk1"/>
                </a:solidFill>
                <a:latin typeface="Concert One"/>
                <a:ea typeface="Concert One"/>
                <a:cs typeface="Concert One"/>
                <a:sym typeface="Concert One"/>
              </a:rPr>
              <a:t>¿POR QUÉ ES IMPORTANTE MOSTRARLES </a:t>
            </a:r>
            <a:r>
              <a:rPr b="1" lang="en-US" sz="3800">
                <a:solidFill>
                  <a:schemeClr val="lt1"/>
                </a:solidFill>
                <a:highlight>
                  <a:srgbClr val="38761D"/>
                </a:highlight>
                <a:latin typeface="Concert One"/>
                <a:ea typeface="Concert One"/>
                <a:cs typeface="Concert One"/>
                <a:sym typeface="Concert One"/>
              </a:rPr>
              <a:t>RESPETO A TUS PADRES</a:t>
            </a:r>
            <a:r>
              <a:rPr b="1" lang="en-US" sz="3800">
                <a:solidFill>
                  <a:schemeClr val="dk1"/>
                </a:solidFill>
                <a:latin typeface="Concert One"/>
                <a:ea typeface="Concert One"/>
                <a:cs typeface="Concert One"/>
                <a:sym typeface="Concert One"/>
              </a:rPr>
              <a:t>?</a:t>
            </a:r>
            <a:endParaRPr sz="3600">
              <a:solidFill>
                <a:schemeClr val="dk1"/>
              </a:solidFill>
              <a:latin typeface="Concert One"/>
              <a:ea typeface="Concert One"/>
              <a:cs typeface="Concert One"/>
              <a:sym typeface="Concert One"/>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359" name="Google Shape;359;p28"/>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360" name="Google Shape;360;p28"/>
          <p:cNvPicPr preferRelativeResize="0"/>
          <p:nvPr/>
        </p:nvPicPr>
        <p:blipFill>
          <a:blip r:embed="rId6">
            <a:alphaModFix/>
          </a:blip>
          <a:stretch>
            <a:fillRect/>
          </a:stretch>
        </p:blipFill>
        <p:spPr>
          <a:xfrm>
            <a:off x="78625" y="9520775"/>
            <a:ext cx="1865250" cy="68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1000"/>
                                        <p:tgtEl>
                                          <p:spTgt spid="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9"/>
          <p:cNvSpPr/>
          <p:nvPr/>
        </p:nvSpPr>
        <p:spPr>
          <a:xfrm>
            <a:off x="78625" y="-4005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8017" l="0" r="0" t="-108017"/>
            </a:stretch>
          </a:blipFill>
          <a:ln>
            <a:noFill/>
          </a:ln>
        </p:spPr>
      </p:sp>
      <p:grpSp>
        <p:nvGrpSpPr>
          <p:cNvPr id="366" name="Google Shape;366;p29"/>
          <p:cNvGrpSpPr/>
          <p:nvPr/>
        </p:nvGrpSpPr>
        <p:grpSpPr>
          <a:xfrm>
            <a:off x="5146700" y="731750"/>
            <a:ext cx="12858910" cy="7883916"/>
            <a:chOff x="0" y="-57150"/>
            <a:chExt cx="2473914" cy="2655590"/>
          </a:xfrm>
        </p:grpSpPr>
        <p:sp>
          <p:nvSpPr>
            <p:cNvPr id="367" name="Google Shape;367;p29"/>
            <p:cNvSpPr/>
            <p:nvPr/>
          </p:nvSpPr>
          <p:spPr>
            <a:xfrm>
              <a:off x="0" y="0"/>
              <a:ext cx="2473914" cy="2598440"/>
            </a:xfrm>
            <a:custGeom>
              <a:rect b="b" l="l" r="r" t="t"/>
              <a:pathLst>
                <a:path extrusionOk="0" h="2598440" w="2473914">
                  <a:moveTo>
                    <a:pt x="34617" y="0"/>
                  </a:moveTo>
                  <a:lnTo>
                    <a:pt x="2439297" y="0"/>
                  </a:lnTo>
                  <a:cubicBezTo>
                    <a:pt x="2458415" y="0"/>
                    <a:pt x="2473914" y="15498"/>
                    <a:pt x="2473914" y="34617"/>
                  </a:cubicBezTo>
                  <a:lnTo>
                    <a:pt x="2473914" y="2563823"/>
                  </a:lnTo>
                  <a:cubicBezTo>
                    <a:pt x="2473914" y="2582942"/>
                    <a:pt x="2458415" y="2598440"/>
                    <a:pt x="2439297" y="2598440"/>
                  </a:cubicBezTo>
                  <a:lnTo>
                    <a:pt x="34617" y="2598440"/>
                  </a:lnTo>
                  <a:cubicBezTo>
                    <a:pt x="15498" y="2598440"/>
                    <a:pt x="0" y="2582942"/>
                    <a:pt x="0" y="2563823"/>
                  </a:cubicBezTo>
                  <a:lnTo>
                    <a:pt x="0" y="34617"/>
                  </a:lnTo>
                  <a:cubicBezTo>
                    <a:pt x="0" y="15498"/>
                    <a:pt x="15498" y="0"/>
                    <a:pt x="34617" y="0"/>
                  </a:cubicBezTo>
                  <a:close/>
                </a:path>
              </a:pathLst>
            </a:custGeom>
            <a:solidFill>
              <a:srgbClr val="FFCE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txBox="1"/>
            <p:nvPr/>
          </p:nvSpPr>
          <p:spPr>
            <a:xfrm>
              <a:off x="0" y="-57150"/>
              <a:ext cx="2473914" cy="2655590"/>
            </a:xfrm>
            <a:prstGeom prst="rect">
              <a:avLst/>
            </a:prstGeom>
            <a:noFill/>
            <a:ln>
              <a:noFill/>
            </a:ln>
          </p:spPr>
          <p:txBody>
            <a:bodyPr anchorCtr="0" anchor="ctr" bIns="50800" lIns="50800" spcFirstLastPara="1" rIns="50800" wrap="square" tIns="50800">
              <a:noAutofit/>
            </a:bodyPr>
            <a:lstStyle/>
            <a:p>
              <a:pPr indent="0" lvl="0" marL="0" marR="0" rtl="0" algn="ctr">
                <a:lnSpc>
                  <a:spcPct val="1943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9" name="Google Shape;369;p29"/>
          <p:cNvSpPr/>
          <p:nvPr/>
        </p:nvSpPr>
        <p:spPr>
          <a:xfrm flipH="1">
            <a:off x="-2" y="3859938"/>
            <a:ext cx="2494920" cy="2487001"/>
          </a:xfrm>
          <a:custGeom>
            <a:rect b="b" l="l" r="r" t="t"/>
            <a:pathLst>
              <a:path extrusionOk="0" h="5620341" w="5252464">
                <a:moveTo>
                  <a:pt x="5252465" y="0"/>
                </a:moveTo>
                <a:lnTo>
                  <a:pt x="0" y="0"/>
                </a:lnTo>
                <a:lnTo>
                  <a:pt x="0" y="5620341"/>
                </a:lnTo>
                <a:lnTo>
                  <a:pt x="5252465" y="5620341"/>
                </a:lnTo>
                <a:lnTo>
                  <a:pt x="5252465" y="0"/>
                </a:lnTo>
                <a:close/>
              </a:path>
            </a:pathLst>
          </a:custGeom>
          <a:blipFill rotWithShape="1">
            <a:blip r:embed="rId4">
              <a:alphaModFix/>
            </a:blip>
            <a:stretch>
              <a:fillRect b="0" l="0" r="0" t="0"/>
            </a:stretch>
          </a:blipFill>
          <a:ln>
            <a:noFill/>
          </a:ln>
        </p:spPr>
      </p:sp>
      <p:sp>
        <p:nvSpPr>
          <p:cNvPr id="370" name="Google Shape;370;p29"/>
          <p:cNvSpPr/>
          <p:nvPr/>
        </p:nvSpPr>
        <p:spPr>
          <a:xfrm flipH="1">
            <a:off x="733204" y="5498562"/>
            <a:ext cx="3523445" cy="3662334"/>
          </a:xfrm>
          <a:custGeom>
            <a:rect b="b" l="l" r="r" t="t"/>
            <a:pathLst>
              <a:path extrusionOk="0" h="8276460" w="7417778">
                <a:moveTo>
                  <a:pt x="7417778" y="0"/>
                </a:moveTo>
                <a:lnTo>
                  <a:pt x="0" y="0"/>
                </a:lnTo>
                <a:lnTo>
                  <a:pt x="0" y="8276460"/>
                </a:lnTo>
                <a:lnTo>
                  <a:pt x="7417778" y="8276460"/>
                </a:lnTo>
                <a:lnTo>
                  <a:pt x="7417778" y="0"/>
                </a:lnTo>
                <a:close/>
              </a:path>
            </a:pathLst>
          </a:custGeom>
          <a:blipFill rotWithShape="1">
            <a:blip r:embed="rId5">
              <a:alphaModFix/>
            </a:blip>
            <a:stretch>
              <a:fillRect b="0" l="0" r="0" t="0"/>
            </a:stretch>
          </a:blipFill>
          <a:ln>
            <a:noFill/>
          </a:ln>
        </p:spPr>
      </p:sp>
      <p:sp>
        <p:nvSpPr>
          <p:cNvPr id="371" name="Google Shape;371;p29"/>
          <p:cNvSpPr/>
          <p:nvPr/>
        </p:nvSpPr>
        <p:spPr>
          <a:xfrm flipH="1">
            <a:off x="3003956" y="5585511"/>
            <a:ext cx="1154800" cy="858674"/>
          </a:xfrm>
          <a:custGeom>
            <a:rect b="b" l="l" r="r" t="t"/>
            <a:pathLst>
              <a:path extrusionOk="0" h="1940506" w="2431158">
                <a:moveTo>
                  <a:pt x="2431159" y="0"/>
                </a:moveTo>
                <a:lnTo>
                  <a:pt x="0" y="0"/>
                </a:lnTo>
                <a:lnTo>
                  <a:pt x="0" y="1940507"/>
                </a:lnTo>
                <a:lnTo>
                  <a:pt x="2431159" y="1940507"/>
                </a:lnTo>
                <a:lnTo>
                  <a:pt x="2431159" y="0"/>
                </a:lnTo>
                <a:close/>
              </a:path>
            </a:pathLst>
          </a:custGeom>
          <a:blipFill rotWithShape="1">
            <a:blip r:embed="rId6">
              <a:alphaModFix/>
            </a:blip>
            <a:stretch>
              <a:fillRect b="0" l="0" r="0" t="0"/>
            </a:stretch>
          </a:blipFill>
          <a:ln>
            <a:noFill/>
          </a:ln>
        </p:spPr>
      </p:sp>
      <p:sp>
        <p:nvSpPr>
          <p:cNvPr id="372" name="Google Shape;372;p29"/>
          <p:cNvSpPr txBox="1"/>
          <p:nvPr/>
        </p:nvSpPr>
        <p:spPr>
          <a:xfrm>
            <a:off x="5384499" y="1159400"/>
            <a:ext cx="12480300" cy="1358400"/>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lang="en-US" sz="9099">
                <a:latin typeface="Impact"/>
                <a:ea typeface="Impact"/>
                <a:cs typeface="Impact"/>
                <a:sym typeface="Impact"/>
              </a:rPr>
              <a:t>ACTIVIDADES ADICIONALES</a:t>
            </a:r>
            <a:endParaRPr sz="500">
              <a:latin typeface="Impact"/>
              <a:ea typeface="Impact"/>
              <a:cs typeface="Impact"/>
              <a:sym typeface="Impact"/>
            </a:endParaRPr>
          </a:p>
        </p:txBody>
      </p:sp>
      <p:sp>
        <p:nvSpPr>
          <p:cNvPr id="373" name="Google Shape;373;p29"/>
          <p:cNvSpPr/>
          <p:nvPr/>
        </p:nvSpPr>
        <p:spPr>
          <a:xfrm>
            <a:off x="1029813" y="-1"/>
            <a:ext cx="3504927" cy="3634701"/>
          </a:xfrm>
          <a:custGeom>
            <a:rect b="b" l="l" r="r" t="t"/>
            <a:pathLst>
              <a:path extrusionOk="0" h="4586373" w="5211788">
                <a:moveTo>
                  <a:pt x="0" y="0"/>
                </a:moveTo>
                <a:lnTo>
                  <a:pt x="5211788" y="0"/>
                </a:lnTo>
                <a:lnTo>
                  <a:pt x="5211788" y="4586373"/>
                </a:lnTo>
                <a:lnTo>
                  <a:pt x="0" y="4586373"/>
                </a:lnTo>
                <a:lnTo>
                  <a:pt x="0" y="0"/>
                </a:lnTo>
                <a:close/>
              </a:path>
            </a:pathLst>
          </a:custGeom>
          <a:blipFill rotWithShape="1">
            <a:blip r:embed="rId7">
              <a:alphaModFix/>
            </a:blip>
            <a:stretch>
              <a:fillRect b="0" l="0" r="0" t="0"/>
            </a:stretch>
          </a:blipFill>
          <a:ln>
            <a:noFill/>
          </a:ln>
        </p:spPr>
      </p:sp>
      <p:sp>
        <p:nvSpPr>
          <p:cNvPr id="374" name="Google Shape;374;p29"/>
          <p:cNvSpPr txBox="1"/>
          <p:nvPr/>
        </p:nvSpPr>
        <p:spPr>
          <a:xfrm>
            <a:off x="3635567" y="1940300"/>
            <a:ext cx="682200" cy="577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i="0" lang="en-US" sz="3750" u="none" cap="none" strike="noStrike">
                <a:solidFill>
                  <a:srgbClr val="FCD874"/>
                </a:solidFill>
                <a:latin typeface="Pangolin"/>
                <a:ea typeface="Pangolin"/>
                <a:cs typeface="Pangolin"/>
                <a:sym typeface="Pangolin"/>
              </a:rPr>
              <a:t>'S</a:t>
            </a:r>
            <a:endParaRPr sz="100">
              <a:latin typeface="Pangolin"/>
              <a:ea typeface="Pangolin"/>
              <a:cs typeface="Pangolin"/>
              <a:sym typeface="Pangolin"/>
            </a:endParaRPr>
          </a:p>
        </p:txBody>
      </p:sp>
      <p:sp>
        <p:nvSpPr>
          <p:cNvPr id="375" name="Google Shape;375;p29"/>
          <p:cNvSpPr/>
          <p:nvPr/>
        </p:nvSpPr>
        <p:spPr>
          <a:xfrm>
            <a:off x="1676808" y="2467414"/>
            <a:ext cx="1702200" cy="396600"/>
          </a:xfrm>
          <a:prstGeom prst="rect">
            <a:avLst/>
          </a:prstGeom>
          <a:solidFill>
            <a:srgbClr val="089A62"/>
          </a:solidFill>
          <a:ln cap="flat" cmpd="sng" w="9525">
            <a:solidFill>
              <a:srgbClr val="089A6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9"/>
          <p:cNvSpPr txBox="1"/>
          <p:nvPr/>
        </p:nvSpPr>
        <p:spPr>
          <a:xfrm>
            <a:off x="5336000" y="2864024"/>
            <a:ext cx="12480300" cy="2108100"/>
          </a:xfrm>
          <a:prstGeom prst="rect">
            <a:avLst/>
          </a:prstGeom>
          <a:noFill/>
          <a:ln>
            <a:noFill/>
          </a:ln>
        </p:spPr>
        <p:txBody>
          <a:bodyPr anchorCtr="0" anchor="t" bIns="0" lIns="0" spcFirstLastPara="1" rIns="0" wrap="square" tIns="0">
            <a:spAutoFit/>
          </a:bodyPr>
          <a:lstStyle/>
          <a:p>
            <a:pPr indent="0" lvl="0" marL="457200" rtl="0" algn="l">
              <a:lnSpc>
                <a:spcPct val="135000"/>
              </a:lnSpc>
              <a:spcBef>
                <a:spcPts val="0"/>
              </a:spcBef>
              <a:spcAft>
                <a:spcPts val="0"/>
              </a:spcAft>
              <a:buNone/>
            </a:pPr>
            <a:r>
              <a:t/>
            </a:r>
            <a:endParaRPr sz="1100">
              <a:solidFill>
                <a:schemeClr val="hlink"/>
              </a:solidFill>
              <a:latin typeface="Concert One"/>
              <a:ea typeface="Concert One"/>
              <a:cs typeface="Concert One"/>
              <a:sym typeface="Concert One"/>
            </a:endParaRPr>
          </a:p>
          <a:p>
            <a:pPr indent="-463550" lvl="0" marL="457200" rtl="0" algn="l">
              <a:lnSpc>
                <a:spcPct val="115000"/>
              </a:lnSpc>
              <a:spcBef>
                <a:spcPts val="0"/>
              </a:spcBef>
              <a:spcAft>
                <a:spcPts val="0"/>
              </a:spcAft>
              <a:buClr>
                <a:schemeClr val="dk1"/>
              </a:buClr>
              <a:buSzPts val="3700"/>
              <a:buFont typeface="Concert One"/>
              <a:buChar char="●"/>
            </a:pPr>
            <a:r>
              <a:rPr b="1" lang="en-US" sz="3700">
                <a:solidFill>
                  <a:schemeClr val="dk1"/>
                </a:solidFill>
                <a:latin typeface="Concert One"/>
                <a:ea typeface="Concert One"/>
                <a:cs typeface="Concert One"/>
                <a:sym typeface="Concert One"/>
              </a:rPr>
              <a:t>PIDA A LOS ESTUDIANTES QUE HAGAN UN DESAFÍO “</a:t>
            </a:r>
            <a:r>
              <a:rPr b="1" i="1" lang="en-US" sz="3700">
                <a:solidFill>
                  <a:schemeClr val="dk1"/>
                </a:solidFill>
                <a:highlight>
                  <a:schemeClr val="lt1"/>
                </a:highlight>
                <a:latin typeface="Concert One"/>
                <a:ea typeface="Concert One"/>
                <a:cs typeface="Concert One"/>
                <a:sym typeface="Concert One"/>
              </a:rPr>
              <a:t>PAY IT FORWARD</a:t>
            </a:r>
            <a:r>
              <a:rPr b="1" lang="en-US" sz="3700">
                <a:solidFill>
                  <a:schemeClr val="dk1"/>
                </a:solidFill>
                <a:latin typeface="Concert One"/>
                <a:ea typeface="Concert One"/>
                <a:cs typeface="Concert One"/>
                <a:sym typeface="Concert One"/>
              </a:rPr>
              <a:t>” VIENDO QUÉ NIVEL DE GRADO PUEDE RECOGER LA MAYOR CANTIDAD DE BASURA EN EL ALMUERZO.</a:t>
            </a:r>
            <a:endParaRPr sz="3700">
              <a:latin typeface="Concert One"/>
              <a:ea typeface="Concert One"/>
              <a:cs typeface="Concert One"/>
              <a:sym typeface="Concert One"/>
            </a:endParaRPr>
          </a:p>
        </p:txBody>
      </p:sp>
      <p:sp>
        <p:nvSpPr>
          <p:cNvPr id="377" name="Google Shape;377;p29"/>
          <p:cNvSpPr txBox="1"/>
          <p:nvPr/>
        </p:nvSpPr>
        <p:spPr>
          <a:xfrm>
            <a:off x="5336000" y="5585500"/>
            <a:ext cx="12270000" cy="2565000"/>
          </a:xfrm>
          <a:prstGeom prst="rect">
            <a:avLst/>
          </a:prstGeom>
          <a:noFill/>
          <a:ln>
            <a:noFill/>
          </a:ln>
        </p:spPr>
        <p:txBody>
          <a:bodyPr anchorCtr="0" anchor="ctr" bIns="91425" lIns="91425" spcFirstLastPara="1" rIns="91425" wrap="square" tIns="91425">
            <a:noAutofit/>
          </a:bodyPr>
          <a:lstStyle/>
          <a:p>
            <a:pPr indent="-463550" lvl="0" marL="457200" rtl="0" algn="l">
              <a:lnSpc>
                <a:spcPct val="115000"/>
              </a:lnSpc>
              <a:spcBef>
                <a:spcPts val="0"/>
              </a:spcBef>
              <a:spcAft>
                <a:spcPts val="0"/>
              </a:spcAft>
              <a:buClr>
                <a:schemeClr val="dk1"/>
              </a:buClr>
              <a:buSzPts val="3700"/>
              <a:buFont typeface="Concert One"/>
              <a:buChar char="●"/>
            </a:pPr>
            <a:r>
              <a:rPr b="1" lang="en-US" sz="3700">
                <a:solidFill>
                  <a:schemeClr val="dk1"/>
                </a:solidFill>
                <a:latin typeface="Concert One"/>
                <a:ea typeface="Concert One"/>
                <a:cs typeface="Concert One"/>
                <a:sym typeface="Concert One"/>
              </a:rPr>
              <a:t>PIDA A LOS ESTUDIANTES QUE PIENSEN EN ALGUIEN (MAESTRO, ENTRENADOR, PADRE) A QUIEN HAYAN OFENDIDO Y QUE ESCRIBAN</a:t>
            </a:r>
            <a:r>
              <a:rPr b="1" lang="en-US" sz="3700">
                <a:solidFill>
                  <a:schemeClr val="dk1"/>
                </a:solidFill>
                <a:latin typeface="Concert One"/>
                <a:ea typeface="Concert One"/>
                <a:cs typeface="Concert One"/>
                <a:sym typeface="Concert One"/>
              </a:rPr>
              <a:t> “</a:t>
            </a:r>
            <a:r>
              <a:rPr b="1" lang="en-US" sz="3700">
                <a:solidFill>
                  <a:schemeClr val="dk1"/>
                </a:solidFill>
                <a:highlight>
                  <a:schemeClr val="lt1"/>
                </a:highlight>
                <a:latin typeface="Concert One"/>
                <a:ea typeface="Concert One"/>
                <a:cs typeface="Concert One"/>
                <a:sym typeface="Concert One"/>
              </a:rPr>
              <a:t>TARJETAS DE DISCULPA</a:t>
            </a:r>
            <a:r>
              <a:rPr b="1" lang="en-US" sz="3700">
                <a:solidFill>
                  <a:schemeClr val="dk1"/>
                </a:solidFill>
                <a:latin typeface="Concert One"/>
                <a:ea typeface="Concert One"/>
                <a:cs typeface="Concert One"/>
                <a:sym typeface="Concert One"/>
              </a:rPr>
              <a:t>” PARA DEMOSTRAR SU </a:t>
            </a:r>
            <a:r>
              <a:rPr b="1" lang="en-US" sz="3700">
                <a:solidFill>
                  <a:srgbClr val="38761D"/>
                </a:solidFill>
                <a:latin typeface="Concert One"/>
                <a:ea typeface="Concert One"/>
                <a:cs typeface="Concert One"/>
                <a:sym typeface="Concert One"/>
              </a:rPr>
              <a:t>RESPETO POR LA AUTORIDAD</a:t>
            </a:r>
            <a:r>
              <a:rPr b="1" lang="en-US" sz="3700">
                <a:solidFill>
                  <a:schemeClr val="dk1"/>
                </a:solidFill>
                <a:latin typeface="Concert One"/>
                <a:ea typeface="Concert One"/>
                <a:cs typeface="Concert One"/>
                <a:sym typeface="Concert One"/>
              </a:rPr>
              <a:t>. </a:t>
            </a:r>
            <a:endParaRPr sz="3700">
              <a:solidFill>
                <a:schemeClr val="dk1"/>
              </a:solidFill>
              <a:latin typeface="Calibri"/>
              <a:ea typeface="Calibri"/>
              <a:cs typeface="Calibri"/>
              <a:sym typeface="Calibri"/>
            </a:endParaRPr>
          </a:p>
        </p:txBody>
      </p:sp>
      <p:sp>
        <p:nvSpPr>
          <p:cNvPr id="378" name="Google Shape;378;p29"/>
          <p:cNvSpPr txBox="1"/>
          <p:nvPr/>
        </p:nvSpPr>
        <p:spPr>
          <a:xfrm>
            <a:off x="1664300" y="9517950"/>
            <a:ext cx="12212400" cy="838200"/>
          </a:xfrm>
          <a:prstGeom prst="rect">
            <a:avLst/>
          </a:prstGeom>
          <a:no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6051">
                <a:solidFill>
                  <a:srgbClr val="B6D7A8"/>
                </a:solidFill>
                <a:latin typeface="Average"/>
                <a:ea typeface="Average"/>
                <a:cs typeface="Average"/>
                <a:sym typeface="Average"/>
              </a:rPr>
              <a:t>RESPETO POR LA AUTORIDAD</a:t>
            </a:r>
            <a:endParaRPr sz="100">
              <a:solidFill>
                <a:srgbClr val="B6D7A8"/>
              </a:solidFill>
              <a:latin typeface="Average"/>
              <a:ea typeface="Average"/>
              <a:cs typeface="Average"/>
              <a:sym typeface="Average"/>
            </a:endParaRPr>
          </a:p>
        </p:txBody>
      </p:sp>
      <p:pic>
        <p:nvPicPr>
          <p:cNvPr id="379" name="Google Shape;379;p29"/>
          <p:cNvPicPr preferRelativeResize="0"/>
          <p:nvPr/>
        </p:nvPicPr>
        <p:blipFill>
          <a:blip r:embed="rId8">
            <a:alphaModFix/>
          </a:blip>
          <a:stretch>
            <a:fillRect/>
          </a:stretch>
        </p:blipFill>
        <p:spPr>
          <a:xfrm>
            <a:off x="78625" y="9520775"/>
            <a:ext cx="1865250" cy="680150"/>
          </a:xfrm>
          <a:prstGeom prst="rect">
            <a:avLst/>
          </a:prstGeom>
          <a:noFill/>
          <a:ln>
            <a:noFill/>
          </a:ln>
        </p:spPr>
      </p:pic>
      <p:pic>
        <p:nvPicPr>
          <p:cNvPr id="380" name="Google Shape;380;p29"/>
          <p:cNvPicPr preferRelativeResize="0"/>
          <p:nvPr/>
        </p:nvPicPr>
        <p:blipFill>
          <a:blip r:embed="rId9">
            <a:alphaModFix/>
          </a:blip>
          <a:stretch>
            <a:fillRect/>
          </a:stretch>
        </p:blipFill>
        <p:spPr>
          <a:xfrm>
            <a:off x="1337324" y="1549850"/>
            <a:ext cx="2889919" cy="1358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1000"/>
                                        <p:tgtEl>
                                          <p:spTgt spid="37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7"/>
                                        </p:tgtEl>
                                        <p:attrNameLst>
                                          <p:attrName>style.visibility</p:attrName>
                                        </p:attrNameLst>
                                      </p:cBhvr>
                                      <p:to>
                                        <p:strVal val="visible"/>
                                      </p:to>
                                    </p:set>
                                    <p:anim calcmode="lin" valueType="num">
                                      <p:cBhvr additive="base">
                                        <p:cTn dur="1000"/>
                                        <p:tgtEl>
                                          <p:spTgt spid="37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