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  <p:sldMasterId id="2147483684" r:id="rId3"/>
  </p:sldMasterIdLst>
  <p:handoutMasterIdLst>
    <p:handoutMasterId r:id="rId7"/>
  </p:handoutMasterIdLst>
  <p:sldIdLst>
    <p:sldId id="257" r:id="rId4"/>
    <p:sldId id="259" r:id="rId5"/>
    <p:sldId id="258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-60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handoutMaster" Target="handoutMasters/handoutMaster1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A8F64C-618F-7D46-9199-DE5C83E960E0}" type="datetimeFigureOut">
              <a:rPr lang="en-US" smtClean="0"/>
              <a:t>4/24/17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76E772-7EAB-1B41-AD82-83CE14839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3117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E05D8-66A9-584A-B20B-7F9590CCADA9}" type="datetime1">
              <a:rPr lang="en-US" smtClean="0"/>
              <a:t>4/24/17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6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75A8D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5C654-7002-7940-B148-ADD261711609}" type="datetime1">
              <a:rPr lang="en-US" smtClean="0"/>
              <a:t>4/24/17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90288" y="6335283"/>
            <a:ext cx="457200" cy="4413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F6F27C-71D9-AB4A-AC6B-85FD40E7052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87AE3-0B66-C44F-BD7F-0306983734C7}" type="datetime1">
              <a:rPr lang="en-US" smtClean="0"/>
              <a:t>4/24/17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26640" y="6323616"/>
            <a:ext cx="457200" cy="4413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EF6F27C-71D9-AB4A-AC6B-85FD40E7052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230CD0F5-7E95-E343-8081-EE51A2DBBB8D}" type="datetime1">
              <a:rPr lang="en-US" smtClean="0"/>
              <a:t>4/24/17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Rectangle 2"/>
          <p:cNvSpPr/>
          <p:nvPr userDrawn="1"/>
        </p:nvSpPr>
        <p:spPr>
          <a:xfrm>
            <a:off x="4449342" y="6382822"/>
            <a:ext cx="5247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9EF6F27C-71D9-AB4A-AC6B-85FD40E70524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rgbClr val="35436A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solidFill>
            <a:srgbClr val="35436A"/>
          </a:solidFill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3C987-31C7-AF47-AED2-8240F5C07844}" type="datetime1">
              <a:rPr lang="en-US" smtClean="0"/>
              <a:t>4/24/17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9EF6F27C-71D9-AB4A-AC6B-85FD40E7052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CE3D2-119B-7944-A853-F8FB55704DC7}" type="datetime1">
              <a:rPr lang="en-US" smtClean="0"/>
              <a:t>4/24/17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  <a:prstGeom prst="rect">
            <a:avLst/>
          </a:prstGeom>
        </p:spPr>
        <p:txBody>
          <a:bodyPr/>
          <a:lstStyle/>
          <a:p>
            <a:fld id="{9EF6F27C-71D9-AB4A-AC6B-85FD40E7052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F382F-A632-0049-914A-F79749DDC83E}" type="datetime1">
              <a:rPr lang="en-US" smtClean="0"/>
              <a:t>4/24/17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EF6F27C-71D9-AB4A-AC6B-85FD40E7052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rgbClr val="35436A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EF6F27C-71D9-AB4A-AC6B-85FD40E7052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CB9A3-F452-8945-B236-2450741C9304}" type="datetime1">
              <a:rPr lang="en-US" smtClean="0"/>
              <a:t>4/24/17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rgbClr val="35436A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  <a:prstGeom prst="rect">
            <a:avLst/>
          </a:prstGeom>
        </p:spPr>
        <p:txBody>
          <a:bodyPr/>
          <a:lstStyle/>
          <a:p>
            <a:fld id="{9EF6F27C-71D9-AB4A-AC6B-85FD40E7052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9FDAD802-B341-AC4A-B99D-4A453E6031CD}" type="datetime1">
              <a:rPr lang="en-US" smtClean="0"/>
              <a:t>4/24/17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B2202-B423-424E-9F5E-B06FDE06E8DC}" type="datetime1">
              <a:rPr lang="en-US" smtClean="0"/>
              <a:t>4/24/17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/>
          <a:lstStyle/>
          <a:p>
            <a:fld id="{9EF6F27C-71D9-AB4A-AC6B-85FD40E7052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  <a:prstGeom prst="rect">
            <a:avLst/>
          </a:prstGeom>
        </p:spPr>
        <p:txBody>
          <a:bodyPr/>
          <a:lstStyle/>
          <a:p>
            <a:fld id="{9EF6F27C-71D9-AB4A-AC6B-85FD40E7052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0287-61BA-2943-99F9-96C323D325D3}" type="datetime1">
              <a:rPr lang="en-US" smtClean="0"/>
              <a:t>4/24/17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CF6B4-C70F-994B-AFA5-20D91C9C4A0A}" type="datetime1">
              <a:rPr lang="en-US" smtClean="0"/>
              <a:t>4/24/17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A8DD-516D-DA48-95AE-F2F3FAAE67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64160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6A622-01EC-2541-86DF-93A0C44D5C55}" type="datetime1">
              <a:rPr lang="en-US" smtClean="0"/>
              <a:t>4/24/17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A8DD-516D-DA48-95AE-F2F3FAAE67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9709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160FE-527C-2941-8F65-A968CEA08A06}" type="datetime1">
              <a:rPr lang="en-US" smtClean="0"/>
              <a:t>4/24/17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A8DD-516D-DA48-95AE-F2F3FAAE67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28864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B1D04-1967-0B4F-BD0C-1C49DA6B0A14}" type="datetime1">
              <a:rPr lang="en-US" smtClean="0"/>
              <a:t>4/24/17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A8DD-516D-DA48-95AE-F2F3FAAE67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86515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8DDF5-31DE-504C-BDAE-013D9ADD8FBD}" type="datetime1">
              <a:rPr lang="en-US" smtClean="0"/>
              <a:t>4/24/17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A8DD-516D-DA48-95AE-F2F3FAAE67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45568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CC3C1-D5CF-6245-868F-9D515F53E383}" type="datetime1">
              <a:rPr lang="en-US" smtClean="0"/>
              <a:t>4/24/17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A8DD-516D-DA48-95AE-F2F3FAAE67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8801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41D58-A1F6-2B43-9697-B5AEA28E755A}" type="datetime1">
              <a:rPr lang="en-US" smtClean="0"/>
              <a:t>4/24/17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A8DD-516D-DA48-95AE-F2F3FAAE67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1220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1AC0-E5CC-9D43-A0FB-E163DEC93D6A}" type="datetime1">
              <a:rPr lang="en-US" smtClean="0"/>
              <a:t>4/24/17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A8DD-516D-DA48-95AE-F2F3FAAE67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5229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768BE-5F7B-5546-BCE5-B82F65D84302}" type="datetime1">
              <a:rPr lang="en-US" smtClean="0"/>
              <a:t>4/24/17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A8DD-516D-DA48-95AE-F2F3FAAE67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83409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9624F-8C17-F048-9B85-2D84E3CF7781}" type="datetime1">
              <a:rPr lang="en-US" smtClean="0"/>
              <a:t>4/24/17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A8DD-516D-DA48-95AE-F2F3FAAE67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207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7C961-C827-C245-BF99-1B52D2D9379C}" type="datetime1">
              <a:rPr lang="en-US" smtClean="0"/>
              <a:t>4/24/17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A8DD-516D-DA48-95AE-F2F3FAAE67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59145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276AE-F8FD-429A-A742-3370A80C6EC8}" type="datetimeFigureOut">
              <a:rPr lang="en-US" smtClean="0"/>
              <a:t>4/24/17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DDB38-CA22-4B94-8BE8-5CB3D5A48E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4589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276AE-F8FD-429A-A742-3370A80C6EC8}" type="datetimeFigureOut">
              <a:rPr lang="en-US" smtClean="0"/>
              <a:t>4/24/17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DDB38-CA22-4B94-8BE8-5CB3D5A48E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1289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276AE-F8FD-429A-A742-3370A80C6EC8}" type="datetimeFigureOut">
              <a:rPr lang="en-US" smtClean="0"/>
              <a:t>4/24/17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DDB38-CA22-4B94-8BE8-5CB3D5A48E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8969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276AE-F8FD-429A-A742-3370A80C6EC8}" type="datetimeFigureOut">
              <a:rPr lang="en-US" smtClean="0"/>
              <a:t>4/24/17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DDB38-CA22-4B94-8BE8-5CB3D5A48E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0138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276AE-F8FD-429A-A742-3370A80C6EC8}" type="datetimeFigureOut">
              <a:rPr lang="en-US" smtClean="0"/>
              <a:t>4/24/17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DDB38-CA22-4B94-8BE8-5CB3D5A48E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8072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276AE-F8FD-429A-A742-3370A80C6EC8}" type="datetimeFigureOut">
              <a:rPr lang="en-US" smtClean="0"/>
              <a:t>4/24/17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DDB38-CA22-4B94-8BE8-5CB3D5A48E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3009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276AE-F8FD-429A-A742-3370A80C6EC8}" type="datetimeFigureOut">
              <a:rPr lang="en-US" smtClean="0"/>
              <a:t>4/24/17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DDB38-CA22-4B94-8BE8-5CB3D5A48E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66001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276AE-F8FD-429A-A742-3370A80C6EC8}" type="datetimeFigureOut">
              <a:rPr lang="en-US" smtClean="0"/>
              <a:t>4/24/17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DDB38-CA22-4B94-8BE8-5CB3D5A48E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69069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276AE-F8FD-429A-A742-3370A80C6EC8}" type="datetimeFigureOut">
              <a:rPr lang="en-US" smtClean="0"/>
              <a:t>4/24/17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DDB38-CA22-4B94-8BE8-5CB3D5A48E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3308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276AE-F8FD-429A-A742-3370A80C6EC8}" type="datetimeFigureOut">
              <a:rPr lang="en-US" smtClean="0"/>
              <a:t>4/24/17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DDB38-CA22-4B94-8BE8-5CB3D5A48E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9942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276AE-F8FD-429A-A742-3370A80C6EC8}" type="datetimeFigureOut">
              <a:rPr lang="en-US" smtClean="0"/>
              <a:t>4/24/17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DDB38-CA22-4B94-8BE8-5CB3D5A48E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706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3.png"/><Relationship Id="rId1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8DEC4A69-FC4C-2E4C-81E7-2596F411945B}" type="datetime1">
              <a:rPr lang="en-US" smtClean="0"/>
              <a:t>4/24/17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1370766" y="228600"/>
            <a:ext cx="6402468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 dirty="0"/>
          </a:p>
        </p:txBody>
      </p:sp>
      <p:pic>
        <p:nvPicPr>
          <p:cNvPr id="20" name="Picture 19" descr="townseal_color5"/>
          <p:cNvPicPr/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632" y="363943"/>
            <a:ext cx="723900" cy="72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Picture 20" descr="brookline_notag.pn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224716"/>
            <a:ext cx="1400725" cy="78991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>
            <a:lumMod val="75000"/>
          </a:schemeClr>
        </a:buClr>
        <a:buSzPct val="70000"/>
        <a:buFont typeface="Wingdings" charset="2"/>
        <a:buChar char="v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" charset="2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D18DF7-89FC-3D48-ADCC-B97EEA8C9ACD}" type="datetime1">
              <a:rPr lang="en-US" smtClean="0"/>
              <a:t>4/24/17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84A8DD-516D-DA48-95AE-F2F3FAAE67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452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8276AE-F8FD-429A-A742-3370A80C6EC8}" type="datetimeFigureOut">
              <a:rPr lang="en-US" smtClean="0"/>
              <a:t>4/24/17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5DDB38-CA22-4B94-8BE8-5CB3D5A48E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633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Thinking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106 total parking </a:t>
            </a:r>
            <a:r>
              <a:rPr lang="en-US" dirty="0" smtClean="0"/>
              <a:t>spaces</a:t>
            </a:r>
            <a:endParaRPr lang="en-US" dirty="0" smtClean="0"/>
          </a:p>
          <a:p>
            <a:r>
              <a:rPr lang="en-US" dirty="0" smtClean="0"/>
              <a:t>75-80 reserved for staff</a:t>
            </a:r>
          </a:p>
          <a:p>
            <a:r>
              <a:rPr lang="en-US" dirty="0" smtClean="0"/>
              <a:t>25-31 </a:t>
            </a:r>
            <a:r>
              <a:rPr lang="en-US" dirty="0" smtClean="0"/>
              <a:t>spaces reserved </a:t>
            </a:r>
            <a:r>
              <a:rPr lang="en-US" dirty="0" smtClean="0"/>
              <a:t>for: </a:t>
            </a:r>
          </a:p>
          <a:p>
            <a:pPr lvl="1"/>
            <a:r>
              <a:rPr lang="en-US" dirty="0" smtClean="0"/>
              <a:t>K-2 live parking to drop off students at school building</a:t>
            </a:r>
          </a:p>
          <a:p>
            <a:pPr lvl="1"/>
            <a:r>
              <a:rPr lang="en-US" dirty="0" smtClean="0"/>
              <a:t>Soule users during the school day</a:t>
            </a:r>
          </a:p>
          <a:p>
            <a:pPr lvl="1"/>
            <a:r>
              <a:rPr lang="en-US" dirty="0" smtClean="0"/>
              <a:t>Event parking during the school day</a:t>
            </a:r>
          </a:p>
          <a:p>
            <a:r>
              <a:rPr lang="en-US" dirty="0" smtClean="0"/>
              <a:t>Additional 10-15 </a:t>
            </a:r>
            <a:r>
              <a:rPr lang="en-US" dirty="0" smtClean="0"/>
              <a:t>spaces </a:t>
            </a:r>
            <a:r>
              <a:rPr lang="en-US" dirty="0" smtClean="0"/>
              <a:t>available in drop off </a:t>
            </a:r>
            <a:r>
              <a:rPr lang="en-US" dirty="0" smtClean="0"/>
              <a:t>lane during </a:t>
            </a:r>
            <a:r>
              <a:rPr lang="en-US" dirty="0" smtClean="0"/>
              <a:t>school day for:</a:t>
            </a:r>
          </a:p>
          <a:p>
            <a:pPr lvl="1"/>
            <a:r>
              <a:rPr lang="en-US" dirty="0" smtClean="0"/>
              <a:t>Soule users</a:t>
            </a:r>
          </a:p>
          <a:p>
            <a:pPr lvl="1"/>
            <a:r>
              <a:rPr lang="en-US" dirty="0" smtClean="0"/>
              <a:t>Event parking during the school day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6F27C-71D9-AB4A-AC6B-85FD40E7052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128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Event Parking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Event Parking during school day</a:t>
            </a:r>
          </a:p>
          <a:p>
            <a:pPr lvl="1"/>
            <a:r>
              <a:rPr lang="en-US" dirty="0" smtClean="0"/>
              <a:t>Typically single class events or grade level events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35-45 designated day use and drop off </a:t>
            </a:r>
            <a:r>
              <a:rPr lang="en-US" dirty="0" smtClean="0"/>
              <a:t>lane spaces available</a:t>
            </a:r>
            <a:endParaRPr lang="en-US" dirty="0"/>
          </a:p>
          <a:p>
            <a:r>
              <a:rPr lang="en-US" dirty="0" smtClean="0"/>
              <a:t>Event Parking during evenings</a:t>
            </a:r>
          </a:p>
          <a:p>
            <a:pPr lvl="1"/>
            <a:r>
              <a:rPr lang="en-US" dirty="0" smtClean="0"/>
              <a:t>Full school events – </a:t>
            </a:r>
            <a:r>
              <a:rPr lang="en-US" dirty="0" smtClean="0"/>
              <a:t>10-15 events </a:t>
            </a:r>
            <a:r>
              <a:rPr lang="en-US" dirty="0" smtClean="0"/>
              <a:t>per year (e.g. middle school plays, back to school events, </a:t>
            </a:r>
            <a:r>
              <a:rPr lang="en-US" dirty="0" err="1" smtClean="0"/>
              <a:t>etc</a:t>
            </a:r>
            <a:r>
              <a:rPr lang="en-US" dirty="0" smtClean="0"/>
              <a:t>)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Total of 80+ parking spots available (fewer staff present at these events plus 35-45 day use and drop-off </a:t>
            </a:r>
            <a:r>
              <a:rPr lang="en-US" dirty="0" smtClean="0"/>
              <a:t>lane spaces)</a:t>
            </a:r>
            <a:endParaRPr lang="en-US" dirty="0" smtClean="0"/>
          </a:p>
          <a:p>
            <a:r>
              <a:rPr lang="en-US" dirty="0" smtClean="0"/>
              <a:t>Soule Events on weekends and nights</a:t>
            </a:r>
          </a:p>
          <a:p>
            <a:pPr lvl="1"/>
            <a:r>
              <a:rPr lang="en-US" dirty="0" smtClean="0"/>
              <a:t>New joint parking area allows for </a:t>
            </a:r>
            <a:r>
              <a:rPr lang="en-US" dirty="0" smtClean="0"/>
              <a:t>120+ </a:t>
            </a:r>
            <a:r>
              <a:rPr lang="en-US" dirty="0" smtClean="0"/>
              <a:t>parking </a:t>
            </a:r>
            <a:r>
              <a:rPr lang="en-US" dirty="0" smtClean="0"/>
              <a:t>spaces</a:t>
            </a:r>
          </a:p>
          <a:p>
            <a:pPr lvl="1"/>
            <a:r>
              <a:rPr lang="en-US" dirty="0" smtClean="0"/>
              <a:t>106 spaces plus parking in curb-side drop off lanes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6F27C-71D9-AB4A-AC6B-85FD40E7052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07216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Staff Parking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115 total staff</a:t>
            </a:r>
          </a:p>
          <a:p>
            <a:pPr lvl="1"/>
            <a:r>
              <a:rPr lang="en-US" dirty="0" smtClean="0"/>
              <a:t>Parking for 75-80 in parking lot</a:t>
            </a:r>
          </a:p>
          <a:p>
            <a:pPr lvl="1"/>
            <a:r>
              <a:rPr lang="en-US" dirty="0" smtClean="0"/>
              <a:t>Require town and schools to identify up to 30 additional parking spots for school employees during school day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6F27C-71D9-AB4A-AC6B-85FD40E70524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3905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Default Theme">
  <a:themeElements>
    <a:clrScheme name="Custom 4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000080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华文新魏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215</TotalTime>
  <Words>209</Words>
  <Application>Microsoft Macintosh PowerPoint</Application>
  <PresentationFormat>On-screen Show (4:3)</PresentationFormat>
  <Paragraphs>27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Default Theme</vt:lpstr>
      <vt:lpstr>Custom Design</vt:lpstr>
      <vt:lpstr>Office Theme</vt:lpstr>
      <vt:lpstr>Current Thinking </vt:lpstr>
      <vt:lpstr>Event Parking</vt:lpstr>
      <vt:lpstr>Staff Parking</vt:lpstr>
    </vt:vector>
  </TitlesOfParts>
  <Company>PSB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 Lummis</dc:creator>
  <cp:lastModifiedBy>Ben Lummis</cp:lastModifiedBy>
  <cp:revision>4</cp:revision>
  <cp:lastPrinted>2017-04-24T15:09:12Z</cp:lastPrinted>
  <dcterms:created xsi:type="dcterms:W3CDTF">2017-04-23T17:00:48Z</dcterms:created>
  <dcterms:modified xsi:type="dcterms:W3CDTF">2017-04-24T18:27:58Z</dcterms:modified>
</cp:coreProperties>
</file>